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1"/>
  </p:notesMasterIdLst>
  <p:sldIdLst>
    <p:sldId id="256" r:id="rId2"/>
    <p:sldId id="257" r:id="rId3"/>
    <p:sldId id="258" r:id="rId4"/>
    <p:sldId id="259" r:id="rId5"/>
    <p:sldId id="260" r:id="rId6"/>
    <p:sldId id="261" r:id="rId7"/>
    <p:sldId id="263" r:id="rId8"/>
    <p:sldId id="264" r:id="rId9"/>
    <p:sldId id="262" r:id="rId10"/>
    <p:sldId id="265" r:id="rId11"/>
    <p:sldId id="268" r:id="rId12"/>
    <p:sldId id="266" r:id="rId13"/>
    <p:sldId id="267" r:id="rId14"/>
    <p:sldId id="270" r:id="rId15"/>
    <p:sldId id="269" r:id="rId16"/>
    <p:sldId id="271" r:id="rId17"/>
    <p:sldId id="272" r:id="rId18"/>
    <p:sldId id="273" r:id="rId19"/>
    <p:sldId id="278" r:id="rId2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24">
          <p15:clr>
            <a:srgbClr val="A4A3A4"/>
          </p15:clr>
        </p15:guide>
        <p15:guide id="2" orient="horz" pos="2185">
          <p15:clr>
            <a:srgbClr val="A4A3A4"/>
          </p15:clr>
        </p15:guide>
        <p15:guide id="3" orient="horz" pos="3681">
          <p15:clr>
            <a:srgbClr val="A4A3A4"/>
          </p15:clr>
        </p15:guide>
        <p15:guide id="4" pos="7182">
          <p15:clr>
            <a:srgbClr val="A4A3A4"/>
          </p15:clr>
        </p15:guide>
        <p15:guide id="5" pos="49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BB3"/>
    <a:srgbClr val="5AAC19"/>
    <a:srgbClr val="FF6C45"/>
    <a:srgbClr val="EA5714"/>
    <a:srgbClr val="32B3D9"/>
    <a:srgbClr val="79AAA7"/>
    <a:srgbClr val="69A135"/>
    <a:srgbClr val="1999BE"/>
    <a:srgbClr val="14BAC6"/>
    <a:srgbClr val="EFBE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377" autoAdjust="0"/>
    <p:restoredTop sz="98549" autoAdjust="0"/>
  </p:normalViewPr>
  <p:slideViewPr>
    <p:cSldViewPr snapToGrid="0" showGuides="1">
      <p:cViewPr varScale="1">
        <p:scale>
          <a:sx n="105" d="100"/>
          <a:sy n="105" d="100"/>
        </p:scale>
        <p:origin x="198" y="252"/>
      </p:cViewPr>
      <p:guideLst>
        <p:guide pos="3824"/>
        <p:guide orient="horz" pos="2185"/>
        <p:guide orient="horz" pos="3681"/>
        <p:guide pos="7182"/>
        <p:guide pos="49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D90C80-A908-4731-95B4-222EB44884FF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D625EC-68CA-424D-B94A-A1021A294A0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0">
              <a:schemeClr val="bg2">
                <a:lumMod val="75000"/>
              </a:schemeClr>
            </a:gs>
            <a:gs pos="17000">
              <a:srgbClr val="C4C2C3"/>
            </a:gs>
            <a:gs pos="70000">
              <a:srgbClr val="787676"/>
            </a:gs>
            <a:gs pos="44000">
              <a:schemeClr val="bg2">
                <a:lumMod val="75000"/>
              </a:schemeClr>
            </a:gs>
            <a:gs pos="100000">
              <a:schemeClr val="tx1">
                <a:lumMod val="75000"/>
                <a:lumOff val="2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"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0">
              <a:schemeClr val="bg2">
                <a:lumMod val="75000"/>
              </a:schemeClr>
            </a:gs>
            <a:gs pos="17000">
              <a:srgbClr val="C4C2C3"/>
            </a:gs>
            <a:gs pos="70000">
              <a:srgbClr val="787676"/>
            </a:gs>
            <a:gs pos="44000">
              <a:schemeClr val="bg2">
                <a:lumMod val="75000"/>
              </a:schemeClr>
            </a:gs>
            <a:gs pos="100000">
              <a:schemeClr val="tx1">
                <a:lumMod val="75000"/>
                <a:lumOff val="2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11625370" y="105198"/>
            <a:ext cx="394641" cy="357717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" name="等腰三角形 1"/>
          <p:cNvSpPr/>
          <p:nvPr userDrawn="1"/>
        </p:nvSpPr>
        <p:spPr>
          <a:xfrm rot="19654679">
            <a:off x="11557637" y="5715"/>
            <a:ext cx="524934" cy="417560"/>
          </a:xfrm>
          <a:prstGeom prst="triangl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2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5" Type="http://schemas.openxmlformats.org/officeDocument/2006/relationships/image" Target="../media/image27.png"/><Relationship Id="rId2" Type="http://schemas.openxmlformats.org/officeDocument/2006/relationships/image" Target="../media/image2.png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24" Type="http://schemas.openxmlformats.org/officeDocument/2006/relationships/image" Target="../media/image26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png"/><Relationship Id="rId18" Type="http://schemas.openxmlformats.org/officeDocument/2006/relationships/image" Target="../media/image42.png"/><Relationship Id="rId3" Type="http://schemas.openxmlformats.org/officeDocument/2006/relationships/image" Target="../media/image2.png"/><Relationship Id="rId21" Type="http://schemas.openxmlformats.org/officeDocument/2006/relationships/image" Target="../media/image45.png"/><Relationship Id="rId7" Type="http://schemas.openxmlformats.org/officeDocument/2006/relationships/image" Target="../media/image31.png"/><Relationship Id="rId12" Type="http://schemas.openxmlformats.org/officeDocument/2006/relationships/image" Target="../media/image36.png"/><Relationship Id="rId17" Type="http://schemas.openxmlformats.org/officeDocument/2006/relationships/image" Target="../media/image41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40.png"/><Relationship Id="rId20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5" Type="http://schemas.openxmlformats.org/officeDocument/2006/relationships/image" Target="../media/image29.png"/><Relationship Id="rId15" Type="http://schemas.openxmlformats.org/officeDocument/2006/relationships/image" Target="../media/image39.png"/><Relationship Id="rId10" Type="http://schemas.openxmlformats.org/officeDocument/2006/relationships/image" Target="../media/image34.png"/><Relationship Id="rId19" Type="http://schemas.openxmlformats.org/officeDocument/2006/relationships/image" Target="../media/image43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Relationship Id="rId14" Type="http://schemas.openxmlformats.org/officeDocument/2006/relationships/image" Target="../media/image38.png"/><Relationship Id="rId22" Type="http://schemas.openxmlformats.org/officeDocument/2006/relationships/image" Target="../media/image46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文本框 409"/>
          <p:cNvSpPr txBox="1"/>
          <p:nvPr/>
        </p:nvSpPr>
        <p:spPr>
          <a:xfrm>
            <a:off x="2869291" y="2326168"/>
            <a:ext cx="65169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5400" b="1" dirty="0">
                <a:solidFill>
                  <a:schemeClr val="bg1"/>
                </a:solidFill>
                <a:cs typeface="+mn-ea"/>
                <a:sym typeface="+mn-lt"/>
              </a:rPr>
              <a:t>请输入课程标题</a:t>
            </a:r>
          </a:p>
        </p:txBody>
      </p:sp>
      <p:sp>
        <p:nvSpPr>
          <p:cNvPr id="411" name="文本框 410"/>
          <p:cNvSpPr txBox="1"/>
          <p:nvPr/>
        </p:nvSpPr>
        <p:spPr>
          <a:xfrm>
            <a:off x="3992552" y="3428308"/>
            <a:ext cx="426785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>
                <a:solidFill>
                  <a:schemeClr val="bg1"/>
                </a:solidFill>
              </a:rPr>
              <a:t>xiazaii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15" name="Oval 30"/>
          <p:cNvSpPr>
            <a:spLocks noChangeArrowheads="1"/>
          </p:cNvSpPr>
          <p:nvPr/>
        </p:nvSpPr>
        <p:spPr bwMode="auto">
          <a:xfrm>
            <a:off x="1237899" y="616432"/>
            <a:ext cx="463674" cy="463674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78" name="组合 1177"/>
          <p:cNvGrpSpPr/>
          <p:nvPr/>
        </p:nvGrpSpPr>
        <p:grpSpPr>
          <a:xfrm>
            <a:off x="9739659" y="5053044"/>
            <a:ext cx="582412" cy="1790201"/>
            <a:chOff x="8775384" y="881025"/>
            <a:chExt cx="1939482" cy="5961527"/>
          </a:xfrm>
        </p:grpSpPr>
        <p:sp>
          <p:nvSpPr>
            <p:cNvPr id="488" name="Freeform 117"/>
            <p:cNvSpPr/>
            <p:nvPr/>
          </p:nvSpPr>
          <p:spPr bwMode="auto">
            <a:xfrm>
              <a:off x="9154272" y="2314441"/>
              <a:ext cx="777648" cy="341794"/>
            </a:xfrm>
            <a:custGeom>
              <a:avLst/>
              <a:gdLst>
                <a:gd name="T0" fmla="*/ 24 w 587"/>
                <a:gd name="T1" fmla="*/ 0 h 258"/>
                <a:gd name="T2" fmla="*/ 0 w 587"/>
                <a:gd name="T3" fmla="*/ 258 h 258"/>
                <a:gd name="T4" fmla="*/ 587 w 587"/>
                <a:gd name="T5" fmla="*/ 258 h 258"/>
                <a:gd name="T6" fmla="*/ 572 w 587"/>
                <a:gd name="T7" fmla="*/ 0 h 258"/>
                <a:gd name="T8" fmla="*/ 24 w 587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7" h="258">
                  <a:moveTo>
                    <a:pt x="24" y="0"/>
                  </a:moveTo>
                  <a:lnTo>
                    <a:pt x="0" y="258"/>
                  </a:lnTo>
                  <a:lnTo>
                    <a:pt x="587" y="258"/>
                  </a:lnTo>
                  <a:lnTo>
                    <a:pt x="57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18"/>
            <p:cNvSpPr/>
            <p:nvPr/>
          </p:nvSpPr>
          <p:spPr bwMode="auto">
            <a:xfrm>
              <a:off x="9912048" y="2314441"/>
              <a:ext cx="423931" cy="341794"/>
            </a:xfrm>
            <a:custGeom>
              <a:avLst/>
              <a:gdLst>
                <a:gd name="T0" fmla="*/ 296 w 320"/>
                <a:gd name="T1" fmla="*/ 0 h 258"/>
                <a:gd name="T2" fmla="*/ 0 w 320"/>
                <a:gd name="T3" fmla="*/ 0 h 258"/>
                <a:gd name="T4" fmla="*/ 15 w 320"/>
                <a:gd name="T5" fmla="*/ 258 h 258"/>
                <a:gd name="T6" fmla="*/ 320 w 320"/>
                <a:gd name="T7" fmla="*/ 258 h 258"/>
                <a:gd name="T8" fmla="*/ 296 w 320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58">
                  <a:moveTo>
                    <a:pt x="296" y="0"/>
                  </a:moveTo>
                  <a:lnTo>
                    <a:pt x="0" y="0"/>
                  </a:lnTo>
                  <a:lnTo>
                    <a:pt x="15" y="258"/>
                  </a:lnTo>
                  <a:lnTo>
                    <a:pt x="320" y="25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19"/>
            <p:cNvSpPr/>
            <p:nvPr/>
          </p:nvSpPr>
          <p:spPr bwMode="auto">
            <a:xfrm>
              <a:off x="9123801" y="2656235"/>
              <a:ext cx="826665" cy="360341"/>
            </a:xfrm>
            <a:custGeom>
              <a:avLst/>
              <a:gdLst>
                <a:gd name="T0" fmla="*/ 23 w 624"/>
                <a:gd name="T1" fmla="*/ 0 h 272"/>
                <a:gd name="T2" fmla="*/ 0 w 624"/>
                <a:gd name="T3" fmla="*/ 272 h 272"/>
                <a:gd name="T4" fmla="*/ 624 w 624"/>
                <a:gd name="T5" fmla="*/ 272 h 272"/>
                <a:gd name="T6" fmla="*/ 610 w 624"/>
                <a:gd name="T7" fmla="*/ 0 h 272"/>
                <a:gd name="T8" fmla="*/ 23 w 624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4" h="272">
                  <a:moveTo>
                    <a:pt x="23" y="0"/>
                  </a:moveTo>
                  <a:lnTo>
                    <a:pt x="0" y="272"/>
                  </a:lnTo>
                  <a:lnTo>
                    <a:pt x="624" y="272"/>
                  </a:lnTo>
                  <a:lnTo>
                    <a:pt x="61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20"/>
            <p:cNvSpPr/>
            <p:nvPr/>
          </p:nvSpPr>
          <p:spPr bwMode="auto">
            <a:xfrm>
              <a:off x="9931920" y="2656235"/>
              <a:ext cx="434530" cy="360341"/>
            </a:xfrm>
            <a:custGeom>
              <a:avLst/>
              <a:gdLst>
                <a:gd name="T0" fmla="*/ 305 w 328"/>
                <a:gd name="T1" fmla="*/ 0 h 272"/>
                <a:gd name="T2" fmla="*/ 0 w 328"/>
                <a:gd name="T3" fmla="*/ 0 h 272"/>
                <a:gd name="T4" fmla="*/ 14 w 328"/>
                <a:gd name="T5" fmla="*/ 272 h 272"/>
                <a:gd name="T6" fmla="*/ 328 w 328"/>
                <a:gd name="T7" fmla="*/ 272 h 272"/>
                <a:gd name="T8" fmla="*/ 305 w 328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272">
                  <a:moveTo>
                    <a:pt x="305" y="0"/>
                  </a:moveTo>
                  <a:lnTo>
                    <a:pt x="0" y="0"/>
                  </a:lnTo>
                  <a:lnTo>
                    <a:pt x="14" y="272"/>
                  </a:lnTo>
                  <a:lnTo>
                    <a:pt x="328" y="272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21"/>
            <p:cNvSpPr/>
            <p:nvPr/>
          </p:nvSpPr>
          <p:spPr bwMode="auto">
            <a:xfrm>
              <a:off x="9036365" y="3016576"/>
              <a:ext cx="964443" cy="945896"/>
            </a:xfrm>
            <a:custGeom>
              <a:avLst/>
              <a:gdLst>
                <a:gd name="T0" fmla="*/ 66 w 728"/>
                <a:gd name="T1" fmla="*/ 0 h 714"/>
                <a:gd name="T2" fmla="*/ 0 w 728"/>
                <a:gd name="T3" fmla="*/ 714 h 714"/>
                <a:gd name="T4" fmla="*/ 728 w 728"/>
                <a:gd name="T5" fmla="*/ 714 h 714"/>
                <a:gd name="T6" fmla="*/ 690 w 728"/>
                <a:gd name="T7" fmla="*/ 0 h 714"/>
                <a:gd name="T8" fmla="*/ 66 w 728"/>
                <a:gd name="T9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8" h="714">
                  <a:moveTo>
                    <a:pt x="66" y="0"/>
                  </a:moveTo>
                  <a:lnTo>
                    <a:pt x="0" y="714"/>
                  </a:lnTo>
                  <a:lnTo>
                    <a:pt x="728" y="714"/>
                  </a:lnTo>
                  <a:lnTo>
                    <a:pt x="69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22"/>
            <p:cNvSpPr/>
            <p:nvPr/>
          </p:nvSpPr>
          <p:spPr bwMode="auto">
            <a:xfrm>
              <a:off x="9950465" y="3016576"/>
              <a:ext cx="503418" cy="945896"/>
            </a:xfrm>
            <a:custGeom>
              <a:avLst/>
              <a:gdLst>
                <a:gd name="T0" fmla="*/ 314 w 380"/>
                <a:gd name="T1" fmla="*/ 0 h 714"/>
                <a:gd name="T2" fmla="*/ 0 w 380"/>
                <a:gd name="T3" fmla="*/ 0 h 714"/>
                <a:gd name="T4" fmla="*/ 38 w 380"/>
                <a:gd name="T5" fmla="*/ 714 h 714"/>
                <a:gd name="T6" fmla="*/ 380 w 380"/>
                <a:gd name="T7" fmla="*/ 714 h 714"/>
                <a:gd name="T8" fmla="*/ 314 w 380"/>
                <a:gd name="T9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714">
                  <a:moveTo>
                    <a:pt x="314" y="0"/>
                  </a:moveTo>
                  <a:lnTo>
                    <a:pt x="0" y="0"/>
                  </a:lnTo>
                  <a:lnTo>
                    <a:pt x="38" y="714"/>
                  </a:lnTo>
                  <a:lnTo>
                    <a:pt x="380" y="714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23"/>
            <p:cNvSpPr/>
            <p:nvPr/>
          </p:nvSpPr>
          <p:spPr bwMode="auto">
            <a:xfrm>
              <a:off x="8960852" y="3962471"/>
              <a:ext cx="1086323" cy="829314"/>
            </a:xfrm>
            <a:custGeom>
              <a:avLst/>
              <a:gdLst>
                <a:gd name="T0" fmla="*/ 57 w 820"/>
                <a:gd name="T1" fmla="*/ 0 h 626"/>
                <a:gd name="T2" fmla="*/ 0 w 820"/>
                <a:gd name="T3" fmla="*/ 626 h 626"/>
                <a:gd name="T4" fmla="*/ 820 w 820"/>
                <a:gd name="T5" fmla="*/ 626 h 626"/>
                <a:gd name="T6" fmla="*/ 785 w 820"/>
                <a:gd name="T7" fmla="*/ 0 h 626"/>
                <a:gd name="T8" fmla="*/ 57 w 820"/>
                <a:gd name="T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0" h="626">
                  <a:moveTo>
                    <a:pt x="57" y="0"/>
                  </a:moveTo>
                  <a:lnTo>
                    <a:pt x="0" y="626"/>
                  </a:lnTo>
                  <a:lnTo>
                    <a:pt x="820" y="626"/>
                  </a:lnTo>
                  <a:lnTo>
                    <a:pt x="785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24"/>
            <p:cNvSpPr/>
            <p:nvPr/>
          </p:nvSpPr>
          <p:spPr bwMode="auto">
            <a:xfrm>
              <a:off x="10000808" y="3962471"/>
              <a:ext cx="528589" cy="829314"/>
            </a:xfrm>
            <a:custGeom>
              <a:avLst/>
              <a:gdLst>
                <a:gd name="T0" fmla="*/ 342 w 399"/>
                <a:gd name="T1" fmla="*/ 0 h 626"/>
                <a:gd name="T2" fmla="*/ 0 w 399"/>
                <a:gd name="T3" fmla="*/ 0 h 626"/>
                <a:gd name="T4" fmla="*/ 35 w 399"/>
                <a:gd name="T5" fmla="*/ 626 h 626"/>
                <a:gd name="T6" fmla="*/ 399 w 399"/>
                <a:gd name="T7" fmla="*/ 626 h 626"/>
                <a:gd name="T8" fmla="*/ 342 w 399"/>
                <a:gd name="T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626">
                  <a:moveTo>
                    <a:pt x="342" y="0"/>
                  </a:moveTo>
                  <a:lnTo>
                    <a:pt x="0" y="0"/>
                  </a:lnTo>
                  <a:lnTo>
                    <a:pt x="35" y="626"/>
                  </a:lnTo>
                  <a:lnTo>
                    <a:pt x="399" y="62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25"/>
            <p:cNvSpPr/>
            <p:nvPr/>
          </p:nvSpPr>
          <p:spPr bwMode="auto">
            <a:xfrm>
              <a:off x="8933032" y="4791787"/>
              <a:ext cx="1132690" cy="328547"/>
            </a:xfrm>
            <a:custGeom>
              <a:avLst/>
              <a:gdLst>
                <a:gd name="T0" fmla="*/ 21 w 855"/>
                <a:gd name="T1" fmla="*/ 0 h 248"/>
                <a:gd name="T2" fmla="*/ 0 w 855"/>
                <a:gd name="T3" fmla="*/ 248 h 248"/>
                <a:gd name="T4" fmla="*/ 855 w 855"/>
                <a:gd name="T5" fmla="*/ 248 h 248"/>
                <a:gd name="T6" fmla="*/ 841 w 855"/>
                <a:gd name="T7" fmla="*/ 0 h 248"/>
                <a:gd name="T8" fmla="*/ 21 w 855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5" h="248">
                  <a:moveTo>
                    <a:pt x="21" y="0"/>
                  </a:moveTo>
                  <a:lnTo>
                    <a:pt x="0" y="248"/>
                  </a:lnTo>
                  <a:lnTo>
                    <a:pt x="855" y="248"/>
                  </a:lnTo>
                  <a:lnTo>
                    <a:pt x="84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26"/>
            <p:cNvSpPr/>
            <p:nvPr/>
          </p:nvSpPr>
          <p:spPr bwMode="auto">
            <a:xfrm>
              <a:off x="10047175" y="4791787"/>
              <a:ext cx="510041" cy="328547"/>
            </a:xfrm>
            <a:custGeom>
              <a:avLst/>
              <a:gdLst>
                <a:gd name="T0" fmla="*/ 364 w 385"/>
                <a:gd name="T1" fmla="*/ 0 h 248"/>
                <a:gd name="T2" fmla="*/ 0 w 385"/>
                <a:gd name="T3" fmla="*/ 0 h 248"/>
                <a:gd name="T4" fmla="*/ 14 w 385"/>
                <a:gd name="T5" fmla="*/ 248 h 248"/>
                <a:gd name="T6" fmla="*/ 385 w 385"/>
                <a:gd name="T7" fmla="*/ 248 h 248"/>
                <a:gd name="T8" fmla="*/ 364 w 385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48">
                  <a:moveTo>
                    <a:pt x="364" y="0"/>
                  </a:moveTo>
                  <a:lnTo>
                    <a:pt x="0" y="0"/>
                  </a:lnTo>
                  <a:lnTo>
                    <a:pt x="14" y="248"/>
                  </a:lnTo>
                  <a:lnTo>
                    <a:pt x="385" y="248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27"/>
            <p:cNvSpPr/>
            <p:nvPr/>
          </p:nvSpPr>
          <p:spPr bwMode="auto">
            <a:xfrm>
              <a:off x="8825725" y="5120332"/>
              <a:ext cx="1302262" cy="1189657"/>
            </a:xfrm>
            <a:custGeom>
              <a:avLst/>
              <a:gdLst>
                <a:gd name="T0" fmla="*/ 81 w 983"/>
                <a:gd name="T1" fmla="*/ 0 h 898"/>
                <a:gd name="T2" fmla="*/ 0 w 983"/>
                <a:gd name="T3" fmla="*/ 898 h 898"/>
                <a:gd name="T4" fmla="*/ 983 w 983"/>
                <a:gd name="T5" fmla="*/ 898 h 898"/>
                <a:gd name="T6" fmla="*/ 936 w 983"/>
                <a:gd name="T7" fmla="*/ 0 h 898"/>
                <a:gd name="T8" fmla="*/ 81 w 983"/>
                <a:gd name="T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3" h="898">
                  <a:moveTo>
                    <a:pt x="81" y="0"/>
                  </a:moveTo>
                  <a:lnTo>
                    <a:pt x="0" y="898"/>
                  </a:lnTo>
                  <a:lnTo>
                    <a:pt x="983" y="898"/>
                  </a:lnTo>
                  <a:lnTo>
                    <a:pt x="936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28"/>
            <p:cNvSpPr/>
            <p:nvPr/>
          </p:nvSpPr>
          <p:spPr bwMode="auto">
            <a:xfrm>
              <a:off x="10065722" y="5120332"/>
              <a:ext cx="601452" cy="1189657"/>
            </a:xfrm>
            <a:custGeom>
              <a:avLst/>
              <a:gdLst>
                <a:gd name="T0" fmla="*/ 371 w 454"/>
                <a:gd name="T1" fmla="*/ 0 h 898"/>
                <a:gd name="T2" fmla="*/ 0 w 454"/>
                <a:gd name="T3" fmla="*/ 0 h 898"/>
                <a:gd name="T4" fmla="*/ 47 w 454"/>
                <a:gd name="T5" fmla="*/ 898 h 898"/>
                <a:gd name="T6" fmla="*/ 454 w 454"/>
                <a:gd name="T7" fmla="*/ 898 h 898"/>
                <a:gd name="T8" fmla="*/ 371 w 454"/>
                <a:gd name="T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898">
                  <a:moveTo>
                    <a:pt x="371" y="0"/>
                  </a:moveTo>
                  <a:lnTo>
                    <a:pt x="0" y="0"/>
                  </a:lnTo>
                  <a:lnTo>
                    <a:pt x="47" y="898"/>
                  </a:lnTo>
                  <a:lnTo>
                    <a:pt x="454" y="89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29"/>
            <p:cNvSpPr/>
            <p:nvPr/>
          </p:nvSpPr>
          <p:spPr bwMode="auto">
            <a:xfrm>
              <a:off x="8775384" y="6309989"/>
              <a:ext cx="1384399" cy="532563"/>
            </a:xfrm>
            <a:custGeom>
              <a:avLst/>
              <a:gdLst>
                <a:gd name="T0" fmla="*/ 38 w 1045"/>
                <a:gd name="T1" fmla="*/ 0 h 402"/>
                <a:gd name="T2" fmla="*/ 0 w 1045"/>
                <a:gd name="T3" fmla="*/ 402 h 402"/>
                <a:gd name="T4" fmla="*/ 728 w 1045"/>
                <a:gd name="T5" fmla="*/ 402 h 402"/>
                <a:gd name="T6" fmla="*/ 735 w 1045"/>
                <a:gd name="T7" fmla="*/ 402 h 402"/>
                <a:gd name="T8" fmla="*/ 1045 w 1045"/>
                <a:gd name="T9" fmla="*/ 402 h 402"/>
                <a:gd name="T10" fmla="*/ 1021 w 1045"/>
                <a:gd name="T11" fmla="*/ 0 h 402"/>
                <a:gd name="T12" fmla="*/ 38 w 1045"/>
                <a:gd name="T1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5" h="402">
                  <a:moveTo>
                    <a:pt x="38" y="0"/>
                  </a:moveTo>
                  <a:lnTo>
                    <a:pt x="0" y="402"/>
                  </a:lnTo>
                  <a:lnTo>
                    <a:pt x="728" y="402"/>
                  </a:lnTo>
                  <a:lnTo>
                    <a:pt x="735" y="402"/>
                  </a:lnTo>
                  <a:lnTo>
                    <a:pt x="1045" y="402"/>
                  </a:lnTo>
                  <a:lnTo>
                    <a:pt x="1021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30"/>
            <p:cNvSpPr/>
            <p:nvPr/>
          </p:nvSpPr>
          <p:spPr bwMode="auto">
            <a:xfrm>
              <a:off x="10127987" y="6309989"/>
              <a:ext cx="586879" cy="532563"/>
            </a:xfrm>
            <a:custGeom>
              <a:avLst/>
              <a:gdLst>
                <a:gd name="T0" fmla="*/ 407 w 443"/>
                <a:gd name="T1" fmla="*/ 0 h 402"/>
                <a:gd name="T2" fmla="*/ 0 w 443"/>
                <a:gd name="T3" fmla="*/ 0 h 402"/>
                <a:gd name="T4" fmla="*/ 24 w 443"/>
                <a:gd name="T5" fmla="*/ 402 h 402"/>
                <a:gd name="T6" fmla="*/ 443 w 443"/>
                <a:gd name="T7" fmla="*/ 402 h 402"/>
                <a:gd name="T8" fmla="*/ 407 w 443"/>
                <a:gd name="T9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402">
                  <a:moveTo>
                    <a:pt x="407" y="0"/>
                  </a:moveTo>
                  <a:lnTo>
                    <a:pt x="0" y="0"/>
                  </a:lnTo>
                  <a:lnTo>
                    <a:pt x="24" y="402"/>
                  </a:lnTo>
                  <a:lnTo>
                    <a:pt x="443" y="402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31"/>
            <p:cNvSpPr/>
            <p:nvPr/>
          </p:nvSpPr>
          <p:spPr bwMode="auto">
            <a:xfrm>
              <a:off x="9186066" y="1983245"/>
              <a:ext cx="725981" cy="331196"/>
            </a:xfrm>
            <a:custGeom>
              <a:avLst/>
              <a:gdLst>
                <a:gd name="T0" fmla="*/ 425 w 548"/>
                <a:gd name="T1" fmla="*/ 0 h 250"/>
                <a:gd name="T2" fmla="*/ 418 w 548"/>
                <a:gd name="T3" fmla="*/ 0 h 250"/>
                <a:gd name="T4" fmla="*/ 21 w 548"/>
                <a:gd name="T5" fmla="*/ 0 h 250"/>
                <a:gd name="T6" fmla="*/ 0 w 548"/>
                <a:gd name="T7" fmla="*/ 250 h 250"/>
                <a:gd name="T8" fmla="*/ 548 w 548"/>
                <a:gd name="T9" fmla="*/ 250 h 250"/>
                <a:gd name="T10" fmla="*/ 534 w 548"/>
                <a:gd name="T11" fmla="*/ 0 h 250"/>
                <a:gd name="T12" fmla="*/ 425 w 548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8" h="250">
                  <a:moveTo>
                    <a:pt x="425" y="0"/>
                  </a:moveTo>
                  <a:lnTo>
                    <a:pt x="418" y="0"/>
                  </a:lnTo>
                  <a:lnTo>
                    <a:pt x="21" y="0"/>
                  </a:lnTo>
                  <a:lnTo>
                    <a:pt x="0" y="250"/>
                  </a:lnTo>
                  <a:lnTo>
                    <a:pt x="548" y="250"/>
                  </a:lnTo>
                  <a:lnTo>
                    <a:pt x="53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32"/>
            <p:cNvSpPr/>
            <p:nvPr/>
          </p:nvSpPr>
          <p:spPr bwMode="auto">
            <a:xfrm>
              <a:off x="9893501" y="1983245"/>
              <a:ext cx="410684" cy="331196"/>
            </a:xfrm>
            <a:custGeom>
              <a:avLst/>
              <a:gdLst>
                <a:gd name="T0" fmla="*/ 289 w 310"/>
                <a:gd name="T1" fmla="*/ 0 h 250"/>
                <a:gd name="T2" fmla="*/ 0 w 310"/>
                <a:gd name="T3" fmla="*/ 0 h 250"/>
                <a:gd name="T4" fmla="*/ 14 w 310"/>
                <a:gd name="T5" fmla="*/ 250 h 250"/>
                <a:gd name="T6" fmla="*/ 310 w 310"/>
                <a:gd name="T7" fmla="*/ 250 h 250"/>
                <a:gd name="T8" fmla="*/ 289 w 310"/>
                <a:gd name="T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250">
                  <a:moveTo>
                    <a:pt x="289" y="0"/>
                  </a:moveTo>
                  <a:lnTo>
                    <a:pt x="0" y="0"/>
                  </a:lnTo>
                  <a:lnTo>
                    <a:pt x="14" y="250"/>
                  </a:lnTo>
                  <a:lnTo>
                    <a:pt x="310" y="25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33"/>
            <p:cNvSpPr/>
            <p:nvPr/>
          </p:nvSpPr>
          <p:spPr bwMode="auto">
            <a:xfrm>
              <a:off x="9796791" y="1491750"/>
              <a:ext cx="353718" cy="491494"/>
            </a:xfrm>
            <a:custGeom>
              <a:avLst/>
              <a:gdLst>
                <a:gd name="T0" fmla="*/ 267 w 267"/>
                <a:gd name="T1" fmla="*/ 371 h 371"/>
                <a:gd name="T2" fmla="*/ 267 w 267"/>
                <a:gd name="T3" fmla="*/ 0 h 371"/>
                <a:gd name="T4" fmla="*/ 0 w 267"/>
                <a:gd name="T5" fmla="*/ 0 h 371"/>
                <a:gd name="T6" fmla="*/ 165 w 267"/>
                <a:gd name="T7" fmla="*/ 371 h 371"/>
                <a:gd name="T8" fmla="*/ 267 w 267"/>
                <a:gd name="T9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371">
                  <a:moveTo>
                    <a:pt x="267" y="371"/>
                  </a:moveTo>
                  <a:lnTo>
                    <a:pt x="267" y="0"/>
                  </a:lnTo>
                  <a:lnTo>
                    <a:pt x="0" y="0"/>
                  </a:lnTo>
                  <a:lnTo>
                    <a:pt x="165" y="371"/>
                  </a:lnTo>
                  <a:lnTo>
                    <a:pt x="267" y="371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34"/>
            <p:cNvSpPr/>
            <p:nvPr/>
          </p:nvSpPr>
          <p:spPr bwMode="auto">
            <a:xfrm>
              <a:off x="9333117" y="1491750"/>
              <a:ext cx="682263" cy="491494"/>
            </a:xfrm>
            <a:custGeom>
              <a:avLst/>
              <a:gdLst>
                <a:gd name="T0" fmla="*/ 350 w 515"/>
                <a:gd name="T1" fmla="*/ 0 h 371"/>
                <a:gd name="T2" fmla="*/ 0 w 515"/>
                <a:gd name="T3" fmla="*/ 0 h 371"/>
                <a:gd name="T4" fmla="*/ 0 w 515"/>
                <a:gd name="T5" fmla="*/ 371 h 371"/>
                <a:gd name="T6" fmla="*/ 515 w 515"/>
                <a:gd name="T7" fmla="*/ 371 h 371"/>
                <a:gd name="T8" fmla="*/ 350 w 515"/>
                <a:gd name="T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371">
                  <a:moveTo>
                    <a:pt x="350" y="0"/>
                  </a:moveTo>
                  <a:lnTo>
                    <a:pt x="0" y="0"/>
                  </a:lnTo>
                  <a:lnTo>
                    <a:pt x="0" y="371"/>
                  </a:lnTo>
                  <a:lnTo>
                    <a:pt x="515" y="371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Rectangle 135"/>
            <p:cNvSpPr>
              <a:spLocks noChangeArrowheads="1"/>
            </p:cNvSpPr>
            <p:nvPr/>
          </p:nvSpPr>
          <p:spPr bwMode="auto">
            <a:xfrm>
              <a:off x="9652389" y="881025"/>
              <a:ext cx="178845" cy="153674"/>
            </a:xfrm>
            <a:prstGeom prst="rect">
              <a:avLst/>
            </a:pr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36"/>
            <p:cNvSpPr/>
            <p:nvPr/>
          </p:nvSpPr>
          <p:spPr bwMode="auto">
            <a:xfrm>
              <a:off x="9633842" y="1024102"/>
              <a:ext cx="629272" cy="467648"/>
            </a:xfrm>
            <a:custGeom>
              <a:avLst/>
              <a:gdLst>
                <a:gd name="T0" fmla="*/ 201 w 201"/>
                <a:gd name="T1" fmla="*/ 149 h 149"/>
                <a:gd name="T2" fmla="*/ 34 w 201"/>
                <a:gd name="T3" fmla="*/ 0 h 149"/>
                <a:gd name="T4" fmla="*/ 0 w 201"/>
                <a:gd name="T5" fmla="*/ 3 h 149"/>
                <a:gd name="T6" fmla="*/ 111 w 201"/>
                <a:gd name="T7" fmla="*/ 149 h 149"/>
                <a:gd name="T8" fmla="*/ 201 w 201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49">
                  <a:moveTo>
                    <a:pt x="201" y="149"/>
                  </a:moveTo>
                  <a:cubicBezTo>
                    <a:pt x="192" y="65"/>
                    <a:pt x="121" y="0"/>
                    <a:pt x="34" y="0"/>
                  </a:cubicBezTo>
                  <a:cubicBezTo>
                    <a:pt x="22" y="0"/>
                    <a:pt x="11" y="1"/>
                    <a:pt x="0" y="3"/>
                  </a:cubicBezTo>
                  <a:cubicBezTo>
                    <a:pt x="111" y="149"/>
                    <a:pt x="111" y="149"/>
                    <a:pt x="111" y="149"/>
                  </a:cubicBezTo>
                  <a:lnTo>
                    <a:pt x="201" y="149"/>
                  </a:ln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37"/>
            <p:cNvSpPr/>
            <p:nvPr/>
          </p:nvSpPr>
          <p:spPr bwMode="auto">
            <a:xfrm>
              <a:off x="9220511" y="1034699"/>
              <a:ext cx="760426" cy="457051"/>
            </a:xfrm>
            <a:custGeom>
              <a:avLst/>
              <a:gdLst>
                <a:gd name="T0" fmla="*/ 132 w 243"/>
                <a:gd name="T1" fmla="*/ 0 h 146"/>
                <a:gd name="T2" fmla="*/ 0 w 243"/>
                <a:gd name="T3" fmla="*/ 146 h 146"/>
                <a:gd name="T4" fmla="*/ 243 w 243"/>
                <a:gd name="T5" fmla="*/ 146 h 146"/>
                <a:gd name="T6" fmla="*/ 132 w 243"/>
                <a:gd name="T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3" h="146">
                  <a:moveTo>
                    <a:pt x="132" y="0"/>
                  </a:moveTo>
                  <a:cubicBezTo>
                    <a:pt x="62" y="15"/>
                    <a:pt x="8" y="74"/>
                    <a:pt x="0" y="146"/>
                  </a:cubicBezTo>
                  <a:cubicBezTo>
                    <a:pt x="243" y="146"/>
                    <a:pt x="243" y="146"/>
                    <a:pt x="243" y="146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Oval 138"/>
            <p:cNvSpPr>
              <a:spLocks noChangeArrowheads="1"/>
            </p:cNvSpPr>
            <p:nvPr/>
          </p:nvSpPr>
          <p:spPr bwMode="auto">
            <a:xfrm>
              <a:off x="9587475" y="1560639"/>
              <a:ext cx="306026" cy="306026"/>
            </a:xfrm>
            <a:prstGeom prst="ellipse">
              <a:avLst/>
            </a:pr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14" name="Freeform 143"/>
          <p:cNvSpPr/>
          <p:nvPr/>
        </p:nvSpPr>
        <p:spPr bwMode="auto">
          <a:xfrm>
            <a:off x="784288" y="5095162"/>
            <a:ext cx="4358538" cy="2486619"/>
          </a:xfrm>
          <a:custGeom>
            <a:avLst/>
            <a:gdLst>
              <a:gd name="T0" fmla="*/ 0 w 3290"/>
              <a:gd name="T1" fmla="*/ 0 h 1877"/>
              <a:gd name="T2" fmla="*/ 544 w 3290"/>
              <a:gd name="T3" fmla="*/ 1877 h 1877"/>
              <a:gd name="T4" fmla="*/ 1598 w 3290"/>
              <a:gd name="T5" fmla="*/ 1877 h 1877"/>
              <a:gd name="T6" fmla="*/ 3290 w 3290"/>
              <a:gd name="T7" fmla="*/ 0 h 1877"/>
              <a:gd name="T8" fmla="*/ 0 w 3290"/>
              <a:gd name="T9" fmla="*/ 0 h 18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90" h="1877">
                <a:moveTo>
                  <a:pt x="0" y="0"/>
                </a:moveTo>
                <a:lnTo>
                  <a:pt x="544" y="1877"/>
                </a:lnTo>
                <a:lnTo>
                  <a:pt x="1598" y="1877"/>
                </a:lnTo>
                <a:lnTo>
                  <a:pt x="3290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77" name="组合 1176"/>
          <p:cNvGrpSpPr/>
          <p:nvPr/>
        </p:nvGrpSpPr>
        <p:grpSpPr>
          <a:xfrm>
            <a:off x="423821" y="3673101"/>
            <a:ext cx="3009848" cy="3184780"/>
            <a:chOff x="559075" y="1021451"/>
            <a:chExt cx="6199987" cy="6560330"/>
          </a:xfrm>
        </p:grpSpPr>
        <p:sp>
          <p:nvSpPr>
            <p:cNvPr id="413" name="Oval 26"/>
            <p:cNvSpPr>
              <a:spLocks noChangeArrowheads="1"/>
            </p:cNvSpPr>
            <p:nvPr/>
          </p:nvSpPr>
          <p:spPr bwMode="auto">
            <a:xfrm>
              <a:off x="2005739" y="1338076"/>
              <a:ext cx="463674" cy="459700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Oval 31"/>
            <p:cNvSpPr>
              <a:spLocks noChangeArrowheads="1"/>
            </p:cNvSpPr>
            <p:nvPr/>
          </p:nvSpPr>
          <p:spPr bwMode="auto">
            <a:xfrm>
              <a:off x="1500996" y="1021451"/>
              <a:ext cx="259657" cy="259657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Oval 32"/>
            <p:cNvSpPr>
              <a:spLocks noChangeArrowheads="1"/>
            </p:cNvSpPr>
            <p:nvPr/>
          </p:nvSpPr>
          <p:spPr bwMode="auto">
            <a:xfrm>
              <a:off x="2265396" y="1669271"/>
              <a:ext cx="259657" cy="26098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Oval 33"/>
            <p:cNvSpPr>
              <a:spLocks noChangeArrowheads="1"/>
            </p:cNvSpPr>
            <p:nvPr/>
          </p:nvSpPr>
          <p:spPr bwMode="auto">
            <a:xfrm>
              <a:off x="2396550" y="1428161"/>
              <a:ext cx="385512" cy="38551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Oval 34"/>
            <p:cNvSpPr>
              <a:spLocks noChangeArrowheads="1"/>
            </p:cNvSpPr>
            <p:nvPr/>
          </p:nvSpPr>
          <p:spPr bwMode="auto">
            <a:xfrm>
              <a:off x="2628388" y="1234743"/>
              <a:ext cx="385512" cy="38551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39"/>
            <p:cNvSpPr/>
            <p:nvPr/>
          </p:nvSpPr>
          <p:spPr bwMode="auto">
            <a:xfrm>
              <a:off x="559075" y="4318838"/>
              <a:ext cx="5285886" cy="776323"/>
            </a:xfrm>
            <a:custGeom>
              <a:avLst/>
              <a:gdLst>
                <a:gd name="T0" fmla="*/ 0 w 3990"/>
                <a:gd name="T1" fmla="*/ 0 h 586"/>
                <a:gd name="T2" fmla="*/ 170 w 3990"/>
                <a:gd name="T3" fmla="*/ 586 h 586"/>
                <a:gd name="T4" fmla="*/ 3460 w 3990"/>
                <a:gd name="T5" fmla="*/ 586 h 586"/>
                <a:gd name="T6" fmla="*/ 3990 w 3990"/>
                <a:gd name="T7" fmla="*/ 0 h 586"/>
                <a:gd name="T8" fmla="*/ 0 w 399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0" h="586">
                  <a:moveTo>
                    <a:pt x="0" y="0"/>
                  </a:moveTo>
                  <a:lnTo>
                    <a:pt x="170" y="586"/>
                  </a:lnTo>
                  <a:lnTo>
                    <a:pt x="3460" y="586"/>
                  </a:lnTo>
                  <a:lnTo>
                    <a:pt x="39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40"/>
            <p:cNvSpPr/>
            <p:nvPr/>
          </p:nvSpPr>
          <p:spPr bwMode="auto">
            <a:xfrm>
              <a:off x="559075" y="4318838"/>
              <a:ext cx="5285886" cy="776323"/>
            </a:xfrm>
            <a:custGeom>
              <a:avLst/>
              <a:gdLst>
                <a:gd name="T0" fmla="*/ 0 w 3990"/>
                <a:gd name="T1" fmla="*/ 0 h 586"/>
                <a:gd name="T2" fmla="*/ 170 w 3990"/>
                <a:gd name="T3" fmla="*/ 586 h 586"/>
                <a:gd name="T4" fmla="*/ 3460 w 3990"/>
                <a:gd name="T5" fmla="*/ 586 h 586"/>
                <a:gd name="T6" fmla="*/ 3990 w 3990"/>
                <a:gd name="T7" fmla="*/ 0 h 586"/>
                <a:gd name="T8" fmla="*/ 0 w 399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0" h="586">
                  <a:moveTo>
                    <a:pt x="0" y="0"/>
                  </a:moveTo>
                  <a:lnTo>
                    <a:pt x="170" y="586"/>
                  </a:lnTo>
                  <a:lnTo>
                    <a:pt x="3460" y="586"/>
                  </a:lnTo>
                  <a:lnTo>
                    <a:pt x="399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41"/>
            <p:cNvSpPr/>
            <p:nvPr/>
          </p:nvSpPr>
          <p:spPr bwMode="auto">
            <a:xfrm>
              <a:off x="5142826" y="4318838"/>
              <a:ext cx="1616236" cy="776323"/>
            </a:xfrm>
            <a:custGeom>
              <a:avLst/>
              <a:gdLst>
                <a:gd name="T0" fmla="*/ 1220 w 1220"/>
                <a:gd name="T1" fmla="*/ 0 h 586"/>
                <a:gd name="T2" fmla="*/ 530 w 1220"/>
                <a:gd name="T3" fmla="*/ 0 h 586"/>
                <a:gd name="T4" fmla="*/ 0 w 1220"/>
                <a:gd name="T5" fmla="*/ 586 h 586"/>
                <a:gd name="T6" fmla="*/ 1012 w 1220"/>
                <a:gd name="T7" fmla="*/ 586 h 586"/>
                <a:gd name="T8" fmla="*/ 1220 w 122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0" h="586">
                  <a:moveTo>
                    <a:pt x="1220" y="0"/>
                  </a:moveTo>
                  <a:lnTo>
                    <a:pt x="530" y="0"/>
                  </a:lnTo>
                  <a:lnTo>
                    <a:pt x="0" y="586"/>
                  </a:lnTo>
                  <a:lnTo>
                    <a:pt x="1012" y="586"/>
                  </a:lnTo>
                  <a:lnTo>
                    <a:pt x="1220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42"/>
            <p:cNvSpPr/>
            <p:nvPr/>
          </p:nvSpPr>
          <p:spPr bwMode="auto">
            <a:xfrm>
              <a:off x="784288" y="5095162"/>
              <a:ext cx="4358538" cy="2486619"/>
            </a:xfrm>
            <a:custGeom>
              <a:avLst/>
              <a:gdLst>
                <a:gd name="T0" fmla="*/ 0 w 3290"/>
                <a:gd name="T1" fmla="*/ 0 h 1877"/>
                <a:gd name="T2" fmla="*/ 544 w 3290"/>
                <a:gd name="T3" fmla="*/ 1877 h 1877"/>
                <a:gd name="T4" fmla="*/ 1598 w 3290"/>
                <a:gd name="T5" fmla="*/ 1877 h 1877"/>
                <a:gd name="T6" fmla="*/ 3290 w 3290"/>
                <a:gd name="T7" fmla="*/ 0 h 1877"/>
                <a:gd name="T8" fmla="*/ 0 w 3290"/>
                <a:gd name="T9" fmla="*/ 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0" h="1877">
                  <a:moveTo>
                    <a:pt x="0" y="0"/>
                  </a:moveTo>
                  <a:lnTo>
                    <a:pt x="544" y="1877"/>
                  </a:lnTo>
                  <a:lnTo>
                    <a:pt x="1598" y="1877"/>
                  </a:lnTo>
                  <a:lnTo>
                    <a:pt x="32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44"/>
            <p:cNvSpPr/>
            <p:nvPr/>
          </p:nvSpPr>
          <p:spPr bwMode="auto">
            <a:xfrm>
              <a:off x="2901293" y="5095162"/>
              <a:ext cx="3582215" cy="2486619"/>
            </a:xfrm>
            <a:custGeom>
              <a:avLst/>
              <a:gdLst>
                <a:gd name="T0" fmla="*/ 2704 w 2704"/>
                <a:gd name="T1" fmla="*/ 0 h 1877"/>
                <a:gd name="T2" fmla="*/ 1692 w 2704"/>
                <a:gd name="T3" fmla="*/ 0 h 1877"/>
                <a:gd name="T4" fmla="*/ 0 w 2704"/>
                <a:gd name="T5" fmla="*/ 1877 h 1877"/>
                <a:gd name="T6" fmla="*/ 2035 w 2704"/>
                <a:gd name="T7" fmla="*/ 1877 h 1877"/>
                <a:gd name="T8" fmla="*/ 2704 w 2704"/>
                <a:gd name="T9" fmla="*/ 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4" h="1877">
                  <a:moveTo>
                    <a:pt x="2704" y="0"/>
                  </a:moveTo>
                  <a:lnTo>
                    <a:pt x="1692" y="0"/>
                  </a:lnTo>
                  <a:lnTo>
                    <a:pt x="0" y="1877"/>
                  </a:lnTo>
                  <a:lnTo>
                    <a:pt x="2035" y="1877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45"/>
            <p:cNvSpPr/>
            <p:nvPr/>
          </p:nvSpPr>
          <p:spPr bwMode="auto">
            <a:xfrm>
              <a:off x="963135" y="3395464"/>
              <a:ext cx="3610035" cy="923374"/>
            </a:xfrm>
            <a:custGeom>
              <a:avLst/>
              <a:gdLst>
                <a:gd name="T0" fmla="*/ 189 w 2725"/>
                <a:gd name="T1" fmla="*/ 0 h 697"/>
                <a:gd name="T2" fmla="*/ 0 w 2725"/>
                <a:gd name="T3" fmla="*/ 697 h 697"/>
                <a:gd name="T4" fmla="*/ 1829 w 2725"/>
                <a:gd name="T5" fmla="*/ 697 h 697"/>
                <a:gd name="T6" fmla="*/ 2725 w 2725"/>
                <a:gd name="T7" fmla="*/ 0 h 697"/>
                <a:gd name="T8" fmla="*/ 189 w 2725"/>
                <a:gd name="T9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5" h="697">
                  <a:moveTo>
                    <a:pt x="189" y="0"/>
                  </a:moveTo>
                  <a:lnTo>
                    <a:pt x="0" y="697"/>
                  </a:lnTo>
                  <a:lnTo>
                    <a:pt x="1829" y="697"/>
                  </a:lnTo>
                  <a:lnTo>
                    <a:pt x="2725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46"/>
            <p:cNvSpPr/>
            <p:nvPr/>
          </p:nvSpPr>
          <p:spPr bwMode="auto">
            <a:xfrm>
              <a:off x="3386164" y="3395464"/>
              <a:ext cx="2346191" cy="923374"/>
            </a:xfrm>
            <a:custGeom>
              <a:avLst/>
              <a:gdLst>
                <a:gd name="T0" fmla="*/ 1579 w 1771"/>
                <a:gd name="T1" fmla="*/ 0 h 697"/>
                <a:gd name="T2" fmla="*/ 896 w 1771"/>
                <a:gd name="T3" fmla="*/ 0 h 697"/>
                <a:gd name="T4" fmla="*/ 0 w 1771"/>
                <a:gd name="T5" fmla="*/ 697 h 697"/>
                <a:gd name="T6" fmla="*/ 1771 w 1771"/>
                <a:gd name="T7" fmla="*/ 697 h 697"/>
                <a:gd name="T8" fmla="*/ 1579 w 1771"/>
                <a:gd name="T9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1" h="697">
                  <a:moveTo>
                    <a:pt x="1579" y="0"/>
                  </a:moveTo>
                  <a:lnTo>
                    <a:pt x="896" y="0"/>
                  </a:lnTo>
                  <a:lnTo>
                    <a:pt x="0" y="697"/>
                  </a:lnTo>
                  <a:lnTo>
                    <a:pt x="1771" y="697"/>
                  </a:lnTo>
                  <a:lnTo>
                    <a:pt x="1579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47"/>
            <p:cNvSpPr/>
            <p:nvPr/>
          </p:nvSpPr>
          <p:spPr bwMode="auto">
            <a:xfrm>
              <a:off x="1983217" y="2371407"/>
              <a:ext cx="608076" cy="356367"/>
            </a:xfrm>
            <a:custGeom>
              <a:avLst/>
              <a:gdLst>
                <a:gd name="T0" fmla="*/ 0 w 459"/>
                <a:gd name="T1" fmla="*/ 0 h 269"/>
                <a:gd name="T2" fmla="*/ 0 w 459"/>
                <a:gd name="T3" fmla="*/ 269 h 269"/>
                <a:gd name="T4" fmla="*/ 350 w 459"/>
                <a:gd name="T5" fmla="*/ 269 h 269"/>
                <a:gd name="T6" fmla="*/ 459 w 459"/>
                <a:gd name="T7" fmla="*/ 0 h 269"/>
                <a:gd name="T8" fmla="*/ 0 w 459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269">
                  <a:moveTo>
                    <a:pt x="0" y="0"/>
                  </a:moveTo>
                  <a:lnTo>
                    <a:pt x="0" y="269"/>
                  </a:lnTo>
                  <a:lnTo>
                    <a:pt x="350" y="269"/>
                  </a:lnTo>
                  <a:lnTo>
                    <a:pt x="4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48"/>
            <p:cNvSpPr/>
            <p:nvPr/>
          </p:nvSpPr>
          <p:spPr bwMode="auto">
            <a:xfrm>
              <a:off x="2446892" y="2371407"/>
              <a:ext cx="215939" cy="356367"/>
            </a:xfrm>
            <a:custGeom>
              <a:avLst/>
              <a:gdLst>
                <a:gd name="T0" fmla="*/ 163 w 163"/>
                <a:gd name="T1" fmla="*/ 0 h 269"/>
                <a:gd name="T2" fmla="*/ 109 w 163"/>
                <a:gd name="T3" fmla="*/ 0 h 269"/>
                <a:gd name="T4" fmla="*/ 0 w 163"/>
                <a:gd name="T5" fmla="*/ 269 h 269"/>
                <a:gd name="T6" fmla="*/ 163 w 163"/>
                <a:gd name="T7" fmla="*/ 269 h 269"/>
                <a:gd name="T8" fmla="*/ 163 w 163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69">
                  <a:moveTo>
                    <a:pt x="163" y="0"/>
                  </a:moveTo>
                  <a:lnTo>
                    <a:pt x="109" y="0"/>
                  </a:lnTo>
                  <a:lnTo>
                    <a:pt x="0" y="269"/>
                  </a:lnTo>
                  <a:lnTo>
                    <a:pt x="163" y="269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49"/>
            <p:cNvSpPr/>
            <p:nvPr/>
          </p:nvSpPr>
          <p:spPr bwMode="auto">
            <a:xfrm>
              <a:off x="1983217" y="2727774"/>
              <a:ext cx="463674" cy="667691"/>
            </a:xfrm>
            <a:custGeom>
              <a:avLst/>
              <a:gdLst>
                <a:gd name="T0" fmla="*/ 0 w 350"/>
                <a:gd name="T1" fmla="*/ 0 h 504"/>
                <a:gd name="T2" fmla="*/ 0 w 350"/>
                <a:gd name="T3" fmla="*/ 504 h 504"/>
                <a:gd name="T4" fmla="*/ 144 w 350"/>
                <a:gd name="T5" fmla="*/ 504 h 504"/>
                <a:gd name="T6" fmla="*/ 350 w 350"/>
                <a:gd name="T7" fmla="*/ 0 h 504"/>
                <a:gd name="T8" fmla="*/ 0 w 350"/>
                <a:gd name="T9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504">
                  <a:moveTo>
                    <a:pt x="0" y="0"/>
                  </a:moveTo>
                  <a:lnTo>
                    <a:pt x="0" y="504"/>
                  </a:lnTo>
                  <a:lnTo>
                    <a:pt x="144" y="504"/>
                  </a:lnTo>
                  <a:lnTo>
                    <a:pt x="3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50"/>
            <p:cNvSpPr/>
            <p:nvPr/>
          </p:nvSpPr>
          <p:spPr bwMode="auto">
            <a:xfrm>
              <a:off x="2173986" y="2727774"/>
              <a:ext cx="488845" cy="667691"/>
            </a:xfrm>
            <a:custGeom>
              <a:avLst/>
              <a:gdLst>
                <a:gd name="T0" fmla="*/ 369 w 369"/>
                <a:gd name="T1" fmla="*/ 0 h 504"/>
                <a:gd name="T2" fmla="*/ 206 w 369"/>
                <a:gd name="T3" fmla="*/ 0 h 504"/>
                <a:gd name="T4" fmla="*/ 0 w 369"/>
                <a:gd name="T5" fmla="*/ 504 h 504"/>
                <a:gd name="T6" fmla="*/ 369 w 369"/>
                <a:gd name="T7" fmla="*/ 504 h 504"/>
                <a:gd name="T8" fmla="*/ 369 w 369"/>
                <a:gd name="T9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504">
                  <a:moveTo>
                    <a:pt x="369" y="0"/>
                  </a:moveTo>
                  <a:lnTo>
                    <a:pt x="206" y="0"/>
                  </a:lnTo>
                  <a:lnTo>
                    <a:pt x="0" y="504"/>
                  </a:lnTo>
                  <a:lnTo>
                    <a:pt x="369" y="504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51"/>
            <p:cNvSpPr/>
            <p:nvPr/>
          </p:nvSpPr>
          <p:spPr bwMode="auto">
            <a:xfrm>
              <a:off x="1886508" y="2189911"/>
              <a:ext cx="729956" cy="365640"/>
            </a:xfrm>
            <a:custGeom>
              <a:avLst/>
              <a:gdLst>
                <a:gd name="T0" fmla="*/ 0 w 551"/>
                <a:gd name="T1" fmla="*/ 0 h 276"/>
                <a:gd name="T2" fmla="*/ 0 w 551"/>
                <a:gd name="T3" fmla="*/ 276 h 276"/>
                <a:gd name="T4" fmla="*/ 281 w 551"/>
                <a:gd name="T5" fmla="*/ 276 h 276"/>
                <a:gd name="T6" fmla="*/ 551 w 551"/>
                <a:gd name="T7" fmla="*/ 0 h 276"/>
                <a:gd name="T8" fmla="*/ 0 w 551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1" h="276">
                  <a:moveTo>
                    <a:pt x="0" y="0"/>
                  </a:moveTo>
                  <a:lnTo>
                    <a:pt x="0" y="276"/>
                  </a:lnTo>
                  <a:lnTo>
                    <a:pt x="281" y="276"/>
                  </a:lnTo>
                  <a:lnTo>
                    <a:pt x="5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52"/>
            <p:cNvSpPr/>
            <p:nvPr/>
          </p:nvSpPr>
          <p:spPr bwMode="auto">
            <a:xfrm>
              <a:off x="2258772" y="2189911"/>
              <a:ext cx="500769" cy="365640"/>
            </a:xfrm>
            <a:custGeom>
              <a:avLst/>
              <a:gdLst>
                <a:gd name="T0" fmla="*/ 0 w 378"/>
                <a:gd name="T1" fmla="*/ 276 h 276"/>
                <a:gd name="T2" fmla="*/ 378 w 378"/>
                <a:gd name="T3" fmla="*/ 276 h 276"/>
                <a:gd name="T4" fmla="*/ 378 w 378"/>
                <a:gd name="T5" fmla="*/ 0 h 276"/>
                <a:gd name="T6" fmla="*/ 270 w 378"/>
                <a:gd name="T7" fmla="*/ 0 h 276"/>
                <a:gd name="T8" fmla="*/ 0 w 378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276">
                  <a:moveTo>
                    <a:pt x="0" y="276"/>
                  </a:moveTo>
                  <a:lnTo>
                    <a:pt x="378" y="276"/>
                  </a:lnTo>
                  <a:lnTo>
                    <a:pt x="378" y="0"/>
                  </a:lnTo>
                  <a:lnTo>
                    <a:pt x="270" y="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53"/>
            <p:cNvSpPr/>
            <p:nvPr/>
          </p:nvSpPr>
          <p:spPr bwMode="auto">
            <a:xfrm>
              <a:off x="3714709" y="2371407"/>
              <a:ext cx="608076" cy="351068"/>
            </a:xfrm>
            <a:custGeom>
              <a:avLst/>
              <a:gdLst>
                <a:gd name="T0" fmla="*/ 0 w 459"/>
                <a:gd name="T1" fmla="*/ 0 h 265"/>
                <a:gd name="T2" fmla="*/ 0 w 459"/>
                <a:gd name="T3" fmla="*/ 265 h 265"/>
                <a:gd name="T4" fmla="*/ 360 w 459"/>
                <a:gd name="T5" fmla="*/ 265 h 265"/>
                <a:gd name="T6" fmla="*/ 459 w 459"/>
                <a:gd name="T7" fmla="*/ 0 h 265"/>
                <a:gd name="T8" fmla="*/ 0 w 459"/>
                <a:gd name="T9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265">
                  <a:moveTo>
                    <a:pt x="0" y="0"/>
                  </a:moveTo>
                  <a:lnTo>
                    <a:pt x="0" y="265"/>
                  </a:lnTo>
                  <a:lnTo>
                    <a:pt x="360" y="265"/>
                  </a:lnTo>
                  <a:lnTo>
                    <a:pt x="4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54"/>
            <p:cNvSpPr/>
            <p:nvPr/>
          </p:nvSpPr>
          <p:spPr bwMode="auto">
            <a:xfrm>
              <a:off x="4191632" y="2371407"/>
              <a:ext cx="202692" cy="351068"/>
            </a:xfrm>
            <a:custGeom>
              <a:avLst/>
              <a:gdLst>
                <a:gd name="T0" fmla="*/ 0 w 153"/>
                <a:gd name="T1" fmla="*/ 265 h 265"/>
                <a:gd name="T2" fmla="*/ 153 w 153"/>
                <a:gd name="T3" fmla="*/ 265 h 265"/>
                <a:gd name="T4" fmla="*/ 153 w 153"/>
                <a:gd name="T5" fmla="*/ 0 h 265"/>
                <a:gd name="T6" fmla="*/ 99 w 153"/>
                <a:gd name="T7" fmla="*/ 0 h 265"/>
                <a:gd name="T8" fmla="*/ 0 w 153"/>
                <a:gd name="T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265">
                  <a:moveTo>
                    <a:pt x="0" y="265"/>
                  </a:moveTo>
                  <a:lnTo>
                    <a:pt x="153" y="265"/>
                  </a:lnTo>
                  <a:lnTo>
                    <a:pt x="153" y="0"/>
                  </a:lnTo>
                  <a:lnTo>
                    <a:pt x="99" y="0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55"/>
            <p:cNvSpPr/>
            <p:nvPr/>
          </p:nvSpPr>
          <p:spPr bwMode="auto">
            <a:xfrm>
              <a:off x="3714709" y="2722474"/>
              <a:ext cx="476923" cy="672990"/>
            </a:xfrm>
            <a:custGeom>
              <a:avLst/>
              <a:gdLst>
                <a:gd name="T0" fmla="*/ 0 w 360"/>
                <a:gd name="T1" fmla="*/ 0 h 508"/>
                <a:gd name="T2" fmla="*/ 0 w 360"/>
                <a:gd name="T3" fmla="*/ 508 h 508"/>
                <a:gd name="T4" fmla="*/ 166 w 360"/>
                <a:gd name="T5" fmla="*/ 508 h 508"/>
                <a:gd name="T6" fmla="*/ 360 w 360"/>
                <a:gd name="T7" fmla="*/ 0 h 508"/>
                <a:gd name="T8" fmla="*/ 0 w 360"/>
                <a:gd name="T9" fmla="*/ 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508">
                  <a:moveTo>
                    <a:pt x="0" y="0"/>
                  </a:moveTo>
                  <a:lnTo>
                    <a:pt x="0" y="508"/>
                  </a:lnTo>
                  <a:lnTo>
                    <a:pt x="166" y="508"/>
                  </a:lnTo>
                  <a:lnTo>
                    <a:pt x="3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56"/>
            <p:cNvSpPr/>
            <p:nvPr/>
          </p:nvSpPr>
          <p:spPr bwMode="auto">
            <a:xfrm>
              <a:off x="3934624" y="2722474"/>
              <a:ext cx="459700" cy="672990"/>
            </a:xfrm>
            <a:custGeom>
              <a:avLst/>
              <a:gdLst>
                <a:gd name="T0" fmla="*/ 0 w 347"/>
                <a:gd name="T1" fmla="*/ 508 h 508"/>
                <a:gd name="T2" fmla="*/ 347 w 347"/>
                <a:gd name="T3" fmla="*/ 508 h 508"/>
                <a:gd name="T4" fmla="*/ 347 w 347"/>
                <a:gd name="T5" fmla="*/ 0 h 508"/>
                <a:gd name="T6" fmla="*/ 194 w 347"/>
                <a:gd name="T7" fmla="*/ 0 h 508"/>
                <a:gd name="T8" fmla="*/ 0 w 347"/>
                <a:gd name="T9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508">
                  <a:moveTo>
                    <a:pt x="0" y="508"/>
                  </a:moveTo>
                  <a:lnTo>
                    <a:pt x="347" y="508"/>
                  </a:lnTo>
                  <a:lnTo>
                    <a:pt x="347" y="0"/>
                  </a:lnTo>
                  <a:lnTo>
                    <a:pt x="194" y="0"/>
                  </a:lnTo>
                  <a:lnTo>
                    <a:pt x="0" y="508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Oval 157"/>
            <p:cNvSpPr>
              <a:spLocks noChangeArrowheads="1"/>
            </p:cNvSpPr>
            <p:nvPr/>
          </p:nvSpPr>
          <p:spPr bwMode="auto">
            <a:xfrm>
              <a:off x="1441381" y="3614054"/>
              <a:ext cx="486195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58"/>
            <p:cNvSpPr/>
            <p:nvPr/>
          </p:nvSpPr>
          <p:spPr bwMode="auto">
            <a:xfrm>
              <a:off x="1494373" y="3671019"/>
              <a:ext cx="373589" cy="372265"/>
            </a:xfrm>
            <a:custGeom>
              <a:avLst/>
              <a:gdLst>
                <a:gd name="T0" fmla="*/ 51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1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1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5" y="97"/>
                    <a:pt x="119" y="69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59"/>
            <p:cNvSpPr/>
            <p:nvPr/>
          </p:nvSpPr>
          <p:spPr bwMode="auto">
            <a:xfrm>
              <a:off x="1654671" y="3671019"/>
              <a:ext cx="215939" cy="215939"/>
            </a:xfrm>
            <a:custGeom>
              <a:avLst/>
              <a:gdLst>
                <a:gd name="T0" fmla="*/ 69 w 69"/>
                <a:gd name="T1" fmla="*/ 59 h 69"/>
                <a:gd name="T2" fmla="*/ 9 w 69"/>
                <a:gd name="T3" fmla="*/ 0 h 69"/>
                <a:gd name="T4" fmla="*/ 0 w 69"/>
                <a:gd name="T5" fmla="*/ 0 h 69"/>
                <a:gd name="T6" fmla="*/ 68 w 69"/>
                <a:gd name="T7" fmla="*/ 69 h 69"/>
                <a:gd name="T8" fmla="*/ 69 w 69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9" y="59"/>
                  </a:moveTo>
                  <a:cubicBezTo>
                    <a:pt x="69" y="26"/>
                    <a:pt x="4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6"/>
                    <a:pt x="69" y="63"/>
                    <a:pt x="69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Oval 160"/>
            <p:cNvSpPr>
              <a:spLocks noChangeArrowheads="1"/>
            </p:cNvSpPr>
            <p:nvPr/>
          </p:nvSpPr>
          <p:spPr bwMode="auto">
            <a:xfrm>
              <a:off x="2522405" y="3614054"/>
              <a:ext cx="484871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61"/>
            <p:cNvSpPr/>
            <p:nvPr/>
          </p:nvSpPr>
          <p:spPr bwMode="auto">
            <a:xfrm>
              <a:off x="2578045" y="3671019"/>
              <a:ext cx="373589" cy="372265"/>
            </a:xfrm>
            <a:custGeom>
              <a:avLst/>
              <a:gdLst>
                <a:gd name="T0" fmla="*/ 50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0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0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4" y="97"/>
                    <a:pt x="119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62"/>
            <p:cNvSpPr/>
            <p:nvPr/>
          </p:nvSpPr>
          <p:spPr bwMode="auto">
            <a:xfrm>
              <a:off x="2735695" y="3671019"/>
              <a:ext cx="218589" cy="215939"/>
            </a:xfrm>
            <a:custGeom>
              <a:avLst/>
              <a:gdLst>
                <a:gd name="T0" fmla="*/ 70 w 70"/>
                <a:gd name="T1" fmla="*/ 59 h 69"/>
                <a:gd name="T2" fmla="*/ 10 w 70"/>
                <a:gd name="T3" fmla="*/ 0 h 69"/>
                <a:gd name="T4" fmla="*/ 0 w 70"/>
                <a:gd name="T5" fmla="*/ 0 h 69"/>
                <a:gd name="T6" fmla="*/ 69 w 70"/>
                <a:gd name="T7" fmla="*/ 69 h 69"/>
                <a:gd name="T8" fmla="*/ 70 w 70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70" y="59"/>
                  </a:moveTo>
                  <a:cubicBezTo>
                    <a:pt x="70" y="26"/>
                    <a:pt x="43" y="0"/>
                    <a:pt x="10" y="0"/>
                  </a:cubicBezTo>
                  <a:cubicBezTo>
                    <a:pt x="7" y="0"/>
                    <a:pt x="3" y="0"/>
                    <a:pt x="0" y="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6"/>
                    <a:pt x="70" y="63"/>
                    <a:pt x="70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Oval 163"/>
            <p:cNvSpPr>
              <a:spLocks noChangeArrowheads="1"/>
            </p:cNvSpPr>
            <p:nvPr/>
          </p:nvSpPr>
          <p:spPr bwMode="auto">
            <a:xfrm>
              <a:off x="3606077" y="3614054"/>
              <a:ext cx="484871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64"/>
            <p:cNvSpPr/>
            <p:nvPr/>
          </p:nvSpPr>
          <p:spPr bwMode="auto">
            <a:xfrm>
              <a:off x="3661719" y="3671019"/>
              <a:ext cx="369615" cy="372265"/>
            </a:xfrm>
            <a:custGeom>
              <a:avLst/>
              <a:gdLst>
                <a:gd name="T0" fmla="*/ 50 w 118"/>
                <a:gd name="T1" fmla="*/ 0 h 119"/>
                <a:gd name="T2" fmla="*/ 0 w 118"/>
                <a:gd name="T3" fmla="*/ 59 h 119"/>
                <a:gd name="T4" fmla="*/ 59 w 118"/>
                <a:gd name="T5" fmla="*/ 119 h 119"/>
                <a:gd name="T6" fmla="*/ 118 w 118"/>
                <a:gd name="T7" fmla="*/ 69 h 119"/>
                <a:gd name="T8" fmla="*/ 50 w 118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19">
                  <a:moveTo>
                    <a:pt x="50" y="0"/>
                  </a:moveTo>
                  <a:cubicBezTo>
                    <a:pt x="21" y="5"/>
                    <a:pt x="0" y="30"/>
                    <a:pt x="0" y="59"/>
                  </a:cubicBezTo>
                  <a:cubicBezTo>
                    <a:pt x="0" y="92"/>
                    <a:pt x="26" y="119"/>
                    <a:pt x="59" y="119"/>
                  </a:cubicBezTo>
                  <a:cubicBezTo>
                    <a:pt x="89" y="119"/>
                    <a:pt x="114" y="97"/>
                    <a:pt x="118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65"/>
            <p:cNvSpPr/>
            <p:nvPr/>
          </p:nvSpPr>
          <p:spPr bwMode="auto">
            <a:xfrm>
              <a:off x="3818043" y="3671019"/>
              <a:ext cx="217264" cy="215939"/>
            </a:xfrm>
            <a:custGeom>
              <a:avLst/>
              <a:gdLst>
                <a:gd name="T0" fmla="*/ 69 w 69"/>
                <a:gd name="T1" fmla="*/ 59 h 69"/>
                <a:gd name="T2" fmla="*/ 9 w 69"/>
                <a:gd name="T3" fmla="*/ 0 h 69"/>
                <a:gd name="T4" fmla="*/ 0 w 69"/>
                <a:gd name="T5" fmla="*/ 0 h 69"/>
                <a:gd name="T6" fmla="*/ 68 w 69"/>
                <a:gd name="T7" fmla="*/ 69 h 69"/>
                <a:gd name="T8" fmla="*/ 69 w 69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9" y="59"/>
                  </a:moveTo>
                  <a:cubicBezTo>
                    <a:pt x="69" y="26"/>
                    <a:pt x="4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6"/>
                    <a:pt x="69" y="63"/>
                    <a:pt x="69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Oval 166"/>
            <p:cNvSpPr>
              <a:spLocks noChangeArrowheads="1"/>
            </p:cNvSpPr>
            <p:nvPr/>
          </p:nvSpPr>
          <p:spPr bwMode="auto">
            <a:xfrm>
              <a:off x="4685775" y="3614054"/>
              <a:ext cx="488845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67"/>
            <p:cNvSpPr/>
            <p:nvPr/>
          </p:nvSpPr>
          <p:spPr bwMode="auto">
            <a:xfrm>
              <a:off x="4742742" y="3671019"/>
              <a:ext cx="372265" cy="372265"/>
            </a:xfrm>
            <a:custGeom>
              <a:avLst/>
              <a:gdLst>
                <a:gd name="T0" fmla="*/ 50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0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0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4" y="97"/>
                    <a:pt x="119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68"/>
            <p:cNvSpPr/>
            <p:nvPr/>
          </p:nvSpPr>
          <p:spPr bwMode="auto">
            <a:xfrm>
              <a:off x="4899067" y="3671019"/>
              <a:ext cx="218589" cy="215939"/>
            </a:xfrm>
            <a:custGeom>
              <a:avLst/>
              <a:gdLst>
                <a:gd name="T0" fmla="*/ 70 w 70"/>
                <a:gd name="T1" fmla="*/ 59 h 69"/>
                <a:gd name="T2" fmla="*/ 10 w 70"/>
                <a:gd name="T3" fmla="*/ 0 h 69"/>
                <a:gd name="T4" fmla="*/ 0 w 70"/>
                <a:gd name="T5" fmla="*/ 0 h 69"/>
                <a:gd name="T6" fmla="*/ 69 w 70"/>
                <a:gd name="T7" fmla="*/ 69 h 69"/>
                <a:gd name="T8" fmla="*/ 70 w 70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70" y="59"/>
                  </a:moveTo>
                  <a:cubicBezTo>
                    <a:pt x="70" y="26"/>
                    <a:pt x="43" y="0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6"/>
                    <a:pt x="70" y="63"/>
                    <a:pt x="70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Oval 169"/>
            <p:cNvSpPr>
              <a:spLocks noChangeArrowheads="1"/>
            </p:cNvSpPr>
            <p:nvPr/>
          </p:nvSpPr>
          <p:spPr bwMode="auto">
            <a:xfrm>
              <a:off x="4748040" y="4816958"/>
              <a:ext cx="849186" cy="84918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70"/>
            <p:cNvSpPr/>
            <p:nvPr/>
          </p:nvSpPr>
          <p:spPr bwMode="auto">
            <a:xfrm>
              <a:off x="4846075" y="4917641"/>
              <a:ext cx="650469" cy="650469"/>
            </a:xfrm>
            <a:custGeom>
              <a:avLst/>
              <a:gdLst>
                <a:gd name="T0" fmla="*/ 88 w 208"/>
                <a:gd name="T1" fmla="*/ 0 h 208"/>
                <a:gd name="T2" fmla="*/ 0 w 208"/>
                <a:gd name="T3" fmla="*/ 103 h 208"/>
                <a:gd name="T4" fmla="*/ 105 w 208"/>
                <a:gd name="T5" fmla="*/ 208 h 208"/>
                <a:gd name="T6" fmla="*/ 208 w 208"/>
                <a:gd name="T7" fmla="*/ 120 h 208"/>
                <a:gd name="T8" fmla="*/ 88 w 208"/>
                <a:gd name="T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08">
                  <a:moveTo>
                    <a:pt x="88" y="0"/>
                  </a:moveTo>
                  <a:cubicBezTo>
                    <a:pt x="38" y="8"/>
                    <a:pt x="0" y="51"/>
                    <a:pt x="0" y="103"/>
                  </a:cubicBezTo>
                  <a:cubicBezTo>
                    <a:pt x="0" y="161"/>
                    <a:pt x="47" y="208"/>
                    <a:pt x="105" y="208"/>
                  </a:cubicBezTo>
                  <a:cubicBezTo>
                    <a:pt x="157" y="208"/>
                    <a:pt x="200" y="170"/>
                    <a:pt x="208" y="12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71"/>
            <p:cNvSpPr/>
            <p:nvPr/>
          </p:nvSpPr>
          <p:spPr bwMode="auto">
            <a:xfrm>
              <a:off x="5121630" y="4913666"/>
              <a:ext cx="378888" cy="378888"/>
            </a:xfrm>
            <a:custGeom>
              <a:avLst/>
              <a:gdLst>
                <a:gd name="T0" fmla="*/ 121 w 121"/>
                <a:gd name="T1" fmla="*/ 104 h 121"/>
                <a:gd name="T2" fmla="*/ 17 w 121"/>
                <a:gd name="T3" fmla="*/ 0 h 121"/>
                <a:gd name="T4" fmla="*/ 0 w 121"/>
                <a:gd name="T5" fmla="*/ 1 h 121"/>
                <a:gd name="T6" fmla="*/ 120 w 121"/>
                <a:gd name="T7" fmla="*/ 121 h 121"/>
                <a:gd name="T8" fmla="*/ 121 w 121"/>
                <a:gd name="T9" fmla="*/ 10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1">
                  <a:moveTo>
                    <a:pt x="121" y="104"/>
                  </a:moveTo>
                  <a:cubicBezTo>
                    <a:pt x="121" y="47"/>
                    <a:pt x="74" y="0"/>
                    <a:pt x="17" y="0"/>
                  </a:cubicBezTo>
                  <a:cubicBezTo>
                    <a:pt x="11" y="0"/>
                    <a:pt x="5" y="0"/>
                    <a:pt x="0" y="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1" y="116"/>
                    <a:pt x="121" y="110"/>
                    <a:pt x="121" y="104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172"/>
            <p:cNvSpPr/>
            <p:nvPr/>
          </p:nvSpPr>
          <p:spPr bwMode="auto">
            <a:xfrm>
              <a:off x="3618001" y="2189911"/>
              <a:ext cx="695511" cy="365640"/>
            </a:xfrm>
            <a:custGeom>
              <a:avLst/>
              <a:gdLst>
                <a:gd name="T0" fmla="*/ 0 w 525"/>
                <a:gd name="T1" fmla="*/ 0 h 276"/>
                <a:gd name="T2" fmla="*/ 0 w 525"/>
                <a:gd name="T3" fmla="*/ 276 h 276"/>
                <a:gd name="T4" fmla="*/ 319 w 525"/>
                <a:gd name="T5" fmla="*/ 276 h 276"/>
                <a:gd name="T6" fmla="*/ 525 w 525"/>
                <a:gd name="T7" fmla="*/ 0 h 276"/>
                <a:gd name="T8" fmla="*/ 0 w 525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276">
                  <a:moveTo>
                    <a:pt x="0" y="0"/>
                  </a:moveTo>
                  <a:lnTo>
                    <a:pt x="0" y="276"/>
                  </a:lnTo>
                  <a:lnTo>
                    <a:pt x="319" y="276"/>
                  </a:lnTo>
                  <a:lnTo>
                    <a:pt x="5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173"/>
            <p:cNvSpPr/>
            <p:nvPr/>
          </p:nvSpPr>
          <p:spPr bwMode="auto">
            <a:xfrm>
              <a:off x="1275782" y="4961359"/>
              <a:ext cx="68888" cy="133803"/>
            </a:xfrm>
            <a:custGeom>
              <a:avLst/>
              <a:gdLst>
                <a:gd name="T0" fmla="*/ 24 w 52"/>
                <a:gd name="T1" fmla="*/ 0 h 101"/>
                <a:gd name="T2" fmla="*/ 0 w 52"/>
                <a:gd name="T3" fmla="*/ 7 h 101"/>
                <a:gd name="T4" fmla="*/ 28 w 52"/>
                <a:gd name="T5" fmla="*/ 101 h 101"/>
                <a:gd name="T6" fmla="*/ 52 w 52"/>
                <a:gd name="T7" fmla="*/ 101 h 101"/>
                <a:gd name="T8" fmla="*/ 24 w 5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1">
                  <a:moveTo>
                    <a:pt x="24" y="0"/>
                  </a:moveTo>
                  <a:lnTo>
                    <a:pt x="0" y="7"/>
                  </a:lnTo>
                  <a:lnTo>
                    <a:pt x="28" y="101"/>
                  </a:lnTo>
                  <a:lnTo>
                    <a:pt x="52" y="10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5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174"/>
            <p:cNvSpPr/>
            <p:nvPr/>
          </p:nvSpPr>
          <p:spPr bwMode="auto">
            <a:xfrm>
              <a:off x="1275782" y="4961359"/>
              <a:ext cx="68888" cy="133803"/>
            </a:xfrm>
            <a:custGeom>
              <a:avLst/>
              <a:gdLst>
                <a:gd name="T0" fmla="*/ 24 w 52"/>
                <a:gd name="T1" fmla="*/ 0 h 101"/>
                <a:gd name="T2" fmla="*/ 0 w 52"/>
                <a:gd name="T3" fmla="*/ 7 h 101"/>
                <a:gd name="T4" fmla="*/ 28 w 52"/>
                <a:gd name="T5" fmla="*/ 101 h 101"/>
                <a:gd name="T6" fmla="*/ 52 w 52"/>
                <a:gd name="T7" fmla="*/ 101 h 101"/>
                <a:gd name="T8" fmla="*/ 24 w 5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1">
                  <a:moveTo>
                    <a:pt x="24" y="0"/>
                  </a:moveTo>
                  <a:lnTo>
                    <a:pt x="0" y="7"/>
                  </a:lnTo>
                  <a:lnTo>
                    <a:pt x="28" y="101"/>
                  </a:lnTo>
                  <a:lnTo>
                    <a:pt x="52" y="101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175"/>
            <p:cNvSpPr/>
            <p:nvPr/>
          </p:nvSpPr>
          <p:spPr bwMode="auto">
            <a:xfrm>
              <a:off x="1312877" y="5095162"/>
              <a:ext cx="1618886" cy="839913"/>
            </a:xfrm>
            <a:custGeom>
              <a:avLst/>
              <a:gdLst>
                <a:gd name="T0" fmla="*/ 24 w 1222"/>
                <a:gd name="T1" fmla="*/ 0 h 634"/>
                <a:gd name="T2" fmla="*/ 0 w 1222"/>
                <a:gd name="T3" fmla="*/ 0 h 634"/>
                <a:gd name="T4" fmla="*/ 182 w 1222"/>
                <a:gd name="T5" fmla="*/ 634 h 634"/>
                <a:gd name="T6" fmla="*/ 1222 w 1222"/>
                <a:gd name="T7" fmla="*/ 334 h 634"/>
                <a:gd name="T8" fmla="*/ 1215 w 1222"/>
                <a:gd name="T9" fmla="*/ 308 h 634"/>
                <a:gd name="T10" fmla="*/ 199 w 1222"/>
                <a:gd name="T11" fmla="*/ 601 h 634"/>
                <a:gd name="T12" fmla="*/ 24 w 1222"/>
                <a:gd name="T1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2" h="634">
                  <a:moveTo>
                    <a:pt x="24" y="0"/>
                  </a:moveTo>
                  <a:lnTo>
                    <a:pt x="0" y="0"/>
                  </a:lnTo>
                  <a:lnTo>
                    <a:pt x="182" y="634"/>
                  </a:lnTo>
                  <a:lnTo>
                    <a:pt x="1222" y="334"/>
                  </a:lnTo>
                  <a:lnTo>
                    <a:pt x="1215" y="308"/>
                  </a:lnTo>
                  <a:lnTo>
                    <a:pt x="199" y="60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E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176"/>
            <p:cNvSpPr/>
            <p:nvPr/>
          </p:nvSpPr>
          <p:spPr bwMode="auto">
            <a:xfrm>
              <a:off x="1312877" y="5095162"/>
              <a:ext cx="1618886" cy="839913"/>
            </a:xfrm>
            <a:custGeom>
              <a:avLst/>
              <a:gdLst>
                <a:gd name="T0" fmla="*/ 24 w 1222"/>
                <a:gd name="T1" fmla="*/ 0 h 634"/>
                <a:gd name="T2" fmla="*/ 0 w 1222"/>
                <a:gd name="T3" fmla="*/ 0 h 634"/>
                <a:gd name="T4" fmla="*/ 182 w 1222"/>
                <a:gd name="T5" fmla="*/ 634 h 634"/>
                <a:gd name="T6" fmla="*/ 1222 w 1222"/>
                <a:gd name="T7" fmla="*/ 334 h 634"/>
                <a:gd name="T8" fmla="*/ 1215 w 1222"/>
                <a:gd name="T9" fmla="*/ 308 h 634"/>
                <a:gd name="T10" fmla="*/ 199 w 1222"/>
                <a:gd name="T11" fmla="*/ 601 h 634"/>
                <a:gd name="T12" fmla="*/ 24 w 1222"/>
                <a:gd name="T1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2" h="634">
                  <a:moveTo>
                    <a:pt x="24" y="0"/>
                  </a:moveTo>
                  <a:lnTo>
                    <a:pt x="0" y="0"/>
                  </a:lnTo>
                  <a:lnTo>
                    <a:pt x="182" y="634"/>
                  </a:lnTo>
                  <a:lnTo>
                    <a:pt x="1222" y="334"/>
                  </a:lnTo>
                  <a:lnTo>
                    <a:pt x="1215" y="308"/>
                  </a:lnTo>
                  <a:lnTo>
                    <a:pt x="199" y="601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177"/>
            <p:cNvSpPr/>
            <p:nvPr/>
          </p:nvSpPr>
          <p:spPr bwMode="auto">
            <a:xfrm>
              <a:off x="4040607" y="2189911"/>
              <a:ext cx="454401" cy="365640"/>
            </a:xfrm>
            <a:custGeom>
              <a:avLst/>
              <a:gdLst>
                <a:gd name="T0" fmla="*/ 343 w 343"/>
                <a:gd name="T1" fmla="*/ 0 h 276"/>
                <a:gd name="T2" fmla="*/ 206 w 343"/>
                <a:gd name="T3" fmla="*/ 0 h 276"/>
                <a:gd name="T4" fmla="*/ 0 w 343"/>
                <a:gd name="T5" fmla="*/ 276 h 276"/>
                <a:gd name="T6" fmla="*/ 343 w 343"/>
                <a:gd name="T7" fmla="*/ 276 h 276"/>
                <a:gd name="T8" fmla="*/ 343 w 343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276">
                  <a:moveTo>
                    <a:pt x="343" y="0"/>
                  </a:moveTo>
                  <a:lnTo>
                    <a:pt x="206" y="0"/>
                  </a:lnTo>
                  <a:lnTo>
                    <a:pt x="0" y="276"/>
                  </a:lnTo>
                  <a:lnTo>
                    <a:pt x="343" y="276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178"/>
            <p:cNvSpPr/>
            <p:nvPr/>
          </p:nvSpPr>
          <p:spPr bwMode="auto">
            <a:xfrm>
              <a:off x="1298305" y="4573197"/>
              <a:ext cx="1653331" cy="1318160"/>
            </a:xfrm>
            <a:custGeom>
              <a:avLst/>
              <a:gdLst>
                <a:gd name="T0" fmla="*/ 919 w 1248"/>
                <a:gd name="T1" fmla="*/ 0 h 995"/>
                <a:gd name="T2" fmla="*/ 0 w 1248"/>
                <a:gd name="T3" fmla="*/ 267 h 995"/>
                <a:gd name="T4" fmla="*/ 210 w 1248"/>
                <a:gd name="T5" fmla="*/ 995 h 995"/>
                <a:gd name="T6" fmla="*/ 1248 w 1248"/>
                <a:gd name="T7" fmla="*/ 695 h 995"/>
                <a:gd name="T8" fmla="*/ 1073 w 1248"/>
                <a:gd name="T9" fmla="*/ 85 h 995"/>
                <a:gd name="T10" fmla="*/ 919 w 1248"/>
                <a:gd name="T11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8" h="995">
                  <a:moveTo>
                    <a:pt x="919" y="0"/>
                  </a:moveTo>
                  <a:lnTo>
                    <a:pt x="0" y="267"/>
                  </a:lnTo>
                  <a:lnTo>
                    <a:pt x="210" y="995"/>
                  </a:lnTo>
                  <a:lnTo>
                    <a:pt x="1248" y="695"/>
                  </a:lnTo>
                  <a:lnTo>
                    <a:pt x="1073" y="85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FFE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179"/>
            <p:cNvSpPr/>
            <p:nvPr/>
          </p:nvSpPr>
          <p:spPr bwMode="auto">
            <a:xfrm>
              <a:off x="1298305" y="4573197"/>
              <a:ext cx="1653331" cy="1318160"/>
            </a:xfrm>
            <a:custGeom>
              <a:avLst/>
              <a:gdLst>
                <a:gd name="T0" fmla="*/ 919 w 1248"/>
                <a:gd name="T1" fmla="*/ 0 h 995"/>
                <a:gd name="T2" fmla="*/ 0 w 1248"/>
                <a:gd name="T3" fmla="*/ 267 h 995"/>
                <a:gd name="T4" fmla="*/ 210 w 1248"/>
                <a:gd name="T5" fmla="*/ 995 h 995"/>
                <a:gd name="T6" fmla="*/ 1248 w 1248"/>
                <a:gd name="T7" fmla="*/ 695 h 995"/>
                <a:gd name="T8" fmla="*/ 1073 w 1248"/>
                <a:gd name="T9" fmla="*/ 85 h 995"/>
                <a:gd name="T10" fmla="*/ 919 w 1248"/>
                <a:gd name="T11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8" h="995">
                  <a:moveTo>
                    <a:pt x="919" y="0"/>
                  </a:moveTo>
                  <a:lnTo>
                    <a:pt x="0" y="267"/>
                  </a:lnTo>
                  <a:lnTo>
                    <a:pt x="210" y="995"/>
                  </a:lnTo>
                  <a:lnTo>
                    <a:pt x="1248" y="695"/>
                  </a:lnTo>
                  <a:lnTo>
                    <a:pt x="1073" y="85"/>
                  </a:lnTo>
                  <a:lnTo>
                    <a:pt x="9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180"/>
            <p:cNvSpPr/>
            <p:nvPr/>
          </p:nvSpPr>
          <p:spPr bwMode="auto">
            <a:xfrm>
              <a:off x="2515780" y="4573197"/>
              <a:ext cx="204017" cy="196068"/>
            </a:xfrm>
            <a:custGeom>
              <a:avLst/>
              <a:gdLst>
                <a:gd name="T0" fmla="*/ 0 w 154"/>
                <a:gd name="T1" fmla="*/ 0 h 148"/>
                <a:gd name="T2" fmla="*/ 26 w 154"/>
                <a:gd name="T3" fmla="*/ 148 h 148"/>
                <a:gd name="T4" fmla="*/ 154 w 154"/>
                <a:gd name="T5" fmla="*/ 85 h 148"/>
                <a:gd name="T6" fmla="*/ 0 w 154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48">
                  <a:moveTo>
                    <a:pt x="0" y="0"/>
                  </a:moveTo>
                  <a:lnTo>
                    <a:pt x="26" y="148"/>
                  </a:lnTo>
                  <a:lnTo>
                    <a:pt x="154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181"/>
            <p:cNvSpPr/>
            <p:nvPr/>
          </p:nvSpPr>
          <p:spPr bwMode="auto">
            <a:xfrm>
              <a:off x="2515780" y="4573197"/>
              <a:ext cx="204017" cy="196068"/>
            </a:xfrm>
            <a:custGeom>
              <a:avLst/>
              <a:gdLst>
                <a:gd name="T0" fmla="*/ 0 w 154"/>
                <a:gd name="T1" fmla="*/ 0 h 148"/>
                <a:gd name="T2" fmla="*/ 26 w 154"/>
                <a:gd name="T3" fmla="*/ 148 h 148"/>
                <a:gd name="T4" fmla="*/ 154 w 154"/>
                <a:gd name="T5" fmla="*/ 85 h 148"/>
                <a:gd name="T6" fmla="*/ 0 w 154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48">
                  <a:moveTo>
                    <a:pt x="0" y="0"/>
                  </a:moveTo>
                  <a:lnTo>
                    <a:pt x="26" y="148"/>
                  </a:lnTo>
                  <a:lnTo>
                    <a:pt x="154" y="8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182"/>
            <p:cNvSpPr/>
            <p:nvPr/>
          </p:nvSpPr>
          <p:spPr bwMode="auto">
            <a:xfrm>
              <a:off x="2515780" y="4573197"/>
              <a:ext cx="204017" cy="158975"/>
            </a:xfrm>
            <a:custGeom>
              <a:avLst/>
              <a:gdLst>
                <a:gd name="T0" fmla="*/ 33 w 154"/>
                <a:gd name="T1" fmla="*/ 120 h 120"/>
                <a:gd name="T2" fmla="*/ 154 w 154"/>
                <a:gd name="T3" fmla="*/ 85 h 120"/>
                <a:gd name="T4" fmla="*/ 0 w 154"/>
                <a:gd name="T5" fmla="*/ 0 h 120"/>
                <a:gd name="T6" fmla="*/ 33 w 154"/>
                <a:gd name="T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20">
                  <a:moveTo>
                    <a:pt x="33" y="120"/>
                  </a:moveTo>
                  <a:lnTo>
                    <a:pt x="154" y="85"/>
                  </a:lnTo>
                  <a:lnTo>
                    <a:pt x="0" y="0"/>
                  </a:lnTo>
                  <a:lnTo>
                    <a:pt x="33" y="120"/>
                  </a:lnTo>
                  <a:close/>
                </a:path>
              </a:pathLst>
            </a:custGeom>
            <a:solidFill>
              <a:srgbClr val="FFE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183"/>
            <p:cNvSpPr/>
            <p:nvPr/>
          </p:nvSpPr>
          <p:spPr bwMode="auto">
            <a:xfrm>
              <a:off x="1667919" y="5311101"/>
              <a:ext cx="117906" cy="201368"/>
            </a:xfrm>
            <a:custGeom>
              <a:avLst/>
              <a:gdLst>
                <a:gd name="T0" fmla="*/ 0 w 89"/>
                <a:gd name="T1" fmla="*/ 22 h 152"/>
                <a:gd name="T2" fmla="*/ 75 w 89"/>
                <a:gd name="T3" fmla="*/ 0 h 152"/>
                <a:gd name="T4" fmla="*/ 82 w 89"/>
                <a:gd name="T5" fmla="*/ 26 h 152"/>
                <a:gd name="T6" fmla="*/ 59 w 89"/>
                <a:gd name="T7" fmla="*/ 34 h 152"/>
                <a:gd name="T8" fmla="*/ 89 w 89"/>
                <a:gd name="T9" fmla="*/ 145 h 152"/>
                <a:gd name="T10" fmla="*/ 63 w 89"/>
                <a:gd name="T11" fmla="*/ 152 h 152"/>
                <a:gd name="T12" fmla="*/ 33 w 89"/>
                <a:gd name="T13" fmla="*/ 41 h 152"/>
                <a:gd name="T14" fmla="*/ 7 w 89"/>
                <a:gd name="T15" fmla="*/ 48 h 152"/>
                <a:gd name="T16" fmla="*/ 0 w 89"/>
                <a:gd name="T17" fmla="*/ 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52">
                  <a:moveTo>
                    <a:pt x="0" y="22"/>
                  </a:moveTo>
                  <a:lnTo>
                    <a:pt x="75" y="0"/>
                  </a:lnTo>
                  <a:lnTo>
                    <a:pt x="82" y="26"/>
                  </a:lnTo>
                  <a:lnTo>
                    <a:pt x="59" y="34"/>
                  </a:lnTo>
                  <a:lnTo>
                    <a:pt x="89" y="145"/>
                  </a:lnTo>
                  <a:lnTo>
                    <a:pt x="63" y="152"/>
                  </a:lnTo>
                  <a:lnTo>
                    <a:pt x="33" y="41"/>
                  </a:lnTo>
                  <a:lnTo>
                    <a:pt x="7" y="4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184"/>
            <p:cNvSpPr>
              <a:spLocks noEditPoints="1"/>
            </p:cNvSpPr>
            <p:nvPr/>
          </p:nvSpPr>
          <p:spPr bwMode="auto">
            <a:xfrm>
              <a:off x="1792449" y="5285931"/>
              <a:ext cx="169572" cy="197392"/>
            </a:xfrm>
            <a:custGeom>
              <a:avLst/>
              <a:gdLst>
                <a:gd name="T0" fmla="*/ 0 w 54"/>
                <a:gd name="T1" fmla="*/ 6 h 63"/>
                <a:gd name="T2" fmla="*/ 12 w 54"/>
                <a:gd name="T3" fmla="*/ 2 h 63"/>
                <a:gd name="T4" fmla="*/ 26 w 54"/>
                <a:gd name="T5" fmla="*/ 0 h 63"/>
                <a:gd name="T6" fmla="*/ 34 w 54"/>
                <a:gd name="T7" fmla="*/ 4 h 63"/>
                <a:gd name="T8" fmla="*/ 39 w 54"/>
                <a:gd name="T9" fmla="*/ 12 h 63"/>
                <a:gd name="T10" fmla="*/ 39 w 54"/>
                <a:gd name="T11" fmla="*/ 23 h 63"/>
                <a:gd name="T12" fmla="*/ 33 w 54"/>
                <a:gd name="T13" fmla="*/ 31 h 63"/>
                <a:gd name="T14" fmla="*/ 54 w 54"/>
                <a:gd name="T15" fmla="*/ 52 h 63"/>
                <a:gd name="T16" fmla="*/ 42 w 54"/>
                <a:gd name="T17" fmla="*/ 56 h 63"/>
                <a:gd name="T18" fmla="*/ 22 w 54"/>
                <a:gd name="T19" fmla="*/ 35 h 63"/>
                <a:gd name="T20" fmla="*/ 21 w 54"/>
                <a:gd name="T21" fmla="*/ 36 h 63"/>
                <a:gd name="T22" fmla="*/ 28 w 54"/>
                <a:gd name="T23" fmla="*/ 60 h 63"/>
                <a:gd name="T24" fmla="*/ 17 w 54"/>
                <a:gd name="T25" fmla="*/ 63 h 63"/>
                <a:gd name="T26" fmla="*/ 0 w 54"/>
                <a:gd name="T27" fmla="*/ 6 h 63"/>
                <a:gd name="T28" fmla="*/ 18 w 54"/>
                <a:gd name="T29" fmla="*/ 25 h 63"/>
                <a:gd name="T30" fmla="*/ 21 w 54"/>
                <a:gd name="T31" fmla="*/ 24 h 63"/>
                <a:gd name="T32" fmla="*/ 28 w 54"/>
                <a:gd name="T33" fmla="*/ 20 h 63"/>
                <a:gd name="T34" fmla="*/ 29 w 54"/>
                <a:gd name="T35" fmla="*/ 15 h 63"/>
                <a:gd name="T36" fmla="*/ 27 w 54"/>
                <a:gd name="T37" fmla="*/ 12 h 63"/>
                <a:gd name="T38" fmla="*/ 24 w 54"/>
                <a:gd name="T39" fmla="*/ 11 h 63"/>
                <a:gd name="T40" fmla="*/ 17 w 54"/>
                <a:gd name="T41" fmla="*/ 12 h 63"/>
                <a:gd name="T42" fmla="*/ 14 w 54"/>
                <a:gd name="T43" fmla="*/ 13 h 63"/>
                <a:gd name="T44" fmla="*/ 18 w 54"/>
                <a:gd name="T45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63">
                  <a:moveTo>
                    <a:pt x="0" y="6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8" y="0"/>
                    <a:pt x="23" y="0"/>
                    <a:pt x="26" y="0"/>
                  </a:cubicBezTo>
                  <a:cubicBezTo>
                    <a:pt x="29" y="0"/>
                    <a:pt x="32" y="2"/>
                    <a:pt x="34" y="4"/>
                  </a:cubicBezTo>
                  <a:cubicBezTo>
                    <a:pt x="37" y="6"/>
                    <a:pt x="38" y="9"/>
                    <a:pt x="39" y="12"/>
                  </a:cubicBezTo>
                  <a:cubicBezTo>
                    <a:pt x="40" y="16"/>
                    <a:pt x="41" y="20"/>
                    <a:pt x="39" y="23"/>
                  </a:cubicBezTo>
                  <a:cubicBezTo>
                    <a:pt x="38" y="26"/>
                    <a:pt x="36" y="28"/>
                    <a:pt x="33" y="31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17" y="63"/>
                    <a:pt x="17" y="63"/>
                    <a:pt x="17" y="63"/>
                  </a:cubicBezTo>
                  <a:lnTo>
                    <a:pt x="0" y="6"/>
                  </a:lnTo>
                  <a:close/>
                  <a:moveTo>
                    <a:pt x="18" y="25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5" y="23"/>
                    <a:pt x="27" y="22"/>
                    <a:pt x="28" y="20"/>
                  </a:cubicBezTo>
                  <a:cubicBezTo>
                    <a:pt x="29" y="19"/>
                    <a:pt x="29" y="17"/>
                    <a:pt x="29" y="15"/>
                  </a:cubicBezTo>
                  <a:cubicBezTo>
                    <a:pt x="28" y="14"/>
                    <a:pt x="28" y="13"/>
                    <a:pt x="27" y="12"/>
                  </a:cubicBezTo>
                  <a:cubicBezTo>
                    <a:pt x="26" y="12"/>
                    <a:pt x="25" y="11"/>
                    <a:pt x="24" y="11"/>
                  </a:cubicBezTo>
                  <a:cubicBezTo>
                    <a:pt x="22" y="11"/>
                    <a:pt x="20" y="11"/>
                    <a:pt x="17" y="12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18" y="25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185"/>
            <p:cNvSpPr>
              <a:spLocks noEditPoints="1"/>
            </p:cNvSpPr>
            <p:nvPr/>
          </p:nvSpPr>
          <p:spPr bwMode="auto">
            <a:xfrm>
              <a:off x="1973945" y="5236914"/>
              <a:ext cx="176196" cy="209316"/>
            </a:xfrm>
            <a:custGeom>
              <a:avLst/>
              <a:gdLst>
                <a:gd name="T0" fmla="*/ 14 w 133"/>
                <a:gd name="T1" fmla="*/ 7 h 158"/>
                <a:gd name="T2" fmla="*/ 40 w 133"/>
                <a:gd name="T3" fmla="*/ 0 h 158"/>
                <a:gd name="T4" fmla="*/ 133 w 133"/>
                <a:gd name="T5" fmla="*/ 120 h 158"/>
                <a:gd name="T6" fmla="*/ 104 w 133"/>
                <a:gd name="T7" fmla="*/ 127 h 158"/>
                <a:gd name="T8" fmla="*/ 85 w 133"/>
                <a:gd name="T9" fmla="*/ 104 h 158"/>
                <a:gd name="T10" fmla="*/ 31 w 133"/>
                <a:gd name="T11" fmla="*/ 120 h 158"/>
                <a:gd name="T12" fmla="*/ 29 w 133"/>
                <a:gd name="T13" fmla="*/ 151 h 158"/>
                <a:gd name="T14" fmla="*/ 0 w 133"/>
                <a:gd name="T15" fmla="*/ 158 h 158"/>
                <a:gd name="T16" fmla="*/ 14 w 133"/>
                <a:gd name="T17" fmla="*/ 7 h 158"/>
                <a:gd name="T18" fmla="*/ 38 w 133"/>
                <a:gd name="T19" fmla="*/ 40 h 158"/>
                <a:gd name="T20" fmla="*/ 33 w 133"/>
                <a:gd name="T21" fmla="*/ 92 h 158"/>
                <a:gd name="T22" fmla="*/ 69 w 133"/>
                <a:gd name="T23" fmla="*/ 80 h 158"/>
                <a:gd name="T24" fmla="*/ 38 w 133"/>
                <a:gd name="T25" fmla="*/ 4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58">
                  <a:moveTo>
                    <a:pt x="14" y="7"/>
                  </a:moveTo>
                  <a:lnTo>
                    <a:pt x="40" y="0"/>
                  </a:lnTo>
                  <a:lnTo>
                    <a:pt x="133" y="120"/>
                  </a:lnTo>
                  <a:lnTo>
                    <a:pt x="104" y="127"/>
                  </a:lnTo>
                  <a:lnTo>
                    <a:pt x="85" y="104"/>
                  </a:lnTo>
                  <a:lnTo>
                    <a:pt x="31" y="120"/>
                  </a:lnTo>
                  <a:lnTo>
                    <a:pt x="29" y="151"/>
                  </a:lnTo>
                  <a:lnTo>
                    <a:pt x="0" y="158"/>
                  </a:lnTo>
                  <a:lnTo>
                    <a:pt x="14" y="7"/>
                  </a:lnTo>
                  <a:close/>
                  <a:moveTo>
                    <a:pt x="38" y="40"/>
                  </a:moveTo>
                  <a:lnTo>
                    <a:pt x="33" y="92"/>
                  </a:lnTo>
                  <a:lnTo>
                    <a:pt x="69" y="80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186"/>
            <p:cNvSpPr/>
            <p:nvPr/>
          </p:nvSpPr>
          <p:spPr bwMode="auto">
            <a:xfrm>
              <a:off x="2109072" y="5168026"/>
              <a:ext cx="162949" cy="206667"/>
            </a:xfrm>
            <a:custGeom>
              <a:avLst/>
              <a:gdLst>
                <a:gd name="T0" fmla="*/ 0 w 123"/>
                <a:gd name="T1" fmla="*/ 33 h 156"/>
                <a:gd name="T2" fmla="*/ 26 w 123"/>
                <a:gd name="T3" fmla="*/ 26 h 156"/>
                <a:gd name="T4" fmla="*/ 90 w 123"/>
                <a:gd name="T5" fmla="*/ 113 h 156"/>
                <a:gd name="T6" fmla="*/ 94 w 123"/>
                <a:gd name="T7" fmla="*/ 7 h 156"/>
                <a:gd name="T8" fmla="*/ 123 w 123"/>
                <a:gd name="T9" fmla="*/ 0 h 156"/>
                <a:gd name="T10" fmla="*/ 113 w 123"/>
                <a:gd name="T11" fmla="*/ 149 h 156"/>
                <a:gd name="T12" fmla="*/ 87 w 123"/>
                <a:gd name="T13" fmla="*/ 156 h 156"/>
                <a:gd name="T14" fmla="*/ 0 w 123"/>
                <a:gd name="T15" fmla="*/ 3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56">
                  <a:moveTo>
                    <a:pt x="0" y="33"/>
                  </a:moveTo>
                  <a:lnTo>
                    <a:pt x="26" y="26"/>
                  </a:lnTo>
                  <a:lnTo>
                    <a:pt x="90" y="113"/>
                  </a:lnTo>
                  <a:lnTo>
                    <a:pt x="94" y="7"/>
                  </a:lnTo>
                  <a:lnTo>
                    <a:pt x="123" y="0"/>
                  </a:lnTo>
                  <a:lnTo>
                    <a:pt x="113" y="149"/>
                  </a:lnTo>
                  <a:lnTo>
                    <a:pt x="87" y="15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187"/>
            <p:cNvSpPr/>
            <p:nvPr/>
          </p:nvSpPr>
          <p:spPr bwMode="auto">
            <a:xfrm>
              <a:off x="2299841" y="5129607"/>
              <a:ext cx="149700" cy="210641"/>
            </a:xfrm>
            <a:custGeom>
              <a:avLst/>
              <a:gdLst>
                <a:gd name="T0" fmla="*/ 0 w 113"/>
                <a:gd name="T1" fmla="*/ 22 h 159"/>
                <a:gd name="T2" fmla="*/ 73 w 113"/>
                <a:gd name="T3" fmla="*/ 0 h 159"/>
                <a:gd name="T4" fmla="*/ 80 w 113"/>
                <a:gd name="T5" fmla="*/ 26 h 159"/>
                <a:gd name="T6" fmla="*/ 33 w 113"/>
                <a:gd name="T7" fmla="*/ 40 h 159"/>
                <a:gd name="T8" fmla="*/ 40 w 113"/>
                <a:gd name="T9" fmla="*/ 64 h 159"/>
                <a:gd name="T10" fmla="*/ 87 w 113"/>
                <a:gd name="T11" fmla="*/ 50 h 159"/>
                <a:gd name="T12" fmla="*/ 95 w 113"/>
                <a:gd name="T13" fmla="*/ 76 h 159"/>
                <a:gd name="T14" fmla="*/ 47 w 113"/>
                <a:gd name="T15" fmla="*/ 88 h 159"/>
                <a:gd name="T16" fmla="*/ 57 w 113"/>
                <a:gd name="T17" fmla="*/ 126 h 159"/>
                <a:gd name="T18" fmla="*/ 104 w 113"/>
                <a:gd name="T19" fmla="*/ 111 h 159"/>
                <a:gd name="T20" fmla="*/ 113 w 113"/>
                <a:gd name="T21" fmla="*/ 135 h 159"/>
                <a:gd name="T22" fmla="*/ 38 w 113"/>
                <a:gd name="T23" fmla="*/ 159 h 159"/>
                <a:gd name="T24" fmla="*/ 0 w 113"/>
                <a:gd name="T25" fmla="*/ 2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" h="159">
                  <a:moveTo>
                    <a:pt x="0" y="22"/>
                  </a:moveTo>
                  <a:lnTo>
                    <a:pt x="73" y="0"/>
                  </a:lnTo>
                  <a:lnTo>
                    <a:pt x="80" y="26"/>
                  </a:lnTo>
                  <a:lnTo>
                    <a:pt x="33" y="40"/>
                  </a:lnTo>
                  <a:lnTo>
                    <a:pt x="40" y="64"/>
                  </a:lnTo>
                  <a:lnTo>
                    <a:pt x="87" y="50"/>
                  </a:lnTo>
                  <a:lnTo>
                    <a:pt x="95" y="76"/>
                  </a:lnTo>
                  <a:lnTo>
                    <a:pt x="47" y="88"/>
                  </a:lnTo>
                  <a:lnTo>
                    <a:pt x="57" y="126"/>
                  </a:lnTo>
                  <a:lnTo>
                    <a:pt x="104" y="111"/>
                  </a:lnTo>
                  <a:lnTo>
                    <a:pt x="113" y="135"/>
                  </a:lnTo>
                  <a:lnTo>
                    <a:pt x="38" y="159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188"/>
            <p:cNvSpPr/>
            <p:nvPr/>
          </p:nvSpPr>
          <p:spPr bwMode="auto">
            <a:xfrm>
              <a:off x="2428345" y="5111060"/>
              <a:ext cx="137778" cy="190769"/>
            </a:xfrm>
            <a:custGeom>
              <a:avLst/>
              <a:gdLst>
                <a:gd name="T0" fmla="*/ 0 w 104"/>
                <a:gd name="T1" fmla="*/ 7 h 144"/>
                <a:gd name="T2" fmla="*/ 26 w 104"/>
                <a:gd name="T3" fmla="*/ 0 h 144"/>
                <a:gd name="T4" fmla="*/ 59 w 104"/>
                <a:gd name="T5" fmla="*/ 111 h 144"/>
                <a:gd name="T6" fmla="*/ 97 w 104"/>
                <a:gd name="T7" fmla="*/ 99 h 144"/>
                <a:gd name="T8" fmla="*/ 104 w 104"/>
                <a:gd name="T9" fmla="*/ 125 h 144"/>
                <a:gd name="T10" fmla="*/ 40 w 104"/>
                <a:gd name="T11" fmla="*/ 144 h 144"/>
                <a:gd name="T12" fmla="*/ 0 w 104"/>
                <a:gd name="T13" fmla="*/ 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44">
                  <a:moveTo>
                    <a:pt x="0" y="7"/>
                  </a:moveTo>
                  <a:lnTo>
                    <a:pt x="26" y="0"/>
                  </a:lnTo>
                  <a:lnTo>
                    <a:pt x="59" y="111"/>
                  </a:lnTo>
                  <a:lnTo>
                    <a:pt x="97" y="99"/>
                  </a:lnTo>
                  <a:lnTo>
                    <a:pt x="104" y="125"/>
                  </a:lnTo>
                  <a:lnTo>
                    <a:pt x="40" y="14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189"/>
            <p:cNvSpPr/>
            <p:nvPr/>
          </p:nvSpPr>
          <p:spPr bwMode="auto">
            <a:xfrm>
              <a:off x="1489074" y="5202469"/>
              <a:ext cx="87435" cy="121880"/>
            </a:xfrm>
            <a:custGeom>
              <a:avLst/>
              <a:gdLst>
                <a:gd name="T0" fmla="*/ 0 w 66"/>
                <a:gd name="T1" fmla="*/ 4 h 92"/>
                <a:gd name="T2" fmla="*/ 16 w 66"/>
                <a:gd name="T3" fmla="*/ 0 h 92"/>
                <a:gd name="T4" fmla="*/ 35 w 66"/>
                <a:gd name="T5" fmla="*/ 73 h 92"/>
                <a:gd name="T6" fmla="*/ 61 w 66"/>
                <a:gd name="T7" fmla="*/ 66 h 92"/>
                <a:gd name="T8" fmla="*/ 66 w 66"/>
                <a:gd name="T9" fmla="*/ 80 h 92"/>
                <a:gd name="T10" fmla="*/ 23 w 66"/>
                <a:gd name="T11" fmla="*/ 92 h 92"/>
                <a:gd name="T12" fmla="*/ 0 w 66"/>
                <a:gd name="T13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92">
                  <a:moveTo>
                    <a:pt x="0" y="4"/>
                  </a:moveTo>
                  <a:lnTo>
                    <a:pt x="16" y="0"/>
                  </a:lnTo>
                  <a:lnTo>
                    <a:pt x="35" y="73"/>
                  </a:lnTo>
                  <a:lnTo>
                    <a:pt x="61" y="66"/>
                  </a:lnTo>
                  <a:lnTo>
                    <a:pt x="66" y="80"/>
                  </a:lnTo>
                  <a:lnTo>
                    <a:pt x="23" y="9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190"/>
            <p:cNvSpPr>
              <a:spLocks noEditPoints="1"/>
            </p:cNvSpPr>
            <p:nvPr/>
          </p:nvSpPr>
          <p:spPr bwMode="auto">
            <a:xfrm>
              <a:off x="1567235" y="5164050"/>
              <a:ext cx="128504" cy="132478"/>
            </a:xfrm>
            <a:custGeom>
              <a:avLst/>
              <a:gdLst>
                <a:gd name="T0" fmla="*/ 14 w 41"/>
                <a:gd name="T1" fmla="*/ 2 h 42"/>
                <a:gd name="T2" fmla="*/ 30 w 41"/>
                <a:gd name="T3" fmla="*/ 4 h 42"/>
                <a:gd name="T4" fmla="*/ 39 w 41"/>
                <a:gd name="T5" fmla="*/ 16 h 42"/>
                <a:gd name="T6" fmla="*/ 38 w 41"/>
                <a:gd name="T7" fmla="*/ 31 h 42"/>
                <a:gd name="T8" fmla="*/ 26 w 41"/>
                <a:gd name="T9" fmla="*/ 41 h 42"/>
                <a:gd name="T10" fmla="*/ 10 w 41"/>
                <a:gd name="T11" fmla="*/ 39 h 42"/>
                <a:gd name="T12" fmla="*/ 1 w 41"/>
                <a:gd name="T13" fmla="*/ 27 h 42"/>
                <a:gd name="T14" fmla="*/ 1 w 41"/>
                <a:gd name="T15" fmla="*/ 16 h 42"/>
                <a:gd name="T16" fmla="*/ 6 w 41"/>
                <a:gd name="T17" fmla="*/ 7 h 42"/>
                <a:gd name="T18" fmla="*/ 14 w 41"/>
                <a:gd name="T19" fmla="*/ 2 h 42"/>
                <a:gd name="T20" fmla="*/ 16 w 41"/>
                <a:gd name="T21" fmla="*/ 9 h 42"/>
                <a:gd name="T22" fmla="*/ 9 w 41"/>
                <a:gd name="T23" fmla="*/ 15 h 42"/>
                <a:gd name="T24" fmla="*/ 8 w 41"/>
                <a:gd name="T25" fmla="*/ 25 h 42"/>
                <a:gd name="T26" fmla="*/ 15 w 41"/>
                <a:gd name="T27" fmla="*/ 33 h 42"/>
                <a:gd name="T28" fmla="*/ 24 w 41"/>
                <a:gd name="T29" fmla="*/ 34 h 42"/>
                <a:gd name="T30" fmla="*/ 31 w 41"/>
                <a:gd name="T31" fmla="*/ 28 h 42"/>
                <a:gd name="T32" fmla="*/ 32 w 41"/>
                <a:gd name="T33" fmla="*/ 18 h 42"/>
                <a:gd name="T34" fmla="*/ 26 w 41"/>
                <a:gd name="T35" fmla="*/ 10 h 42"/>
                <a:gd name="T36" fmla="*/ 16 w 41"/>
                <a:gd name="T3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2">
                  <a:moveTo>
                    <a:pt x="14" y="2"/>
                  </a:moveTo>
                  <a:cubicBezTo>
                    <a:pt x="20" y="0"/>
                    <a:pt x="25" y="1"/>
                    <a:pt x="30" y="4"/>
                  </a:cubicBezTo>
                  <a:cubicBezTo>
                    <a:pt x="34" y="6"/>
                    <a:pt x="38" y="10"/>
                    <a:pt x="39" y="16"/>
                  </a:cubicBezTo>
                  <a:cubicBezTo>
                    <a:pt x="41" y="21"/>
                    <a:pt x="40" y="26"/>
                    <a:pt x="38" y="31"/>
                  </a:cubicBezTo>
                  <a:cubicBezTo>
                    <a:pt x="35" y="36"/>
                    <a:pt x="31" y="39"/>
                    <a:pt x="26" y="41"/>
                  </a:cubicBezTo>
                  <a:cubicBezTo>
                    <a:pt x="20" y="42"/>
                    <a:pt x="15" y="42"/>
                    <a:pt x="10" y="39"/>
                  </a:cubicBezTo>
                  <a:cubicBezTo>
                    <a:pt x="5" y="36"/>
                    <a:pt x="2" y="32"/>
                    <a:pt x="1" y="27"/>
                  </a:cubicBezTo>
                  <a:cubicBezTo>
                    <a:pt x="0" y="23"/>
                    <a:pt x="0" y="20"/>
                    <a:pt x="1" y="16"/>
                  </a:cubicBezTo>
                  <a:cubicBezTo>
                    <a:pt x="1" y="13"/>
                    <a:pt x="3" y="10"/>
                    <a:pt x="6" y="7"/>
                  </a:cubicBezTo>
                  <a:cubicBezTo>
                    <a:pt x="8" y="5"/>
                    <a:pt x="11" y="3"/>
                    <a:pt x="14" y="2"/>
                  </a:cubicBezTo>
                  <a:close/>
                  <a:moveTo>
                    <a:pt x="16" y="9"/>
                  </a:moveTo>
                  <a:cubicBezTo>
                    <a:pt x="13" y="10"/>
                    <a:pt x="10" y="12"/>
                    <a:pt x="9" y="15"/>
                  </a:cubicBezTo>
                  <a:cubicBezTo>
                    <a:pt x="7" y="18"/>
                    <a:pt x="7" y="21"/>
                    <a:pt x="8" y="25"/>
                  </a:cubicBezTo>
                  <a:cubicBezTo>
                    <a:pt x="9" y="29"/>
                    <a:pt x="11" y="32"/>
                    <a:pt x="15" y="33"/>
                  </a:cubicBezTo>
                  <a:cubicBezTo>
                    <a:pt x="18" y="35"/>
                    <a:pt x="21" y="35"/>
                    <a:pt x="24" y="34"/>
                  </a:cubicBezTo>
                  <a:cubicBezTo>
                    <a:pt x="27" y="33"/>
                    <a:pt x="30" y="31"/>
                    <a:pt x="31" y="28"/>
                  </a:cubicBezTo>
                  <a:cubicBezTo>
                    <a:pt x="33" y="25"/>
                    <a:pt x="33" y="21"/>
                    <a:pt x="32" y="18"/>
                  </a:cubicBezTo>
                  <a:cubicBezTo>
                    <a:pt x="31" y="14"/>
                    <a:pt x="29" y="12"/>
                    <a:pt x="26" y="10"/>
                  </a:cubicBezTo>
                  <a:cubicBezTo>
                    <a:pt x="23" y="8"/>
                    <a:pt x="20" y="8"/>
                    <a:pt x="16" y="9"/>
                  </a:cubicBez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191"/>
            <p:cNvSpPr>
              <a:spLocks noEditPoints="1"/>
            </p:cNvSpPr>
            <p:nvPr/>
          </p:nvSpPr>
          <p:spPr bwMode="auto">
            <a:xfrm>
              <a:off x="1695739" y="5136230"/>
              <a:ext cx="105983" cy="128504"/>
            </a:xfrm>
            <a:custGeom>
              <a:avLst/>
              <a:gdLst>
                <a:gd name="T0" fmla="*/ 0 w 34"/>
                <a:gd name="T1" fmla="*/ 4 h 41"/>
                <a:gd name="T2" fmla="*/ 7 w 34"/>
                <a:gd name="T3" fmla="*/ 2 h 41"/>
                <a:gd name="T4" fmla="*/ 16 w 34"/>
                <a:gd name="T5" fmla="*/ 1 h 41"/>
                <a:gd name="T6" fmla="*/ 22 w 34"/>
                <a:gd name="T7" fmla="*/ 3 h 41"/>
                <a:gd name="T8" fmla="*/ 25 w 34"/>
                <a:gd name="T9" fmla="*/ 9 h 41"/>
                <a:gd name="T10" fmla="*/ 25 w 34"/>
                <a:gd name="T11" fmla="*/ 15 h 41"/>
                <a:gd name="T12" fmla="*/ 21 w 34"/>
                <a:gd name="T13" fmla="*/ 20 h 41"/>
                <a:gd name="T14" fmla="*/ 34 w 34"/>
                <a:gd name="T15" fmla="*/ 34 h 41"/>
                <a:gd name="T16" fmla="*/ 27 w 34"/>
                <a:gd name="T17" fmla="*/ 37 h 41"/>
                <a:gd name="T18" fmla="*/ 14 w 34"/>
                <a:gd name="T19" fmla="*/ 23 h 41"/>
                <a:gd name="T20" fmla="*/ 13 w 34"/>
                <a:gd name="T21" fmla="*/ 23 h 41"/>
                <a:gd name="T22" fmla="*/ 18 w 34"/>
                <a:gd name="T23" fmla="*/ 39 h 41"/>
                <a:gd name="T24" fmla="*/ 11 w 34"/>
                <a:gd name="T25" fmla="*/ 41 h 41"/>
                <a:gd name="T26" fmla="*/ 0 w 34"/>
                <a:gd name="T27" fmla="*/ 4 h 41"/>
                <a:gd name="T28" fmla="*/ 11 w 34"/>
                <a:gd name="T29" fmla="*/ 17 h 41"/>
                <a:gd name="T30" fmla="*/ 13 w 34"/>
                <a:gd name="T31" fmla="*/ 16 h 41"/>
                <a:gd name="T32" fmla="*/ 18 w 34"/>
                <a:gd name="T33" fmla="*/ 14 h 41"/>
                <a:gd name="T34" fmla="*/ 18 w 34"/>
                <a:gd name="T35" fmla="*/ 10 h 41"/>
                <a:gd name="T36" fmla="*/ 17 w 34"/>
                <a:gd name="T37" fmla="*/ 9 h 41"/>
                <a:gd name="T38" fmla="*/ 15 w 34"/>
                <a:gd name="T39" fmla="*/ 8 h 41"/>
                <a:gd name="T40" fmla="*/ 11 w 34"/>
                <a:gd name="T41" fmla="*/ 8 h 41"/>
                <a:gd name="T42" fmla="*/ 9 w 34"/>
                <a:gd name="T43" fmla="*/ 9 h 41"/>
                <a:gd name="T44" fmla="*/ 11 w 34"/>
                <a:gd name="T45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1">
                  <a:moveTo>
                    <a:pt x="0" y="4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8" y="1"/>
                    <a:pt x="20" y="2"/>
                    <a:pt x="22" y="3"/>
                  </a:cubicBezTo>
                  <a:cubicBezTo>
                    <a:pt x="23" y="4"/>
                    <a:pt x="24" y="6"/>
                    <a:pt x="25" y="9"/>
                  </a:cubicBezTo>
                  <a:cubicBezTo>
                    <a:pt x="26" y="11"/>
                    <a:pt x="26" y="13"/>
                    <a:pt x="25" y="15"/>
                  </a:cubicBezTo>
                  <a:cubicBezTo>
                    <a:pt x="24" y="17"/>
                    <a:pt x="23" y="19"/>
                    <a:pt x="21" y="2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1" y="41"/>
                    <a:pt x="11" y="41"/>
                    <a:pt x="11" y="41"/>
                  </a:cubicBezTo>
                  <a:lnTo>
                    <a:pt x="0" y="4"/>
                  </a:lnTo>
                  <a:close/>
                  <a:moveTo>
                    <a:pt x="11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6" y="15"/>
                    <a:pt x="17" y="15"/>
                    <a:pt x="18" y="14"/>
                  </a:cubicBezTo>
                  <a:cubicBezTo>
                    <a:pt x="18" y="13"/>
                    <a:pt x="18" y="12"/>
                    <a:pt x="18" y="10"/>
                  </a:cubicBezTo>
                  <a:cubicBezTo>
                    <a:pt x="18" y="10"/>
                    <a:pt x="17" y="9"/>
                    <a:pt x="17" y="9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3" y="8"/>
                    <a:pt x="11" y="8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192"/>
            <p:cNvSpPr/>
            <p:nvPr/>
          </p:nvSpPr>
          <p:spPr bwMode="auto">
            <a:xfrm>
              <a:off x="1785825" y="5104436"/>
              <a:ext cx="98034" cy="135127"/>
            </a:xfrm>
            <a:custGeom>
              <a:avLst/>
              <a:gdLst>
                <a:gd name="T0" fmla="*/ 0 w 74"/>
                <a:gd name="T1" fmla="*/ 15 h 102"/>
                <a:gd name="T2" fmla="*/ 48 w 74"/>
                <a:gd name="T3" fmla="*/ 0 h 102"/>
                <a:gd name="T4" fmla="*/ 52 w 74"/>
                <a:gd name="T5" fmla="*/ 17 h 102"/>
                <a:gd name="T6" fmla="*/ 22 w 74"/>
                <a:gd name="T7" fmla="*/ 26 h 102"/>
                <a:gd name="T8" fmla="*/ 26 w 74"/>
                <a:gd name="T9" fmla="*/ 41 h 102"/>
                <a:gd name="T10" fmla="*/ 57 w 74"/>
                <a:gd name="T11" fmla="*/ 31 h 102"/>
                <a:gd name="T12" fmla="*/ 62 w 74"/>
                <a:gd name="T13" fmla="*/ 48 h 102"/>
                <a:gd name="T14" fmla="*/ 31 w 74"/>
                <a:gd name="T15" fmla="*/ 57 h 102"/>
                <a:gd name="T16" fmla="*/ 38 w 74"/>
                <a:gd name="T17" fmla="*/ 81 h 102"/>
                <a:gd name="T18" fmla="*/ 69 w 74"/>
                <a:gd name="T19" fmla="*/ 71 h 102"/>
                <a:gd name="T20" fmla="*/ 74 w 74"/>
                <a:gd name="T21" fmla="*/ 88 h 102"/>
                <a:gd name="T22" fmla="*/ 26 w 74"/>
                <a:gd name="T23" fmla="*/ 102 h 102"/>
                <a:gd name="T24" fmla="*/ 0 w 74"/>
                <a:gd name="T25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02">
                  <a:moveTo>
                    <a:pt x="0" y="15"/>
                  </a:moveTo>
                  <a:lnTo>
                    <a:pt x="48" y="0"/>
                  </a:lnTo>
                  <a:lnTo>
                    <a:pt x="52" y="17"/>
                  </a:lnTo>
                  <a:lnTo>
                    <a:pt x="22" y="26"/>
                  </a:lnTo>
                  <a:lnTo>
                    <a:pt x="26" y="41"/>
                  </a:lnTo>
                  <a:lnTo>
                    <a:pt x="57" y="31"/>
                  </a:lnTo>
                  <a:lnTo>
                    <a:pt x="62" y="48"/>
                  </a:lnTo>
                  <a:lnTo>
                    <a:pt x="31" y="57"/>
                  </a:lnTo>
                  <a:lnTo>
                    <a:pt x="38" y="81"/>
                  </a:lnTo>
                  <a:lnTo>
                    <a:pt x="69" y="71"/>
                  </a:lnTo>
                  <a:lnTo>
                    <a:pt x="74" y="88"/>
                  </a:lnTo>
                  <a:lnTo>
                    <a:pt x="26" y="10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193"/>
            <p:cNvSpPr/>
            <p:nvPr/>
          </p:nvSpPr>
          <p:spPr bwMode="auto">
            <a:xfrm>
              <a:off x="1883858" y="5067342"/>
              <a:ext cx="147051" cy="149700"/>
            </a:xfrm>
            <a:custGeom>
              <a:avLst/>
              <a:gdLst>
                <a:gd name="T0" fmla="*/ 0 w 111"/>
                <a:gd name="T1" fmla="*/ 21 h 113"/>
                <a:gd name="T2" fmla="*/ 14 w 111"/>
                <a:gd name="T3" fmla="*/ 17 h 113"/>
                <a:gd name="T4" fmla="*/ 52 w 111"/>
                <a:gd name="T5" fmla="*/ 71 h 113"/>
                <a:gd name="T6" fmla="*/ 56 w 111"/>
                <a:gd name="T7" fmla="*/ 5 h 113"/>
                <a:gd name="T8" fmla="*/ 71 w 111"/>
                <a:gd name="T9" fmla="*/ 0 h 113"/>
                <a:gd name="T10" fmla="*/ 111 w 111"/>
                <a:gd name="T11" fmla="*/ 83 h 113"/>
                <a:gd name="T12" fmla="*/ 97 w 111"/>
                <a:gd name="T13" fmla="*/ 87 h 113"/>
                <a:gd name="T14" fmla="*/ 71 w 111"/>
                <a:gd name="T15" fmla="*/ 35 h 113"/>
                <a:gd name="T16" fmla="*/ 68 w 111"/>
                <a:gd name="T17" fmla="*/ 97 h 113"/>
                <a:gd name="T18" fmla="*/ 54 w 111"/>
                <a:gd name="T19" fmla="*/ 99 h 113"/>
                <a:gd name="T20" fmla="*/ 19 w 111"/>
                <a:gd name="T21" fmla="*/ 50 h 113"/>
                <a:gd name="T22" fmla="*/ 26 w 111"/>
                <a:gd name="T23" fmla="*/ 109 h 113"/>
                <a:gd name="T24" fmla="*/ 9 w 111"/>
                <a:gd name="T25" fmla="*/ 113 h 113"/>
                <a:gd name="T26" fmla="*/ 0 w 111"/>
                <a:gd name="T27" fmla="*/ 2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113">
                  <a:moveTo>
                    <a:pt x="0" y="21"/>
                  </a:moveTo>
                  <a:lnTo>
                    <a:pt x="14" y="17"/>
                  </a:lnTo>
                  <a:lnTo>
                    <a:pt x="52" y="71"/>
                  </a:lnTo>
                  <a:lnTo>
                    <a:pt x="56" y="5"/>
                  </a:lnTo>
                  <a:lnTo>
                    <a:pt x="71" y="0"/>
                  </a:lnTo>
                  <a:lnTo>
                    <a:pt x="111" y="83"/>
                  </a:lnTo>
                  <a:lnTo>
                    <a:pt x="97" y="87"/>
                  </a:lnTo>
                  <a:lnTo>
                    <a:pt x="71" y="35"/>
                  </a:lnTo>
                  <a:lnTo>
                    <a:pt x="68" y="97"/>
                  </a:lnTo>
                  <a:lnTo>
                    <a:pt x="54" y="99"/>
                  </a:lnTo>
                  <a:lnTo>
                    <a:pt x="19" y="50"/>
                  </a:lnTo>
                  <a:lnTo>
                    <a:pt x="26" y="109"/>
                  </a:lnTo>
                  <a:lnTo>
                    <a:pt x="9" y="1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194"/>
            <p:cNvSpPr/>
            <p:nvPr/>
          </p:nvSpPr>
          <p:spPr bwMode="auto">
            <a:xfrm>
              <a:off x="2058731" y="5039520"/>
              <a:ext cx="56966" cy="121880"/>
            </a:xfrm>
            <a:custGeom>
              <a:avLst/>
              <a:gdLst>
                <a:gd name="T0" fmla="*/ 0 w 43"/>
                <a:gd name="T1" fmla="*/ 4 h 92"/>
                <a:gd name="T2" fmla="*/ 17 w 43"/>
                <a:gd name="T3" fmla="*/ 0 h 92"/>
                <a:gd name="T4" fmla="*/ 43 w 43"/>
                <a:gd name="T5" fmla="*/ 87 h 92"/>
                <a:gd name="T6" fmla="*/ 26 w 43"/>
                <a:gd name="T7" fmla="*/ 92 h 92"/>
                <a:gd name="T8" fmla="*/ 0 w 43"/>
                <a:gd name="T9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2">
                  <a:moveTo>
                    <a:pt x="0" y="4"/>
                  </a:moveTo>
                  <a:lnTo>
                    <a:pt x="17" y="0"/>
                  </a:lnTo>
                  <a:lnTo>
                    <a:pt x="43" y="87"/>
                  </a:lnTo>
                  <a:lnTo>
                    <a:pt x="26" y="9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195"/>
            <p:cNvSpPr>
              <a:spLocks noEditPoints="1"/>
            </p:cNvSpPr>
            <p:nvPr/>
          </p:nvSpPr>
          <p:spPr bwMode="auto">
            <a:xfrm>
              <a:off x="2105098" y="5020975"/>
              <a:ext cx="82137" cy="124530"/>
            </a:xfrm>
            <a:custGeom>
              <a:avLst/>
              <a:gdLst>
                <a:gd name="T0" fmla="*/ 0 w 26"/>
                <a:gd name="T1" fmla="*/ 3 h 40"/>
                <a:gd name="T2" fmla="*/ 7 w 26"/>
                <a:gd name="T3" fmla="*/ 1 h 40"/>
                <a:gd name="T4" fmla="*/ 16 w 26"/>
                <a:gd name="T5" fmla="*/ 0 h 40"/>
                <a:gd name="T6" fmla="*/ 22 w 26"/>
                <a:gd name="T7" fmla="*/ 2 h 40"/>
                <a:gd name="T8" fmla="*/ 25 w 26"/>
                <a:gd name="T9" fmla="*/ 8 h 40"/>
                <a:gd name="T10" fmla="*/ 25 w 26"/>
                <a:gd name="T11" fmla="*/ 15 h 40"/>
                <a:gd name="T12" fmla="*/ 20 w 26"/>
                <a:gd name="T13" fmla="*/ 20 h 40"/>
                <a:gd name="T14" fmla="*/ 13 w 26"/>
                <a:gd name="T15" fmla="*/ 23 h 40"/>
                <a:gd name="T16" fmla="*/ 18 w 26"/>
                <a:gd name="T17" fmla="*/ 38 h 40"/>
                <a:gd name="T18" fmla="*/ 11 w 26"/>
                <a:gd name="T19" fmla="*/ 40 h 40"/>
                <a:gd name="T20" fmla="*/ 0 w 26"/>
                <a:gd name="T21" fmla="*/ 3 h 40"/>
                <a:gd name="T22" fmla="*/ 11 w 26"/>
                <a:gd name="T23" fmla="*/ 16 h 40"/>
                <a:gd name="T24" fmla="*/ 13 w 26"/>
                <a:gd name="T25" fmla="*/ 15 h 40"/>
                <a:gd name="T26" fmla="*/ 17 w 26"/>
                <a:gd name="T27" fmla="*/ 14 h 40"/>
                <a:gd name="T28" fmla="*/ 18 w 26"/>
                <a:gd name="T29" fmla="*/ 12 h 40"/>
                <a:gd name="T30" fmla="*/ 18 w 26"/>
                <a:gd name="T31" fmla="*/ 10 h 40"/>
                <a:gd name="T32" fmla="*/ 16 w 26"/>
                <a:gd name="T33" fmla="*/ 7 h 40"/>
                <a:gd name="T34" fmla="*/ 11 w 26"/>
                <a:gd name="T35" fmla="*/ 8 h 40"/>
                <a:gd name="T36" fmla="*/ 9 w 26"/>
                <a:gd name="T37" fmla="*/ 8 h 40"/>
                <a:gd name="T38" fmla="*/ 11 w 26"/>
                <a:gd name="T3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40">
                  <a:moveTo>
                    <a:pt x="0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3" y="4"/>
                    <a:pt x="24" y="5"/>
                    <a:pt x="25" y="8"/>
                  </a:cubicBezTo>
                  <a:cubicBezTo>
                    <a:pt x="26" y="10"/>
                    <a:pt x="26" y="13"/>
                    <a:pt x="25" y="15"/>
                  </a:cubicBezTo>
                  <a:cubicBezTo>
                    <a:pt x="24" y="17"/>
                    <a:pt x="23" y="19"/>
                    <a:pt x="20" y="20"/>
                  </a:cubicBezTo>
                  <a:cubicBezTo>
                    <a:pt x="19" y="21"/>
                    <a:pt x="17" y="22"/>
                    <a:pt x="13" y="23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1" y="40"/>
                    <a:pt x="11" y="40"/>
                    <a:pt x="11" y="40"/>
                  </a:cubicBezTo>
                  <a:lnTo>
                    <a:pt x="0" y="3"/>
                  </a:lnTo>
                  <a:close/>
                  <a:moveTo>
                    <a:pt x="11" y="16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5" y="15"/>
                    <a:pt x="16" y="14"/>
                    <a:pt x="17" y="14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3" y="7"/>
                    <a:pt x="11" y="8"/>
                  </a:cubicBezTo>
                  <a:cubicBezTo>
                    <a:pt x="9" y="8"/>
                    <a:pt x="9" y="8"/>
                    <a:pt x="9" y="8"/>
                  </a:cubicBezTo>
                  <a:lnTo>
                    <a:pt x="11" y="16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196"/>
            <p:cNvSpPr/>
            <p:nvPr/>
          </p:nvSpPr>
          <p:spPr bwMode="auto">
            <a:xfrm>
              <a:off x="2196507" y="4991829"/>
              <a:ext cx="91410" cy="125854"/>
            </a:xfrm>
            <a:custGeom>
              <a:avLst/>
              <a:gdLst>
                <a:gd name="T0" fmla="*/ 21 w 29"/>
                <a:gd name="T1" fmla="*/ 3 h 40"/>
                <a:gd name="T2" fmla="*/ 17 w 29"/>
                <a:gd name="T3" fmla="*/ 10 h 40"/>
                <a:gd name="T4" fmla="*/ 10 w 29"/>
                <a:gd name="T5" fmla="*/ 7 h 40"/>
                <a:gd name="T6" fmla="*/ 8 w 29"/>
                <a:gd name="T7" fmla="*/ 9 h 40"/>
                <a:gd name="T8" fmla="*/ 8 w 29"/>
                <a:gd name="T9" fmla="*/ 11 h 40"/>
                <a:gd name="T10" fmla="*/ 9 w 29"/>
                <a:gd name="T11" fmla="*/ 12 h 40"/>
                <a:gd name="T12" fmla="*/ 15 w 29"/>
                <a:gd name="T13" fmla="*/ 15 h 40"/>
                <a:gd name="T14" fmla="*/ 21 w 29"/>
                <a:gd name="T15" fmla="*/ 18 h 40"/>
                <a:gd name="T16" fmla="*/ 26 w 29"/>
                <a:gd name="T17" fmla="*/ 22 h 40"/>
                <a:gd name="T18" fmla="*/ 28 w 29"/>
                <a:gd name="T19" fmla="*/ 26 h 40"/>
                <a:gd name="T20" fmla="*/ 27 w 29"/>
                <a:gd name="T21" fmla="*/ 34 h 40"/>
                <a:gd name="T22" fmla="*/ 19 w 29"/>
                <a:gd name="T23" fmla="*/ 39 h 40"/>
                <a:gd name="T24" fmla="*/ 12 w 29"/>
                <a:gd name="T25" fmla="*/ 39 h 40"/>
                <a:gd name="T26" fmla="*/ 5 w 29"/>
                <a:gd name="T27" fmla="*/ 35 h 40"/>
                <a:gd name="T28" fmla="*/ 10 w 29"/>
                <a:gd name="T29" fmla="*/ 30 h 40"/>
                <a:gd name="T30" fmla="*/ 18 w 29"/>
                <a:gd name="T31" fmla="*/ 33 h 40"/>
                <a:gd name="T32" fmla="*/ 20 w 29"/>
                <a:gd name="T33" fmla="*/ 31 h 40"/>
                <a:gd name="T34" fmla="*/ 21 w 29"/>
                <a:gd name="T35" fmla="*/ 28 h 40"/>
                <a:gd name="T36" fmla="*/ 19 w 29"/>
                <a:gd name="T37" fmla="*/ 26 h 40"/>
                <a:gd name="T38" fmla="*/ 14 w 29"/>
                <a:gd name="T39" fmla="*/ 23 h 40"/>
                <a:gd name="T40" fmla="*/ 4 w 29"/>
                <a:gd name="T41" fmla="*/ 18 h 40"/>
                <a:gd name="T42" fmla="*/ 1 w 29"/>
                <a:gd name="T43" fmla="*/ 13 h 40"/>
                <a:gd name="T44" fmla="*/ 2 w 29"/>
                <a:gd name="T45" fmla="*/ 5 h 40"/>
                <a:gd name="T46" fmla="*/ 8 w 29"/>
                <a:gd name="T47" fmla="*/ 1 h 40"/>
                <a:gd name="T48" fmla="*/ 14 w 29"/>
                <a:gd name="T49" fmla="*/ 0 h 40"/>
                <a:gd name="T50" fmla="*/ 21 w 29"/>
                <a:gd name="T5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40">
                  <a:moveTo>
                    <a:pt x="21" y="3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2" y="7"/>
                    <a:pt x="10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7" y="10"/>
                    <a:pt x="8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10" y="13"/>
                    <a:pt x="12" y="14"/>
                    <a:pt x="15" y="15"/>
                  </a:cubicBezTo>
                  <a:cubicBezTo>
                    <a:pt x="19" y="17"/>
                    <a:pt x="21" y="18"/>
                    <a:pt x="21" y="18"/>
                  </a:cubicBezTo>
                  <a:cubicBezTo>
                    <a:pt x="23" y="19"/>
                    <a:pt x="25" y="20"/>
                    <a:pt x="26" y="22"/>
                  </a:cubicBezTo>
                  <a:cubicBezTo>
                    <a:pt x="27" y="23"/>
                    <a:pt x="27" y="24"/>
                    <a:pt x="28" y="26"/>
                  </a:cubicBezTo>
                  <a:cubicBezTo>
                    <a:pt x="29" y="29"/>
                    <a:pt x="28" y="31"/>
                    <a:pt x="27" y="34"/>
                  </a:cubicBezTo>
                  <a:cubicBezTo>
                    <a:pt x="25" y="37"/>
                    <a:pt x="23" y="38"/>
                    <a:pt x="19" y="39"/>
                  </a:cubicBezTo>
                  <a:cubicBezTo>
                    <a:pt x="17" y="40"/>
                    <a:pt x="14" y="40"/>
                    <a:pt x="12" y="39"/>
                  </a:cubicBezTo>
                  <a:cubicBezTo>
                    <a:pt x="10" y="39"/>
                    <a:pt x="7" y="37"/>
                    <a:pt x="5" y="35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32"/>
                    <a:pt x="15" y="33"/>
                    <a:pt x="18" y="33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21" y="30"/>
                    <a:pt x="21" y="29"/>
                    <a:pt x="21" y="28"/>
                  </a:cubicBezTo>
                  <a:cubicBezTo>
                    <a:pt x="21" y="27"/>
                    <a:pt x="20" y="26"/>
                    <a:pt x="19" y="26"/>
                  </a:cubicBezTo>
                  <a:cubicBezTo>
                    <a:pt x="18" y="25"/>
                    <a:pt x="17" y="24"/>
                    <a:pt x="14" y="23"/>
                  </a:cubicBezTo>
                  <a:cubicBezTo>
                    <a:pt x="9" y="21"/>
                    <a:pt x="6" y="19"/>
                    <a:pt x="4" y="18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0" y="10"/>
                    <a:pt x="0" y="8"/>
                    <a:pt x="2" y="5"/>
                  </a:cubicBezTo>
                  <a:cubicBezTo>
                    <a:pt x="3" y="3"/>
                    <a:pt x="5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1"/>
                    <a:pt x="18" y="2"/>
                    <a:pt x="21" y="3"/>
                  </a:cubicBez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197"/>
            <p:cNvSpPr/>
            <p:nvPr/>
          </p:nvSpPr>
          <p:spPr bwMode="auto">
            <a:xfrm>
              <a:off x="2277319" y="4957385"/>
              <a:ext cx="103333" cy="132478"/>
            </a:xfrm>
            <a:custGeom>
              <a:avLst/>
              <a:gdLst>
                <a:gd name="T0" fmla="*/ 0 w 33"/>
                <a:gd name="T1" fmla="*/ 7 h 42"/>
                <a:gd name="T2" fmla="*/ 7 w 33"/>
                <a:gd name="T3" fmla="*/ 5 h 42"/>
                <a:gd name="T4" fmla="*/ 14 w 33"/>
                <a:gd name="T5" fmla="*/ 29 h 42"/>
                <a:gd name="T6" fmla="*/ 16 w 33"/>
                <a:gd name="T7" fmla="*/ 33 h 42"/>
                <a:gd name="T8" fmla="*/ 18 w 33"/>
                <a:gd name="T9" fmla="*/ 35 h 42"/>
                <a:gd name="T10" fmla="*/ 22 w 33"/>
                <a:gd name="T11" fmla="*/ 35 h 42"/>
                <a:gd name="T12" fmla="*/ 25 w 33"/>
                <a:gd name="T13" fmla="*/ 33 h 42"/>
                <a:gd name="T14" fmla="*/ 26 w 33"/>
                <a:gd name="T15" fmla="*/ 30 h 42"/>
                <a:gd name="T16" fmla="*/ 25 w 33"/>
                <a:gd name="T17" fmla="*/ 25 h 42"/>
                <a:gd name="T18" fmla="*/ 18 w 33"/>
                <a:gd name="T19" fmla="*/ 2 h 42"/>
                <a:gd name="T20" fmla="*/ 25 w 33"/>
                <a:gd name="T21" fmla="*/ 0 h 42"/>
                <a:gd name="T22" fmla="*/ 32 w 33"/>
                <a:gd name="T23" fmla="*/ 22 h 42"/>
                <a:gd name="T24" fmla="*/ 33 w 33"/>
                <a:gd name="T25" fmla="*/ 30 h 42"/>
                <a:gd name="T26" fmla="*/ 32 w 33"/>
                <a:gd name="T27" fmla="*/ 35 h 42"/>
                <a:gd name="T28" fmla="*/ 29 w 33"/>
                <a:gd name="T29" fmla="*/ 39 h 42"/>
                <a:gd name="T30" fmla="*/ 24 w 33"/>
                <a:gd name="T31" fmla="*/ 42 h 42"/>
                <a:gd name="T32" fmla="*/ 16 w 33"/>
                <a:gd name="T33" fmla="*/ 42 h 42"/>
                <a:gd name="T34" fmla="*/ 11 w 33"/>
                <a:gd name="T35" fmla="*/ 38 h 42"/>
                <a:gd name="T36" fmla="*/ 7 w 33"/>
                <a:gd name="T37" fmla="*/ 29 h 42"/>
                <a:gd name="T38" fmla="*/ 0 w 33"/>
                <a:gd name="T3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42">
                  <a:moveTo>
                    <a:pt x="0" y="7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1"/>
                    <a:pt x="15" y="33"/>
                    <a:pt x="16" y="33"/>
                  </a:cubicBezTo>
                  <a:cubicBezTo>
                    <a:pt x="17" y="34"/>
                    <a:pt x="17" y="35"/>
                    <a:pt x="18" y="35"/>
                  </a:cubicBezTo>
                  <a:cubicBezTo>
                    <a:pt x="19" y="35"/>
                    <a:pt x="20" y="35"/>
                    <a:pt x="22" y="35"/>
                  </a:cubicBezTo>
                  <a:cubicBezTo>
                    <a:pt x="23" y="34"/>
                    <a:pt x="24" y="34"/>
                    <a:pt x="25" y="33"/>
                  </a:cubicBezTo>
                  <a:cubicBezTo>
                    <a:pt x="25" y="32"/>
                    <a:pt x="26" y="31"/>
                    <a:pt x="26" y="30"/>
                  </a:cubicBezTo>
                  <a:cubicBezTo>
                    <a:pt x="26" y="29"/>
                    <a:pt x="26" y="28"/>
                    <a:pt x="25" y="2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6"/>
                    <a:pt x="33" y="28"/>
                    <a:pt x="33" y="30"/>
                  </a:cubicBezTo>
                  <a:cubicBezTo>
                    <a:pt x="33" y="32"/>
                    <a:pt x="33" y="33"/>
                    <a:pt x="32" y="35"/>
                  </a:cubicBezTo>
                  <a:cubicBezTo>
                    <a:pt x="31" y="37"/>
                    <a:pt x="30" y="38"/>
                    <a:pt x="29" y="39"/>
                  </a:cubicBezTo>
                  <a:cubicBezTo>
                    <a:pt x="27" y="40"/>
                    <a:pt x="26" y="41"/>
                    <a:pt x="24" y="42"/>
                  </a:cubicBezTo>
                  <a:cubicBezTo>
                    <a:pt x="21" y="42"/>
                    <a:pt x="19" y="42"/>
                    <a:pt x="16" y="42"/>
                  </a:cubicBezTo>
                  <a:cubicBezTo>
                    <a:pt x="14" y="41"/>
                    <a:pt x="12" y="40"/>
                    <a:pt x="11" y="38"/>
                  </a:cubicBezTo>
                  <a:cubicBezTo>
                    <a:pt x="9" y="37"/>
                    <a:pt x="8" y="34"/>
                    <a:pt x="7" y="29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198"/>
            <p:cNvSpPr/>
            <p:nvPr/>
          </p:nvSpPr>
          <p:spPr bwMode="auto">
            <a:xfrm>
              <a:off x="2393901" y="4920291"/>
              <a:ext cx="149700" cy="149700"/>
            </a:xfrm>
            <a:custGeom>
              <a:avLst/>
              <a:gdLst>
                <a:gd name="T0" fmla="*/ 0 w 113"/>
                <a:gd name="T1" fmla="*/ 21 h 113"/>
                <a:gd name="T2" fmla="*/ 16 w 113"/>
                <a:gd name="T3" fmla="*/ 16 h 113"/>
                <a:gd name="T4" fmla="*/ 54 w 113"/>
                <a:gd name="T5" fmla="*/ 71 h 113"/>
                <a:gd name="T6" fmla="*/ 57 w 113"/>
                <a:gd name="T7" fmla="*/ 5 h 113"/>
                <a:gd name="T8" fmla="*/ 73 w 113"/>
                <a:gd name="T9" fmla="*/ 0 h 113"/>
                <a:gd name="T10" fmla="*/ 113 w 113"/>
                <a:gd name="T11" fmla="*/ 83 h 113"/>
                <a:gd name="T12" fmla="*/ 97 w 113"/>
                <a:gd name="T13" fmla="*/ 87 h 113"/>
                <a:gd name="T14" fmla="*/ 71 w 113"/>
                <a:gd name="T15" fmla="*/ 35 h 113"/>
                <a:gd name="T16" fmla="*/ 68 w 113"/>
                <a:gd name="T17" fmla="*/ 94 h 113"/>
                <a:gd name="T18" fmla="*/ 54 w 113"/>
                <a:gd name="T19" fmla="*/ 99 h 113"/>
                <a:gd name="T20" fmla="*/ 19 w 113"/>
                <a:gd name="T21" fmla="*/ 50 h 113"/>
                <a:gd name="T22" fmla="*/ 26 w 113"/>
                <a:gd name="T23" fmla="*/ 109 h 113"/>
                <a:gd name="T24" fmla="*/ 9 w 113"/>
                <a:gd name="T25" fmla="*/ 113 h 113"/>
                <a:gd name="T26" fmla="*/ 0 w 113"/>
                <a:gd name="T27" fmla="*/ 2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113">
                  <a:moveTo>
                    <a:pt x="0" y="21"/>
                  </a:moveTo>
                  <a:lnTo>
                    <a:pt x="16" y="16"/>
                  </a:lnTo>
                  <a:lnTo>
                    <a:pt x="54" y="71"/>
                  </a:lnTo>
                  <a:lnTo>
                    <a:pt x="57" y="5"/>
                  </a:lnTo>
                  <a:lnTo>
                    <a:pt x="73" y="0"/>
                  </a:lnTo>
                  <a:lnTo>
                    <a:pt x="113" y="83"/>
                  </a:lnTo>
                  <a:lnTo>
                    <a:pt x="97" y="87"/>
                  </a:lnTo>
                  <a:lnTo>
                    <a:pt x="71" y="35"/>
                  </a:lnTo>
                  <a:lnTo>
                    <a:pt x="68" y="94"/>
                  </a:lnTo>
                  <a:lnTo>
                    <a:pt x="54" y="99"/>
                  </a:lnTo>
                  <a:lnTo>
                    <a:pt x="19" y="50"/>
                  </a:lnTo>
                  <a:lnTo>
                    <a:pt x="26" y="109"/>
                  </a:lnTo>
                  <a:lnTo>
                    <a:pt x="9" y="1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70" name="Freeform 199"/>
          <p:cNvSpPr/>
          <p:nvPr/>
        </p:nvSpPr>
        <p:spPr bwMode="auto">
          <a:xfrm>
            <a:off x="12186701" y="7299602"/>
            <a:ext cx="5299" cy="6623"/>
          </a:xfrm>
          <a:custGeom>
            <a:avLst/>
            <a:gdLst>
              <a:gd name="T0" fmla="*/ 2 w 2"/>
              <a:gd name="T1" fmla="*/ 1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1" y="0"/>
                  <a:pt x="0" y="0"/>
                </a:cubicBezTo>
                <a:cubicBezTo>
                  <a:pt x="0" y="2"/>
                  <a:pt x="0" y="2"/>
                  <a:pt x="0" y="2"/>
                </a:cubicBezTo>
                <a:lnTo>
                  <a:pt x="2" y="1"/>
                </a:ln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1" name="Freeform 200"/>
          <p:cNvSpPr/>
          <p:nvPr/>
        </p:nvSpPr>
        <p:spPr bwMode="auto">
          <a:xfrm>
            <a:off x="12186701" y="7609602"/>
            <a:ext cx="5299" cy="6623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1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9" name="Freeform 1522"/>
          <p:cNvSpPr/>
          <p:nvPr/>
        </p:nvSpPr>
        <p:spPr bwMode="auto">
          <a:xfrm>
            <a:off x="1292448" y="2440166"/>
            <a:ext cx="774693" cy="473832"/>
          </a:xfrm>
          <a:custGeom>
            <a:avLst/>
            <a:gdLst>
              <a:gd name="T0" fmla="*/ 184 w 356"/>
              <a:gd name="T1" fmla="*/ 218 h 218"/>
              <a:gd name="T2" fmla="*/ 0 w 356"/>
              <a:gd name="T3" fmla="*/ 66 h 218"/>
              <a:gd name="T4" fmla="*/ 178 w 356"/>
              <a:gd name="T5" fmla="*/ 92 h 218"/>
              <a:gd name="T6" fmla="*/ 356 w 356"/>
              <a:gd name="T7" fmla="*/ 66 h 218"/>
              <a:gd name="T8" fmla="*/ 184 w 356"/>
              <a:gd name="T9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6" h="218">
                <a:moveTo>
                  <a:pt x="184" y="218"/>
                </a:moveTo>
                <a:cubicBezTo>
                  <a:pt x="184" y="218"/>
                  <a:pt x="148" y="60"/>
                  <a:pt x="0" y="66"/>
                </a:cubicBezTo>
                <a:cubicBezTo>
                  <a:pt x="0" y="65"/>
                  <a:pt x="103" y="9"/>
                  <a:pt x="178" y="92"/>
                </a:cubicBezTo>
                <a:cubicBezTo>
                  <a:pt x="183" y="96"/>
                  <a:pt x="241" y="0"/>
                  <a:pt x="356" y="66"/>
                </a:cubicBezTo>
                <a:cubicBezTo>
                  <a:pt x="354" y="67"/>
                  <a:pt x="179" y="80"/>
                  <a:pt x="184" y="2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0" name="Freeform 1523"/>
          <p:cNvSpPr/>
          <p:nvPr/>
        </p:nvSpPr>
        <p:spPr bwMode="auto">
          <a:xfrm>
            <a:off x="10341856" y="1117383"/>
            <a:ext cx="309141" cy="228176"/>
          </a:xfrm>
          <a:custGeom>
            <a:avLst/>
            <a:gdLst>
              <a:gd name="T0" fmla="*/ 37 w 142"/>
              <a:gd name="T1" fmla="*/ 105 h 105"/>
              <a:gd name="T2" fmla="*/ 0 w 142"/>
              <a:gd name="T3" fmla="*/ 1 h 105"/>
              <a:gd name="T4" fmla="*/ 65 w 142"/>
              <a:gd name="T5" fmla="*/ 53 h 105"/>
              <a:gd name="T6" fmla="*/ 142 w 142"/>
              <a:gd name="T7" fmla="*/ 85 h 105"/>
              <a:gd name="T8" fmla="*/ 37 w 142"/>
              <a:gd name="T9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" h="105">
                <a:moveTo>
                  <a:pt x="37" y="105"/>
                </a:moveTo>
                <a:cubicBezTo>
                  <a:pt x="37" y="105"/>
                  <a:pt x="61" y="33"/>
                  <a:pt x="0" y="1"/>
                </a:cubicBezTo>
                <a:cubicBezTo>
                  <a:pt x="1" y="0"/>
                  <a:pt x="55" y="2"/>
                  <a:pt x="65" y="53"/>
                </a:cubicBezTo>
                <a:cubicBezTo>
                  <a:pt x="66" y="56"/>
                  <a:pt x="112" y="31"/>
                  <a:pt x="142" y="85"/>
                </a:cubicBezTo>
                <a:cubicBezTo>
                  <a:pt x="141" y="85"/>
                  <a:pt x="68" y="49"/>
                  <a:pt x="37" y="1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:blinds/>
      </p:transition>
    </mc:Choice>
    <mc:Fallback xmlns="">
      <p:transition spd="slow">
        <p:blinds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5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8" name="文本框 27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9" name="直接连接符 28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AutoShape 3"/>
          <p:cNvSpPr>
            <a:spLocks noChangeAspect="1" noChangeArrowheads="1" noTextEdit="1"/>
          </p:cNvSpPr>
          <p:nvPr/>
        </p:nvSpPr>
        <p:spPr bwMode="auto">
          <a:xfrm>
            <a:off x="1601334" y="1598160"/>
            <a:ext cx="9962197" cy="7046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085" name="组合 7084"/>
          <p:cNvGrpSpPr/>
          <p:nvPr/>
        </p:nvGrpSpPr>
        <p:grpSpPr>
          <a:xfrm>
            <a:off x="548186" y="2002941"/>
            <a:ext cx="6724643" cy="3757200"/>
            <a:chOff x="456216" y="2023724"/>
            <a:chExt cx="6724643" cy="3757200"/>
          </a:xfrm>
        </p:grpSpPr>
        <p:sp>
          <p:nvSpPr>
            <p:cNvPr id="3054" name="Freeform 492"/>
            <p:cNvSpPr/>
            <p:nvPr/>
          </p:nvSpPr>
          <p:spPr bwMode="auto">
            <a:xfrm>
              <a:off x="4798421" y="3019697"/>
              <a:ext cx="68738" cy="222303"/>
            </a:xfrm>
            <a:custGeom>
              <a:avLst/>
              <a:gdLst>
                <a:gd name="T0" fmla="*/ 1 w 20"/>
                <a:gd name="T1" fmla="*/ 4 h 64"/>
                <a:gd name="T2" fmla="*/ 4 w 20"/>
                <a:gd name="T3" fmla="*/ 56 h 64"/>
                <a:gd name="T4" fmla="*/ 5 w 20"/>
                <a:gd name="T5" fmla="*/ 64 h 64"/>
                <a:gd name="T6" fmla="*/ 15 w 20"/>
                <a:gd name="T7" fmla="*/ 64 h 64"/>
                <a:gd name="T8" fmla="*/ 19 w 20"/>
                <a:gd name="T9" fmla="*/ 14 h 64"/>
                <a:gd name="T10" fmla="*/ 20 w 20"/>
                <a:gd name="T11" fmla="*/ 2 h 64"/>
                <a:gd name="T12" fmla="*/ 1 w 20"/>
                <a:gd name="T13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4">
                  <a:moveTo>
                    <a:pt x="1" y="4"/>
                  </a:moveTo>
                  <a:cubicBezTo>
                    <a:pt x="0" y="7"/>
                    <a:pt x="4" y="56"/>
                    <a:pt x="4" y="56"/>
                  </a:cubicBezTo>
                  <a:cubicBezTo>
                    <a:pt x="4" y="59"/>
                    <a:pt x="4" y="62"/>
                    <a:pt x="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7" y="51"/>
                    <a:pt x="19" y="25"/>
                    <a:pt x="19" y="14"/>
                  </a:cubicBezTo>
                  <a:cubicBezTo>
                    <a:pt x="19" y="11"/>
                    <a:pt x="20" y="7"/>
                    <a:pt x="20" y="2"/>
                  </a:cubicBezTo>
                  <a:cubicBezTo>
                    <a:pt x="16" y="2"/>
                    <a:pt x="2" y="0"/>
                    <a:pt x="1" y="4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5" name="Freeform 493"/>
            <p:cNvSpPr/>
            <p:nvPr/>
          </p:nvSpPr>
          <p:spPr bwMode="auto">
            <a:xfrm>
              <a:off x="4808658" y="3241999"/>
              <a:ext cx="55575" cy="96526"/>
            </a:xfrm>
            <a:custGeom>
              <a:avLst/>
              <a:gdLst>
                <a:gd name="T0" fmla="*/ 13 w 16"/>
                <a:gd name="T1" fmla="*/ 3 h 28"/>
                <a:gd name="T2" fmla="*/ 13 w 16"/>
                <a:gd name="T3" fmla="*/ 3 h 28"/>
                <a:gd name="T4" fmla="*/ 13 w 16"/>
                <a:gd name="T5" fmla="*/ 1 h 28"/>
                <a:gd name="T6" fmla="*/ 13 w 16"/>
                <a:gd name="T7" fmla="*/ 2 h 28"/>
                <a:gd name="T8" fmla="*/ 14 w 16"/>
                <a:gd name="T9" fmla="*/ 0 h 28"/>
                <a:gd name="T10" fmla="*/ 12 w 16"/>
                <a:gd name="T11" fmla="*/ 0 h 28"/>
                <a:gd name="T12" fmla="*/ 12 w 16"/>
                <a:gd name="T13" fmla="*/ 2 h 28"/>
                <a:gd name="T14" fmla="*/ 12 w 16"/>
                <a:gd name="T15" fmla="*/ 3 h 28"/>
                <a:gd name="T16" fmla="*/ 12 w 16"/>
                <a:gd name="T17" fmla="*/ 7 h 28"/>
                <a:gd name="T18" fmla="*/ 13 w 16"/>
                <a:gd name="T19" fmla="*/ 10 h 28"/>
                <a:gd name="T20" fmla="*/ 13 w 16"/>
                <a:gd name="T21" fmla="*/ 12 h 28"/>
                <a:gd name="T22" fmla="*/ 13 w 16"/>
                <a:gd name="T23" fmla="*/ 15 h 28"/>
                <a:gd name="T24" fmla="*/ 13 w 16"/>
                <a:gd name="T25" fmla="*/ 16 h 28"/>
                <a:gd name="T26" fmla="*/ 7 w 16"/>
                <a:gd name="T27" fmla="*/ 21 h 28"/>
                <a:gd name="T28" fmla="*/ 2 w 16"/>
                <a:gd name="T29" fmla="*/ 15 h 28"/>
                <a:gd name="T30" fmla="*/ 2 w 16"/>
                <a:gd name="T31" fmla="*/ 14 h 28"/>
                <a:gd name="T32" fmla="*/ 2 w 16"/>
                <a:gd name="T33" fmla="*/ 10 h 28"/>
                <a:gd name="T34" fmla="*/ 2 w 16"/>
                <a:gd name="T35" fmla="*/ 9 h 28"/>
                <a:gd name="T36" fmla="*/ 3 w 16"/>
                <a:gd name="T37" fmla="*/ 7 h 28"/>
                <a:gd name="T38" fmla="*/ 2 w 16"/>
                <a:gd name="T39" fmla="*/ 3 h 28"/>
                <a:gd name="T40" fmla="*/ 2 w 16"/>
                <a:gd name="T41" fmla="*/ 1 h 28"/>
                <a:gd name="T42" fmla="*/ 2 w 16"/>
                <a:gd name="T43" fmla="*/ 0 h 28"/>
                <a:gd name="T44" fmla="*/ 0 w 16"/>
                <a:gd name="T45" fmla="*/ 0 h 28"/>
                <a:gd name="T46" fmla="*/ 2 w 16"/>
                <a:gd name="T47" fmla="*/ 7 h 28"/>
                <a:gd name="T48" fmla="*/ 1 w 16"/>
                <a:gd name="T49" fmla="*/ 10 h 28"/>
                <a:gd name="T50" fmla="*/ 1 w 16"/>
                <a:gd name="T51" fmla="*/ 10 h 28"/>
                <a:gd name="T52" fmla="*/ 1 w 16"/>
                <a:gd name="T53" fmla="*/ 10 h 28"/>
                <a:gd name="T54" fmla="*/ 0 w 16"/>
                <a:gd name="T55" fmla="*/ 20 h 28"/>
                <a:gd name="T56" fmla="*/ 9 w 16"/>
                <a:gd name="T57" fmla="*/ 28 h 28"/>
                <a:gd name="T58" fmla="*/ 16 w 16"/>
                <a:gd name="T59" fmla="*/ 19 h 28"/>
                <a:gd name="T60" fmla="*/ 12 w 16"/>
                <a:gd name="T61" fmla="*/ 7 h 28"/>
                <a:gd name="T62" fmla="*/ 13 w 16"/>
                <a:gd name="T6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8"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5"/>
                    <a:pt x="12" y="7"/>
                    <a:pt x="12" y="7"/>
                  </a:cubicBezTo>
                  <a:cubicBezTo>
                    <a:pt x="12" y="7"/>
                    <a:pt x="12" y="8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4" y="14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9"/>
                    <a:pt x="11" y="21"/>
                    <a:pt x="7" y="21"/>
                  </a:cubicBezTo>
                  <a:cubicBezTo>
                    <a:pt x="4" y="21"/>
                    <a:pt x="3" y="18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3"/>
                    <a:pt x="2" y="11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3" y="7"/>
                    <a:pt x="2" y="5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7" y="28"/>
                    <a:pt x="9" y="28"/>
                  </a:cubicBezTo>
                  <a:cubicBezTo>
                    <a:pt x="12" y="28"/>
                    <a:pt x="16" y="19"/>
                    <a:pt x="16" y="19"/>
                  </a:cubicBezTo>
                  <a:cubicBezTo>
                    <a:pt x="12" y="7"/>
                    <a:pt x="12" y="7"/>
                    <a:pt x="12" y="7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6" name="Freeform 494"/>
            <p:cNvSpPr/>
            <p:nvPr/>
          </p:nvSpPr>
          <p:spPr bwMode="auto">
            <a:xfrm>
              <a:off x="4815971" y="3241999"/>
              <a:ext cx="40951" cy="71664"/>
            </a:xfrm>
            <a:custGeom>
              <a:avLst/>
              <a:gdLst>
                <a:gd name="T0" fmla="*/ 11 w 12"/>
                <a:gd name="T1" fmla="*/ 10 h 21"/>
                <a:gd name="T2" fmla="*/ 10 w 12"/>
                <a:gd name="T3" fmla="*/ 7 h 21"/>
                <a:gd name="T4" fmla="*/ 10 w 12"/>
                <a:gd name="T5" fmla="*/ 3 h 21"/>
                <a:gd name="T6" fmla="*/ 10 w 12"/>
                <a:gd name="T7" fmla="*/ 2 h 21"/>
                <a:gd name="T8" fmla="*/ 10 w 12"/>
                <a:gd name="T9" fmla="*/ 0 h 21"/>
                <a:gd name="T10" fmla="*/ 0 w 12"/>
                <a:gd name="T11" fmla="*/ 0 h 21"/>
                <a:gd name="T12" fmla="*/ 0 w 12"/>
                <a:gd name="T13" fmla="*/ 1 h 21"/>
                <a:gd name="T14" fmla="*/ 0 w 12"/>
                <a:gd name="T15" fmla="*/ 3 h 21"/>
                <a:gd name="T16" fmla="*/ 1 w 12"/>
                <a:gd name="T17" fmla="*/ 7 h 21"/>
                <a:gd name="T18" fmla="*/ 0 w 12"/>
                <a:gd name="T19" fmla="*/ 9 h 21"/>
                <a:gd name="T20" fmla="*/ 0 w 12"/>
                <a:gd name="T21" fmla="*/ 10 h 21"/>
                <a:gd name="T22" fmla="*/ 0 w 12"/>
                <a:gd name="T23" fmla="*/ 14 h 21"/>
                <a:gd name="T24" fmla="*/ 0 w 12"/>
                <a:gd name="T25" fmla="*/ 15 h 21"/>
                <a:gd name="T26" fmla="*/ 5 w 12"/>
                <a:gd name="T27" fmla="*/ 21 h 21"/>
                <a:gd name="T28" fmla="*/ 11 w 12"/>
                <a:gd name="T29" fmla="*/ 16 h 21"/>
                <a:gd name="T30" fmla="*/ 11 w 12"/>
                <a:gd name="T31" fmla="*/ 15 h 21"/>
                <a:gd name="T32" fmla="*/ 11 w 12"/>
                <a:gd name="T33" fmla="*/ 12 h 21"/>
                <a:gd name="T34" fmla="*/ 11 w 12"/>
                <a:gd name="T3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1">
                  <a:moveTo>
                    <a:pt x="11" y="10"/>
                  </a:move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0" y="5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7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1" y="18"/>
                    <a:pt x="2" y="21"/>
                    <a:pt x="5" y="21"/>
                  </a:cubicBezTo>
                  <a:cubicBezTo>
                    <a:pt x="9" y="21"/>
                    <a:pt x="11" y="19"/>
                    <a:pt x="11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2" y="14"/>
                    <a:pt x="11" y="13"/>
                    <a:pt x="11" y="12"/>
                  </a:cubicBezTo>
                  <a:cubicBezTo>
                    <a:pt x="11" y="11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7" name="Freeform 495"/>
            <p:cNvSpPr/>
            <p:nvPr/>
          </p:nvSpPr>
          <p:spPr bwMode="auto">
            <a:xfrm>
              <a:off x="4791108" y="2961196"/>
              <a:ext cx="76051" cy="253015"/>
            </a:xfrm>
            <a:custGeom>
              <a:avLst/>
              <a:gdLst>
                <a:gd name="T0" fmla="*/ 1 w 22"/>
                <a:gd name="T1" fmla="*/ 34 h 73"/>
                <a:gd name="T2" fmla="*/ 6 w 22"/>
                <a:gd name="T3" fmla="*/ 73 h 73"/>
                <a:gd name="T4" fmla="*/ 3 w 22"/>
                <a:gd name="T5" fmla="*/ 21 h 73"/>
                <a:gd name="T6" fmla="*/ 22 w 22"/>
                <a:gd name="T7" fmla="*/ 19 h 73"/>
                <a:gd name="T8" fmla="*/ 22 w 22"/>
                <a:gd name="T9" fmla="*/ 0 h 73"/>
                <a:gd name="T10" fmla="*/ 0 w 22"/>
                <a:gd name="T11" fmla="*/ 4 h 73"/>
                <a:gd name="T12" fmla="*/ 1 w 22"/>
                <a:gd name="T13" fmla="*/ 3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3">
                  <a:moveTo>
                    <a:pt x="1" y="34"/>
                  </a:moveTo>
                  <a:cubicBezTo>
                    <a:pt x="1" y="40"/>
                    <a:pt x="4" y="59"/>
                    <a:pt x="6" y="73"/>
                  </a:cubicBezTo>
                  <a:cubicBezTo>
                    <a:pt x="6" y="73"/>
                    <a:pt x="2" y="24"/>
                    <a:pt x="3" y="21"/>
                  </a:cubicBezTo>
                  <a:cubicBezTo>
                    <a:pt x="4" y="17"/>
                    <a:pt x="18" y="19"/>
                    <a:pt x="22" y="19"/>
                  </a:cubicBezTo>
                  <a:cubicBezTo>
                    <a:pt x="22" y="13"/>
                    <a:pt x="22" y="7"/>
                    <a:pt x="2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6"/>
                    <a:pt x="0" y="29"/>
                    <a:pt x="1" y="34"/>
                  </a:cubicBez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8" name="Freeform 496"/>
            <p:cNvSpPr/>
            <p:nvPr/>
          </p:nvSpPr>
          <p:spPr bwMode="auto">
            <a:xfrm>
              <a:off x="4666795" y="3019697"/>
              <a:ext cx="65814" cy="222303"/>
            </a:xfrm>
            <a:custGeom>
              <a:avLst/>
              <a:gdLst>
                <a:gd name="T0" fmla="*/ 0 w 19"/>
                <a:gd name="T1" fmla="*/ 2 h 64"/>
                <a:gd name="T2" fmla="*/ 0 w 19"/>
                <a:gd name="T3" fmla="*/ 14 h 64"/>
                <a:gd name="T4" fmla="*/ 4 w 19"/>
                <a:gd name="T5" fmla="*/ 64 h 64"/>
                <a:gd name="T6" fmla="*/ 15 w 19"/>
                <a:gd name="T7" fmla="*/ 64 h 64"/>
                <a:gd name="T8" fmla="*/ 16 w 19"/>
                <a:gd name="T9" fmla="*/ 56 h 64"/>
                <a:gd name="T10" fmla="*/ 18 w 19"/>
                <a:gd name="T11" fmla="*/ 4 h 64"/>
                <a:gd name="T12" fmla="*/ 0 w 19"/>
                <a:gd name="T13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4">
                  <a:moveTo>
                    <a:pt x="0" y="2"/>
                  </a:moveTo>
                  <a:cubicBezTo>
                    <a:pt x="0" y="7"/>
                    <a:pt x="0" y="11"/>
                    <a:pt x="0" y="14"/>
                  </a:cubicBezTo>
                  <a:cubicBezTo>
                    <a:pt x="0" y="25"/>
                    <a:pt x="3" y="51"/>
                    <a:pt x="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2"/>
                    <a:pt x="15" y="59"/>
                    <a:pt x="16" y="56"/>
                  </a:cubicBezTo>
                  <a:cubicBezTo>
                    <a:pt x="16" y="56"/>
                    <a:pt x="19" y="7"/>
                    <a:pt x="18" y="4"/>
                  </a:cubicBezTo>
                  <a:cubicBezTo>
                    <a:pt x="17" y="0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9" name="Freeform 497"/>
            <p:cNvSpPr/>
            <p:nvPr/>
          </p:nvSpPr>
          <p:spPr bwMode="auto">
            <a:xfrm>
              <a:off x="4671182" y="3241999"/>
              <a:ext cx="51188" cy="96526"/>
            </a:xfrm>
            <a:custGeom>
              <a:avLst/>
              <a:gdLst>
                <a:gd name="T0" fmla="*/ 14 w 15"/>
                <a:gd name="T1" fmla="*/ 10 h 28"/>
                <a:gd name="T2" fmla="*/ 14 w 15"/>
                <a:gd name="T3" fmla="*/ 10 h 28"/>
                <a:gd name="T4" fmla="*/ 13 w 15"/>
                <a:gd name="T5" fmla="*/ 7 h 28"/>
                <a:gd name="T6" fmla="*/ 15 w 15"/>
                <a:gd name="T7" fmla="*/ 0 h 28"/>
                <a:gd name="T8" fmla="*/ 14 w 15"/>
                <a:gd name="T9" fmla="*/ 0 h 28"/>
                <a:gd name="T10" fmla="*/ 13 w 15"/>
                <a:gd name="T11" fmla="*/ 1 h 28"/>
                <a:gd name="T12" fmla="*/ 13 w 15"/>
                <a:gd name="T13" fmla="*/ 3 h 28"/>
                <a:gd name="T14" fmla="*/ 13 w 15"/>
                <a:gd name="T15" fmla="*/ 7 h 28"/>
                <a:gd name="T16" fmla="*/ 13 w 15"/>
                <a:gd name="T17" fmla="*/ 9 h 28"/>
                <a:gd name="T18" fmla="*/ 13 w 15"/>
                <a:gd name="T19" fmla="*/ 10 h 28"/>
                <a:gd name="T20" fmla="*/ 13 w 15"/>
                <a:gd name="T21" fmla="*/ 14 h 28"/>
                <a:gd name="T22" fmla="*/ 13 w 15"/>
                <a:gd name="T23" fmla="*/ 15 h 28"/>
                <a:gd name="T24" fmla="*/ 8 w 15"/>
                <a:gd name="T25" fmla="*/ 21 h 28"/>
                <a:gd name="T26" fmla="*/ 2 w 15"/>
                <a:gd name="T27" fmla="*/ 16 h 28"/>
                <a:gd name="T28" fmla="*/ 2 w 15"/>
                <a:gd name="T29" fmla="*/ 15 h 28"/>
                <a:gd name="T30" fmla="*/ 2 w 15"/>
                <a:gd name="T31" fmla="*/ 12 h 28"/>
                <a:gd name="T32" fmla="*/ 2 w 15"/>
                <a:gd name="T33" fmla="*/ 10 h 28"/>
                <a:gd name="T34" fmla="*/ 3 w 15"/>
                <a:gd name="T35" fmla="*/ 7 h 28"/>
                <a:gd name="T36" fmla="*/ 3 w 15"/>
                <a:gd name="T37" fmla="*/ 3 h 28"/>
                <a:gd name="T38" fmla="*/ 3 w 15"/>
                <a:gd name="T39" fmla="*/ 2 h 28"/>
                <a:gd name="T40" fmla="*/ 3 w 15"/>
                <a:gd name="T41" fmla="*/ 0 h 28"/>
                <a:gd name="T42" fmla="*/ 2 w 15"/>
                <a:gd name="T43" fmla="*/ 0 h 28"/>
                <a:gd name="T44" fmla="*/ 2 w 15"/>
                <a:gd name="T45" fmla="*/ 2 h 28"/>
                <a:gd name="T46" fmla="*/ 2 w 15"/>
                <a:gd name="T47" fmla="*/ 1 h 28"/>
                <a:gd name="T48" fmla="*/ 2 w 15"/>
                <a:gd name="T49" fmla="*/ 3 h 28"/>
                <a:gd name="T50" fmla="*/ 2 w 15"/>
                <a:gd name="T51" fmla="*/ 3 h 28"/>
                <a:gd name="T52" fmla="*/ 3 w 15"/>
                <a:gd name="T53" fmla="*/ 7 h 28"/>
                <a:gd name="T54" fmla="*/ 0 w 15"/>
                <a:gd name="T55" fmla="*/ 19 h 28"/>
                <a:gd name="T56" fmla="*/ 6 w 15"/>
                <a:gd name="T57" fmla="*/ 28 h 28"/>
                <a:gd name="T58" fmla="*/ 15 w 15"/>
                <a:gd name="T59" fmla="*/ 20 h 28"/>
                <a:gd name="T60" fmla="*/ 14 w 15"/>
                <a:gd name="T6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" h="28"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2" y="18"/>
                    <a:pt x="11" y="21"/>
                    <a:pt x="8" y="21"/>
                  </a:cubicBezTo>
                  <a:cubicBezTo>
                    <a:pt x="4" y="21"/>
                    <a:pt x="2" y="19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4"/>
                    <a:pt x="2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5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28"/>
                    <a:pt x="6" y="28"/>
                  </a:cubicBezTo>
                  <a:cubicBezTo>
                    <a:pt x="9" y="28"/>
                    <a:pt x="15" y="20"/>
                    <a:pt x="15" y="20"/>
                  </a:cubicBezTo>
                  <a:cubicBezTo>
                    <a:pt x="14" y="10"/>
                    <a:pt x="14" y="10"/>
                    <a:pt x="14" y="10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0" name="Freeform 498"/>
            <p:cNvSpPr/>
            <p:nvPr/>
          </p:nvSpPr>
          <p:spPr bwMode="auto">
            <a:xfrm>
              <a:off x="4677032" y="3241999"/>
              <a:ext cx="42413" cy="71664"/>
            </a:xfrm>
            <a:custGeom>
              <a:avLst/>
              <a:gdLst>
                <a:gd name="T0" fmla="*/ 1 w 12"/>
                <a:gd name="T1" fmla="*/ 2 h 21"/>
                <a:gd name="T2" fmla="*/ 1 w 12"/>
                <a:gd name="T3" fmla="*/ 3 h 21"/>
                <a:gd name="T4" fmla="*/ 1 w 12"/>
                <a:gd name="T5" fmla="*/ 7 h 21"/>
                <a:gd name="T6" fmla="*/ 0 w 12"/>
                <a:gd name="T7" fmla="*/ 10 h 21"/>
                <a:gd name="T8" fmla="*/ 0 w 12"/>
                <a:gd name="T9" fmla="*/ 12 h 21"/>
                <a:gd name="T10" fmla="*/ 0 w 12"/>
                <a:gd name="T11" fmla="*/ 15 h 21"/>
                <a:gd name="T12" fmla="*/ 0 w 12"/>
                <a:gd name="T13" fmla="*/ 16 h 21"/>
                <a:gd name="T14" fmla="*/ 6 w 12"/>
                <a:gd name="T15" fmla="*/ 21 h 21"/>
                <a:gd name="T16" fmla="*/ 11 w 12"/>
                <a:gd name="T17" fmla="*/ 15 h 21"/>
                <a:gd name="T18" fmla="*/ 11 w 12"/>
                <a:gd name="T19" fmla="*/ 14 h 21"/>
                <a:gd name="T20" fmla="*/ 11 w 12"/>
                <a:gd name="T21" fmla="*/ 10 h 21"/>
                <a:gd name="T22" fmla="*/ 11 w 12"/>
                <a:gd name="T23" fmla="*/ 9 h 21"/>
                <a:gd name="T24" fmla="*/ 11 w 12"/>
                <a:gd name="T25" fmla="*/ 7 h 21"/>
                <a:gd name="T26" fmla="*/ 11 w 12"/>
                <a:gd name="T27" fmla="*/ 3 h 21"/>
                <a:gd name="T28" fmla="*/ 11 w 12"/>
                <a:gd name="T29" fmla="*/ 1 h 21"/>
                <a:gd name="T30" fmla="*/ 12 w 12"/>
                <a:gd name="T31" fmla="*/ 0 h 21"/>
                <a:gd name="T32" fmla="*/ 1 w 12"/>
                <a:gd name="T33" fmla="*/ 0 h 21"/>
                <a:gd name="T34" fmla="*/ 1 w 12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1"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1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2" y="21"/>
                    <a:pt x="6" y="21"/>
                  </a:cubicBezTo>
                  <a:cubicBezTo>
                    <a:pt x="9" y="21"/>
                    <a:pt x="10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1" y="11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1" y="5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1" name="Freeform 499"/>
            <p:cNvSpPr/>
            <p:nvPr/>
          </p:nvSpPr>
          <p:spPr bwMode="auto">
            <a:xfrm>
              <a:off x="4663869" y="2961196"/>
              <a:ext cx="76051" cy="253015"/>
            </a:xfrm>
            <a:custGeom>
              <a:avLst/>
              <a:gdLst>
                <a:gd name="T0" fmla="*/ 0 w 22"/>
                <a:gd name="T1" fmla="*/ 0 h 73"/>
                <a:gd name="T2" fmla="*/ 1 w 22"/>
                <a:gd name="T3" fmla="*/ 19 h 73"/>
                <a:gd name="T4" fmla="*/ 19 w 22"/>
                <a:gd name="T5" fmla="*/ 21 h 73"/>
                <a:gd name="T6" fmla="*/ 17 w 22"/>
                <a:gd name="T7" fmla="*/ 73 h 73"/>
                <a:gd name="T8" fmla="*/ 22 w 22"/>
                <a:gd name="T9" fmla="*/ 34 h 73"/>
                <a:gd name="T10" fmla="*/ 22 w 22"/>
                <a:gd name="T11" fmla="*/ 4 h 73"/>
                <a:gd name="T12" fmla="*/ 0 w 22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3">
                  <a:moveTo>
                    <a:pt x="0" y="0"/>
                  </a:moveTo>
                  <a:cubicBezTo>
                    <a:pt x="0" y="7"/>
                    <a:pt x="0" y="13"/>
                    <a:pt x="1" y="19"/>
                  </a:cubicBezTo>
                  <a:cubicBezTo>
                    <a:pt x="4" y="19"/>
                    <a:pt x="18" y="17"/>
                    <a:pt x="19" y="21"/>
                  </a:cubicBezTo>
                  <a:cubicBezTo>
                    <a:pt x="20" y="24"/>
                    <a:pt x="17" y="73"/>
                    <a:pt x="17" y="73"/>
                  </a:cubicBezTo>
                  <a:cubicBezTo>
                    <a:pt x="19" y="59"/>
                    <a:pt x="21" y="40"/>
                    <a:pt x="22" y="34"/>
                  </a:cubicBezTo>
                  <a:cubicBezTo>
                    <a:pt x="22" y="29"/>
                    <a:pt x="22" y="16"/>
                    <a:pt x="2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2" name="Freeform 500"/>
            <p:cNvSpPr/>
            <p:nvPr/>
          </p:nvSpPr>
          <p:spPr bwMode="auto">
            <a:xfrm>
              <a:off x="4590744" y="2735969"/>
              <a:ext cx="339303" cy="529430"/>
            </a:xfrm>
            <a:custGeom>
              <a:avLst/>
              <a:gdLst>
                <a:gd name="T0" fmla="*/ 49 w 98"/>
                <a:gd name="T1" fmla="*/ 0 h 153"/>
                <a:gd name="T2" fmla="*/ 9 w 98"/>
                <a:gd name="T3" fmla="*/ 15 h 153"/>
                <a:gd name="T4" fmla="*/ 0 w 98"/>
                <a:gd name="T5" fmla="*/ 147 h 153"/>
                <a:gd name="T6" fmla="*/ 46 w 98"/>
                <a:gd name="T7" fmla="*/ 153 h 153"/>
                <a:gd name="T8" fmla="*/ 98 w 98"/>
                <a:gd name="T9" fmla="*/ 150 h 153"/>
                <a:gd name="T10" fmla="*/ 91 w 98"/>
                <a:gd name="T11" fmla="*/ 13 h 153"/>
                <a:gd name="T12" fmla="*/ 49 w 98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3">
                  <a:moveTo>
                    <a:pt x="49" y="0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74" y="0"/>
                    <a:pt x="49" y="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3" name="Freeform 501"/>
            <p:cNvSpPr/>
            <p:nvPr/>
          </p:nvSpPr>
          <p:spPr bwMode="auto">
            <a:xfrm>
              <a:off x="4611219" y="2791544"/>
              <a:ext cx="45338" cy="460692"/>
            </a:xfrm>
            <a:custGeom>
              <a:avLst/>
              <a:gdLst>
                <a:gd name="T0" fmla="*/ 0 w 31"/>
                <a:gd name="T1" fmla="*/ 312 h 315"/>
                <a:gd name="T2" fmla="*/ 22 w 31"/>
                <a:gd name="T3" fmla="*/ 315 h 315"/>
                <a:gd name="T4" fmla="*/ 31 w 31"/>
                <a:gd name="T5" fmla="*/ 0 h 315"/>
                <a:gd name="T6" fmla="*/ 22 w 31"/>
                <a:gd name="T7" fmla="*/ 0 h 315"/>
                <a:gd name="T8" fmla="*/ 0 w 31"/>
                <a:gd name="T9" fmla="*/ 31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5">
                  <a:moveTo>
                    <a:pt x="0" y="312"/>
                  </a:moveTo>
                  <a:lnTo>
                    <a:pt x="22" y="315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4" name="Freeform 502"/>
            <p:cNvSpPr/>
            <p:nvPr/>
          </p:nvSpPr>
          <p:spPr bwMode="auto">
            <a:xfrm>
              <a:off x="4687270" y="2798857"/>
              <a:ext cx="17550" cy="459229"/>
            </a:xfrm>
            <a:custGeom>
              <a:avLst/>
              <a:gdLst>
                <a:gd name="T0" fmla="*/ 0 w 12"/>
                <a:gd name="T1" fmla="*/ 314 h 314"/>
                <a:gd name="T2" fmla="*/ 10 w 12"/>
                <a:gd name="T3" fmla="*/ 314 h 314"/>
                <a:gd name="T4" fmla="*/ 12 w 12"/>
                <a:gd name="T5" fmla="*/ 2 h 314"/>
                <a:gd name="T6" fmla="*/ 8 w 12"/>
                <a:gd name="T7" fmla="*/ 0 h 314"/>
                <a:gd name="T8" fmla="*/ 0 w 12"/>
                <a:gd name="T9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14">
                  <a:moveTo>
                    <a:pt x="0" y="314"/>
                  </a:moveTo>
                  <a:lnTo>
                    <a:pt x="10" y="31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5" name="Freeform 503"/>
            <p:cNvSpPr/>
            <p:nvPr/>
          </p:nvSpPr>
          <p:spPr bwMode="auto">
            <a:xfrm>
              <a:off x="4732607" y="2798857"/>
              <a:ext cx="42413" cy="466542"/>
            </a:xfrm>
            <a:custGeom>
              <a:avLst/>
              <a:gdLst>
                <a:gd name="T0" fmla="*/ 0 w 29"/>
                <a:gd name="T1" fmla="*/ 0 h 319"/>
                <a:gd name="T2" fmla="*/ 12 w 29"/>
                <a:gd name="T3" fmla="*/ 319 h 319"/>
                <a:gd name="T4" fmla="*/ 29 w 29"/>
                <a:gd name="T5" fmla="*/ 317 h 319"/>
                <a:gd name="T6" fmla="*/ 26 w 29"/>
                <a:gd name="T7" fmla="*/ 0 h 319"/>
                <a:gd name="T8" fmla="*/ 0 w 29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9">
                  <a:moveTo>
                    <a:pt x="0" y="0"/>
                  </a:moveTo>
                  <a:lnTo>
                    <a:pt x="12" y="319"/>
                  </a:lnTo>
                  <a:lnTo>
                    <a:pt x="29" y="317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6" name="Freeform 504"/>
            <p:cNvSpPr/>
            <p:nvPr/>
          </p:nvSpPr>
          <p:spPr bwMode="auto">
            <a:xfrm>
              <a:off x="4808658" y="2791544"/>
              <a:ext cx="27788" cy="470929"/>
            </a:xfrm>
            <a:custGeom>
              <a:avLst/>
              <a:gdLst>
                <a:gd name="T0" fmla="*/ 0 w 19"/>
                <a:gd name="T1" fmla="*/ 5 h 322"/>
                <a:gd name="T2" fmla="*/ 0 w 19"/>
                <a:gd name="T3" fmla="*/ 322 h 322"/>
                <a:gd name="T4" fmla="*/ 19 w 19"/>
                <a:gd name="T5" fmla="*/ 319 h 322"/>
                <a:gd name="T6" fmla="*/ 10 w 19"/>
                <a:gd name="T7" fmla="*/ 0 h 322"/>
                <a:gd name="T8" fmla="*/ 0 w 19"/>
                <a:gd name="T9" fmla="*/ 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2">
                  <a:moveTo>
                    <a:pt x="0" y="5"/>
                  </a:moveTo>
                  <a:lnTo>
                    <a:pt x="0" y="322"/>
                  </a:lnTo>
                  <a:lnTo>
                    <a:pt x="19" y="319"/>
                  </a:lnTo>
                  <a:lnTo>
                    <a:pt x="1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7" name="Freeform 505"/>
            <p:cNvSpPr/>
            <p:nvPr/>
          </p:nvSpPr>
          <p:spPr bwMode="auto">
            <a:xfrm>
              <a:off x="4861309" y="2784231"/>
              <a:ext cx="51188" cy="473855"/>
            </a:xfrm>
            <a:custGeom>
              <a:avLst/>
              <a:gdLst>
                <a:gd name="T0" fmla="*/ 1 w 15"/>
                <a:gd name="T1" fmla="*/ 0 h 137"/>
                <a:gd name="T2" fmla="*/ 4 w 15"/>
                <a:gd name="T3" fmla="*/ 137 h 137"/>
                <a:gd name="T4" fmla="*/ 15 w 15"/>
                <a:gd name="T5" fmla="*/ 137 h 137"/>
                <a:gd name="T6" fmla="*/ 6 w 15"/>
                <a:gd name="T7" fmla="*/ 0 h 137"/>
                <a:gd name="T8" fmla="*/ 1 w 15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7">
                  <a:moveTo>
                    <a:pt x="1" y="0"/>
                  </a:moveTo>
                  <a:cubicBezTo>
                    <a:pt x="0" y="0"/>
                    <a:pt x="4" y="137"/>
                    <a:pt x="4" y="137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8" name="Freeform 506"/>
            <p:cNvSpPr/>
            <p:nvPr/>
          </p:nvSpPr>
          <p:spPr bwMode="auto">
            <a:xfrm>
              <a:off x="4795495" y="2292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9" name="Freeform 507"/>
            <p:cNvSpPr/>
            <p:nvPr/>
          </p:nvSpPr>
          <p:spPr bwMode="auto">
            <a:xfrm>
              <a:off x="4704820" y="2292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0" name="Freeform 508"/>
            <p:cNvSpPr/>
            <p:nvPr/>
          </p:nvSpPr>
          <p:spPr bwMode="auto">
            <a:xfrm>
              <a:off x="4567344" y="2292826"/>
              <a:ext cx="397804" cy="513343"/>
            </a:xfrm>
            <a:custGeom>
              <a:avLst/>
              <a:gdLst>
                <a:gd name="T0" fmla="*/ 95 w 115"/>
                <a:gd name="T1" fmla="*/ 6 h 148"/>
                <a:gd name="T2" fmla="*/ 66 w 115"/>
                <a:gd name="T3" fmla="*/ 0 h 148"/>
                <a:gd name="T4" fmla="*/ 40 w 115"/>
                <a:gd name="T5" fmla="*/ 0 h 148"/>
                <a:gd name="T6" fmla="*/ 9 w 115"/>
                <a:gd name="T7" fmla="*/ 7 h 148"/>
                <a:gd name="T8" fmla="*/ 0 w 115"/>
                <a:gd name="T9" fmla="*/ 73 h 148"/>
                <a:gd name="T10" fmla="*/ 21 w 115"/>
                <a:gd name="T11" fmla="*/ 111 h 148"/>
                <a:gd name="T12" fmla="*/ 15 w 115"/>
                <a:gd name="T13" fmla="*/ 142 h 148"/>
                <a:gd name="T14" fmla="*/ 56 w 115"/>
                <a:gd name="T15" fmla="*/ 148 h 148"/>
                <a:gd name="T16" fmla="*/ 100 w 115"/>
                <a:gd name="T17" fmla="*/ 141 h 148"/>
                <a:gd name="T18" fmla="*/ 94 w 115"/>
                <a:gd name="T19" fmla="*/ 109 h 148"/>
                <a:gd name="T20" fmla="*/ 115 w 115"/>
                <a:gd name="T21" fmla="*/ 71 h 148"/>
                <a:gd name="T22" fmla="*/ 95 w 115"/>
                <a:gd name="T23" fmla="*/ 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48">
                  <a:moveTo>
                    <a:pt x="95" y="6"/>
                  </a:moveTo>
                  <a:cubicBezTo>
                    <a:pt x="94" y="4"/>
                    <a:pt x="68" y="0"/>
                    <a:pt x="6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10" y="6"/>
                    <a:pt x="9" y="7"/>
                  </a:cubicBezTo>
                  <a:cubicBezTo>
                    <a:pt x="8" y="8"/>
                    <a:pt x="0" y="73"/>
                    <a:pt x="0" y="73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34" y="148"/>
                    <a:pt x="56" y="148"/>
                  </a:cubicBezTo>
                  <a:cubicBezTo>
                    <a:pt x="77" y="148"/>
                    <a:pt x="100" y="141"/>
                    <a:pt x="100" y="141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97" y="7"/>
                    <a:pt x="95" y="6"/>
                  </a:cubicBezTo>
                  <a:close/>
                </a:path>
              </a:pathLst>
            </a:custGeom>
            <a:solidFill>
              <a:srgbClr val="F8C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1" name="Freeform 509"/>
            <p:cNvSpPr/>
            <p:nvPr/>
          </p:nvSpPr>
          <p:spPr bwMode="auto">
            <a:xfrm>
              <a:off x="4698970" y="2289902"/>
              <a:ext cx="102376" cy="38025"/>
            </a:xfrm>
            <a:custGeom>
              <a:avLst/>
              <a:gdLst>
                <a:gd name="T0" fmla="*/ 25 w 30"/>
                <a:gd name="T1" fmla="*/ 6 h 11"/>
                <a:gd name="T2" fmla="*/ 15 w 30"/>
                <a:gd name="T3" fmla="*/ 9 h 11"/>
                <a:gd name="T4" fmla="*/ 2 w 30"/>
                <a:gd name="T5" fmla="*/ 0 h 11"/>
                <a:gd name="T6" fmla="*/ 0 w 30"/>
                <a:gd name="T7" fmla="*/ 1 h 11"/>
                <a:gd name="T8" fmla="*/ 15 w 30"/>
                <a:gd name="T9" fmla="*/ 11 h 11"/>
                <a:gd name="T10" fmla="*/ 26 w 30"/>
                <a:gd name="T11" fmla="*/ 7 h 11"/>
                <a:gd name="T12" fmla="*/ 30 w 30"/>
                <a:gd name="T13" fmla="*/ 1 h 11"/>
                <a:gd name="T14" fmla="*/ 28 w 30"/>
                <a:gd name="T15" fmla="*/ 0 h 11"/>
                <a:gd name="T16" fmla="*/ 25 w 30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5" y="6"/>
                  </a:moveTo>
                  <a:cubicBezTo>
                    <a:pt x="23" y="8"/>
                    <a:pt x="19" y="9"/>
                    <a:pt x="15" y="9"/>
                  </a:cubicBezTo>
                  <a:cubicBezTo>
                    <a:pt x="4" y="9"/>
                    <a:pt x="2" y="1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4" y="11"/>
                    <a:pt x="15" y="11"/>
                  </a:cubicBezTo>
                  <a:cubicBezTo>
                    <a:pt x="20" y="11"/>
                    <a:pt x="24" y="10"/>
                    <a:pt x="26" y="7"/>
                  </a:cubicBezTo>
                  <a:cubicBezTo>
                    <a:pt x="29" y="4"/>
                    <a:pt x="30" y="1"/>
                    <a:pt x="30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3"/>
                    <a:pt x="25" y="6"/>
                  </a:cubicBezTo>
                  <a:close/>
                </a:path>
              </a:pathLst>
            </a:custGeom>
            <a:solidFill>
              <a:srgbClr val="E0A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2" name="Freeform 510"/>
            <p:cNvSpPr/>
            <p:nvPr/>
          </p:nvSpPr>
          <p:spPr bwMode="auto">
            <a:xfrm>
              <a:off x="4704820" y="2254801"/>
              <a:ext cx="90676" cy="65814"/>
            </a:xfrm>
            <a:custGeom>
              <a:avLst/>
              <a:gdLst>
                <a:gd name="T0" fmla="*/ 2 w 26"/>
                <a:gd name="T1" fmla="*/ 2 h 19"/>
                <a:gd name="T2" fmla="*/ 0 w 26"/>
                <a:gd name="T3" fmla="*/ 14 h 19"/>
                <a:gd name="T4" fmla="*/ 13 w 26"/>
                <a:gd name="T5" fmla="*/ 19 h 19"/>
                <a:gd name="T6" fmla="*/ 26 w 26"/>
                <a:gd name="T7" fmla="*/ 14 h 19"/>
                <a:gd name="T8" fmla="*/ 25 w 26"/>
                <a:gd name="T9" fmla="*/ 0 h 19"/>
                <a:gd name="T10" fmla="*/ 2 w 26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">
                  <a:moveTo>
                    <a:pt x="2" y="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4" y="19"/>
                    <a:pt x="13" y="19"/>
                  </a:cubicBezTo>
                  <a:cubicBezTo>
                    <a:pt x="23" y="19"/>
                    <a:pt x="26" y="14"/>
                    <a:pt x="26" y="14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3" name="Freeform 511"/>
            <p:cNvSpPr/>
            <p:nvPr/>
          </p:nvSpPr>
          <p:spPr bwMode="auto">
            <a:xfrm>
              <a:off x="4671182" y="2110012"/>
              <a:ext cx="71664" cy="182814"/>
            </a:xfrm>
            <a:custGeom>
              <a:avLst/>
              <a:gdLst>
                <a:gd name="T0" fmla="*/ 12 w 21"/>
                <a:gd name="T1" fmla="*/ 42 h 53"/>
                <a:gd name="T2" fmla="*/ 8 w 21"/>
                <a:gd name="T3" fmla="*/ 30 h 53"/>
                <a:gd name="T4" fmla="*/ 5 w 21"/>
                <a:gd name="T5" fmla="*/ 20 h 53"/>
                <a:gd name="T6" fmla="*/ 7 w 21"/>
                <a:gd name="T7" fmla="*/ 16 h 53"/>
                <a:gd name="T8" fmla="*/ 6 w 21"/>
                <a:gd name="T9" fmla="*/ 0 h 53"/>
                <a:gd name="T10" fmla="*/ 5 w 21"/>
                <a:gd name="T11" fmla="*/ 0 h 53"/>
                <a:gd name="T12" fmla="*/ 0 w 21"/>
                <a:gd name="T13" fmla="*/ 15 h 53"/>
                <a:gd name="T14" fmla="*/ 4 w 21"/>
                <a:gd name="T15" fmla="*/ 38 h 53"/>
                <a:gd name="T16" fmla="*/ 21 w 21"/>
                <a:gd name="T17" fmla="*/ 53 h 53"/>
                <a:gd name="T18" fmla="*/ 12 w 21"/>
                <a:gd name="T19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53">
                  <a:moveTo>
                    <a:pt x="12" y="42"/>
                  </a:moveTo>
                  <a:cubicBezTo>
                    <a:pt x="10" y="36"/>
                    <a:pt x="12" y="34"/>
                    <a:pt x="8" y="30"/>
                  </a:cubicBezTo>
                  <a:cubicBezTo>
                    <a:pt x="5" y="26"/>
                    <a:pt x="6" y="22"/>
                    <a:pt x="5" y="20"/>
                  </a:cubicBezTo>
                  <a:cubicBezTo>
                    <a:pt x="4" y="18"/>
                    <a:pt x="6" y="18"/>
                    <a:pt x="7" y="16"/>
                  </a:cubicBezTo>
                  <a:cubicBezTo>
                    <a:pt x="8" y="14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4"/>
                    <a:pt x="0" y="9"/>
                    <a:pt x="0" y="15"/>
                  </a:cubicBezTo>
                  <a:cubicBezTo>
                    <a:pt x="0" y="21"/>
                    <a:pt x="1" y="30"/>
                    <a:pt x="4" y="38"/>
                  </a:cubicBezTo>
                  <a:cubicBezTo>
                    <a:pt x="7" y="46"/>
                    <a:pt x="15" y="52"/>
                    <a:pt x="21" y="53"/>
                  </a:cubicBezTo>
                  <a:cubicBezTo>
                    <a:pt x="18" y="51"/>
                    <a:pt x="15" y="48"/>
                    <a:pt x="12" y="42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4" name="Freeform 512"/>
            <p:cNvSpPr/>
            <p:nvPr/>
          </p:nvSpPr>
          <p:spPr bwMode="auto">
            <a:xfrm>
              <a:off x="4677032" y="2082225"/>
              <a:ext cx="152102" cy="210603"/>
            </a:xfrm>
            <a:custGeom>
              <a:avLst/>
              <a:gdLst>
                <a:gd name="T0" fmla="*/ 21 w 44"/>
                <a:gd name="T1" fmla="*/ 0 h 61"/>
                <a:gd name="T2" fmla="*/ 3 w 44"/>
                <a:gd name="T3" fmla="*/ 8 h 61"/>
                <a:gd name="T4" fmla="*/ 4 w 44"/>
                <a:gd name="T5" fmla="*/ 8 h 61"/>
                <a:gd name="T6" fmla="*/ 3 w 44"/>
                <a:gd name="T7" fmla="*/ 24 h 61"/>
                <a:gd name="T8" fmla="*/ 3 w 44"/>
                <a:gd name="T9" fmla="*/ 30 h 61"/>
                <a:gd name="T10" fmla="*/ 6 w 44"/>
                <a:gd name="T11" fmla="*/ 44 h 61"/>
                <a:gd name="T12" fmla="*/ 10 w 44"/>
                <a:gd name="T13" fmla="*/ 54 h 61"/>
                <a:gd name="T14" fmla="*/ 19 w 44"/>
                <a:gd name="T15" fmla="*/ 61 h 61"/>
                <a:gd name="T16" fmla="*/ 21 w 44"/>
                <a:gd name="T17" fmla="*/ 61 h 61"/>
                <a:gd name="T18" fmla="*/ 40 w 44"/>
                <a:gd name="T19" fmla="*/ 46 h 61"/>
                <a:gd name="T20" fmla="*/ 44 w 44"/>
                <a:gd name="T21" fmla="*/ 23 h 61"/>
                <a:gd name="T22" fmla="*/ 21 w 44"/>
                <a:gd name="T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61">
                  <a:moveTo>
                    <a:pt x="21" y="0"/>
                  </a:moveTo>
                  <a:cubicBezTo>
                    <a:pt x="14" y="0"/>
                    <a:pt x="8" y="3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23"/>
                    <a:pt x="3" y="24"/>
                  </a:cubicBezTo>
                  <a:cubicBezTo>
                    <a:pt x="3" y="26"/>
                    <a:pt x="2" y="28"/>
                    <a:pt x="3" y="30"/>
                  </a:cubicBezTo>
                  <a:cubicBezTo>
                    <a:pt x="4" y="32"/>
                    <a:pt x="0" y="36"/>
                    <a:pt x="6" y="44"/>
                  </a:cubicBezTo>
                  <a:cubicBezTo>
                    <a:pt x="9" y="49"/>
                    <a:pt x="8" y="49"/>
                    <a:pt x="10" y="54"/>
                  </a:cubicBezTo>
                  <a:cubicBezTo>
                    <a:pt x="12" y="60"/>
                    <a:pt x="16" y="59"/>
                    <a:pt x="19" y="61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8" y="61"/>
                    <a:pt x="37" y="55"/>
                    <a:pt x="40" y="46"/>
                  </a:cubicBezTo>
                  <a:cubicBezTo>
                    <a:pt x="42" y="37"/>
                    <a:pt x="44" y="29"/>
                    <a:pt x="44" y="23"/>
                  </a:cubicBezTo>
                  <a:cubicBezTo>
                    <a:pt x="44" y="15"/>
                    <a:pt x="37" y="0"/>
                    <a:pt x="21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5" name="Freeform 513"/>
            <p:cNvSpPr/>
            <p:nvPr/>
          </p:nvSpPr>
          <p:spPr bwMode="auto">
            <a:xfrm>
              <a:off x="4818896" y="2168513"/>
              <a:ext cx="27788" cy="45338"/>
            </a:xfrm>
            <a:custGeom>
              <a:avLst/>
              <a:gdLst>
                <a:gd name="T0" fmla="*/ 4 w 8"/>
                <a:gd name="T1" fmla="*/ 0 h 13"/>
                <a:gd name="T2" fmla="*/ 0 w 8"/>
                <a:gd name="T3" fmla="*/ 5 h 13"/>
                <a:gd name="T4" fmla="*/ 2 w 8"/>
                <a:gd name="T5" fmla="*/ 13 h 13"/>
                <a:gd name="T6" fmla="*/ 6 w 8"/>
                <a:gd name="T7" fmla="*/ 7 h 13"/>
                <a:gd name="T8" fmla="*/ 4 w 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2"/>
                    <a:pt x="2" y="13"/>
                  </a:cubicBezTo>
                  <a:cubicBezTo>
                    <a:pt x="3" y="13"/>
                    <a:pt x="5" y="10"/>
                    <a:pt x="6" y="7"/>
                  </a:cubicBezTo>
                  <a:cubicBezTo>
                    <a:pt x="6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6" name="Freeform 514"/>
            <p:cNvSpPr/>
            <p:nvPr/>
          </p:nvSpPr>
          <p:spPr bwMode="auto">
            <a:xfrm>
              <a:off x="4747233" y="2152426"/>
              <a:ext cx="81901" cy="140402"/>
            </a:xfrm>
            <a:custGeom>
              <a:avLst/>
              <a:gdLst>
                <a:gd name="T0" fmla="*/ 16 w 24"/>
                <a:gd name="T1" fmla="*/ 1 h 41"/>
                <a:gd name="T2" fmla="*/ 16 w 24"/>
                <a:gd name="T3" fmla="*/ 1 h 41"/>
                <a:gd name="T4" fmla="*/ 19 w 24"/>
                <a:gd name="T5" fmla="*/ 9 h 41"/>
                <a:gd name="T6" fmla="*/ 15 w 24"/>
                <a:gd name="T7" fmla="*/ 20 h 41"/>
                <a:gd name="T8" fmla="*/ 13 w 24"/>
                <a:gd name="T9" fmla="*/ 28 h 41"/>
                <a:gd name="T10" fmla="*/ 3 w 24"/>
                <a:gd name="T11" fmla="*/ 39 h 41"/>
                <a:gd name="T12" fmla="*/ 2 w 24"/>
                <a:gd name="T13" fmla="*/ 40 h 41"/>
                <a:gd name="T14" fmla="*/ 0 w 24"/>
                <a:gd name="T15" fmla="*/ 41 h 41"/>
                <a:gd name="T16" fmla="*/ 1 w 24"/>
                <a:gd name="T17" fmla="*/ 41 h 41"/>
                <a:gd name="T18" fmla="*/ 20 w 24"/>
                <a:gd name="T19" fmla="*/ 26 h 41"/>
                <a:gd name="T20" fmla="*/ 22 w 24"/>
                <a:gd name="T21" fmla="*/ 17 h 41"/>
                <a:gd name="T22" fmla="*/ 22 w 24"/>
                <a:gd name="T23" fmla="*/ 13 h 41"/>
                <a:gd name="T24" fmla="*/ 24 w 24"/>
                <a:gd name="T25" fmla="*/ 6 h 41"/>
                <a:gd name="T26" fmla="*/ 24 w 24"/>
                <a:gd name="T27" fmla="*/ 5 h 41"/>
                <a:gd name="T28" fmla="*/ 24 w 24"/>
                <a:gd name="T29" fmla="*/ 3 h 41"/>
                <a:gd name="T30" fmla="*/ 24 w 24"/>
                <a:gd name="T31" fmla="*/ 1 h 41"/>
                <a:gd name="T32" fmla="*/ 16 w 24"/>
                <a:gd name="T3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41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20" y="7"/>
                    <a:pt x="19" y="9"/>
                  </a:cubicBezTo>
                  <a:cubicBezTo>
                    <a:pt x="18" y="12"/>
                    <a:pt x="18" y="18"/>
                    <a:pt x="15" y="20"/>
                  </a:cubicBezTo>
                  <a:cubicBezTo>
                    <a:pt x="12" y="22"/>
                    <a:pt x="14" y="23"/>
                    <a:pt x="13" y="28"/>
                  </a:cubicBezTo>
                  <a:cubicBezTo>
                    <a:pt x="11" y="32"/>
                    <a:pt x="6" y="39"/>
                    <a:pt x="3" y="39"/>
                  </a:cubicBezTo>
                  <a:cubicBezTo>
                    <a:pt x="3" y="40"/>
                    <a:pt x="2" y="40"/>
                    <a:pt x="2" y="40"/>
                  </a:cubicBezTo>
                  <a:cubicBezTo>
                    <a:pt x="1" y="40"/>
                    <a:pt x="1" y="41"/>
                    <a:pt x="0" y="41"/>
                  </a:cubicBezTo>
                  <a:cubicBezTo>
                    <a:pt x="0" y="41"/>
                    <a:pt x="1" y="41"/>
                    <a:pt x="1" y="41"/>
                  </a:cubicBezTo>
                  <a:cubicBezTo>
                    <a:pt x="8" y="41"/>
                    <a:pt x="17" y="35"/>
                    <a:pt x="20" y="26"/>
                  </a:cubicBezTo>
                  <a:cubicBezTo>
                    <a:pt x="21" y="23"/>
                    <a:pt x="22" y="20"/>
                    <a:pt x="22" y="17"/>
                  </a:cubicBezTo>
                  <a:cubicBezTo>
                    <a:pt x="22" y="16"/>
                    <a:pt x="22" y="14"/>
                    <a:pt x="22" y="13"/>
                  </a:cubicBezTo>
                  <a:cubicBezTo>
                    <a:pt x="22" y="11"/>
                    <a:pt x="22" y="7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3" y="0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7" name="Freeform 515"/>
            <p:cNvSpPr/>
            <p:nvPr/>
          </p:nvSpPr>
          <p:spPr bwMode="auto">
            <a:xfrm>
              <a:off x="4681419" y="2086612"/>
              <a:ext cx="147713" cy="206214"/>
            </a:xfrm>
            <a:custGeom>
              <a:avLst/>
              <a:gdLst>
                <a:gd name="T0" fmla="*/ 36 w 43"/>
                <a:gd name="T1" fmla="*/ 5 h 60"/>
                <a:gd name="T2" fmla="*/ 12 w 43"/>
                <a:gd name="T3" fmla="*/ 0 h 60"/>
                <a:gd name="T4" fmla="*/ 0 w 43"/>
                <a:gd name="T5" fmla="*/ 6 h 60"/>
                <a:gd name="T6" fmla="*/ 5 w 43"/>
                <a:gd name="T7" fmla="*/ 22 h 60"/>
                <a:gd name="T8" fmla="*/ 21 w 43"/>
                <a:gd name="T9" fmla="*/ 8 h 60"/>
                <a:gd name="T10" fmla="*/ 21 w 43"/>
                <a:gd name="T11" fmla="*/ 24 h 60"/>
                <a:gd name="T12" fmla="*/ 24 w 43"/>
                <a:gd name="T13" fmla="*/ 40 h 60"/>
                <a:gd name="T14" fmla="*/ 20 w 43"/>
                <a:gd name="T15" fmla="*/ 42 h 60"/>
                <a:gd name="T16" fmla="*/ 20 w 43"/>
                <a:gd name="T17" fmla="*/ 51 h 60"/>
                <a:gd name="T18" fmla="*/ 23 w 43"/>
                <a:gd name="T19" fmla="*/ 54 h 60"/>
                <a:gd name="T20" fmla="*/ 19 w 43"/>
                <a:gd name="T21" fmla="*/ 60 h 60"/>
                <a:gd name="T22" fmla="*/ 22 w 43"/>
                <a:gd name="T23" fmla="*/ 60 h 60"/>
                <a:gd name="T24" fmla="*/ 31 w 43"/>
                <a:gd name="T25" fmla="*/ 53 h 60"/>
                <a:gd name="T26" fmla="*/ 37 w 43"/>
                <a:gd name="T27" fmla="*/ 41 h 60"/>
                <a:gd name="T28" fmla="*/ 40 w 43"/>
                <a:gd name="T29" fmla="*/ 29 h 60"/>
                <a:gd name="T30" fmla="*/ 41 w 43"/>
                <a:gd name="T31" fmla="*/ 19 h 60"/>
                <a:gd name="T32" fmla="*/ 43 w 43"/>
                <a:gd name="T33" fmla="*/ 19 h 60"/>
                <a:gd name="T34" fmla="*/ 36 w 43"/>
                <a:gd name="T3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60">
                  <a:moveTo>
                    <a:pt x="36" y="5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2" y="4"/>
                    <a:pt x="0" y="6"/>
                  </a:cubicBezTo>
                  <a:cubicBezTo>
                    <a:pt x="1" y="7"/>
                    <a:pt x="3" y="26"/>
                    <a:pt x="5" y="22"/>
                  </a:cubicBezTo>
                  <a:cubicBezTo>
                    <a:pt x="12" y="13"/>
                    <a:pt x="22" y="3"/>
                    <a:pt x="21" y="8"/>
                  </a:cubicBezTo>
                  <a:cubicBezTo>
                    <a:pt x="20" y="12"/>
                    <a:pt x="22" y="21"/>
                    <a:pt x="21" y="24"/>
                  </a:cubicBezTo>
                  <a:cubicBezTo>
                    <a:pt x="20" y="28"/>
                    <a:pt x="24" y="35"/>
                    <a:pt x="24" y="40"/>
                  </a:cubicBezTo>
                  <a:cubicBezTo>
                    <a:pt x="24" y="42"/>
                    <a:pt x="20" y="42"/>
                    <a:pt x="20" y="42"/>
                  </a:cubicBezTo>
                  <a:cubicBezTo>
                    <a:pt x="20" y="42"/>
                    <a:pt x="20" y="49"/>
                    <a:pt x="20" y="51"/>
                  </a:cubicBezTo>
                  <a:cubicBezTo>
                    <a:pt x="21" y="54"/>
                    <a:pt x="23" y="52"/>
                    <a:pt x="23" y="54"/>
                  </a:cubicBezTo>
                  <a:cubicBezTo>
                    <a:pt x="23" y="55"/>
                    <a:pt x="21" y="58"/>
                    <a:pt x="19" y="60"/>
                  </a:cubicBezTo>
                  <a:cubicBezTo>
                    <a:pt x="19" y="60"/>
                    <a:pt x="22" y="60"/>
                    <a:pt x="22" y="60"/>
                  </a:cubicBezTo>
                  <a:cubicBezTo>
                    <a:pt x="24" y="59"/>
                    <a:pt x="30" y="57"/>
                    <a:pt x="31" y="53"/>
                  </a:cubicBezTo>
                  <a:cubicBezTo>
                    <a:pt x="32" y="49"/>
                    <a:pt x="34" y="43"/>
                    <a:pt x="37" y="41"/>
                  </a:cubicBezTo>
                  <a:cubicBezTo>
                    <a:pt x="40" y="39"/>
                    <a:pt x="41" y="32"/>
                    <a:pt x="40" y="29"/>
                  </a:cubicBezTo>
                  <a:cubicBezTo>
                    <a:pt x="39" y="27"/>
                    <a:pt x="41" y="19"/>
                    <a:pt x="41" y="19"/>
                  </a:cubicBezTo>
                  <a:cubicBezTo>
                    <a:pt x="41" y="19"/>
                    <a:pt x="42" y="19"/>
                    <a:pt x="43" y="19"/>
                  </a:cubicBezTo>
                  <a:cubicBezTo>
                    <a:pt x="42" y="15"/>
                    <a:pt x="42" y="11"/>
                    <a:pt x="36" y="5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8" name="Freeform 516"/>
            <p:cNvSpPr/>
            <p:nvPr/>
          </p:nvSpPr>
          <p:spPr bwMode="auto">
            <a:xfrm>
              <a:off x="4823284" y="2175826"/>
              <a:ext cx="20475" cy="30713"/>
            </a:xfrm>
            <a:custGeom>
              <a:avLst/>
              <a:gdLst>
                <a:gd name="T0" fmla="*/ 1 w 6"/>
                <a:gd name="T1" fmla="*/ 2 h 9"/>
                <a:gd name="T2" fmla="*/ 1 w 6"/>
                <a:gd name="T3" fmla="*/ 5 h 9"/>
                <a:gd name="T4" fmla="*/ 1 w 6"/>
                <a:gd name="T5" fmla="*/ 8 h 9"/>
                <a:gd name="T6" fmla="*/ 4 w 6"/>
                <a:gd name="T7" fmla="*/ 5 h 9"/>
                <a:gd name="T8" fmla="*/ 5 w 6"/>
                <a:gd name="T9" fmla="*/ 0 h 9"/>
                <a:gd name="T10" fmla="*/ 1 w 6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2" y="5"/>
                    <a:pt x="0" y="7"/>
                    <a:pt x="1" y="8"/>
                  </a:cubicBezTo>
                  <a:cubicBezTo>
                    <a:pt x="1" y="9"/>
                    <a:pt x="3" y="6"/>
                    <a:pt x="4" y="5"/>
                  </a:cubicBezTo>
                  <a:cubicBezTo>
                    <a:pt x="4" y="3"/>
                    <a:pt x="6" y="1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9" name="Freeform 517"/>
            <p:cNvSpPr/>
            <p:nvPr/>
          </p:nvSpPr>
          <p:spPr bwMode="auto">
            <a:xfrm>
              <a:off x="4736996" y="2228477"/>
              <a:ext cx="26325" cy="10237"/>
            </a:xfrm>
            <a:custGeom>
              <a:avLst/>
              <a:gdLst>
                <a:gd name="T0" fmla="*/ 0 w 8"/>
                <a:gd name="T1" fmla="*/ 0 h 3"/>
                <a:gd name="T2" fmla="*/ 2 w 8"/>
                <a:gd name="T3" fmla="*/ 2 h 3"/>
                <a:gd name="T4" fmla="*/ 4 w 8"/>
                <a:gd name="T5" fmla="*/ 3 h 3"/>
                <a:gd name="T6" fmla="*/ 6 w 8"/>
                <a:gd name="T7" fmla="*/ 3 h 3"/>
                <a:gd name="T8" fmla="*/ 8 w 8"/>
                <a:gd name="T9" fmla="*/ 0 h 3"/>
                <a:gd name="T10" fmla="*/ 4 w 8"/>
                <a:gd name="T11" fmla="*/ 0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1" y="2"/>
                    <a:pt x="2" y="2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7" y="2"/>
                    <a:pt x="8" y="0"/>
                    <a:pt x="8" y="0"/>
                  </a:cubicBezTo>
                  <a:cubicBezTo>
                    <a:pt x="8" y="0"/>
                    <a:pt x="6" y="1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0" name="Freeform 518"/>
            <p:cNvSpPr/>
            <p:nvPr/>
          </p:nvSpPr>
          <p:spPr bwMode="auto">
            <a:xfrm>
              <a:off x="4736996" y="2213851"/>
              <a:ext cx="20475" cy="17550"/>
            </a:xfrm>
            <a:custGeom>
              <a:avLst/>
              <a:gdLst>
                <a:gd name="T0" fmla="*/ 3 w 6"/>
                <a:gd name="T1" fmla="*/ 2 h 5"/>
                <a:gd name="T2" fmla="*/ 0 w 6"/>
                <a:gd name="T3" fmla="*/ 3 h 5"/>
                <a:gd name="T4" fmla="*/ 5 w 6"/>
                <a:gd name="T5" fmla="*/ 4 h 5"/>
                <a:gd name="T6" fmla="*/ 5 w 6"/>
                <a:gd name="T7" fmla="*/ 1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5"/>
                    <a:pt x="3" y="4"/>
                    <a:pt x="5" y="4"/>
                  </a:cubicBezTo>
                  <a:cubicBezTo>
                    <a:pt x="6" y="5"/>
                    <a:pt x="5" y="1"/>
                    <a:pt x="5" y="1"/>
                  </a:cubicBezTo>
                  <a:cubicBezTo>
                    <a:pt x="4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1" name="Freeform 519"/>
            <p:cNvSpPr/>
            <p:nvPr/>
          </p:nvSpPr>
          <p:spPr bwMode="auto">
            <a:xfrm>
              <a:off x="4732607" y="2262114"/>
              <a:ext cx="35100" cy="17550"/>
            </a:xfrm>
            <a:custGeom>
              <a:avLst/>
              <a:gdLst>
                <a:gd name="T0" fmla="*/ 5 w 10"/>
                <a:gd name="T1" fmla="*/ 2 h 5"/>
                <a:gd name="T2" fmla="*/ 0 w 10"/>
                <a:gd name="T3" fmla="*/ 2 h 5"/>
                <a:gd name="T4" fmla="*/ 4 w 10"/>
                <a:gd name="T5" fmla="*/ 5 h 5"/>
                <a:gd name="T6" fmla="*/ 9 w 10"/>
                <a:gd name="T7" fmla="*/ 3 h 5"/>
                <a:gd name="T8" fmla="*/ 5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2"/>
                  </a:moveTo>
                  <a:cubicBezTo>
                    <a:pt x="3" y="2"/>
                    <a:pt x="0" y="0"/>
                    <a:pt x="0" y="2"/>
                  </a:cubicBezTo>
                  <a:cubicBezTo>
                    <a:pt x="0" y="4"/>
                    <a:pt x="2" y="5"/>
                    <a:pt x="4" y="5"/>
                  </a:cubicBezTo>
                  <a:cubicBezTo>
                    <a:pt x="7" y="5"/>
                    <a:pt x="8" y="5"/>
                    <a:pt x="9" y="3"/>
                  </a:cubicBezTo>
                  <a:cubicBezTo>
                    <a:pt x="10" y="1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2" name="Freeform 520"/>
            <p:cNvSpPr/>
            <p:nvPr/>
          </p:nvSpPr>
          <p:spPr bwMode="auto">
            <a:xfrm>
              <a:off x="4725296" y="2248951"/>
              <a:ext cx="49725" cy="5850"/>
            </a:xfrm>
            <a:custGeom>
              <a:avLst/>
              <a:gdLst>
                <a:gd name="T0" fmla="*/ 9 w 14"/>
                <a:gd name="T1" fmla="*/ 0 h 2"/>
                <a:gd name="T2" fmla="*/ 7 w 14"/>
                <a:gd name="T3" fmla="*/ 1 h 2"/>
                <a:gd name="T4" fmla="*/ 5 w 14"/>
                <a:gd name="T5" fmla="*/ 0 h 2"/>
                <a:gd name="T6" fmla="*/ 0 w 14"/>
                <a:gd name="T7" fmla="*/ 1 h 2"/>
                <a:gd name="T8" fmla="*/ 7 w 14"/>
                <a:gd name="T9" fmla="*/ 2 h 2"/>
                <a:gd name="T10" fmla="*/ 14 w 14"/>
                <a:gd name="T11" fmla="*/ 1 h 2"/>
                <a:gd name="T12" fmla="*/ 9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1" y="0"/>
                    <a:pt x="0" y="1"/>
                  </a:cubicBezTo>
                  <a:cubicBezTo>
                    <a:pt x="0" y="1"/>
                    <a:pt x="3" y="2"/>
                    <a:pt x="7" y="2"/>
                  </a:cubicBezTo>
                  <a:cubicBezTo>
                    <a:pt x="10" y="2"/>
                    <a:pt x="14" y="1"/>
                    <a:pt x="14" y="1"/>
                  </a:cubicBezTo>
                  <a:cubicBezTo>
                    <a:pt x="14" y="0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E3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3" name="Freeform 521"/>
            <p:cNvSpPr/>
            <p:nvPr/>
          </p:nvSpPr>
          <p:spPr bwMode="auto">
            <a:xfrm>
              <a:off x="4729683" y="2254801"/>
              <a:ext cx="27788" cy="4387"/>
            </a:xfrm>
            <a:custGeom>
              <a:avLst/>
              <a:gdLst>
                <a:gd name="T0" fmla="*/ 5 w 8"/>
                <a:gd name="T1" fmla="*/ 1 h 1"/>
                <a:gd name="T2" fmla="*/ 0 w 8"/>
                <a:gd name="T3" fmla="*/ 0 h 1"/>
                <a:gd name="T4" fmla="*/ 4 w 8"/>
                <a:gd name="T5" fmla="*/ 1 h 1"/>
                <a:gd name="T6" fmla="*/ 8 w 8"/>
                <a:gd name="T7" fmla="*/ 1 h 1"/>
                <a:gd name="T8" fmla="*/ 5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5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4" y="1"/>
                    <a:pt x="8" y="1"/>
                    <a:pt x="8" y="1"/>
                  </a:cubicBezTo>
                  <a:cubicBezTo>
                    <a:pt x="8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4" name="Freeform 522"/>
            <p:cNvSpPr/>
            <p:nvPr/>
          </p:nvSpPr>
          <p:spPr bwMode="auto">
            <a:xfrm>
              <a:off x="4736996" y="2130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5" name="Oval 523"/>
            <p:cNvSpPr>
              <a:spLocks noChangeArrowheads="1"/>
            </p:cNvSpPr>
            <p:nvPr/>
          </p:nvSpPr>
          <p:spPr bwMode="auto">
            <a:xfrm>
              <a:off x="4712133" y="2183138"/>
              <a:ext cx="10237" cy="7313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6" name="Freeform 524"/>
            <p:cNvSpPr/>
            <p:nvPr/>
          </p:nvSpPr>
          <p:spPr bwMode="auto">
            <a:xfrm>
              <a:off x="4694582" y="2178750"/>
              <a:ext cx="42413" cy="11700"/>
            </a:xfrm>
            <a:custGeom>
              <a:avLst/>
              <a:gdLst>
                <a:gd name="T0" fmla="*/ 11 w 12"/>
                <a:gd name="T1" fmla="*/ 2 h 3"/>
                <a:gd name="T2" fmla="*/ 10 w 12"/>
                <a:gd name="T3" fmla="*/ 1 h 3"/>
                <a:gd name="T4" fmla="*/ 9 w 12"/>
                <a:gd name="T5" fmla="*/ 1 h 3"/>
                <a:gd name="T6" fmla="*/ 8 w 12"/>
                <a:gd name="T7" fmla="*/ 0 h 3"/>
                <a:gd name="T8" fmla="*/ 7 w 12"/>
                <a:gd name="T9" fmla="*/ 0 h 3"/>
                <a:gd name="T10" fmla="*/ 7 w 12"/>
                <a:gd name="T11" fmla="*/ 0 h 3"/>
                <a:gd name="T12" fmla="*/ 6 w 12"/>
                <a:gd name="T13" fmla="*/ 0 h 3"/>
                <a:gd name="T14" fmla="*/ 6 w 12"/>
                <a:gd name="T15" fmla="*/ 1 h 3"/>
                <a:gd name="T16" fmla="*/ 5 w 12"/>
                <a:gd name="T17" fmla="*/ 1 h 3"/>
                <a:gd name="T18" fmla="*/ 4 w 12"/>
                <a:gd name="T19" fmla="*/ 1 h 3"/>
                <a:gd name="T20" fmla="*/ 3 w 12"/>
                <a:gd name="T21" fmla="*/ 1 h 3"/>
                <a:gd name="T22" fmla="*/ 2 w 12"/>
                <a:gd name="T23" fmla="*/ 1 h 3"/>
                <a:gd name="T24" fmla="*/ 1 w 12"/>
                <a:gd name="T25" fmla="*/ 2 h 3"/>
                <a:gd name="T26" fmla="*/ 1 w 12"/>
                <a:gd name="T27" fmla="*/ 2 h 3"/>
                <a:gd name="T28" fmla="*/ 0 w 12"/>
                <a:gd name="T29" fmla="*/ 2 h 3"/>
                <a:gd name="T30" fmla="*/ 0 w 12"/>
                <a:gd name="T31" fmla="*/ 3 h 3"/>
                <a:gd name="T32" fmla="*/ 0 w 12"/>
                <a:gd name="T33" fmla="*/ 3 h 3"/>
                <a:gd name="T34" fmla="*/ 0 w 12"/>
                <a:gd name="T35" fmla="*/ 2 h 3"/>
                <a:gd name="T36" fmla="*/ 1 w 12"/>
                <a:gd name="T37" fmla="*/ 2 h 3"/>
                <a:gd name="T38" fmla="*/ 2 w 12"/>
                <a:gd name="T39" fmla="*/ 2 h 3"/>
                <a:gd name="T40" fmla="*/ 3 w 12"/>
                <a:gd name="T41" fmla="*/ 2 h 3"/>
                <a:gd name="T42" fmla="*/ 4 w 12"/>
                <a:gd name="T43" fmla="*/ 1 h 3"/>
                <a:gd name="T44" fmla="*/ 5 w 12"/>
                <a:gd name="T45" fmla="*/ 1 h 3"/>
                <a:gd name="T46" fmla="*/ 6 w 12"/>
                <a:gd name="T47" fmla="*/ 1 h 3"/>
                <a:gd name="T48" fmla="*/ 6 w 12"/>
                <a:gd name="T49" fmla="*/ 1 h 3"/>
                <a:gd name="T50" fmla="*/ 7 w 12"/>
                <a:gd name="T51" fmla="*/ 1 h 3"/>
                <a:gd name="T52" fmla="*/ 8 w 12"/>
                <a:gd name="T53" fmla="*/ 1 h 3"/>
                <a:gd name="T54" fmla="*/ 9 w 12"/>
                <a:gd name="T55" fmla="*/ 1 h 3"/>
                <a:gd name="T56" fmla="*/ 10 w 12"/>
                <a:gd name="T57" fmla="*/ 2 h 3"/>
                <a:gd name="T58" fmla="*/ 11 w 12"/>
                <a:gd name="T59" fmla="*/ 3 h 3"/>
                <a:gd name="T60" fmla="*/ 12 w 12"/>
                <a:gd name="T61" fmla="*/ 3 h 3"/>
                <a:gd name="T62" fmla="*/ 12 w 12"/>
                <a:gd name="T63" fmla="*/ 3 h 3"/>
                <a:gd name="T64" fmla="*/ 12 w 12"/>
                <a:gd name="T65" fmla="*/ 3 h 3"/>
                <a:gd name="T66" fmla="*/ 12 w 12"/>
                <a:gd name="T67" fmla="*/ 3 h 3"/>
                <a:gd name="T68" fmla="*/ 11 w 12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3">
                  <a:moveTo>
                    <a:pt x="11" y="2"/>
                  </a:move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7" name="Freeform 525"/>
            <p:cNvSpPr/>
            <p:nvPr/>
          </p:nvSpPr>
          <p:spPr bwMode="auto">
            <a:xfrm>
              <a:off x="4777946" y="2183138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8" name="Freeform 526"/>
            <p:cNvSpPr/>
            <p:nvPr/>
          </p:nvSpPr>
          <p:spPr bwMode="auto">
            <a:xfrm>
              <a:off x="4763321" y="2183138"/>
              <a:ext cx="42413" cy="7313"/>
            </a:xfrm>
            <a:custGeom>
              <a:avLst/>
              <a:gdLst>
                <a:gd name="T0" fmla="*/ 11 w 12"/>
                <a:gd name="T1" fmla="*/ 1 h 2"/>
                <a:gd name="T2" fmla="*/ 11 w 12"/>
                <a:gd name="T3" fmla="*/ 1 h 2"/>
                <a:gd name="T4" fmla="*/ 10 w 12"/>
                <a:gd name="T5" fmla="*/ 0 h 2"/>
                <a:gd name="T6" fmla="*/ 9 w 12"/>
                <a:gd name="T7" fmla="*/ 0 h 2"/>
                <a:gd name="T8" fmla="*/ 8 w 12"/>
                <a:gd name="T9" fmla="*/ 0 h 2"/>
                <a:gd name="T10" fmla="*/ 7 w 12"/>
                <a:gd name="T11" fmla="*/ 0 h 2"/>
                <a:gd name="T12" fmla="*/ 6 w 12"/>
                <a:gd name="T13" fmla="*/ 0 h 2"/>
                <a:gd name="T14" fmla="*/ 6 w 12"/>
                <a:gd name="T15" fmla="*/ 0 h 2"/>
                <a:gd name="T16" fmla="*/ 5 w 12"/>
                <a:gd name="T17" fmla="*/ 0 h 2"/>
                <a:gd name="T18" fmla="*/ 5 w 12"/>
                <a:gd name="T19" fmla="*/ 0 h 2"/>
                <a:gd name="T20" fmla="*/ 4 w 12"/>
                <a:gd name="T21" fmla="*/ 0 h 2"/>
                <a:gd name="T22" fmla="*/ 3 w 12"/>
                <a:gd name="T23" fmla="*/ 0 h 2"/>
                <a:gd name="T24" fmla="*/ 2 w 12"/>
                <a:gd name="T25" fmla="*/ 1 h 2"/>
                <a:gd name="T26" fmla="*/ 1 w 12"/>
                <a:gd name="T27" fmla="*/ 2 h 2"/>
                <a:gd name="T28" fmla="*/ 0 w 12"/>
                <a:gd name="T29" fmla="*/ 2 h 2"/>
                <a:gd name="T30" fmla="*/ 0 w 12"/>
                <a:gd name="T31" fmla="*/ 2 h 2"/>
                <a:gd name="T32" fmla="*/ 0 w 12"/>
                <a:gd name="T33" fmla="*/ 2 h 2"/>
                <a:gd name="T34" fmla="*/ 1 w 12"/>
                <a:gd name="T35" fmla="*/ 2 h 2"/>
                <a:gd name="T36" fmla="*/ 1 w 12"/>
                <a:gd name="T37" fmla="*/ 2 h 2"/>
                <a:gd name="T38" fmla="*/ 2 w 12"/>
                <a:gd name="T39" fmla="*/ 1 h 2"/>
                <a:gd name="T40" fmla="*/ 3 w 12"/>
                <a:gd name="T41" fmla="*/ 1 h 2"/>
                <a:gd name="T42" fmla="*/ 4 w 12"/>
                <a:gd name="T43" fmla="*/ 0 h 2"/>
                <a:gd name="T44" fmla="*/ 5 w 12"/>
                <a:gd name="T45" fmla="*/ 0 h 2"/>
                <a:gd name="T46" fmla="*/ 6 w 12"/>
                <a:gd name="T47" fmla="*/ 0 h 2"/>
                <a:gd name="T48" fmla="*/ 6 w 12"/>
                <a:gd name="T49" fmla="*/ 0 h 2"/>
                <a:gd name="T50" fmla="*/ 7 w 12"/>
                <a:gd name="T51" fmla="*/ 0 h 2"/>
                <a:gd name="T52" fmla="*/ 9 w 12"/>
                <a:gd name="T53" fmla="*/ 1 h 2"/>
                <a:gd name="T54" fmla="*/ 10 w 12"/>
                <a:gd name="T55" fmla="*/ 1 h 2"/>
                <a:gd name="T56" fmla="*/ 10 w 12"/>
                <a:gd name="T57" fmla="*/ 1 h 2"/>
                <a:gd name="T58" fmla="*/ 11 w 12"/>
                <a:gd name="T59" fmla="*/ 2 h 2"/>
                <a:gd name="T60" fmla="*/ 12 w 12"/>
                <a:gd name="T61" fmla="*/ 2 h 2"/>
                <a:gd name="T62" fmla="*/ 12 w 12"/>
                <a:gd name="T63" fmla="*/ 2 h 2"/>
                <a:gd name="T64" fmla="*/ 12 w 12"/>
                <a:gd name="T65" fmla="*/ 2 h 2"/>
                <a:gd name="T66" fmla="*/ 12 w 12"/>
                <a:gd name="T67" fmla="*/ 2 h 2"/>
                <a:gd name="T68" fmla="*/ 11 w 12"/>
                <a:gd name="T6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2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9" name="Freeform 527"/>
            <p:cNvSpPr/>
            <p:nvPr/>
          </p:nvSpPr>
          <p:spPr bwMode="auto">
            <a:xfrm>
              <a:off x="4742846" y="2292826"/>
              <a:ext cx="20475" cy="14625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2 h 4"/>
                <a:gd name="T4" fmla="*/ 3 w 6"/>
                <a:gd name="T5" fmla="*/ 4 h 4"/>
                <a:gd name="T6" fmla="*/ 5 w 6"/>
                <a:gd name="T7" fmla="*/ 1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3"/>
                    <a:pt x="0" y="2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1"/>
                    <a:pt x="5" y="1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0" name="Freeform 528"/>
            <p:cNvSpPr/>
            <p:nvPr/>
          </p:nvSpPr>
          <p:spPr bwMode="auto">
            <a:xfrm>
              <a:off x="4750158" y="2099775"/>
              <a:ext cx="7313" cy="2924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6E5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1" name="Freeform 529"/>
            <p:cNvSpPr/>
            <p:nvPr/>
          </p:nvSpPr>
          <p:spPr bwMode="auto">
            <a:xfrm>
              <a:off x="4687270" y="2165587"/>
              <a:ext cx="45338" cy="13163"/>
            </a:xfrm>
            <a:custGeom>
              <a:avLst/>
              <a:gdLst>
                <a:gd name="T0" fmla="*/ 12 w 13"/>
                <a:gd name="T1" fmla="*/ 2 h 4"/>
                <a:gd name="T2" fmla="*/ 11 w 13"/>
                <a:gd name="T3" fmla="*/ 1 h 4"/>
                <a:gd name="T4" fmla="*/ 9 w 13"/>
                <a:gd name="T5" fmla="*/ 0 h 4"/>
                <a:gd name="T6" fmla="*/ 8 w 13"/>
                <a:gd name="T7" fmla="*/ 0 h 4"/>
                <a:gd name="T8" fmla="*/ 6 w 13"/>
                <a:gd name="T9" fmla="*/ 0 h 4"/>
                <a:gd name="T10" fmla="*/ 5 w 13"/>
                <a:gd name="T11" fmla="*/ 1 h 4"/>
                <a:gd name="T12" fmla="*/ 4 w 13"/>
                <a:gd name="T13" fmla="*/ 1 h 4"/>
                <a:gd name="T14" fmla="*/ 3 w 13"/>
                <a:gd name="T15" fmla="*/ 2 h 4"/>
                <a:gd name="T16" fmla="*/ 2 w 13"/>
                <a:gd name="T17" fmla="*/ 2 h 4"/>
                <a:gd name="T18" fmla="*/ 0 w 13"/>
                <a:gd name="T19" fmla="*/ 4 h 4"/>
                <a:gd name="T20" fmla="*/ 0 w 13"/>
                <a:gd name="T21" fmla="*/ 4 h 4"/>
                <a:gd name="T22" fmla="*/ 2 w 13"/>
                <a:gd name="T23" fmla="*/ 3 h 4"/>
                <a:gd name="T24" fmla="*/ 3 w 13"/>
                <a:gd name="T25" fmla="*/ 2 h 4"/>
                <a:gd name="T26" fmla="*/ 4 w 13"/>
                <a:gd name="T27" fmla="*/ 1 h 4"/>
                <a:gd name="T28" fmla="*/ 5 w 13"/>
                <a:gd name="T29" fmla="*/ 1 h 4"/>
                <a:gd name="T30" fmla="*/ 7 w 13"/>
                <a:gd name="T31" fmla="*/ 1 h 4"/>
                <a:gd name="T32" fmla="*/ 8 w 13"/>
                <a:gd name="T33" fmla="*/ 1 h 4"/>
                <a:gd name="T34" fmla="*/ 9 w 13"/>
                <a:gd name="T35" fmla="*/ 1 h 4"/>
                <a:gd name="T36" fmla="*/ 10 w 13"/>
                <a:gd name="T37" fmla="*/ 1 h 4"/>
                <a:gd name="T38" fmla="*/ 11 w 13"/>
                <a:gd name="T39" fmla="*/ 1 h 4"/>
                <a:gd name="T40" fmla="*/ 13 w 13"/>
                <a:gd name="T41" fmla="*/ 2 h 4"/>
                <a:gd name="T42" fmla="*/ 13 w 13"/>
                <a:gd name="T43" fmla="*/ 2 h 4"/>
                <a:gd name="T44" fmla="*/ 13 w 13"/>
                <a:gd name="T45" fmla="*/ 2 h 4"/>
                <a:gd name="T46" fmla="*/ 12 w 13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4">
                  <a:moveTo>
                    <a:pt x="12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12" y="2"/>
                  </a:ln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2" name="Freeform 530"/>
            <p:cNvSpPr/>
            <p:nvPr/>
          </p:nvSpPr>
          <p:spPr bwMode="auto">
            <a:xfrm>
              <a:off x="4763321" y="2165587"/>
              <a:ext cx="45338" cy="13163"/>
            </a:xfrm>
            <a:custGeom>
              <a:avLst/>
              <a:gdLst>
                <a:gd name="T0" fmla="*/ 12 w 13"/>
                <a:gd name="T1" fmla="*/ 2 h 4"/>
                <a:gd name="T2" fmla="*/ 11 w 13"/>
                <a:gd name="T3" fmla="*/ 1 h 4"/>
                <a:gd name="T4" fmla="*/ 10 w 13"/>
                <a:gd name="T5" fmla="*/ 1 h 4"/>
                <a:gd name="T6" fmla="*/ 8 w 13"/>
                <a:gd name="T7" fmla="*/ 0 h 4"/>
                <a:gd name="T8" fmla="*/ 7 w 13"/>
                <a:gd name="T9" fmla="*/ 0 h 4"/>
                <a:gd name="T10" fmla="*/ 6 w 13"/>
                <a:gd name="T11" fmla="*/ 0 h 4"/>
                <a:gd name="T12" fmla="*/ 4 w 13"/>
                <a:gd name="T13" fmla="*/ 1 h 4"/>
                <a:gd name="T14" fmla="*/ 2 w 13"/>
                <a:gd name="T15" fmla="*/ 2 h 4"/>
                <a:gd name="T16" fmla="*/ 0 w 13"/>
                <a:gd name="T17" fmla="*/ 3 h 4"/>
                <a:gd name="T18" fmla="*/ 0 w 13"/>
                <a:gd name="T19" fmla="*/ 3 h 4"/>
                <a:gd name="T20" fmla="*/ 2 w 13"/>
                <a:gd name="T21" fmla="*/ 2 h 4"/>
                <a:gd name="T22" fmla="*/ 4 w 13"/>
                <a:gd name="T23" fmla="*/ 1 h 4"/>
                <a:gd name="T24" fmla="*/ 6 w 13"/>
                <a:gd name="T25" fmla="*/ 1 h 4"/>
                <a:gd name="T26" fmla="*/ 7 w 13"/>
                <a:gd name="T27" fmla="*/ 1 h 4"/>
                <a:gd name="T28" fmla="*/ 8 w 13"/>
                <a:gd name="T29" fmla="*/ 1 h 4"/>
                <a:gd name="T30" fmla="*/ 9 w 13"/>
                <a:gd name="T31" fmla="*/ 1 h 4"/>
                <a:gd name="T32" fmla="*/ 11 w 13"/>
                <a:gd name="T33" fmla="*/ 1 h 4"/>
                <a:gd name="T34" fmla="*/ 11 w 13"/>
                <a:gd name="T35" fmla="*/ 2 h 4"/>
                <a:gd name="T36" fmla="*/ 13 w 13"/>
                <a:gd name="T37" fmla="*/ 3 h 4"/>
                <a:gd name="T38" fmla="*/ 13 w 13"/>
                <a:gd name="T39" fmla="*/ 4 h 4"/>
                <a:gd name="T40" fmla="*/ 13 w 13"/>
                <a:gd name="T41" fmla="*/ 3 h 4"/>
                <a:gd name="T42" fmla="*/ 13 w 13"/>
                <a:gd name="T43" fmla="*/ 3 h 4"/>
                <a:gd name="T44" fmla="*/ 12 w 1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4">
                  <a:moveTo>
                    <a:pt x="12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3" name="Freeform 531"/>
            <p:cNvSpPr/>
            <p:nvPr/>
          </p:nvSpPr>
          <p:spPr bwMode="auto">
            <a:xfrm>
              <a:off x="4805734" y="2086612"/>
              <a:ext cx="58501" cy="206214"/>
            </a:xfrm>
            <a:custGeom>
              <a:avLst/>
              <a:gdLst>
                <a:gd name="T0" fmla="*/ 7 w 17"/>
                <a:gd name="T1" fmla="*/ 11 h 60"/>
                <a:gd name="T2" fmla="*/ 2 w 17"/>
                <a:gd name="T3" fmla="*/ 17 h 60"/>
                <a:gd name="T4" fmla="*/ 5 w 17"/>
                <a:gd name="T5" fmla="*/ 25 h 60"/>
                <a:gd name="T6" fmla="*/ 1 w 17"/>
                <a:gd name="T7" fmla="*/ 53 h 60"/>
                <a:gd name="T8" fmla="*/ 6 w 17"/>
                <a:gd name="T9" fmla="*/ 54 h 60"/>
                <a:gd name="T10" fmla="*/ 17 w 17"/>
                <a:gd name="T11" fmla="*/ 30 h 60"/>
                <a:gd name="T12" fmla="*/ 8 w 17"/>
                <a:gd name="T13" fmla="*/ 0 h 60"/>
                <a:gd name="T14" fmla="*/ 7 w 17"/>
                <a:gd name="T15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0">
                  <a:moveTo>
                    <a:pt x="7" y="11"/>
                  </a:moveTo>
                  <a:cubicBezTo>
                    <a:pt x="6" y="14"/>
                    <a:pt x="4" y="16"/>
                    <a:pt x="2" y="17"/>
                  </a:cubicBezTo>
                  <a:cubicBezTo>
                    <a:pt x="4" y="19"/>
                    <a:pt x="5" y="22"/>
                    <a:pt x="5" y="25"/>
                  </a:cubicBezTo>
                  <a:cubicBezTo>
                    <a:pt x="8" y="40"/>
                    <a:pt x="0" y="39"/>
                    <a:pt x="1" y="53"/>
                  </a:cubicBezTo>
                  <a:cubicBezTo>
                    <a:pt x="1" y="57"/>
                    <a:pt x="3" y="60"/>
                    <a:pt x="6" y="54"/>
                  </a:cubicBezTo>
                  <a:cubicBezTo>
                    <a:pt x="8" y="50"/>
                    <a:pt x="17" y="37"/>
                    <a:pt x="17" y="30"/>
                  </a:cubicBezTo>
                  <a:cubicBezTo>
                    <a:pt x="17" y="25"/>
                    <a:pt x="15" y="11"/>
                    <a:pt x="8" y="0"/>
                  </a:cubicBezTo>
                  <a:cubicBezTo>
                    <a:pt x="9" y="4"/>
                    <a:pt x="8" y="7"/>
                    <a:pt x="7" y="11"/>
                  </a:cubicBezTo>
                  <a:close/>
                </a:path>
              </a:pathLst>
            </a:custGeom>
            <a:solidFill>
              <a:srgbClr val="9E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4" name="Freeform 532"/>
            <p:cNvSpPr/>
            <p:nvPr/>
          </p:nvSpPr>
          <p:spPr bwMode="auto">
            <a:xfrm>
              <a:off x="4677032" y="2099775"/>
              <a:ext cx="73125" cy="197440"/>
            </a:xfrm>
            <a:custGeom>
              <a:avLst/>
              <a:gdLst>
                <a:gd name="T0" fmla="*/ 4 w 21"/>
                <a:gd name="T1" fmla="*/ 22 h 57"/>
                <a:gd name="T2" fmla="*/ 3 w 21"/>
                <a:gd name="T3" fmla="*/ 52 h 57"/>
                <a:gd name="T4" fmla="*/ 0 w 21"/>
                <a:gd name="T5" fmla="*/ 55 h 57"/>
                <a:gd name="T6" fmla="*/ 5 w 21"/>
                <a:gd name="T7" fmla="*/ 52 h 57"/>
                <a:gd name="T8" fmla="*/ 4 w 21"/>
                <a:gd name="T9" fmla="*/ 28 h 57"/>
                <a:gd name="T10" fmla="*/ 21 w 21"/>
                <a:gd name="T11" fmla="*/ 0 h 57"/>
                <a:gd name="T12" fmla="*/ 4 w 21"/>
                <a:gd name="T13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7">
                  <a:moveTo>
                    <a:pt x="4" y="22"/>
                  </a:moveTo>
                  <a:cubicBezTo>
                    <a:pt x="2" y="30"/>
                    <a:pt x="4" y="48"/>
                    <a:pt x="3" y="52"/>
                  </a:cubicBezTo>
                  <a:cubicBezTo>
                    <a:pt x="3" y="54"/>
                    <a:pt x="0" y="55"/>
                    <a:pt x="0" y="55"/>
                  </a:cubicBezTo>
                  <a:cubicBezTo>
                    <a:pt x="0" y="55"/>
                    <a:pt x="5" y="57"/>
                    <a:pt x="5" y="52"/>
                  </a:cubicBezTo>
                  <a:cubicBezTo>
                    <a:pt x="5" y="46"/>
                    <a:pt x="4" y="34"/>
                    <a:pt x="4" y="28"/>
                  </a:cubicBezTo>
                  <a:cubicBezTo>
                    <a:pt x="4" y="15"/>
                    <a:pt x="18" y="1"/>
                    <a:pt x="21" y="0"/>
                  </a:cubicBezTo>
                  <a:cubicBezTo>
                    <a:pt x="12" y="0"/>
                    <a:pt x="6" y="14"/>
                    <a:pt x="4" y="22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5" name="Freeform 533"/>
            <p:cNvSpPr/>
            <p:nvPr/>
          </p:nvSpPr>
          <p:spPr bwMode="auto">
            <a:xfrm>
              <a:off x="4750158" y="2099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6" name="Freeform 534"/>
            <p:cNvSpPr/>
            <p:nvPr/>
          </p:nvSpPr>
          <p:spPr bwMode="auto">
            <a:xfrm>
              <a:off x="4639007" y="2041274"/>
              <a:ext cx="197440" cy="266178"/>
            </a:xfrm>
            <a:custGeom>
              <a:avLst/>
              <a:gdLst>
                <a:gd name="T0" fmla="*/ 32 w 57"/>
                <a:gd name="T1" fmla="*/ 0 h 77"/>
                <a:gd name="T2" fmla="*/ 0 w 57"/>
                <a:gd name="T3" fmla="*/ 41 h 77"/>
                <a:gd name="T4" fmla="*/ 7 w 57"/>
                <a:gd name="T5" fmla="*/ 66 h 77"/>
                <a:gd name="T6" fmla="*/ 14 w 57"/>
                <a:gd name="T7" fmla="*/ 69 h 77"/>
                <a:gd name="T8" fmla="*/ 15 w 57"/>
                <a:gd name="T9" fmla="*/ 39 h 77"/>
                <a:gd name="T10" fmla="*/ 32 w 57"/>
                <a:gd name="T11" fmla="*/ 17 h 77"/>
                <a:gd name="T12" fmla="*/ 34 w 57"/>
                <a:gd name="T13" fmla="*/ 18 h 77"/>
                <a:gd name="T14" fmla="*/ 41 w 57"/>
                <a:gd name="T15" fmla="*/ 23 h 77"/>
                <a:gd name="T16" fmla="*/ 50 w 57"/>
                <a:gd name="T17" fmla="*/ 30 h 77"/>
                <a:gd name="T18" fmla="*/ 55 w 57"/>
                <a:gd name="T19" fmla="*/ 24 h 77"/>
                <a:gd name="T20" fmla="*/ 56 w 57"/>
                <a:gd name="T21" fmla="*/ 13 h 77"/>
                <a:gd name="T22" fmla="*/ 32 w 57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77">
                  <a:moveTo>
                    <a:pt x="32" y="0"/>
                  </a:moveTo>
                  <a:cubicBezTo>
                    <a:pt x="3" y="0"/>
                    <a:pt x="0" y="32"/>
                    <a:pt x="0" y="41"/>
                  </a:cubicBezTo>
                  <a:cubicBezTo>
                    <a:pt x="0" y="50"/>
                    <a:pt x="2" y="58"/>
                    <a:pt x="7" y="66"/>
                  </a:cubicBezTo>
                  <a:cubicBezTo>
                    <a:pt x="7" y="66"/>
                    <a:pt x="12" y="77"/>
                    <a:pt x="14" y="69"/>
                  </a:cubicBezTo>
                  <a:cubicBezTo>
                    <a:pt x="16" y="63"/>
                    <a:pt x="14" y="42"/>
                    <a:pt x="15" y="39"/>
                  </a:cubicBezTo>
                  <a:cubicBezTo>
                    <a:pt x="17" y="31"/>
                    <a:pt x="23" y="17"/>
                    <a:pt x="32" y="17"/>
                  </a:cubicBezTo>
                  <a:cubicBezTo>
                    <a:pt x="33" y="17"/>
                    <a:pt x="34" y="17"/>
                    <a:pt x="34" y="18"/>
                  </a:cubicBezTo>
                  <a:cubicBezTo>
                    <a:pt x="36" y="19"/>
                    <a:pt x="38" y="20"/>
                    <a:pt x="41" y="23"/>
                  </a:cubicBezTo>
                  <a:cubicBezTo>
                    <a:pt x="43" y="23"/>
                    <a:pt x="47" y="25"/>
                    <a:pt x="50" y="30"/>
                  </a:cubicBezTo>
                  <a:cubicBezTo>
                    <a:pt x="52" y="29"/>
                    <a:pt x="54" y="27"/>
                    <a:pt x="55" y="24"/>
                  </a:cubicBezTo>
                  <a:cubicBezTo>
                    <a:pt x="56" y="20"/>
                    <a:pt x="57" y="17"/>
                    <a:pt x="56" y="13"/>
                  </a:cubicBezTo>
                  <a:cubicBezTo>
                    <a:pt x="51" y="6"/>
                    <a:pt x="43" y="0"/>
                    <a:pt x="32" y="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7" name="Freeform 535"/>
            <p:cNvSpPr/>
            <p:nvPr/>
          </p:nvSpPr>
          <p:spPr bwMode="auto">
            <a:xfrm>
              <a:off x="4815971" y="22825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8" name="Freeform 536"/>
            <p:cNvSpPr/>
            <p:nvPr/>
          </p:nvSpPr>
          <p:spPr bwMode="auto">
            <a:xfrm>
              <a:off x="4780871" y="2120250"/>
              <a:ext cx="52651" cy="162339"/>
            </a:xfrm>
            <a:custGeom>
              <a:avLst/>
              <a:gdLst>
                <a:gd name="T0" fmla="*/ 12 w 15"/>
                <a:gd name="T1" fmla="*/ 15 h 47"/>
                <a:gd name="T2" fmla="*/ 9 w 15"/>
                <a:gd name="T3" fmla="*/ 7 h 47"/>
                <a:gd name="T4" fmla="*/ 0 w 15"/>
                <a:gd name="T5" fmla="*/ 0 h 47"/>
                <a:gd name="T6" fmla="*/ 8 w 15"/>
                <a:gd name="T7" fmla="*/ 8 h 47"/>
                <a:gd name="T8" fmla="*/ 11 w 15"/>
                <a:gd name="T9" fmla="*/ 20 h 47"/>
                <a:gd name="T10" fmla="*/ 6 w 15"/>
                <a:gd name="T11" fmla="*/ 43 h 47"/>
                <a:gd name="T12" fmla="*/ 10 w 15"/>
                <a:gd name="T13" fmla="*/ 47 h 47"/>
                <a:gd name="T14" fmla="*/ 8 w 15"/>
                <a:gd name="T15" fmla="*/ 43 h 47"/>
                <a:gd name="T16" fmla="*/ 12 w 15"/>
                <a:gd name="T17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7">
                  <a:moveTo>
                    <a:pt x="12" y="15"/>
                  </a:moveTo>
                  <a:cubicBezTo>
                    <a:pt x="12" y="12"/>
                    <a:pt x="11" y="9"/>
                    <a:pt x="9" y="7"/>
                  </a:cubicBezTo>
                  <a:cubicBezTo>
                    <a:pt x="6" y="2"/>
                    <a:pt x="2" y="0"/>
                    <a:pt x="0" y="0"/>
                  </a:cubicBezTo>
                  <a:cubicBezTo>
                    <a:pt x="2" y="2"/>
                    <a:pt x="5" y="5"/>
                    <a:pt x="8" y="8"/>
                  </a:cubicBezTo>
                  <a:cubicBezTo>
                    <a:pt x="10" y="12"/>
                    <a:pt x="11" y="16"/>
                    <a:pt x="11" y="20"/>
                  </a:cubicBezTo>
                  <a:cubicBezTo>
                    <a:pt x="11" y="27"/>
                    <a:pt x="6" y="35"/>
                    <a:pt x="6" y="43"/>
                  </a:cubicBezTo>
                  <a:cubicBezTo>
                    <a:pt x="6" y="45"/>
                    <a:pt x="9" y="47"/>
                    <a:pt x="10" y="47"/>
                  </a:cubicBezTo>
                  <a:cubicBezTo>
                    <a:pt x="9" y="47"/>
                    <a:pt x="9" y="46"/>
                    <a:pt x="8" y="43"/>
                  </a:cubicBezTo>
                  <a:cubicBezTo>
                    <a:pt x="7" y="39"/>
                    <a:pt x="15" y="30"/>
                    <a:pt x="12" y="15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9" name="Freeform 537"/>
            <p:cNvSpPr/>
            <p:nvPr/>
          </p:nvSpPr>
          <p:spPr bwMode="auto">
            <a:xfrm>
              <a:off x="4649245" y="2058824"/>
              <a:ext cx="80438" cy="141863"/>
            </a:xfrm>
            <a:custGeom>
              <a:avLst/>
              <a:gdLst>
                <a:gd name="T0" fmla="*/ 15 w 23"/>
                <a:gd name="T1" fmla="*/ 2 h 41"/>
                <a:gd name="T2" fmla="*/ 0 w 23"/>
                <a:gd name="T3" fmla="*/ 33 h 41"/>
                <a:gd name="T4" fmla="*/ 0 w 23"/>
                <a:gd name="T5" fmla="*/ 34 h 41"/>
                <a:gd name="T6" fmla="*/ 8 w 23"/>
                <a:gd name="T7" fmla="*/ 27 h 41"/>
                <a:gd name="T8" fmla="*/ 22 w 23"/>
                <a:gd name="T9" fmla="*/ 9 h 41"/>
                <a:gd name="T10" fmla="*/ 15 w 23"/>
                <a:gd name="T11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1">
                  <a:moveTo>
                    <a:pt x="15" y="2"/>
                  </a:moveTo>
                  <a:cubicBezTo>
                    <a:pt x="3" y="8"/>
                    <a:pt x="0" y="31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1"/>
                    <a:pt x="5" y="37"/>
                    <a:pt x="8" y="27"/>
                  </a:cubicBezTo>
                  <a:cubicBezTo>
                    <a:pt x="12" y="18"/>
                    <a:pt x="21" y="13"/>
                    <a:pt x="22" y="9"/>
                  </a:cubicBezTo>
                  <a:cubicBezTo>
                    <a:pt x="23" y="5"/>
                    <a:pt x="19" y="0"/>
                    <a:pt x="15" y="2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0" name="Freeform 538"/>
            <p:cNvSpPr/>
            <p:nvPr/>
          </p:nvSpPr>
          <p:spPr bwMode="auto">
            <a:xfrm>
              <a:off x="4747233" y="2320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1" name="Freeform 539"/>
            <p:cNvSpPr/>
            <p:nvPr/>
          </p:nvSpPr>
          <p:spPr bwMode="auto">
            <a:xfrm>
              <a:off x="4698970" y="2289902"/>
              <a:ext cx="48263" cy="52651"/>
            </a:xfrm>
            <a:custGeom>
              <a:avLst/>
              <a:gdLst>
                <a:gd name="T0" fmla="*/ 3 w 14"/>
                <a:gd name="T1" fmla="*/ 0 h 15"/>
                <a:gd name="T2" fmla="*/ 0 w 14"/>
                <a:gd name="T3" fmla="*/ 1 h 15"/>
                <a:gd name="T4" fmla="*/ 2 w 14"/>
                <a:gd name="T5" fmla="*/ 7 h 15"/>
                <a:gd name="T6" fmla="*/ 11 w 14"/>
                <a:gd name="T7" fmla="*/ 15 h 15"/>
                <a:gd name="T8" fmla="*/ 14 w 14"/>
                <a:gd name="T9" fmla="*/ 9 h 15"/>
                <a:gd name="T10" fmla="*/ 14 w 14"/>
                <a:gd name="T11" fmla="*/ 9 h 15"/>
                <a:gd name="T12" fmla="*/ 14 w 14"/>
                <a:gd name="T13" fmla="*/ 8 h 15"/>
                <a:gd name="T14" fmla="*/ 3 w 14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5"/>
                    <a:pt x="2" y="7"/>
                  </a:cubicBezTo>
                  <a:cubicBezTo>
                    <a:pt x="4" y="10"/>
                    <a:pt x="11" y="15"/>
                    <a:pt x="11" y="15"/>
                  </a:cubicBezTo>
                  <a:cubicBezTo>
                    <a:pt x="11" y="15"/>
                    <a:pt x="12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2" name="Freeform 540"/>
            <p:cNvSpPr/>
            <p:nvPr/>
          </p:nvSpPr>
          <p:spPr bwMode="auto">
            <a:xfrm>
              <a:off x="4757470" y="2286976"/>
              <a:ext cx="48263" cy="55575"/>
            </a:xfrm>
            <a:custGeom>
              <a:avLst/>
              <a:gdLst>
                <a:gd name="T0" fmla="*/ 11 w 14"/>
                <a:gd name="T1" fmla="*/ 0 h 16"/>
                <a:gd name="T2" fmla="*/ 0 w 14"/>
                <a:gd name="T3" fmla="*/ 9 h 16"/>
                <a:gd name="T4" fmla="*/ 0 w 14"/>
                <a:gd name="T5" fmla="*/ 10 h 16"/>
                <a:gd name="T6" fmla="*/ 1 w 14"/>
                <a:gd name="T7" fmla="*/ 10 h 16"/>
                <a:gd name="T8" fmla="*/ 3 w 14"/>
                <a:gd name="T9" fmla="*/ 16 h 16"/>
                <a:gd name="T10" fmla="*/ 12 w 14"/>
                <a:gd name="T11" fmla="*/ 8 h 16"/>
                <a:gd name="T12" fmla="*/ 14 w 14"/>
                <a:gd name="T13" fmla="*/ 2 h 16"/>
                <a:gd name="T14" fmla="*/ 11 w 14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6">
                  <a:moveTo>
                    <a:pt x="11" y="0"/>
                  </a:moveTo>
                  <a:cubicBezTo>
                    <a:pt x="12" y="3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3" y="16"/>
                    <a:pt x="3" y="16"/>
                  </a:cubicBezTo>
                  <a:cubicBezTo>
                    <a:pt x="3" y="16"/>
                    <a:pt x="10" y="11"/>
                    <a:pt x="12" y="8"/>
                  </a:cubicBezTo>
                  <a:cubicBezTo>
                    <a:pt x="14" y="6"/>
                    <a:pt x="14" y="2"/>
                    <a:pt x="14" y="2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3" name="Freeform 541"/>
            <p:cNvSpPr/>
            <p:nvPr/>
          </p:nvSpPr>
          <p:spPr bwMode="auto">
            <a:xfrm>
              <a:off x="4753083" y="2320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4" name="Freeform 542"/>
            <p:cNvSpPr/>
            <p:nvPr/>
          </p:nvSpPr>
          <p:spPr bwMode="auto">
            <a:xfrm>
              <a:off x="4753083" y="2652605"/>
              <a:ext cx="76051" cy="100914"/>
            </a:xfrm>
            <a:custGeom>
              <a:avLst/>
              <a:gdLst>
                <a:gd name="T0" fmla="*/ 14 w 22"/>
                <a:gd name="T1" fmla="*/ 4 h 29"/>
                <a:gd name="T2" fmla="*/ 8 w 22"/>
                <a:gd name="T3" fmla="*/ 4 h 29"/>
                <a:gd name="T4" fmla="*/ 2 w 22"/>
                <a:gd name="T5" fmla="*/ 11 h 29"/>
                <a:gd name="T6" fmla="*/ 0 w 22"/>
                <a:gd name="T7" fmla="*/ 26 h 29"/>
                <a:gd name="T8" fmla="*/ 4 w 22"/>
                <a:gd name="T9" fmla="*/ 29 h 29"/>
                <a:gd name="T10" fmla="*/ 17 w 22"/>
                <a:gd name="T11" fmla="*/ 17 h 29"/>
                <a:gd name="T12" fmla="*/ 17 w 22"/>
                <a:gd name="T13" fmla="*/ 12 h 29"/>
                <a:gd name="T14" fmla="*/ 21 w 22"/>
                <a:gd name="T15" fmla="*/ 7 h 29"/>
                <a:gd name="T16" fmla="*/ 19 w 22"/>
                <a:gd name="T17" fmla="*/ 0 h 29"/>
                <a:gd name="T18" fmla="*/ 14 w 22"/>
                <a:gd name="T1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9">
                  <a:moveTo>
                    <a:pt x="14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7" y="26"/>
                    <a:pt x="17" y="18"/>
                    <a:pt x="17" y="17"/>
                  </a:cubicBezTo>
                  <a:cubicBezTo>
                    <a:pt x="18" y="16"/>
                    <a:pt x="17" y="12"/>
                    <a:pt x="17" y="12"/>
                  </a:cubicBezTo>
                  <a:cubicBezTo>
                    <a:pt x="17" y="12"/>
                    <a:pt x="21" y="8"/>
                    <a:pt x="21" y="7"/>
                  </a:cubicBezTo>
                  <a:cubicBezTo>
                    <a:pt x="22" y="7"/>
                    <a:pt x="20" y="2"/>
                    <a:pt x="19" y="0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5" name="Freeform 543"/>
            <p:cNvSpPr/>
            <p:nvPr/>
          </p:nvSpPr>
          <p:spPr bwMode="auto">
            <a:xfrm>
              <a:off x="4767708" y="2652605"/>
              <a:ext cx="68738" cy="103839"/>
            </a:xfrm>
            <a:custGeom>
              <a:avLst/>
              <a:gdLst>
                <a:gd name="T0" fmla="*/ 16 w 20"/>
                <a:gd name="T1" fmla="*/ 0 h 30"/>
                <a:gd name="T2" fmla="*/ 15 w 20"/>
                <a:gd name="T3" fmla="*/ 1 h 30"/>
                <a:gd name="T4" fmla="*/ 17 w 20"/>
                <a:gd name="T5" fmla="*/ 7 h 30"/>
                <a:gd name="T6" fmla="*/ 13 w 20"/>
                <a:gd name="T7" fmla="*/ 12 h 30"/>
                <a:gd name="T8" fmla="*/ 13 w 20"/>
                <a:gd name="T9" fmla="*/ 17 h 30"/>
                <a:gd name="T10" fmla="*/ 0 w 20"/>
                <a:gd name="T11" fmla="*/ 29 h 30"/>
                <a:gd name="T12" fmla="*/ 2 w 20"/>
                <a:gd name="T13" fmla="*/ 30 h 30"/>
                <a:gd name="T14" fmla="*/ 15 w 20"/>
                <a:gd name="T15" fmla="*/ 17 h 30"/>
                <a:gd name="T16" fmla="*/ 15 w 20"/>
                <a:gd name="T17" fmla="*/ 12 h 30"/>
                <a:gd name="T18" fmla="*/ 20 w 20"/>
                <a:gd name="T19" fmla="*/ 8 h 30"/>
                <a:gd name="T20" fmla="*/ 18 w 20"/>
                <a:gd name="T21" fmla="*/ 4 h 30"/>
                <a:gd name="T22" fmla="*/ 16 w 20"/>
                <a:gd name="T2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0">
                  <a:moveTo>
                    <a:pt x="16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6" y="3"/>
                    <a:pt x="18" y="7"/>
                    <a:pt x="17" y="7"/>
                  </a:cubicBezTo>
                  <a:cubicBezTo>
                    <a:pt x="17" y="8"/>
                    <a:pt x="13" y="12"/>
                    <a:pt x="13" y="12"/>
                  </a:cubicBezTo>
                  <a:cubicBezTo>
                    <a:pt x="13" y="12"/>
                    <a:pt x="14" y="16"/>
                    <a:pt x="13" y="17"/>
                  </a:cubicBezTo>
                  <a:cubicBezTo>
                    <a:pt x="13" y="18"/>
                    <a:pt x="3" y="26"/>
                    <a:pt x="0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6"/>
                    <a:pt x="18" y="4"/>
                  </a:cubicBezTo>
                  <a:cubicBezTo>
                    <a:pt x="17" y="3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6" name="Freeform 544"/>
            <p:cNvSpPr/>
            <p:nvPr/>
          </p:nvSpPr>
          <p:spPr bwMode="auto">
            <a:xfrm>
              <a:off x="4760396" y="2684781"/>
              <a:ext cx="20475" cy="65814"/>
            </a:xfrm>
            <a:custGeom>
              <a:avLst/>
              <a:gdLst>
                <a:gd name="T0" fmla="*/ 5 w 14"/>
                <a:gd name="T1" fmla="*/ 0 h 45"/>
                <a:gd name="T2" fmla="*/ 0 w 14"/>
                <a:gd name="T3" fmla="*/ 7 h 45"/>
                <a:gd name="T4" fmla="*/ 7 w 14"/>
                <a:gd name="T5" fmla="*/ 42 h 45"/>
                <a:gd name="T6" fmla="*/ 10 w 14"/>
                <a:gd name="T7" fmla="*/ 45 h 45"/>
                <a:gd name="T8" fmla="*/ 14 w 14"/>
                <a:gd name="T9" fmla="*/ 38 h 45"/>
                <a:gd name="T10" fmla="*/ 10 w 14"/>
                <a:gd name="T11" fmla="*/ 7 h 45"/>
                <a:gd name="T12" fmla="*/ 5 w 14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5">
                  <a:moveTo>
                    <a:pt x="5" y="0"/>
                  </a:moveTo>
                  <a:lnTo>
                    <a:pt x="0" y="7"/>
                  </a:lnTo>
                  <a:lnTo>
                    <a:pt x="7" y="42"/>
                  </a:lnTo>
                  <a:lnTo>
                    <a:pt x="10" y="45"/>
                  </a:lnTo>
                  <a:lnTo>
                    <a:pt x="14" y="38"/>
                  </a:lnTo>
                  <a:lnTo>
                    <a:pt x="10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7" name="Freeform 545"/>
            <p:cNvSpPr/>
            <p:nvPr/>
          </p:nvSpPr>
          <p:spPr bwMode="auto">
            <a:xfrm>
              <a:off x="4694582" y="2652605"/>
              <a:ext cx="80438" cy="108226"/>
            </a:xfrm>
            <a:custGeom>
              <a:avLst/>
              <a:gdLst>
                <a:gd name="T0" fmla="*/ 16 w 23"/>
                <a:gd name="T1" fmla="*/ 4 h 31"/>
                <a:gd name="T2" fmla="*/ 11 w 23"/>
                <a:gd name="T3" fmla="*/ 4 h 31"/>
                <a:gd name="T4" fmla="*/ 6 w 23"/>
                <a:gd name="T5" fmla="*/ 0 h 31"/>
                <a:gd name="T6" fmla="*/ 6 w 23"/>
                <a:gd name="T7" fmla="*/ 0 h 31"/>
                <a:gd name="T8" fmla="*/ 5 w 23"/>
                <a:gd name="T9" fmla="*/ 0 h 31"/>
                <a:gd name="T10" fmla="*/ 2 w 23"/>
                <a:gd name="T11" fmla="*/ 4 h 31"/>
                <a:gd name="T12" fmla="*/ 0 w 23"/>
                <a:gd name="T13" fmla="*/ 7 h 31"/>
                <a:gd name="T14" fmla="*/ 5 w 23"/>
                <a:gd name="T15" fmla="*/ 12 h 31"/>
                <a:gd name="T16" fmla="*/ 4 w 23"/>
                <a:gd name="T17" fmla="*/ 17 h 31"/>
                <a:gd name="T18" fmla="*/ 16 w 23"/>
                <a:gd name="T19" fmla="*/ 31 h 31"/>
                <a:gd name="T20" fmla="*/ 19 w 23"/>
                <a:gd name="T21" fmla="*/ 30 h 31"/>
                <a:gd name="T22" fmla="*/ 7 w 23"/>
                <a:gd name="T23" fmla="*/ 17 h 31"/>
                <a:gd name="T24" fmla="*/ 7 w 23"/>
                <a:gd name="T25" fmla="*/ 12 h 31"/>
                <a:gd name="T26" fmla="*/ 3 w 23"/>
                <a:gd name="T27" fmla="*/ 7 h 31"/>
                <a:gd name="T28" fmla="*/ 3 w 23"/>
                <a:gd name="T29" fmla="*/ 6 h 31"/>
                <a:gd name="T30" fmla="*/ 3 w 23"/>
                <a:gd name="T31" fmla="*/ 7 h 31"/>
                <a:gd name="T32" fmla="*/ 7 w 23"/>
                <a:gd name="T33" fmla="*/ 12 h 31"/>
                <a:gd name="T34" fmla="*/ 7 w 23"/>
                <a:gd name="T35" fmla="*/ 17 h 31"/>
                <a:gd name="T36" fmla="*/ 19 w 23"/>
                <a:gd name="T37" fmla="*/ 30 h 31"/>
                <a:gd name="T38" fmla="*/ 23 w 23"/>
                <a:gd name="T39" fmla="*/ 27 h 31"/>
                <a:gd name="T40" fmla="*/ 22 w 23"/>
                <a:gd name="T41" fmla="*/ 12 h 31"/>
                <a:gd name="T42" fmla="*/ 16 w 23"/>
                <a:gd name="T4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31">
                  <a:moveTo>
                    <a:pt x="16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3"/>
                    <a:pt x="2" y="4"/>
                  </a:cubicBezTo>
                  <a:cubicBezTo>
                    <a:pt x="1" y="5"/>
                    <a:pt x="0" y="7"/>
                    <a:pt x="0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6" y="26"/>
                    <a:pt x="7" y="18"/>
                    <a:pt x="7" y="17"/>
                  </a:cubicBezTo>
                  <a:cubicBezTo>
                    <a:pt x="6" y="16"/>
                    <a:pt x="7" y="12"/>
                    <a:pt x="7" y="12"/>
                  </a:cubicBezTo>
                  <a:cubicBezTo>
                    <a:pt x="7" y="12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7" y="12"/>
                    <a:pt x="7" y="12"/>
                  </a:cubicBezTo>
                  <a:cubicBezTo>
                    <a:pt x="7" y="12"/>
                    <a:pt x="6" y="16"/>
                    <a:pt x="7" y="17"/>
                  </a:cubicBezTo>
                  <a:cubicBezTo>
                    <a:pt x="7" y="18"/>
                    <a:pt x="16" y="26"/>
                    <a:pt x="19" y="30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12"/>
                    <a:pt x="22" y="12"/>
                    <a:pt x="22" y="12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8" name="Freeform 546"/>
            <p:cNvSpPr/>
            <p:nvPr/>
          </p:nvSpPr>
          <p:spPr bwMode="auto">
            <a:xfrm>
              <a:off x="4666795" y="2629205"/>
              <a:ext cx="52651" cy="51188"/>
            </a:xfrm>
            <a:custGeom>
              <a:avLst/>
              <a:gdLst>
                <a:gd name="T0" fmla="*/ 2 w 15"/>
                <a:gd name="T1" fmla="*/ 3 h 15"/>
                <a:gd name="T2" fmla="*/ 0 w 15"/>
                <a:gd name="T3" fmla="*/ 11 h 15"/>
                <a:gd name="T4" fmla="*/ 8 w 15"/>
                <a:gd name="T5" fmla="*/ 15 h 15"/>
                <a:gd name="T6" fmla="*/ 11 w 15"/>
                <a:gd name="T7" fmla="*/ 10 h 15"/>
                <a:gd name="T8" fmla="*/ 15 w 15"/>
                <a:gd name="T9" fmla="*/ 7 h 15"/>
                <a:gd name="T10" fmla="*/ 11 w 15"/>
                <a:gd name="T11" fmla="*/ 0 h 15"/>
                <a:gd name="T12" fmla="*/ 2 w 15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2" y="3"/>
                  </a:moveTo>
                  <a:cubicBezTo>
                    <a:pt x="0" y="5"/>
                    <a:pt x="0" y="11"/>
                    <a:pt x="0" y="11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2"/>
                    <a:pt x="11" y="10"/>
                  </a:cubicBezTo>
                  <a:cubicBezTo>
                    <a:pt x="13" y="8"/>
                    <a:pt x="15" y="7"/>
                    <a:pt x="15" y="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9" name="Freeform 547"/>
            <p:cNvSpPr/>
            <p:nvPr/>
          </p:nvSpPr>
          <p:spPr bwMode="auto">
            <a:xfrm>
              <a:off x="4605369" y="2408365"/>
              <a:ext cx="93601" cy="210603"/>
            </a:xfrm>
            <a:custGeom>
              <a:avLst/>
              <a:gdLst>
                <a:gd name="T0" fmla="*/ 10 w 27"/>
                <a:gd name="T1" fmla="*/ 10 h 61"/>
                <a:gd name="T2" fmla="*/ 12 w 27"/>
                <a:gd name="T3" fmla="*/ 3 h 61"/>
                <a:gd name="T4" fmla="*/ 10 w 27"/>
                <a:gd name="T5" fmla="*/ 5 h 61"/>
                <a:gd name="T6" fmla="*/ 9 w 27"/>
                <a:gd name="T7" fmla="*/ 0 h 61"/>
                <a:gd name="T8" fmla="*/ 9 w 27"/>
                <a:gd name="T9" fmla="*/ 5 h 61"/>
                <a:gd name="T10" fmla="*/ 8 w 27"/>
                <a:gd name="T11" fmla="*/ 2 h 61"/>
                <a:gd name="T12" fmla="*/ 8 w 27"/>
                <a:gd name="T13" fmla="*/ 9 h 61"/>
                <a:gd name="T14" fmla="*/ 7 w 27"/>
                <a:gd name="T15" fmla="*/ 33 h 61"/>
                <a:gd name="T16" fmla="*/ 1 w 27"/>
                <a:gd name="T17" fmla="*/ 33 h 61"/>
                <a:gd name="T18" fmla="*/ 4 w 27"/>
                <a:gd name="T19" fmla="*/ 34 h 61"/>
                <a:gd name="T20" fmla="*/ 2 w 27"/>
                <a:gd name="T21" fmla="*/ 35 h 61"/>
                <a:gd name="T22" fmla="*/ 8 w 27"/>
                <a:gd name="T23" fmla="*/ 34 h 61"/>
                <a:gd name="T24" fmla="*/ 27 w 27"/>
                <a:gd name="T25" fmla="*/ 61 h 61"/>
                <a:gd name="T26" fmla="*/ 11 w 27"/>
                <a:gd name="T27" fmla="*/ 33 h 61"/>
                <a:gd name="T28" fmla="*/ 10 w 27"/>
                <a:gd name="T29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0" y="10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2" y="33"/>
                    <a:pt x="1" y="33"/>
                  </a:cubicBezTo>
                  <a:cubicBezTo>
                    <a:pt x="0" y="33"/>
                    <a:pt x="4" y="34"/>
                    <a:pt x="4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11" y="33"/>
                    <a:pt x="11" y="33"/>
                    <a:pt x="11" y="33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0" name="Freeform 548"/>
            <p:cNvSpPr/>
            <p:nvPr/>
          </p:nvSpPr>
          <p:spPr bwMode="auto">
            <a:xfrm>
              <a:off x="4808658" y="2632131"/>
              <a:ext cx="55575" cy="52651"/>
            </a:xfrm>
            <a:custGeom>
              <a:avLst/>
              <a:gdLst>
                <a:gd name="T0" fmla="*/ 6 w 16"/>
                <a:gd name="T1" fmla="*/ 0 h 15"/>
                <a:gd name="T2" fmla="*/ 0 w 16"/>
                <a:gd name="T3" fmla="*/ 7 h 15"/>
                <a:gd name="T4" fmla="*/ 5 w 16"/>
                <a:gd name="T5" fmla="*/ 11 h 15"/>
                <a:gd name="T6" fmla="*/ 8 w 16"/>
                <a:gd name="T7" fmla="*/ 15 h 15"/>
                <a:gd name="T8" fmla="*/ 15 w 16"/>
                <a:gd name="T9" fmla="*/ 12 h 15"/>
                <a:gd name="T10" fmla="*/ 13 w 16"/>
                <a:gd name="T11" fmla="*/ 3 h 15"/>
                <a:gd name="T12" fmla="*/ 6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6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" y="8"/>
                    <a:pt x="5" y="11"/>
                  </a:cubicBezTo>
                  <a:cubicBezTo>
                    <a:pt x="7" y="13"/>
                    <a:pt x="8" y="15"/>
                    <a:pt x="8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6"/>
                    <a:pt x="13" y="3"/>
                  </a:cubicBezTo>
                  <a:cubicBezTo>
                    <a:pt x="11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1" name="Freeform 549"/>
            <p:cNvSpPr/>
            <p:nvPr/>
          </p:nvSpPr>
          <p:spPr bwMode="auto">
            <a:xfrm>
              <a:off x="4833521" y="2396665"/>
              <a:ext cx="68738" cy="229615"/>
            </a:xfrm>
            <a:custGeom>
              <a:avLst/>
              <a:gdLst>
                <a:gd name="T0" fmla="*/ 16 w 47"/>
                <a:gd name="T1" fmla="*/ 8 h 157"/>
                <a:gd name="T2" fmla="*/ 14 w 47"/>
                <a:gd name="T3" fmla="*/ 15 h 157"/>
                <a:gd name="T4" fmla="*/ 12 w 47"/>
                <a:gd name="T5" fmla="*/ 0 h 157"/>
                <a:gd name="T6" fmla="*/ 12 w 47"/>
                <a:gd name="T7" fmla="*/ 15 h 157"/>
                <a:gd name="T8" fmla="*/ 7 w 47"/>
                <a:gd name="T9" fmla="*/ 15 h 157"/>
                <a:gd name="T10" fmla="*/ 14 w 47"/>
                <a:gd name="T11" fmla="*/ 19 h 157"/>
                <a:gd name="T12" fmla="*/ 33 w 47"/>
                <a:gd name="T13" fmla="*/ 95 h 157"/>
                <a:gd name="T14" fmla="*/ 0 w 47"/>
                <a:gd name="T15" fmla="*/ 157 h 157"/>
                <a:gd name="T16" fmla="*/ 47 w 47"/>
                <a:gd name="T17" fmla="*/ 90 h 157"/>
                <a:gd name="T18" fmla="*/ 16 w 47"/>
                <a:gd name="T19" fmla="*/ 19 h 157"/>
                <a:gd name="T20" fmla="*/ 16 w 47"/>
                <a:gd name="T21" fmla="*/ 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157">
                  <a:moveTo>
                    <a:pt x="16" y="8"/>
                  </a:moveTo>
                  <a:lnTo>
                    <a:pt x="14" y="15"/>
                  </a:lnTo>
                  <a:lnTo>
                    <a:pt x="12" y="0"/>
                  </a:lnTo>
                  <a:lnTo>
                    <a:pt x="12" y="15"/>
                  </a:lnTo>
                  <a:lnTo>
                    <a:pt x="7" y="15"/>
                  </a:lnTo>
                  <a:lnTo>
                    <a:pt x="14" y="19"/>
                  </a:lnTo>
                  <a:lnTo>
                    <a:pt x="33" y="95"/>
                  </a:lnTo>
                  <a:lnTo>
                    <a:pt x="0" y="157"/>
                  </a:lnTo>
                  <a:lnTo>
                    <a:pt x="47" y="90"/>
                  </a:lnTo>
                  <a:lnTo>
                    <a:pt x="16" y="19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2" name="Freeform 550"/>
            <p:cNvSpPr/>
            <p:nvPr/>
          </p:nvSpPr>
          <p:spPr bwMode="auto">
            <a:xfrm>
              <a:off x="4639007" y="2487342"/>
              <a:ext cx="238390" cy="40951"/>
            </a:xfrm>
            <a:custGeom>
              <a:avLst/>
              <a:gdLst>
                <a:gd name="T0" fmla="*/ 33 w 69"/>
                <a:gd name="T1" fmla="*/ 4 h 12"/>
                <a:gd name="T2" fmla="*/ 10 w 69"/>
                <a:gd name="T3" fmla="*/ 8 h 12"/>
                <a:gd name="T4" fmla="*/ 4 w 69"/>
                <a:gd name="T5" fmla="*/ 7 h 12"/>
                <a:gd name="T6" fmla="*/ 0 w 69"/>
                <a:gd name="T7" fmla="*/ 6 h 12"/>
                <a:gd name="T8" fmla="*/ 4 w 69"/>
                <a:gd name="T9" fmla="*/ 10 h 12"/>
                <a:gd name="T10" fmla="*/ 11 w 69"/>
                <a:gd name="T11" fmla="*/ 12 h 12"/>
                <a:gd name="T12" fmla="*/ 31 w 69"/>
                <a:gd name="T13" fmla="*/ 5 h 12"/>
                <a:gd name="T14" fmla="*/ 53 w 69"/>
                <a:gd name="T15" fmla="*/ 12 h 12"/>
                <a:gd name="T16" fmla="*/ 69 w 69"/>
                <a:gd name="T17" fmla="*/ 0 h 12"/>
                <a:gd name="T18" fmla="*/ 53 w 69"/>
                <a:gd name="T19" fmla="*/ 8 h 12"/>
                <a:gd name="T20" fmla="*/ 33 w 69"/>
                <a:gd name="T2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2">
                  <a:moveTo>
                    <a:pt x="33" y="4"/>
                  </a:moveTo>
                  <a:cubicBezTo>
                    <a:pt x="27" y="4"/>
                    <a:pt x="17" y="8"/>
                    <a:pt x="10" y="8"/>
                  </a:cubicBezTo>
                  <a:cubicBezTo>
                    <a:pt x="8" y="8"/>
                    <a:pt x="6" y="8"/>
                    <a:pt x="4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6" y="12"/>
                    <a:pt x="11" y="12"/>
                  </a:cubicBezTo>
                  <a:cubicBezTo>
                    <a:pt x="16" y="12"/>
                    <a:pt x="27" y="5"/>
                    <a:pt x="31" y="5"/>
                  </a:cubicBezTo>
                  <a:cubicBezTo>
                    <a:pt x="36" y="5"/>
                    <a:pt x="48" y="12"/>
                    <a:pt x="53" y="12"/>
                  </a:cubicBezTo>
                  <a:cubicBezTo>
                    <a:pt x="58" y="12"/>
                    <a:pt x="69" y="0"/>
                    <a:pt x="69" y="0"/>
                  </a:cubicBezTo>
                  <a:cubicBezTo>
                    <a:pt x="69" y="0"/>
                    <a:pt x="59" y="8"/>
                    <a:pt x="53" y="8"/>
                  </a:cubicBezTo>
                  <a:cubicBezTo>
                    <a:pt x="47" y="8"/>
                    <a:pt x="40" y="4"/>
                    <a:pt x="33" y="4"/>
                  </a:cubicBez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3" name="Freeform 551"/>
            <p:cNvSpPr/>
            <p:nvPr/>
          </p:nvSpPr>
          <p:spPr bwMode="auto">
            <a:xfrm>
              <a:off x="6592926" y="3338524"/>
              <a:ext cx="68738" cy="51188"/>
            </a:xfrm>
            <a:custGeom>
              <a:avLst/>
              <a:gdLst>
                <a:gd name="T0" fmla="*/ 19 w 20"/>
                <a:gd name="T1" fmla="*/ 3 h 15"/>
                <a:gd name="T2" fmla="*/ 12 w 20"/>
                <a:gd name="T3" fmla="*/ 0 h 15"/>
                <a:gd name="T4" fmla="*/ 1 w 20"/>
                <a:gd name="T5" fmla="*/ 3 h 15"/>
                <a:gd name="T6" fmla="*/ 1 w 20"/>
                <a:gd name="T7" fmla="*/ 4 h 15"/>
                <a:gd name="T8" fmla="*/ 2 w 20"/>
                <a:gd name="T9" fmla="*/ 6 h 15"/>
                <a:gd name="T10" fmla="*/ 0 w 20"/>
                <a:gd name="T11" fmla="*/ 10 h 15"/>
                <a:gd name="T12" fmla="*/ 1 w 20"/>
                <a:gd name="T13" fmla="*/ 12 h 15"/>
                <a:gd name="T14" fmla="*/ 1 w 20"/>
                <a:gd name="T15" fmla="*/ 13 h 15"/>
                <a:gd name="T16" fmla="*/ 10 w 20"/>
                <a:gd name="T17" fmla="*/ 15 h 15"/>
                <a:gd name="T18" fmla="*/ 19 w 20"/>
                <a:gd name="T19" fmla="*/ 13 h 15"/>
                <a:gd name="T20" fmla="*/ 19 w 20"/>
                <a:gd name="T21" fmla="*/ 12 h 15"/>
                <a:gd name="T22" fmla="*/ 19 w 20"/>
                <a:gd name="T23" fmla="*/ 12 h 15"/>
                <a:gd name="T24" fmla="*/ 20 w 20"/>
                <a:gd name="T25" fmla="*/ 11 h 15"/>
                <a:gd name="T26" fmla="*/ 19 w 20"/>
                <a:gd name="T27" fmla="*/ 6 h 15"/>
                <a:gd name="T28" fmla="*/ 19 w 20"/>
                <a:gd name="T2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5">
                  <a:moveTo>
                    <a:pt x="19" y="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1" y="7"/>
                    <a:pt x="0" y="9"/>
                    <a:pt x="0" y="10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8" y="15"/>
                    <a:pt x="10" y="15"/>
                  </a:cubicBezTo>
                  <a:cubicBezTo>
                    <a:pt x="12" y="15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8"/>
                    <a:pt x="19" y="6"/>
                  </a:cubicBezTo>
                  <a:cubicBezTo>
                    <a:pt x="17" y="4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4" name="Freeform 552"/>
            <p:cNvSpPr/>
            <p:nvPr/>
          </p:nvSpPr>
          <p:spPr bwMode="auto">
            <a:xfrm>
              <a:off x="6603164" y="3356075"/>
              <a:ext cx="27788" cy="16087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1 h 5"/>
                <a:gd name="T4" fmla="*/ 2 w 8"/>
                <a:gd name="T5" fmla="*/ 4 h 5"/>
                <a:gd name="T6" fmla="*/ 6 w 8"/>
                <a:gd name="T7" fmla="*/ 3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6" y="0"/>
                    <a:pt x="0" y="1"/>
                    <a:pt x="0" y="1"/>
                  </a:cubicBezTo>
                  <a:cubicBezTo>
                    <a:pt x="0" y="2"/>
                    <a:pt x="1" y="4"/>
                    <a:pt x="2" y="4"/>
                  </a:cubicBezTo>
                  <a:cubicBezTo>
                    <a:pt x="3" y="5"/>
                    <a:pt x="6" y="4"/>
                    <a:pt x="6" y="3"/>
                  </a:cubicBezTo>
                  <a:cubicBezTo>
                    <a:pt x="7" y="3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5" name="Freeform 553"/>
            <p:cNvSpPr/>
            <p:nvPr/>
          </p:nvSpPr>
          <p:spPr bwMode="auto">
            <a:xfrm>
              <a:off x="6455450" y="3344374"/>
              <a:ext cx="78975" cy="59964"/>
            </a:xfrm>
            <a:custGeom>
              <a:avLst/>
              <a:gdLst>
                <a:gd name="T0" fmla="*/ 22 w 23"/>
                <a:gd name="T1" fmla="*/ 5 h 17"/>
                <a:gd name="T2" fmla="*/ 22 w 23"/>
                <a:gd name="T3" fmla="*/ 3 h 17"/>
                <a:gd name="T4" fmla="*/ 10 w 23"/>
                <a:gd name="T5" fmla="*/ 0 h 17"/>
                <a:gd name="T6" fmla="*/ 2 w 23"/>
                <a:gd name="T7" fmla="*/ 4 h 17"/>
                <a:gd name="T8" fmla="*/ 2 w 23"/>
                <a:gd name="T9" fmla="*/ 7 h 17"/>
                <a:gd name="T10" fmla="*/ 1 w 23"/>
                <a:gd name="T11" fmla="*/ 12 h 17"/>
                <a:gd name="T12" fmla="*/ 1 w 23"/>
                <a:gd name="T13" fmla="*/ 13 h 17"/>
                <a:gd name="T14" fmla="*/ 1 w 23"/>
                <a:gd name="T15" fmla="*/ 13 h 17"/>
                <a:gd name="T16" fmla="*/ 1 w 23"/>
                <a:gd name="T17" fmla="*/ 15 h 17"/>
                <a:gd name="T18" fmla="*/ 12 w 23"/>
                <a:gd name="T19" fmla="*/ 17 h 17"/>
                <a:gd name="T20" fmla="*/ 22 w 23"/>
                <a:gd name="T21" fmla="*/ 15 h 17"/>
                <a:gd name="T22" fmla="*/ 22 w 23"/>
                <a:gd name="T23" fmla="*/ 13 h 17"/>
                <a:gd name="T24" fmla="*/ 23 w 23"/>
                <a:gd name="T25" fmla="*/ 12 h 17"/>
                <a:gd name="T26" fmla="*/ 21 w 23"/>
                <a:gd name="T27" fmla="*/ 7 h 17"/>
                <a:gd name="T28" fmla="*/ 22 w 23"/>
                <a:gd name="T2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7">
                  <a:moveTo>
                    <a:pt x="22" y="5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2" y="7"/>
                  </a:cubicBezTo>
                  <a:cubicBezTo>
                    <a:pt x="0" y="9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9" y="17"/>
                    <a:pt x="12" y="17"/>
                  </a:cubicBezTo>
                  <a:cubicBezTo>
                    <a:pt x="15" y="17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0"/>
                    <a:pt x="22" y="8"/>
                    <a:pt x="21" y="7"/>
                  </a:cubicBezTo>
                  <a:cubicBezTo>
                    <a:pt x="21" y="6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6" name="Freeform 554"/>
            <p:cNvSpPr/>
            <p:nvPr/>
          </p:nvSpPr>
          <p:spPr bwMode="auto">
            <a:xfrm>
              <a:off x="6689452" y="2826645"/>
              <a:ext cx="48263" cy="96526"/>
            </a:xfrm>
            <a:custGeom>
              <a:avLst/>
              <a:gdLst>
                <a:gd name="T0" fmla="*/ 22 w 33"/>
                <a:gd name="T1" fmla="*/ 2 h 66"/>
                <a:gd name="T2" fmla="*/ 17 w 33"/>
                <a:gd name="T3" fmla="*/ 0 h 66"/>
                <a:gd name="T4" fmla="*/ 7 w 33"/>
                <a:gd name="T5" fmla="*/ 12 h 66"/>
                <a:gd name="T6" fmla="*/ 0 w 33"/>
                <a:gd name="T7" fmla="*/ 28 h 66"/>
                <a:gd name="T8" fmla="*/ 0 w 33"/>
                <a:gd name="T9" fmla="*/ 59 h 66"/>
                <a:gd name="T10" fmla="*/ 17 w 33"/>
                <a:gd name="T11" fmla="*/ 66 h 66"/>
                <a:gd name="T12" fmla="*/ 26 w 33"/>
                <a:gd name="T13" fmla="*/ 40 h 66"/>
                <a:gd name="T14" fmla="*/ 33 w 33"/>
                <a:gd name="T15" fmla="*/ 23 h 66"/>
                <a:gd name="T16" fmla="*/ 24 w 33"/>
                <a:gd name="T17" fmla="*/ 9 h 66"/>
                <a:gd name="T18" fmla="*/ 22 w 33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6">
                  <a:moveTo>
                    <a:pt x="22" y="2"/>
                  </a:moveTo>
                  <a:lnTo>
                    <a:pt x="17" y="0"/>
                  </a:lnTo>
                  <a:lnTo>
                    <a:pt x="7" y="12"/>
                  </a:lnTo>
                  <a:lnTo>
                    <a:pt x="0" y="28"/>
                  </a:lnTo>
                  <a:lnTo>
                    <a:pt x="0" y="59"/>
                  </a:lnTo>
                  <a:lnTo>
                    <a:pt x="17" y="66"/>
                  </a:lnTo>
                  <a:lnTo>
                    <a:pt x="26" y="40"/>
                  </a:lnTo>
                  <a:lnTo>
                    <a:pt x="33" y="23"/>
                  </a:lnTo>
                  <a:lnTo>
                    <a:pt x="24" y="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7" name="Freeform 555"/>
            <p:cNvSpPr/>
            <p:nvPr/>
          </p:nvSpPr>
          <p:spPr bwMode="auto">
            <a:xfrm>
              <a:off x="6437900" y="2812020"/>
              <a:ext cx="238390" cy="549906"/>
            </a:xfrm>
            <a:custGeom>
              <a:avLst/>
              <a:gdLst>
                <a:gd name="T0" fmla="*/ 7 w 69"/>
                <a:gd name="T1" fmla="*/ 159 h 159"/>
                <a:gd name="T2" fmla="*/ 16 w 69"/>
                <a:gd name="T3" fmla="*/ 156 h 159"/>
                <a:gd name="T4" fmla="*/ 17 w 69"/>
                <a:gd name="T5" fmla="*/ 157 h 159"/>
                <a:gd name="T6" fmla="*/ 21 w 69"/>
                <a:gd name="T7" fmla="*/ 93 h 159"/>
                <a:gd name="T8" fmla="*/ 25 w 69"/>
                <a:gd name="T9" fmla="*/ 85 h 159"/>
                <a:gd name="T10" fmla="*/ 23 w 69"/>
                <a:gd name="T11" fmla="*/ 77 h 159"/>
                <a:gd name="T12" fmla="*/ 30 w 69"/>
                <a:gd name="T13" fmla="*/ 28 h 159"/>
                <a:gd name="T14" fmla="*/ 36 w 69"/>
                <a:gd name="T15" fmla="*/ 24 h 159"/>
                <a:gd name="T16" fmla="*/ 36 w 69"/>
                <a:gd name="T17" fmla="*/ 24 h 159"/>
                <a:gd name="T18" fmla="*/ 36 w 69"/>
                <a:gd name="T19" fmla="*/ 24 h 159"/>
                <a:gd name="T20" fmla="*/ 38 w 69"/>
                <a:gd name="T21" fmla="*/ 28 h 159"/>
                <a:gd name="T22" fmla="*/ 46 w 69"/>
                <a:gd name="T23" fmla="*/ 156 h 159"/>
                <a:gd name="T24" fmla="*/ 56 w 69"/>
                <a:gd name="T25" fmla="*/ 154 h 159"/>
                <a:gd name="T26" fmla="*/ 64 w 69"/>
                <a:gd name="T27" fmla="*/ 156 h 159"/>
                <a:gd name="T28" fmla="*/ 69 w 69"/>
                <a:gd name="T29" fmla="*/ 1 h 159"/>
                <a:gd name="T30" fmla="*/ 0 w 69"/>
                <a:gd name="T31" fmla="*/ 0 h 159"/>
                <a:gd name="T32" fmla="*/ 7 w 69"/>
                <a:gd name="T3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9">
                  <a:moveTo>
                    <a:pt x="7" y="159"/>
                  </a:moveTo>
                  <a:cubicBezTo>
                    <a:pt x="7" y="159"/>
                    <a:pt x="12" y="156"/>
                    <a:pt x="16" y="156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8" y="24"/>
                    <a:pt x="38" y="28"/>
                    <a:pt x="38" y="28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51" y="154"/>
                    <a:pt x="56" y="154"/>
                  </a:cubicBezTo>
                  <a:cubicBezTo>
                    <a:pt x="60" y="154"/>
                    <a:pt x="64" y="156"/>
                    <a:pt x="64" y="156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159"/>
                  </a:ln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8" name="Freeform 556"/>
            <p:cNvSpPr/>
            <p:nvPr/>
          </p:nvSpPr>
          <p:spPr bwMode="auto">
            <a:xfrm>
              <a:off x="6437900" y="2809094"/>
              <a:ext cx="238390" cy="542593"/>
            </a:xfrm>
            <a:custGeom>
              <a:avLst/>
              <a:gdLst>
                <a:gd name="T0" fmla="*/ 2 w 163"/>
                <a:gd name="T1" fmla="*/ 21 h 371"/>
                <a:gd name="T2" fmla="*/ 144 w 163"/>
                <a:gd name="T3" fmla="*/ 19 h 371"/>
                <a:gd name="T4" fmla="*/ 146 w 163"/>
                <a:gd name="T5" fmla="*/ 199 h 371"/>
                <a:gd name="T6" fmla="*/ 151 w 163"/>
                <a:gd name="T7" fmla="*/ 215 h 371"/>
                <a:gd name="T8" fmla="*/ 144 w 163"/>
                <a:gd name="T9" fmla="*/ 232 h 371"/>
                <a:gd name="T10" fmla="*/ 139 w 163"/>
                <a:gd name="T11" fmla="*/ 369 h 371"/>
                <a:gd name="T12" fmla="*/ 151 w 163"/>
                <a:gd name="T13" fmla="*/ 371 h 371"/>
                <a:gd name="T14" fmla="*/ 163 w 163"/>
                <a:gd name="T15" fmla="*/ 9 h 371"/>
                <a:gd name="T16" fmla="*/ 0 w 163"/>
                <a:gd name="T17" fmla="*/ 0 h 371"/>
                <a:gd name="T18" fmla="*/ 2 w 163"/>
                <a:gd name="T19" fmla="*/ 2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71">
                  <a:moveTo>
                    <a:pt x="2" y="21"/>
                  </a:moveTo>
                  <a:lnTo>
                    <a:pt x="144" y="19"/>
                  </a:lnTo>
                  <a:lnTo>
                    <a:pt x="146" y="199"/>
                  </a:lnTo>
                  <a:lnTo>
                    <a:pt x="151" y="215"/>
                  </a:lnTo>
                  <a:lnTo>
                    <a:pt x="144" y="232"/>
                  </a:lnTo>
                  <a:lnTo>
                    <a:pt x="139" y="369"/>
                  </a:lnTo>
                  <a:lnTo>
                    <a:pt x="151" y="371"/>
                  </a:lnTo>
                  <a:lnTo>
                    <a:pt x="163" y="9"/>
                  </a:lnTo>
                  <a:lnTo>
                    <a:pt x="0" y="0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547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9" name="Freeform 557"/>
            <p:cNvSpPr/>
            <p:nvPr/>
          </p:nvSpPr>
          <p:spPr bwMode="auto">
            <a:xfrm>
              <a:off x="6361849" y="2380577"/>
              <a:ext cx="390491" cy="469468"/>
            </a:xfrm>
            <a:custGeom>
              <a:avLst/>
              <a:gdLst>
                <a:gd name="T0" fmla="*/ 70 w 113"/>
                <a:gd name="T1" fmla="*/ 0 h 136"/>
                <a:gd name="T2" fmla="*/ 44 w 113"/>
                <a:gd name="T3" fmla="*/ 0 h 136"/>
                <a:gd name="T4" fmla="*/ 12 w 113"/>
                <a:gd name="T5" fmla="*/ 7 h 136"/>
                <a:gd name="T6" fmla="*/ 0 w 113"/>
                <a:gd name="T7" fmla="*/ 83 h 136"/>
                <a:gd name="T8" fmla="*/ 4 w 113"/>
                <a:gd name="T9" fmla="*/ 129 h 136"/>
                <a:gd name="T10" fmla="*/ 16 w 113"/>
                <a:gd name="T11" fmla="*/ 126 h 136"/>
                <a:gd name="T12" fmla="*/ 17 w 113"/>
                <a:gd name="T13" fmla="*/ 82 h 136"/>
                <a:gd name="T14" fmla="*/ 22 w 113"/>
                <a:gd name="T15" fmla="*/ 45 h 136"/>
                <a:gd name="T16" fmla="*/ 24 w 113"/>
                <a:gd name="T17" fmla="*/ 93 h 136"/>
                <a:gd name="T18" fmla="*/ 21 w 113"/>
                <a:gd name="T19" fmla="*/ 132 h 136"/>
                <a:gd name="T20" fmla="*/ 54 w 113"/>
                <a:gd name="T21" fmla="*/ 129 h 136"/>
                <a:gd name="T22" fmla="*/ 58 w 113"/>
                <a:gd name="T23" fmla="*/ 124 h 136"/>
                <a:gd name="T24" fmla="*/ 62 w 113"/>
                <a:gd name="T25" fmla="*/ 129 h 136"/>
                <a:gd name="T26" fmla="*/ 97 w 113"/>
                <a:gd name="T27" fmla="*/ 130 h 136"/>
                <a:gd name="T28" fmla="*/ 97 w 113"/>
                <a:gd name="T29" fmla="*/ 129 h 136"/>
                <a:gd name="T30" fmla="*/ 89 w 113"/>
                <a:gd name="T31" fmla="*/ 92 h 136"/>
                <a:gd name="T32" fmla="*/ 92 w 113"/>
                <a:gd name="T33" fmla="*/ 43 h 136"/>
                <a:gd name="T34" fmla="*/ 98 w 113"/>
                <a:gd name="T35" fmla="*/ 92 h 136"/>
                <a:gd name="T36" fmla="*/ 97 w 113"/>
                <a:gd name="T37" fmla="*/ 129 h 136"/>
                <a:gd name="T38" fmla="*/ 97 w 113"/>
                <a:gd name="T39" fmla="*/ 130 h 136"/>
                <a:gd name="T40" fmla="*/ 97 w 113"/>
                <a:gd name="T41" fmla="*/ 130 h 136"/>
                <a:gd name="T42" fmla="*/ 96 w 113"/>
                <a:gd name="T43" fmla="*/ 134 h 136"/>
                <a:gd name="T44" fmla="*/ 109 w 113"/>
                <a:gd name="T45" fmla="*/ 136 h 136"/>
                <a:gd name="T46" fmla="*/ 113 w 113"/>
                <a:gd name="T47" fmla="*/ 81 h 136"/>
                <a:gd name="T48" fmla="*/ 100 w 113"/>
                <a:gd name="T49" fmla="*/ 5 h 136"/>
                <a:gd name="T50" fmla="*/ 70 w 11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" h="136">
                  <a:moveTo>
                    <a:pt x="70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1" y="0"/>
                    <a:pt x="13" y="5"/>
                    <a:pt x="12" y="7"/>
                  </a:cubicBezTo>
                  <a:cubicBezTo>
                    <a:pt x="11" y="8"/>
                    <a:pt x="0" y="83"/>
                    <a:pt x="0" y="83"/>
                  </a:cubicBezTo>
                  <a:cubicBezTo>
                    <a:pt x="1" y="83"/>
                    <a:pt x="4" y="129"/>
                    <a:pt x="4" y="129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21" y="132"/>
                    <a:pt x="24" y="131"/>
                    <a:pt x="54" y="129"/>
                  </a:cubicBezTo>
                  <a:cubicBezTo>
                    <a:pt x="58" y="129"/>
                    <a:pt x="58" y="124"/>
                    <a:pt x="58" y="124"/>
                  </a:cubicBezTo>
                  <a:cubicBezTo>
                    <a:pt x="58" y="124"/>
                    <a:pt x="59" y="129"/>
                    <a:pt x="62" y="129"/>
                  </a:cubicBezTo>
                  <a:cubicBezTo>
                    <a:pt x="65" y="129"/>
                    <a:pt x="93" y="130"/>
                    <a:pt x="97" y="130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1"/>
                    <a:pt x="102" y="7"/>
                    <a:pt x="100" y="5"/>
                  </a:cubicBezTo>
                  <a:cubicBezTo>
                    <a:pt x="99" y="4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0" name="Rectangle 558"/>
            <p:cNvSpPr>
              <a:spLocks noChangeArrowheads="1"/>
            </p:cNvSpPr>
            <p:nvPr/>
          </p:nvSpPr>
          <p:spPr bwMode="auto">
            <a:xfrm>
              <a:off x="6696765" y="2826645"/>
              <a:ext cx="1463" cy="2924"/>
            </a:xfrm>
            <a:prstGeom prst="rect">
              <a:avLst/>
            </a:pr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1" name="Freeform 559"/>
            <p:cNvSpPr/>
            <p:nvPr/>
          </p:nvSpPr>
          <p:spPr bwMode="auto">
            <a:xfrm>
              <a:off x="6513951" y="23805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2" name="Freeform 560"/>
            <p:cNvSpPr/>
            <p:nvPr/>
          </p:nvSpPr>
          <p:spPr bwMode="auto">
            <a:xfrm>
              <a:off x="6603164" y="23805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3" name="Freeform 561"/>
            <p:cNvSpPr/>
            <p:nvPr/>
          </p:nvSpPr>
          <p:spPr bwMode="auto">
            <a:xfrm>
              <a:off x="6541738" y="2396665"/>
              <a:ext cx="38025" cy="179889"/>
            </a:xfrm>
            <a:custGeom>
              <a:avLst/>
              <a:gdLst>
                <a:gd name="T0" fmla="*/ 10 w 11"/>
                <a:gd name="T1" fmla="*/ 4 h 52"/>
                <a:gd name="T2" fmla="*/ 6 w 11"/>
                <a:gd name="T3" fmla="*/ 0 h 52"/>
                <a:gd name="T4" fmla="*/ 1 w 11"/>
                <a:gd name="T5" fmla="*/ 4 h 52"/>
                <a:gd name="T6" fmla="*/ 3 w 11"/>
                <a:gd name="T7" fmla="*/ 9 h 52"/>
                <a:gd name="T8" fmla="*/ 0 w 11"/>
                <a:gd name="T9" fmla="*/ 27 h 52"/>
                <a:gd name="T10" fmla="*/ 6 w 11"/>
                <a:gd name="T11" fmla="*/ 52 h 52"/>
                <a:gd name="T12" fmla="*/ 11 w 11"/>
                <a:gd name="T13" fmla="*/ 27 h 52"/>
                <a:gd name="T14" fmla="*/ 7 w 11"/>
                <a:gd name="T15" fmla="*/ 9 h 52"/>
                <a:gd name="T16" fmla="*/ 10 w 11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2">
                  <a:moveTo>
                    <a:pt x="10" y="4"/>
                  </a:moveTo>
                  <a:cubicBezTo>
                    <a:pt x="10" y="1"/>
                    <a:pt x="6" y="0"/>
                    <a:pt x="6" y="0"/>
                  </a:cubicBezTo>
                  <a:cubicBezTo>
                    <a:pt x="6" y="0"/>
                    <a:pt x="1" y="1"/>
                    <a:pt x="1" y="4"/>
                  </a:cubicBezTo>
                  <a:cubicBezTo>
                    <a:pt x="1" y="7"/>
                    <a:pt x="3" y="9"/>
                    <a:pt x="3" y="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10" y="7"/>
                    <a:pt x="10" y="4"/>
                  </a:cubicBezTo>
                  <a:close/>
                </a:path>
              </a:pathLst>
            </a:custGeom>
            <a:solidFill>
              <a:srgbClr val="F8C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4" name="Freeform 562"/>
            <p:cNvSpPr/>
            <p:nvPr/>
          </p:nvSpPr>
          <p:spPr bwMode="auto">
            <a:xfrm>
              <a:off x="6506638" y="2376190"/>
              <a:ext cx="55575" cy="114076"/>
            </a:xfrm>
            <a:custGeom>
              <a:avLst/>
              <a:gdLst>
                <a:gd name="T0" fmla="*/ 16 w 16"/>
                <a:gd name="T1" fmla="*/ 6 h 33"/>
                <a:gd name="T2" fmla="*/ 13 w 16"/>
                <a:gd name="T3" fmla="*/ 0 h 33"/>
                <a:gd name="T4" fmla="*/ 0 w 16"/>
                <a:gd name="T5" fmla="*/ 1 h 33"/>
                <a:gd name="T6" fmla="*/ 10 w 16"/>
                <a:gd name="T7" fmla="*/ 33 h 33"/>
                <a:gd name="T8" fmla="*/ 13 w 16"/>
                <a:gd name="T9" fmla="*/ 15 h 33"/>
                <a:gd name="T10" fmla="*/ 11 w 16"/>
                <a:gd name="T11" fmla="*/ 10 h 33"/>
                <a:gd name="T12" fmla="*/ 16 w 16"/>
                <a:gd name="T13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3">
                  <a:moveTo>
                    <a:pt x="16" y="6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1" y="13"/>
                    <a:pt x="11" y="10"/>
                  </a:cubicBezTo>
                  <a:cubicBezTo>
                    <a:pt x="11" y="7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5" name="Freeform 563"/>
            <p:cNvSpPr/>
            <p:nvPr/>
          </p:nvSpPr>
          <p:spPr bwMode="auto">
            <a:xfrm>
              <a:off x="6562213" y="2380577"/>
              <a:ext cx="48263" cy="109689"/>
            </a:xfrm>
            <a:custGeom>
              <a:avLst/>
              <a:gdLst>
                <a:gd name="T0" fmla="*/ 0 w 14"/>
                <a:gd name="T1" fmla="*/ 5 h 32"/>
                <a:gd name="T2" fmla="*/ 4 w 14"/>
                <a:gd name="T3" fmla="*/ 9 h 32"/>
                <a:gd name="T4" fmla="*/ 1 w 14"/>
                <a:gd name="T5" fmla="*/ 15 h 32"/>
                <a:gd name="T6" fmla="*/ 5 w 14"/>
                <a:gd name="T7" fmla="*/ 32 h 32"/>
                <a:gd name="T8" fmla="*/ 14 w 14"/>
                <a:gd name="T9" fmla="*/ 0 h 32"/>
                <a:gd name="T10" fmla="*/ 2 w 14"/>
                <a:gd name="T11" fmla="*/ 0 h 32"/>
                <a:gd name="T12" fmla="*/ 0 w 14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2">
                  <a:moveTo>
                    <a:pt x="0" y="5"/>
                  </a:moveTo>
                  <a:cubicBezTo>
                    <a:pt x="0" y="5"/>
                    <a:pt x="4" y="6"/>
                    <a:pt x="4" y="9"/>
                  </a:cubicBezTo>
                  <a:cubicBezTo>
                    <a:pt x="4" y="12"/>
                    <a:pt x="1" y="15"/>
                    <a:pt x="1" y="1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6" name="Freeform 564"/>
            <p:cNvSpPr/>
            <p:nvPr/>
          </p:nvSpPr>
          <p:spPr bwMode="auto">
            <a:xfrm>
              <a:off x="6513951" y="2320615"/>
              <a:ext cx="89214" cy="76051"/>
            </a:xfrm>
            <a:custGeom>
              <a:avLst/>
              <a:gdLst>
                <a:gd name="T0" fmla="*/ 1 w 26"/>
                <a:gd name="T1" fmla="*/ 2 h 22"/>
                <a:gd name="T2" fmla="*/ 0 w 26"/>
                <a:gd name="T3" fmla="*/ 17 h 22"/>
                <a:gd name="T4" fmla="*/ 13 w 26"/>
                <a:gd name="T5" fmla="*/ 22 h 22"/>
                <a:gd name="T6" fmla="*/ 26 w 26"/>
                <a:gd name="T7" fmla="*/ 17 h 22"/>
                <a:gd name="T8" fmla="*/ 24 w 26"/>
                <a:gd name="T9" fmla="*/ 0 h 22"/>
                <a:gd name="T10" fmla="*/ 1 w 26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2">
                  <a:moveTo>
                    <a:pt x="1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3" y="22"/>
                    <a:pt x="13" y="22"/>
                  </a:cubicBezTo>
                  <a:cubicBezTo>
                    <a:pt x="23" y="22"/>
                    <a:pt x="26" y="17"/>
                    <a:pt x="26" y="17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7" name="Freeform 565"/>
            <p:cNvSpPr/>
            <p:nvPr/>
          </p:nvSpPr>
          <p:spPr bwMode="auto">
            <a:xfrm>
              <a:off x="6475925" y="2178750"/>
              <a:ext cx="76051" cy="191590"/>
            </a:xfrm>
            <a:custGeom>
              <a:avLst/>
              <a:gdLst>
                <a:gd name="T0" fmla="*/ 13 w 22"/>
                <a:gd name="T1" fmla="*/ 44 h 55"/>
                <a:gd name="T2" fmla="*/ 8 w 22"/>
                <a:gd name="T3" fmla="*/ 31 h 55"/>
                <a:gd name="T4" fmla="*/ 5 w 22"/>
                <a:gd name="T5" fmla="*/ 21 h 55"/>
                <a:gd name="T6" fmla="*/ 7 w 22"/>
                <a:gd name="T7" fmla="*/ 17 h 55"/>
                <a:gd name="T8" fmla="*/ 6 w 22"/>
                <a:gd name="T9" fmla="*/ 0 h 55"/>
                <a:gd name="T10" fmla="*/ 6 w 22"/>
                <a:gd name="T11" fmla="*/ 1 h 55"/>
                <a:gd name="T12" fmla="*/ 0 w 22"/>
                <a:gd name="T13" fmla="*/ 16 h 55"/>
                <a:gd name="T14" fmla="*/ 4 w 22"/>
                <a:gd name="T15" fmla="*/ 40 h 55"/>
                <a:gd name="T16" fmla="*/ 22 w 22"/>
                <a:gd name="T17" fmla="*/ 55 h 55"/>
                <a:gd name="T18" fmla="*/ 13 w 22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5">
                  <a:moveTo>
                    <a:pt x="13" y="44"/>
                  </a:moveTo>
                  <a:cubicBezTo>
                    <a:pt x="10" y="38"/>
                    <a:pt x="12" y="35"/>
                    <a:pt x="8" y="31"/>
                  </a:cubicBezTo>
                  <a:cubicBezTo>
                    <a:pt x="5" y="27"/>
                    <a:pt x="6" y="24"/>
                    <a:pt x="5" y="21"/>
                  </a:cubicBezTo>
                  <a:cubicBezTo>
                    <a:pt x="4" y="19"/>
                    <a:pt x="7" y="19"/>
                    <a:pt x="7" y="17"/>
                  </a:cubicBezTo>
                  <a:cubicBezTo>
                    <a:pt x="8" y="15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5"/>
                    <a:pt x="0" y="10"/>
                    <a:pt x="0" y="16"/>
                  </a:cubicBezTo>
                  <a:cubicBezTo>
                    <a:pt x="0" y="22"/>
                    <a:pt x="1" y="31"/>
                    <a:pt x="4" y="40"/>
                  </a:cubicBezTo>
                  <a:cubicBezTo>
                    <a:pt x="7" y="48"/>
                    <a:pt x="15" y="54"/>
                    <a:pt x="22" y="55"/>
                  </a:cubicBezTo>
                  <a:cubicBezTo>
                    <a:pt x="18" y="53"/>
                    <a:pt x="15" y="49"/>
                    <a:pt x="13" y="44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8" name="Freeform 566"/>
            <p:cNvSpPr/>
            <p:nvPr/>
          </p:nvSpPr>
          <p:spPr bwMode="auto">
            <a:xfrm>
              <a:off x="6481775" y="2152426"/>
              <a:ext cx="156489" cy="217914"/>
            </a:xfrm>
            <a:custGeom>
              <a:avLst/>
              <a:gdLst>
                <a:gd name="T0" fmla="*/ 22 w 45"/>
                <a:gd name="T1" fmla="*/ 0 h 63"/>
                <a:gd name="T2" fmla="*/ 4 w 45"/>
                <a:gd name="T3" fmla="*/ 9 h 63"/>
                <a:gd name="T4" fmla="*/ 4 w 45"/>
                <a:gd name="T5" fmla="*/ 9 h 63"/>
                <a:gd name="T6" fmla="*/ 4 w 45"/>
                <a:gd name="T7" fmla="*/ 25 h 63"/>
                <a:gd name="T8" fmla="*/ 3 w 45"/>
                <a:gd name="T9" fmla="*/ 31 h 63"/>
                <a:gd name="T10" fmla="*/ 6 w 45"/>
                <a:gd name="T11" fmla="*/ 46 h 63"/>
                <a:gd name="T12" fmla="*/ 10 w 45"/>
                <a:gd name="T13" fmla="*/ 56 h 63"/>
                <a:gd name="T14" fmla="*/ 20 w 45"/>
                <a:gd name="T15" fmla="*/ 63 h 63"/>
                <a:gd name="T16" fmla="*/ 22 w 45"/>
                <a:gd name="T17" fmla="*/ 63 h 63"/>
                <a:gd name="T18" fmla="*/ 41 w 45"/>
                <a:gd name="T19" fmla="*/ 48 h 63"/>
                <a:gd name="T20" fmla="*/ 45 w 45"/>
                <a:gd name="T21" fmla="*/ 24 h 63"/>
                <a:gd name="T22" fmla="*/ 22 w 45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63">
                  <a:moveTo>
                    <a:pt x="22" y="0"/>
                  </a:moveTo>
                  <a:cubicBezTo>
                    <a:pt x="14" y="0"/>
                    <a:pt x="8" y="4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24"/>
                    <a:pt x="4" y="25"/>
                  </a:cubicBezTo>
                  <a:cubicBezTo>
                    <a:pt x="3" y="27"/>
                    <a:pt x="2" y="29"/>
                    <a:pt x="3" y="31"/>
                  </a:cubicBezTo>
                  <a:cubicBezTo>
                    <a:pt x="4" y="34"/>
                    <a:pt x="0" y="37"/>
                    <a:pt x="6" y="46"/>
                  </a:cubicBezTo>
                  <a:cubicBezTo>
                    <a:pt x="9" y="50"/>
                    <a:pt x="8" y="50"/>
                    <a:pt x="10" y="56"/>
                  </a:cubicBezTo>
                  <a:cubicBezTo>
                    <a:pt x="13" y="62"/>
                    <a:pt x="16" y="61"/>
                    <a:pt x="20" y="63"/>
                  </a:cubicBezTo>
                  <a:cubicBezTo>
                    <a:pt x="20" y="63"/>
                    <a:pt x="21" y="63"/>
                    <a:pt x="22" y="63"/>
                  </a:cubicBezTo>
                  <a:cubicBezTo>
                    <a:pt x="28" y="63"/>
                    <a:pt x="38" y="57"/>
                    <a:pt x="41" y="48"/>
                  </a:cubicBezTo>
                  <a:cubicBezTo>
                    <a:pt x="44" y="38"/>
                    <a:pt x="45" y="30"/>
                    <a:pt x="45" y="24"/>
                  </a:cubicBezTo>
                  <a:cubicBezTo>
                    <a:pt x="45" y="16"/>
                    <a:pt x="38" y="0"/>
                    <a:pt x="22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9" name="Freeform 567"/>
            <p:cNvSpPr/>
            <p:nvPr/>
          </p:nvSpPr>
          <p:spPr bwMode="auto">
            <a:xfrm>
              <a:off x="6531501" y="2152426"/>
              <a:ext cx="81901" cy="20475"/>
            </a:xfrm>
            <a:custGeom>
              <a:avLst/>
              <a:gdLst>
                <a:gd name="T0" fmla="*/ 0 w 24"/>
                <a:gd name="T1" fmla="*/ 2 h 6"/>
                <a:gd name="T2" fmla="*/ 24 w 24"/>
                <a:gd name="T3" fmla="*/ 6 h 6"/>
                <a:gd name="T4" fmla="*/ 8 w 24"/>
                <a:gd name="T5" fmla="*/ 0 h 6"/>
                <a:gd name="T6" fmla="*/ 0 w 2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">
                  <a:moveTo>
                    <a:pt x="0" y="2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19" y="2"/>
                    <a:pt x="14" y="0"/>
                    <a:pt x="8" y="0"/>
                  </a:cubicBezTo>
                  <a:cubicBezTo>
                    <a:pt x="5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0" name="Freeform 568"/>
            <p:cNvSpPr/>
            <p:nvPr/>
          </p:nvSpPr>
          <p:spPr bwMode="auto">
            <a:xfrm>
              <a:off x="6630951" y="2241638"/>
              <a:ext cx="24863" cy="45338"/>
            </a:xfrm>
            <a:custGeom>
              <a:avLst/>
              <a:gdLst>
                <a:gd name="T0" fmla="*/ 4 w 7"/>
                <a:gd name="T1" fmla="*/ 0 h 13"/>
                <a:gd name="T2" fmla="*/ 0 w 7"/>
                <a:gd name="T3" fmla="*/ 5 h 13"/>
                <a:gd name="T4" fmla="*/ 1 w 7"/>
                <a:gd name="T5" fmla="*/ 13 h 13"/>
                <a:gd name="T6" fmla="*/ 5 w 7"/>
                <a:gd name="T7" fmla="*/ 7 h 13"/>
                <a:gd name="T8" fmla="*/ 4 w 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3"/>
                    <a:pt x="1" y="13"/>
                  </a:cubicBezTo>
                  <a:cubicBezTo>
                    <a:pt x="2" y="13"/>
                    <a:pt x="4" y="10"/>
                    <a:pt x="5" y="7"/>
                  </a:cubicBezTo>
                  <a:cubicBezTo>
                    <a:pt x="6" y="4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1" name="Freeform 569"/>
            <p:cNvSpPr/>
            <p:nvPr/>
          </p:nvSpPr>
          <p:spPr bwMode="auto">
            <a:xfrm>
              <a:off x="6551976" y="2224088"/>
              <a:ext cx="89214" cy="146252"/>
            </a:xfrm>
            <a:custGeom>
              <a:avLst/>
              <a:gdLst>
                <a:gd name="T0" fmla="*/ 19 w 26"/>
                <a:gd name="T1" fmla="*/ 1 h 42"/>
                <a:gd name="T2" fmla="*/ 19 w 26"/>
                <a:gd name="T3" fmla="*/ 1 h 42"/>
                <a:gd name="T4" fmla="*/ 21 w 26"/>
                <a:gd name="T5" fmla="*/ 9 h 42"/>
                <a:gd name="T6" fmla="*/ 16 w 26"/>
                <a:gd name="T7" fmla="*/ 20 h 42"/>
                <a:gd name="T8" fmla="*/ 14 w 26"/>
                <a:gd name="T9" fmla="*/ 28 h 42"/>
                <a:gd name="T10" fmla="*/ 4 w 26"/>
                <a:gd name="T11" fmla="*/ 40 h 42"/>
                <a:gd name="T12" fmla="*/ 3 w 26"/>
                <a:gd name="T13" fmla="*/ 41 h 42"/>
                <a:gd name="T14" fmla="*/ 0 w 26"/>
                <a:gd name="T15" fmla="*/ 42 h 42"/>
                <a:gd name="T16" fmla="*/ 2 w 26"/>
                <a:gd name="T17" fmla="*/ 42 h 42"/>
                <a:gd name="T18" fmla="*/ 21 w 26"/>
                <a:gd name="T19" fmla="*/ 27 h 42"/>
                <a:gd name="T20" fmla="*/ 23 w 26"/>
                <a:gd name="T21" fmla="*/ 18 h 42"/>
                <a:gd name="T22" fmla="*/ 23 w 26"/>
                <a:gd name="T23" fmla="*/ 13 h 42"/>
                <a:gd name="T24" fmla="*/ 25 w 26"/>
                <a:gd name="T25" fmla="*/ 6 h 42"/>
                <a:gd name="T26" fmla="*/ 25 w 26"/>
                <a:gd name="T27" fmla="*/ 5 h 42"/>
                <a:gd name="T28" fmla="*/ 25 w 26"/>
                <a:gd name="T29" fmla="*/ 3 h 42"/>
                <a:gd name="T30" fmla="*/ 26 w 26"/>
                <a:gd name="T31" fmla="*/ 0 h 42"/>
                <a:gd name="T32" fmla="*/ 19 w 26"/>
                <a:gd name="T3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3"/>
                    <a:pt x="21" y="7"/>
                    <a:pt x="21" y="9"/>
                  </a:cubicBezTo>
                  <a:cubicBezTo>
                    <a:pt x="20" y="12"/>
                    <a:pt x="19" y="18"/>
                    <a:pt x="16" y="20"/>
                  </a:cubicBezTo>
                  <a:cubicBezTo>
                    <a:pt x="13" y="23"/>
                    <a:pt x="15" y="24"/>
                    <a:pt x="14" y="28"/>
                  </a:cubicBezTo>
                  <a:cubicBezTo>
                    <a:pt x="13" y="33"/>
                    <a:pt x="6" y="39"/>
                    <a:pt x="4" y="40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1"/>
                    <a:pt x="1" y="42"/>
                    <a:pt x="0" y="42"/>
                  </a:cubicBezTo>
                  <a:cubicBezTo>
                    <a:pt x="1" y="42"/>
                    <a:pt x="1" y="42"/>
                    <a:pt x="2" y="42"/>
                  </a:cubicBezTo>
                  <a:cubicBezTo>
                    <a:pt x="9" y="42"/>
                    <a:pt x="18" y="36"/>
                    <a:pt x="21" y="27"/>
                  </a:cubicBezTo>
                  <a:cubicBezTo>
                    <a:pt x="22" y="23"/>
                    <a:pt x="23" y="20"/>
                    <a:pt x="23" y="18"/>
                  </a:cubicBezTo>
                  <a:cubicBezTo>
                    <a:pt x="24" y="16"/>
                    <a:pt x="23" y="15"/>
                    <a:pt x="23" y="13"/>
                  </a:cubicBezTo>
                  <a:cubicBezTo>
                    <a:pt x="23" y="12"/>
                    <a:pt x="24" y="7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2"/>
                    <a:pt x="26" y="1"/>
                    <a:pt x="26" y="0"/>
                  </a:cubicBezTo>
                  <a:cubicBezTo>
                    <a:pt x="25" y="0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2" name="Freeform 570"/>
            <p:cNvSpPr/>
            <p:nvPr/>
          </p:nvSpPr>
          <p:spPr bwMode="auto">
            <a:xfrm>
              <a:off x="6486163" y="2158276"/>
              <a:ext cx="152102" cy="212064"/>
            </a:xfrm>
            <a:custGeom>
              <a:avLst/>
              <a:gdLst>
                <a:gd name="T0" fmla="*/ 37 w 44"/>
                <a:gd name="T1" fmla="*/ 4 h 61"/>
                <a:gd name="T2" fmla="*/ 13 w 44"/>
                <a:gd name="T3" fmla="*/ 0 h 61"/>
                <a:gd name="T4" fmla="*/ 0 w 44"/>
                <a:gd name="T5" fmla="*/ 5 h 61"/>
                <a:gd name="T6" fmla="*/ 8 w 44"/>
                <a:gd name="T7" fmla="*/ 7 h 61"/>
                <a:gd name="T8" fmla="*/ 16 w 44"/>
                <a:gd name="T9" fmla="*/ 15 h 61"/>
                <a:gd name="T10" fmla="*/ 22 w 44"/>
                <a:gd name="T11" fmla="*/ 24 h 61"/>
                <a:gd name="T12" fmla="*/ 24 w 44"/>
                <a:gd name="T13" fmla="*/ 38 h 61"/>
                <a:gd name="T14" fmla="*/ 20 w 44"/>
                <a:gd name="T15" fmla="*/ 40 h 61"/>
                <a:gd name="T16" fmla="*/ 20 w 44"/>
                <a:gd name="T17" fmla="*/ 49 h 61"/>
                <a:gd name="T18" fmla="*/ 24 w 44"/>
                <a:gd name="T19" fmla="*/ 55 h 61"/>
                <a:gd name="T20" fmla="*/ 19 w 44"/>
                <a:gd name="T21" fmla="*/ 61 h 61"/>
                <a:gd name="T22" fmla="*/ 23 w 44"/>
                <a:gd name="T23" fmla="*/ 61 h 61"/>
                <a:gd name="T24" fmla="*/ 32 w 44"/>
                <a:gd name="T25" fmla="*/ 54 h 61"/>
                <a:gd name="T26" fmla="*/ 38 w 44"/>
                <a:gd name="T27" fmla="*/ 42 h 61"/>
                <a:gd name="T28" fmla="*/ 41 w 44"/>
                <a:gd name="T29" fmla="*/ 29 h 61"/>
                <a:gd name="T30" fmla="*/ 42 w 44"/>
                <a:gd name="T31" fmla="*/ 19 h 61"/>
                <a:gd name="T32" fmla="*/ 44 w 44"/>
                <a:gd name="T33" fmla="*/ 19 h 61"/>
                <a:gd name="T34" fmla="*/ 37 w 44"/>
                <a:gd name="T35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61">
                  <a:moveTo>
                    <a:pt x="37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2" y="4"/>
                    <a:pt x="0" y="5"/>
                  </a:cubicBezTo>
                  <a:cubicBezTo>
                    <a:pt x="1" y="7"/>
                    <a:pt x="4" y="5"/>
                    <a:pt x="8" y="7"/>
                  </a:cubicBezTo>
                  <a:cubicBezTo>
                    <a:pt x="11" y="8"/>
                    <a:pt x="13" y="11"/>
                    <a:pt x="16" y="15"/>
                  </a:cubicBezTo>
                  <a:cubicBezTo>
                    <a:pt x="18" y="19"/>
                    <a:pt x="22" y="21"/>
                    <a:pt x="22" y="24"/>
                  </a:cubicBezTo>
                  <a:cubicBezTo>
                    <a:pt x="20" y="29"/>
                    <a:pt x="24" y="32"/>
                    <a:pt x="24" y="38"/>
                  </a:cubicBezTo>
                  <a:cubicBezTo>
                    <a:pt x="24" y="39"/>
                    <a:pt x="20" y="40"/>
                    <a:pt x="20" y="40"/>
                  </a:cubicBezTo>
                  <a:cubicBezTo>
                    <a:pt x="20" y="40"/>
                    <a:pt x="19" y="47"/>
                    <a:pt x="20" y="49"/>
                  </a:cubicBezTo>
                  <a:cubicBezTo>
                    <a:pt x="21" y="52"/>
                    <a:pt x="24" y="52"/>
                    <a:pt x="24" y="55"/>
                  </a:cubicBezTo>
                  <a:cubicBezTo>
                    <a:pt x="24" y="56"/>
                    <a:pt x="21" y="59"/>
                    <a:pt x="19" y="61"/>
                  </a:cubicBezTo>
                  <a:cubicBezTo>
                    <a:pt x="20" y="61"/>
                    <a:pt x="23" y="61"/>
                    <a:pt x="23" y="61"/>
                  </a:cubicBezTo>
                  <a:cubicBezTo>
                    <a:pt x="25" y="60"/>
                    <a:pt x="30" y="58"/>
                    <a:pt x="32" y="54"/>
                  </a:cubicBezTo>
                  <a:cubicBezTo>
                    <a:pt x="33" y="49"/>
                    <a:pt x="35" y="44"/>
                    <a:pt x="38" y="42"/>
                  </a:cubicBezTo>
                  <a:cubicBezTo>
                    <a:pt x="42" y="39"/>
                    <a:pt x="42" y="32"/>
                    <a:pt x="41" y="29"/>
                  </a:cubicBezTo>
                  <a:cubicBezTo>
                    <a:pt x="40" y="27"/>
                    <a:pt x="42" y="19"/>
                    <a:pt x="42" y="19"/>
                  </a:cubicBezTo>
                  <a:cubicBezTo>
                    <a:pt x="42" y="19"/>
                    <a:pt x="43" y="19"/>
                    <a:pt x="44" y="19"/>
                  </a:cubicBezTo>
                  <a:cubicBezTo>
                    <a:pt x="44" y="15"/>
                    <a:pt x="44" y="11"/>
                    <a:pt x="37" y="4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3" name="Freeform 571"/>
            <p:cNvSpPr/>
            <p:nvPr/>
          </p:nvSpPr>
          <p:spPr bwMode="auto">
            <a:xfrm>
              <a:off x="6569526" y="2231401"/>
              <a:ext cx="48263" cy="13163"/>
            </a:xfrm>
            <a:custGeom>
              <a:avLst/>
              <a:gdLst>
                <a:gd name="T0" fmla="*/ 5 w 14"/>
                <a:gd name="T1" fmla="*/ 0 h 4"/>
                <a:gd name="T2" fmla="*/ 0 w 14"/>
                <a:gd name="T3" fmla="*/ 2 h 4"/>
                <a:gd name="T4" fmla="*/ 2 w 14"/>
                <a:gd name="T5" fmla="*/ 3 h 4"/>
                <a:gd name="T6" fmla="*/ 10 w 14"/>
                <a:gd name="T7" fmla="*/ 2 h 4"/>
                <a:gd name="T8" fmla="*/ 13 w 14"/>
                <a:gd name="T9" fmla="*/ 3 h 4"/>
                <a:gd name="T10" fmla="*/ 5 w 1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5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8" y="2"/>
                    <a:pt x="10" y="2"/>
                  </a:cubicBezTo>
                  <a:cubicBezTo>
                    <a:pt x="12" y="3"/>
                    <a:pt x="14" y="4"/>
                    <a:pt x="13" y="3"/>
                  </a:cubicBezTo>
                  <a:cubicBezTo>
                    <a:pt x="11" y="1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4" name="Freeform 572"/>
            <p:cNvSpPr/>
            <p:nvPr/>
          </p:nvSpPr>
          <p:spPr bwMode="auto">
            <a:xfrm>
              <a:off x="6503714" y="2152426"/>
              <a:ext cx="27788" cy="16087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2 h 5"/>
                <a:gd name="T4" fmla="*/ 1 w 8"/>
                <a:gd name="T5" fmla="*/ 0 h 5"/>
                <a:gd name="T6" fmla="*/ 1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5" y="2"/>
                    <a:pt x="8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5" name="Freeform 573"/>
            <p:cNvSpPr/>
            <p:nvPr/>
          </p:nvSpPr>
          <p:spPr bwMode="auto">
            <a:xfrm>
              <a:off x="6630951" y="2248951"/>
              <a:ext cx="20475" cy="33638"/>
            </a:xfrm>
            <a:custGeom>
              <a:avLst/>
              <a:gdLst>
                <a:gd name="T0" fmla="*/ 1 w 6"/>
                <a:gd name="T1" fmla="*/ 2 h 10"/>
                <a:gd name="T2" fmla="*/ 2 w 6"/>
                <a:gd name="T3" fmla="*/ 5 h 10"/>
                <a:gd name="T4" fmla="*/ 1 w 6"/>
                <a:gd name="T5" fmla="*/ 9 h 10"/>
                <a:gd name="T6" fmla="*/ 4 w 6"/>
                <a:gd name="T7" fmla="*/ 5 h 10"/>
                <a:gd name="T8" fmla="*/ 5 w 6"/>
                <a:gd name="T9" fmla="*/ 0 h 10"/>
                <a:gd name="T10" fmla="*/ 1 w 6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0" y="4"/>
                    <a:pt x="1" y="4"/>
                    <a:pt x="2" y="5"/>
                  </a:cubicBezTo>
                  <a:cubicBezTo>
                    <a:pt x="2" y="6"/>
                    <a:pt x="1" y="8"/>
                    <a:pt x="1" y="9"/>
                  </a:cubicBezTo>
                  <a:cubicBezTo>
                    <a:pt x="1" y="10"/>
                    <a:pt x="4" y="7"/>
                    <a:pt x="4" y="5"/>
                  </a:cubicBezTo>
                  <a:cubicBezTo>
                    <a:pt x="4" y="3"/>
                    <a:pt x="6" y="1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6" name="Freeform 574"/>
            <p:cNvSpPr/>
            <p:nvPr/>
          </p:nvSpPr>
          <p:spPr bwMode="auto">
            <a:xfrm>
              <a:off x="6541738" y="2289902"/>
              <a:ext cx="27788" cy="14625"/>
            </a:xfrm>
            <a:custGeom>
              <a:avLst/>
              <a:gdLst>
                <a:gd name="T0" fmla="*/ 0 w 8"/>
                <a:gd name="T1" fmla="*/ 0 h 4"/>
                <a:gd name="T2" fmla="*/ 2 w 8"/>
                <a:gd name="T3" fmla="*/ 3 h 4"/>
                <a:gd name="T4" fmla="*/ 3 w 8"/>
                <a:gd name="T5" fmla="*/ 4 h 4"/>
                <a:gd name="T6" fmla="*/ 6 w 8"/>
                <a:gd name="T7" fmla="*/ 3 h 4"/>
                <a:gd name="T8" fmla="*/ 8 w 8"/>
                <a:gd name="T9" fmla="*/ 0 h 4"/>
                <a:gd name="T10" fmla="*/ 4 w 8"/>
                <a:gd name="T11" fmla="*/ 1 h 4"/>
                <a:gd name="T12" fmla="*/ 0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2"/>
                    <a:pt x="8" y="0"/>
                    <a:pt x="8" y="0"/>
                  </a:cubicBezTo>
                  <a:cubicBezTo>
                    <a:pt x="8" y="0"/>
                    <a:pt x="6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7" name="Freeform 575"/>
            <p:cNvSpPr/>
            <p:nvPr/>
          </p:nvSpPr>
          <p:spPr bwMode="auto">
            <a:xfrm>
              <a:off x="6458375" y="2241638"/>
              <a:ext cx="23400" cy="45338"/>
            </a:xfrm>
            <a:custGeom>
              <a:avLst/>
              <a:gdLst>
                <a:gd name="T0" fmla="*/ 3 w 7"/>
                <a:gd name="T1" fmla="*/ 0 h 13"/>
                <a:gd name="T2" fmla="*/ 2 w 7"/>
                <a:gd name="T3" fmla="*/ 7 h 13"/>
                <a:gd name="T4" fmla="*/ 6 w 7"/>
                <a:gd name="T5" fmla="*/ 13 h 13"/>
                <a:gd name="T6" fmla="*/ 7 w 7"/>
                <a:gd name="T7" fmla="*/ 9 h 13"/>
                <a:gd name="T8" fmla="*/ 7 w 7"/>
                <a:gd name="T9" fmla="*/ 5 h 13"/>
                <a:gd name="T10" fmla="*/ 3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0" y="0"/>
                    <a:pt x="1" y="4"/>
                    <a:pt x="2" y="7"/>
                  </a:cubicBezTo>
                  <a:cubicBezTo>
                    <a:pt x="3" y="10"/>
                    <a:pt x="5" y="13"/>
                    <a:pt x="6" y="13"/>
                  </a:cubicBezTo>
                  <a:cubicBezTo>
                    <a:pt x="7" y="13"/>
                    <a:pt x="7" y="11"/>
                    <a:pt x="7" y="9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7" y="3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8" name="Freeform 576"/>
            <p:cNvSpPr/>
            <p:nvPr/>
          </p:nvSpPr>
          <p:spPr bwMode="auto">
            <a:xfrm>
              <a:off x="6465687" y="2244564"/>
              <a:ext cx="16087" cy="35100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5 h 10"/>
                <a:gd name="T4" fmla="*/ 3 w 5"/>
                <a:gd name="T5" fmla="*/ 9 h 10"/>
                <a:gd name="T6" fmla="*/ 3 w 5"/>
                <a:gd name="T7" fmla="*/ 5 h 10"/>
                <a:gd name="T8" fmla="*/ 4 w 5"/>
                <a:gd name="T9" fmla="*/ 3 h 10"/>
                <a:gd name="T10" fmla="*/ 1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1" y="7"/>
                    <a:pt x="3" y="10"/>
                    <a:pt x="3" y="9"/>
                  </a:cubicBezTo>
                  <a:cubicBezTo>
                    <a:pt x="4" y="8"/>
                    <a:pt x="3" y="6"/>
                    <a:pt x="3" y="5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9" name="Freeform 577"/>
            <p:cNvSpPr/>
            <p:nvPr/>
          </p:nvSpPr>
          <p:spPr bwMode="auto">
            <a:xfrm>
              <a:off x="6541738" y="2279664"/>
              <a:ext cx="20475" cy="13163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3 h 4"/>
                <a:gd name="T4" fmla="*/ 5 w 6"/>
                <a:gd name="T5" fmla="*/ 4 h 4"/>
                <a:gd name="T6" fmla="*/ 5 w 6"/>
                <a:gd name="T7" fmla="*/ 0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2"/>
                    <a:pt x="0" y="2"/>
                    <a:pt x="0" y="3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6" y="4"/>
                    <a:pt x="5" y="1"/>
                    <a:pt x="5" y="0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0" name="Freeform 578"/>
            <p:cNvSpPr/>
            <p:nvPr/>
          </p:nvSpPr>
          <p:spPr bwMode="auto">
            <a:xfrm>
              <a:off x="6541738" y="2338165"/>
              <a:ext cx="33638" cy="17550"/>
            </a:xfrm>
            <a:custGeom>
              <a:avLst/>
              <a:gdLst>
                <a:gd name="T0" fmla="*/ 4 w 10"/>
                <a:gd name="T1" fmla="*/ 1 h 5"/>
                <a:gd name="T2" fmla="*/ 0 w 10"/>
                <a:gd name="T3" fmla="*/ 2 h 5"/>
                <a:gd name="T4" fmla="*/ 4 w 10"/>
                <a:gd name="T5" fmla="*/ 5 h 5"/>
                <a:gd name="T6" fmla="*/ 8 w 10"/>
                <a:gd name="T7" fmla="*/ 3 h 5"/>
                <a:gd name="T8" fmla="*/ 4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4" y="1"/>
                  </a:moveTo>
                  <a:cubicBezTo>
                    <a:pt x="3" y="2"/>
                    <a:pt x="0" y="0"/>
                    <a:pt x="0" y="2"/>
                  </a:cubicBezTo>
                  <a:cubicBezTo>
                    <a:pt x="0" y="4"/>
                    <a:pt x="1" y="5"/>
                    <a:pt x="4" y="5"/>
                  </a:cubicBezTo>
                  <a:cubicBezTo>
                    <a:pt x="6" y="5"/>
                    <a:pt x="8" y="5"/>
                    <a:pt x="8" y="3"/>
                  </a:cubicBezTo>
                  <a:cubicBezTo>
                    <a:pt x="10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1" name="Freeform 579"/>
            <p:cNvSpPr/>
            <p:nvPr/>
          </p:nvSpPr>
          <p:spPr bwMode="auto">
            <a:xfrm>
              <a:off x="6496401" y="2231401"/>
              <a:ext cx="45338" cy="10237"/>
            </a:xfrm>
            <a:custGeom>
              <a:avLst/>
              <a:gdLst>
                <a:gd name="T0" fmla="*/ 9 w 13"/>
                <a:gd name="T1" fmla="*/ 0 h 3"/>
                <a:gd name="T2" fmla="*/ 0 w 13"/>
                <a:gd name="T3" fmla="*/ 3 h 3"/>
                <a:gd name="T4" fmla="*/ 4 w 13"/>
                <a:gd name="T5" fmla="*/ 2 h 3"/>
                <a:gd name="T6" fmla="*/ 12 w 13"/>
                <a:gd name="T7" fmla="*/ 3 h 3"/>
                <a:gd name="T8" fmla="*/ 13 w 13"/>
                <a:gd name="T9" fmla="*/ 2 h 3"/>
                <a:gd name="T10" fmla="*/ 9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9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6" y="1"/>
                    <a:pt x="11" y="2"/>
                    <a:pt x="12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1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2" name="Freeform 580"/>
            <p:cNvSpPr/>
            <p:nvPr/>
          </p:nvSpPr>
          <p:spPr bwMode="auto">
            <a:xfrm>
              <a:off x="6531501" y="2314765"/>
              <a:ext cx="48263" cy="5850"/>
            </a:xfrm>
            <a:custGeom>
              <a:avLst/>
              <a:gdLst>
                <a:gd name="T0" fmla="*/ 9 w 14"/>
                <a:gd name="T1" fmla="*/ 0 h 2"/>
                <a:gd name="T2" fmla="*/ 7 w 14"/>
                <a:gd name="T3" fmla="*/ 1 h 2"/>
                <a:gd name="T4" fmla="*/ 5 w 14"/>
                <a:gd name="T5" fmla="*/ 0 h 2"/>
                <a:gd name="T6" fmla="*/ 0 w 14"/>
                <a:gd name="T7" fmla="*/ 0 h 2"/>
                <a:gd name="T8" fmla="*/ 7 w 14"/>
                <a:gd name="T9" fmla="*/ 2 h 2"/>
                <a:gd name="T10" fmla="*/ 14 w 14"/>
                <a:gd name="T11" fmla="*/ 1 h 2"/>
                <a:gd name="T12" fmla="*/ 9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1"/>
                    <a:pt x="3" y="2"/>
                    <a:pt x="7" y="2"/>
                  </a:cubicBezTo>
                  <a:cubicBezTo>
                    <a:pt x="10" y="2"/>
                    <a:pt x="14" y="1"/>
                    <a:pt x="14" y="1"/>
                  </a:cubicBezTo>
                  <a:cubicBezTo>
                    <a:pt x="14" y="0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3" name="Freeform 581"/>
            <p:cNvSpPr/>
            <p:nvPr/>
          </p:nvSpPr>
          <p:spPr bwMode="auto">
            <a:xfrm>
              <a:off x="6534426" y="2320615"/>
              <a:ext cx="27788" cy="4387"/>
            </a:xfrm>
            <a:custGeom>
              <a:avLst/>
              <a:gdLst>
                <a:gd name="T0" fmla="*/ 5 w 8"/>
                <a:gd name="T1" fmla="*/ 0 h 1"/>
                <a:gd name="T2" fmla="*/ 0 w 8"/>
                <a:gd name="T3" fmla="*/ 0 h 1"/>
                <a:gd name="T4" fmla="*/ 4 w 8"/>
                <a:gd name="T5" fmla="*/ 1 h 1"/>
                <a:gd name="T6" fmla="*/ 8 w 8"/>
                <a:gd name="T7" fmla="*/ 1 h 1"/>
                <a:gd name="T8" fmla="*/ 5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5" y="0"/>
                  </a:move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4" y="1"/>
                    <a:pt x="8" y="1"/>
                    <a:pt x="8" y="1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4" name="Freeform 582"/>
            <p:cNvSpPr/>
            <p:nvPr/>
          </p:nvSpPr>
          <p:spPr bwMode="auto">
            <a:xfrm>
              <a:off x="6475925" y="2175826"/>
              <a:ext cx="33638" cy="83364"/>
            </a:xfrm>
            <a:custGeom>
              <a:avLst/>
              <a:gdLst>
                <a:gd name="T0" fmla="*/ 4 w 10"/>
                <a:gd name="T1" fmla="*/ 2 h 24"/>
                <a:gd name="T2" fmla="*/ 3 w 10"/>
                <a:gd name="T3" fmla="*/ 24 h 24"/>
                <a:gd name="T4" fmla="*/ 5 w 10"/>
                <a:gd name="T5" fmla="*/ 24 h 24"/>
                <a:gd name="T6" fmla="*/ 10 w 10"/>
                <a:gd name="T7" fmla="*/ 1 h 24"/>
                <a:gd name="T8" fmla="*/ 4 w 10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4" y="2"/>
                  </a:moveTo>
                  <a:cubicBezTo>
                    <a:pt x="0" y="6"/>
                    <a:pt x="2" y="18"/>
                    <a:pt x="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13"/>
                    <a:pt x="5" y="2"/>
                    <a:pt x="10" y="1"/>
                  </a:cubicBezTo>
                  <a:cubicBezTo>
                    <a:pt x="8" y="0"/>
                    <a:pt x="7" y="0"/>
                    <a:pt x="4" y="2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5" name="Freeform 583"/>
            <p:cNvSpPr/>
            <p:nvPr/>
          </p:nvSpPr>
          <p:spPr bwMode="auto">
            <a:xfrm>
              <a:off x="6541738" y="2203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6" name="Freeform 584"/>
            <p:cNvSpPr/>
            <p:nvPr/>
          </p:nvSpPr>
          <p:spPr bwMode="auto">
            <a:xfrm>
              <a:off x="6541738" y="2203613"/>
              <a:ext cx="119926" cy="51188"/>
            </a:xfrm>
            <a:custGeom>
              <a:avLst/>
              <a:gdLst>
                <a:gd name="T0" fmla="*/ 23 w 35"/>
                <a:gd name="T1" fmla="*/ 9 h 15"/>
                <a:gd name="T2" fmla="*/ 0 w 35"/>
                <a:gd name="T3" fmla="*/ 0 h 15"/>
                <a:gd name="T4" fmla="*/ 0 w 35"/>
                <a:gd name="T5" fmla="*/ 1 h 15"/>
                <a:gd name="T6" fmla="*/ 10 w 35"/>
                <a:gd name="T7" fmla="*/ 9 h 15"/>
                <a:gd name="T8" fmla="*/ 28 w 35"/>
                <a:gd name="T9" fmla="*/ 11 h 15"/>
                <a:gd name="T10" fmla="*/ 35 w 35"/>
                <a:gd name="T11" fmla="*/ 1 h 15"/>
                <a:gd name="T12" fmla="*/ 34 w 35"/>
                <a:gd name="T13" fmla="*/ 3 h 15"/>
                <a:gd name="T14" fmla="*/ 23 w 35"/>
                <a:gd name="T1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5">
                  <a:moveTo>
                    <a:pt x="23" y="9"/>
                  </a:moveTo>
                  <a:cubicBezTo>
                    <a:pt x="14" y="12"/>
                    <a:pt x="1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6" y="6"/>
                    <a:pt x="10" y="9"/>
                  </a:cubicBezTo>
                  <a:cubicBezTo>
                    <a:pt x="20" y="15"/>
                    <a:pt x="24" y="10"/>
                    <a:pt x="28" y="11"/>
                  </a:cubicBezTo>
                  <a:cubicBezTo>
                    <a:pt x="33" y="12"/>
                    <a:pt x="35" y="1"/>
                    <a:pt x="35" y="1"/>
                  </a:cubicBezTo>
                  <a:cubicBezTo>
                    <a:pt x="35" y="1"/>
                    <a:pt x="35" y="1"/>
                    <a:pt x="34" y="3"/>
                  </a:cubicBezTo>
                  <a:cubicBezTo>
                    <a:pt x="31" y="9"/>
                    <a:pt x="32" y="6"/>
                    <a:pt x="23" y="9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7" name="Freeform 585"/>
            <p:cNvSpPr/>
            <p:nvPr/>
          </p:nvSpPr>
          <p:spPr bwMode="auto">
            <a:xfrm>
              <a:off x="6531501" y="2190451"/>
              <a:ext cx="127239" cy="54113"/>
            </a:xfrm>
            <a:custGeom>
              <a:avLst/>
              <a:gdLst>
                <a:gd name="T0" fmla="*/ 33 w 37"/>
                <a:gd name="T1" fmla="*/ 7 h 16"/>
                <a:gd name="T2" fmla="*/ 21 w 37"/>
                <a:gd name="T3" fmla="*/ 7 h 16"/>
                <a:gd name="T4" fmla="*/ 0 w 37"/>
                <a:gd name="T5" fmla="*/ 0 h 16"/>
                <a:gd name="T6" fmla="*/ 1 w 37"/>
                <a:gd name="T7" fmla="*/ 2 h 16"/>
                <a:gd name="T8" fmla="*/ 3 w 37"/>
                <a:gd name="T9" fmla="*/ 5 h 16"/>
                <a:gd name="T10" fmla="*/ 3 w 37"/>
                <a:gd name="T11" fmla="*/ 4 h 16"/>
                <a:gd name="T12" fmla="*/ 3 w 37"/>
                <a:gd name="T13" fmla="*/ 4 h 16"/>
                <a:gd name="T14" fmla="*/ 3 w 37"/>
                <a:gd name="T15" fmla="*/ 4 h 16"/>
                <a:gd name="T16" fmla="*/ 26 w 37"/>
                <a:gd name="T17" fmla="*/ 13 h 16"/>
                <a:gd name="T18" fmla="*/ 37 w 37"/>
                <a:gd name="T19" fmla="*/ 7 h 16"/>
                <a:gd name="T20" fmla="*/ 33 w 37"/>
                <a:gd name="T2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6">
                  <a:moveTo>
                    <a:pt x="33" y="7"/>
                  </a:moveTo>
                  <a:cubicBezTo>
                    <a:pt x="31" y="10"/>
                    <a:pt x="27" y="7"/>
                    <a:pt x="21" y="7"/>
                  </a:cubicBezTo>
                  <a:cubicBezTo>
                    <a:pt x="15" y="7"/>
                    <a:pt x="5" y="3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6"/>
                    <a:pt x="17" y="16"/>
                    <a:pt x="26" y="13"/>
                  </a:cubicBezTo>
                  <a:cubicBezTo>
                    <a:pt x="35" y="10"/>
                    <a:pt x="34" y="13"/>
                    <a:pt x="37" y="7"/>
                  </a:cubicBezTo>
                  <a:cubicBezTo>
                    <a:pt x="36" y="10"/>
                    <a:pt x="35" y="7"/>
                    <a:pt x="33" y="7"/>
                  </a:cubicBez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8" name="Freeform 586"/>
            <p:cNvSpPr/>
            <p:nvPr/>
          </p:nvSpPr>
          <p:spPr bwMode="auto">
            <a:xfrm>
              <a:off x="6448137" y="2096849"/>
              <a:ext cx="193052" cy="162339"/>
            </a:xfrm>
            <a:custGeom>
              <a:avLst/>
              <a:gdLst>
                <a:gd name="T0" fmla="*/ 24 w 56"/>
                <a:gd name="T1" fmla="*/ 2 h 47"/>
                <a:gd name="T2" fmla="*/ 13 w 56"/>
                <a:gd name="T3" fmla="*/ 12 h 47"/>
                <a:gd name="T4" fmla="*/ 3 w 56"/>
                <a:gd name="T5" fmla="*/ 20 h 47"/>
                <a:gd name="T6" fmla="*/ 6 w 56"/>
                <a:gd name="T7" fmla="*/ 43 h 47"/>
                <a:gd name="T8" fmla="*/ 9 w 56"/>
                <a:gd name="T9" fmla="*/ 43 h 47"/>
                <a:gd name="T10" fmla="*/ 10 w 56"/>
                <a:gd name="T11" fmla="*/ 47 h 47"/>
                <a:gd name="T12" fmla="*/ 11 w 56"/>
                <a:gd name="T13" fmla="*/ 47 h 47"/>
                <a:gd name="T14" fmla="*/ 12 w 56"/>
                <a:gd name="T15" fmla="*/ 25 h 47"/>
                <a:gd name="T16" fmla="*/ 18 w 56"/>
                <a:gd name="T17" fmla="*/ 24 h 47"/>
                <a:gd name="T18" fmla="*/ 22 w 56"/>
                <a:gd name="T19" fmla="*/ 25 h 47"/>
                <a:gd name="T20" fmla="*/ 48 w 56"/>
                <a:gd name="T21" fmla="*/ 25 h 47"/>
                <a:gd name="T22" fmla="*/ 56 w 56"/>
                <a:gd name="T23" fmla="*/ 20 h 47"/>
                <a:gd name="T24" fmla="*/ 54 w 56"/>
                <a:gd name="T25" fmla="*/ 15 h 47"/>
                <a:gd name="T26" fmla="*/ 24 w 56"/>
                <a:gd name="T2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7">
                  <a:moveTo>
                    <a:pt x="24" y="2"/>
                  </a:moveTo>
                  <a:cubicBezTo>
                    <a:pt x="17" y="5"/>
                    <a:pt x="13" y="12"/>
                    <a:pt x="13" y="12"/>
                  </a:cubicBezTo>
                  <a:cubicBezTo>
                    <a:pt x="13" y="12"/>
                    <a:pt x="5" y="13"/>
                    <a:pt x="3" y="20"/>
                  </a:cubicBezTo>
                  <a:cubicBezTo>
                    <a:pt x="0" y="26"/>
                    <a:pt x="6" y="43"/>
                    <a:pt x="6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1"/>
                    <a:pt x="8" y="29"/>
                    <a:pt x="12" y="25"/>
                  </a:cubicBezTo>
                  <a:cubicBezTo>
                    <a:pt x="15" y="23"/>
                    <a:pt x="16" y="23"/>
                    <a:pt x="18" y="24"/>
                  </a:cubicBezTo>
                  <a:cubicBezTo>
                    <a:pt x="19" y="24"/>
                    <a:pt x="20" y="24"/>
                    <a:pt x="22" y="25"/>
                  </a:cubicBezTo>
                  <a:cubicBezTo>
                    <a:pt x="28" y="27"/>
                    <a:pt x="44" y="30"/>
                    <a:pt x="48" y="25"/>
                  </a:cubicBezTo>
                  <a:cubicBezTo>
                    <a:pt x="51" y="22"/>
                    <a:pt x="55" y="21"/>
                    <a:pt x="56" y="20"/>
                  </a:cubicBezTo>
                  <a:cubicBezTo>
                    <a:pt x="56" y="18"/>
                    <a:pt x="55" y="17"/>
                    <a:pt x="54" y="15"/>
                  </a:cubicBezTo>
                  <a:cubicBezTo>
                    <a:pt x="48" y="3"/>
                    <a:pt x="31" y="0"/>
                    <a:pt x="24" y="2"/>
                  </a:cubicBez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9" name="Freeform 587"/>
            <p:cNvSpPr/>
            <p:nvPr/>
          </p:nvSpPr>
          <p:spPr bwMode="auto">
            <a:xfrm>
              <a:off x="6524188" y="2165587"/>
              <a:ext cx="124313" cy="58501"/>
            </a:xfrm>
            <a:custGeom>
              <a:avLst/>
              <a:gdLst>
                <a:gd name="T0" fmla="*/ 34 w 36"/>
                <a:gd name="T1" fmla="*/ 0 h 17"/>
                <a:gd name="T2" fmla="*/ 26 w 36"/>
                <a:gd name="T3" fmla="*/ 5 h 17"/>
                <a:gd name="T4" fmla="*/ 0 w 36"/>
                <a:gd name="T5" fmla="*/ 5 h 17"/>
                <a:gd name="T6" fmla="*/ 2 w 36"/>
                <a:gd name="T7" fmla="*/ 7 h 17"/>
                <a:gd name="T8" fmla="*/ 23 w 36"/>
                <a:gd name="T9" fmla="*/ 14 h 17"/>
                <a:gd name="T10" fmla="*/ 35 w 36"/>
                <a:gd name="T11" fmla="*/ 14 h 17"/>
                <a:gd name="T12" fmla="*/ 35 w 36"/>
                <a:gd name="T13" fmla="*/ 14 h 17"/>
                <a:gd name="T14" fmla="*/ 34 w 3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7">
                  <a:moveTo>
                    <a:pt x="34" y="0"/>
                  </a:moveTo>
                  <a:cubicBezTo>
                    <a:pt x="33" y="1"/>
                    <a:pt x="29" y="2"/>
                    <a:pt x="26" y="5"/>
                  </a:cubicBezTo>
                  <a:cubicBezTo>
                    <a:pt x="22" y="10"/>
                    <a:pt x="6" y="7"/>
                    <a:pt x="0" y="5"/>
                  </a:cubicBezTo>
                  <a:cubicBezTo>
                    <a:pt x="0" y="6"/>
                    <a:pt x="1" y="6"/>
                    <a:pt x="2" y="7"/>
                  </a:cubicBezTo>
                  <a:cubicBezTo>
                    <a:pt x="7" y="10"/>
                    <a:pt x="17" y="14"/>
                    <a:pt x="23" y="14"/>
                  </a:cubicBezTo>
                  <a:cubicBezTo>
                    <a:pt x="29" y="14"/>
                    <a:pt x="33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3"/>
                    <a:pt x="36" y="4"/>
                    <a:pt x="34" y="0"/>
                  </a:cubicBezTo>
                  <a:close/>
                </a:path>
              </a:pathLst>
            </a:custGeom>
            <a:solidFill>
              <a:srgbClr val="2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0" name="Freeform 588"/>
            <p:cNvSpPr/>
            <p:nvPr/>
          </p:nvSpPr>
          <p:spPr bwMode="auto">
            <a:xfrm>
              <a:off x="6493475" y="2107088"/>
              <a:ext cx="76051" cy="78975"/>
            </a:xfrm>
            <a:custGeom>
              <a:avLst/>
              <a:gdLst>
                <a:gd name="T0" fmla="*/ 7 w 22"/>
                <a:gd name="T1" fmla="*/ 3 h 23"/>
                <a:gd name="T2" fmla="*/ 1 w 22"/>
                <a:gd name="T3" fmla="*/ 10 h 23"/>
                <a:gd name="T4" fmla="*/ 4 w 22"/>
                <a:gd name="T5" fmla="*/ 18 h 23"/>
                <a:gd name="T6" fmla="*/ 10 w 22"/>
                <a:gd name="T7" fmla="*/ 19 h 23"/>
                <a:gd name="T8" fmla="*/ 21 w 22"/>
                <a:gd name="T9" fmla="*/ 1 h 23"/>
                <a:gd name="T10" fmla="*/ 7 w 22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3">
                  <a:moveTo>
                    <a:pt x="7" y="3"/>
                  </a:moveTo>
                  <a:cubicBezTo>
                    <a:pt x="4" y="5"/>
                    <a:pt x="0" y="8"/>
                    <a:pt x="1" y="10"/>
                  </a:cubicBezTo>
                  <a:cubicBezTo>
                    <a:pt x="1" y="14"/>
                    <a:pt x="3" y="19"/>
                    <a:pt x="4" y="18"/>
                  </a:cubicBezTo>
                  <a:cubicBezTo>
                    <a:pt x="6" y="18"/>
                    <a:pt x="10" y="23"/>
                    <a:pt x="10" y="19"/>
                  </a:cubicBezTo>
                  <a:cubicBezTo>
                    <a:pt x="9" y="6"/>
                    <a:pt x="22" y="2"/>
                    <a:pt x="21" y="1"/>
                  </a:cubicBezTo>
                  <a:cubicBezTo>
                    <a:pt x="20" y="0"/>
                    <a:pt x="11" y="1"/>
                    <a:pt x="7" y="3"/>
                  </a:cubicBezTo>
                  <a:close/>
                </a:path>
              </a:pathLst>
            </a:custGeom>
            <a:solidFill>
              <a:srgbClr val="8B7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1" name="Freeform 589"/>
            <p:cNvSpPr/>
            <p:nvPr/>
          </p:nvSpPr>
          <p:spPr bwMode="auto">
            <a:xfrm>
              <a:off x="6458375" y="2145113"/>
              <a:ext cx="27788" cy="89214"/>
            </a:xfrm>
            <a:custGeom>
              <a:avLst/>
              <a:gdLst>
                <a:gd name="T0" fmla="*/ 4 w 8"/>
                <a:gd name="T1" fmla="*/ 3 h 26"/>
                <a:gd name="T2" fmla="*/ 1 w 8"/>
                <a:gd name="T3" fmla="*/ 13 h 26"/>
                <a:gd name="T4" fmla="*/ 3 w 8"/>
                <a:gd name="T5" fmla="*/ 26 h 26"/>
                <a:gd name="T6" fmla="*/ 5 w 8"/>
                <a:gd name="T7" fmla="*/ 26 h 26"/>
                <a:gd name="T8" fmla="*/ 4 w 8"/>
                <a:gd name="T9" fmla="*/ 7 h 26"/>
                <a:gd name="T10" fmla="*/ 4 w 8"/>
                <a:gd name="T1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6">
                  <a:moveTo>
                    <a:pt x="4" y="3"/>
                  </a:moveTo>
                  <a:cubicBezTo>
                    <a:pt x="1" y="5"/>
                    <a:pt x="0" y="9"/>
                    <a:pt x="1" y="13"/>
                  </a:cubicBezTo>
                  <a:cubicBezTo>
                    <a:pt x="1" y="13"/>
                    <a:pt x="2" y="23"/>
                    <a:pt x="3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1" y="12"/>
                    <a:pt x="4" y="7"/>
                  </a:cubicBezTo>
                  <a:cubicBezTo>
                    <a:pt x="8" y="0"/>
                    <a:pt x="6" y="1"/>
                    <a:pt x="4" y="3"/>
                  </a:cubicBezTo>
                  <a:close/>
                </a:path>
              </a:pathLst>
            </a:custGeom>
            <a:solidFill>
              <a:srgbClr val="8B7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2" name="Freeform 590"/>
            <p:cNvSpPr/>
            <p:nvPr/>
          </p:nvSpPr>
          <p:spPr bwMode="auto">
            <a:xfrm>
              <a:off x="6516875" y="2244564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3" name="Freeform 591"/>
            <p:cNvSpPr/>
            <p:nvPr/>
          </p:nvSpPr>
          <p:spPr bwMode="auto">
            <a:xfrm>
              <a:off x="6537351" y="2251877"/>
              <a:ext cx="4387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3 w 3"/>
                <a:gd name="T4" fmla="*/ 3 w 3"/>
                <a:gd name="T5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4" name="Freeform 592"/>
            <p:cNvSpPr/>
            <p:nvPr/>
          </p:nvSpPr>
          <p:spPr bwMode="auto">
            <a:xfrm>
              <a:off x="6499325" y="2244564"/>
              <a:ext cx="42413" cy="7313"/>
            </a:xfrm>
            <a:custGeom>
              <a:avLst/>
              <a:gdLst>
                <a:gd name="T0" fmla="*/ 10 w 12"/>
                <a:gd name="T1" fmla="*/ 0 h 2"/>
                <a:gd name="T2" fmla="*/ 9 w 12"/>
                <a:gd name="T3" fmla="*/ 0 h 2"/>
                <a:gd name="T4" fmla="*/ 7 w 12"/>
                <a:gd name="T5" fmla="*/ 0 h 2"/>
                <a:gd name="T6" fmla="*/ 7 w 12"/>
                <a:gd name="T7" fmla="*/ 0 h 2"/>
                <a:gd name="T8" fmla="*/ 7 w 12"/>
                <a:gd name="T9" fmla="*/ 0 h 2"/>
                <a:gd name="T10" fmla="*/ 6 w 12"/>
                <a:gd name="T11" fmla="*/ 0 h 2"/>
                <a:gd name="T12" fmla="*/ 5 w 12"/>
                <a:gd name="T13" fmla="*/ 0 h 2"/>
                <a:gd name="T14" fmla="*/ 4 w 12"/>
                <a:gd name="T15" fmla="*/ 0 h 2"/>
                <a:gd name="T16" fmla="*/ 4 w 12"/>
                <a:gd name="T17" fmla="*/ 0 h 2"/>
                <a:gd name="T18" fmla="*/ 3 w 12"/>
                <a:gd name="T19" fmla="*/ 1 h 2"/>
                <a:gd name="T20" fmla="*/ 2 w 12"/>
                <a:gd name="T21" fmla="*/ 1 h 2"/>
                <a:gd name="T22" fmla="*/ 1 w 12"/>
                <a:gd name="T23" fmla="*/ 1 h 2"/>
                <a:gd name="T24" fmla="*/ 0 w 12"/>
                <a:gd name="T25" fmla="*/ 2 h 2"/>
                <a:gd name="T26" fmla="*/ 0 w 12"/>
                <a:gd name="T27" fmla="*/ 2 h 2"/>
                <a:gd name="T28" fmla="*/ 0 w 12"/>
                <a:gd name="T29" fmla="*/ 2 h 2"/>
                <a:gd name="T30" fmla="*/ 0 w 12"/>
                <a:gd name="T31" fmla="*/ 2 h 2"/>
                <a:gd name="T32" fmla="*/ 1 w 12"/>
                <a:gd name="T33" fmla="*/ 2 h 2"/>
                <a:gd name="T34" fmla="*/ 2 w 12"/>
                <a:gd name="T35" fmla="*/ 1 h 2"/>
                <a:gd name="T36" fmla="*/ 3 w 12"/>
                <a:gd name="T37" fmla="*/ 1 h 2"/>
                <a:gd name="T38" fmla="*/ 4 w 12"/>
                <a:gd name="T39" fmla="*/ 1 h 2"/>
                <a:gd name="T40" fmla="*/ 5 w 12"/>
                <a:gd name="T41" fmla="*/ 0 h 2"/>
                <a:gd name="T42" fmla="*/ 6 w 12"/>
                <a:gd name="T43" fmla="*/ 0 h 2"/>
                <a:gd name="T44" fmla="*/ 7 w 12"/>
                <a:gd name="T45" fmla="*/ 0 h 2"/>
                <a:gd name="T46" fmla="*/ 7 w 12"/>
                <a:gd name="T47" fmla="*/ 0 h 2"/>
                <a:gd name="T48" fmla="*/ 9 w 12"/>
                <a:gd name="T49" fmla="*/ 0 h 2"/>
                <a:gd name="T50" fmla="*/ 10 w 12"/>
                <a:gd name="T51" fmla="*/ 1 h 2"/>
                <a:gd name="T52" fmla="*/ 11 w 12"/>
                <a:gd name="T53" fmla="*/ 1 h 2"/>
                <a:gd name="T54" fmla="*/ 12 w 12"/>
                <a:gd name="T55" fmla="*/ 2 h 2"/>
                <a:gd name="T56" fmla="*/ 12 w 12"/>
                <a:gd name="T57" fmla="*/ 2 h 2"/>
                <a:gd name="T58" fmla="*/ 12 w 12"/>
                <a:gd name="T59" fmla="*/ 2 h 2"/>
                <a:gd name="T60" fmla="*/ 11 w 12"/>
                <a:gd name="T61" fmla="*/ 1 h 2"/>
                <a:gd name="T62" fmla="*/ 10 w 12"/>
                <a:gd name="T6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2"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1"/>
                    <a:pt x="11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5" name="Freeform 593"/>
            <p:cNvSpPr/>
            <p:nvPr/>
          </p:nvSpPr>
          <p:spPr bwMode="auto">
            <a:xfrm>
              <a:off x="6585613" y="2244564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6" name="Freeform 594"/>
            <p:cNvSpPr/>
            <p:nvPr/>
          </p:nvSpPr>
          <p:spPr bwMode="auto">
            <a:xfrm>
              <a:off x="6572452" y="2244564"/>
              <a:ext cx="45338" cy="10237"/>
            </a:xfrm>
            <a:custGeom>
              <a:avLst/>
              <a:gdLst>
                <a:gd name="T0" fmla="*/ 11 w 13"/>
                <a:gd name="T1" fmla="*/ 2 h 3"/>
                <a:gd name="T2" fmla="*/ 11 w 13"/>
                <a:gd name="T3" fmla="*/ 1 h 3"/>
                <a:gd name="T4" fmla="*/ 10 w 13"/>
                <a:gd name="T5" fmla="*/ 1 h 3"/>
                <a:gd name="T6" fmla="*/ 9 w 13"/>
                <a:gd name="T7" fmla="*/ 1 h 3"/>
                <a:gd name="T8" fmla="*/ 8 w 13"/>
                <a:gd name="T9" fmla="*/ 0 h 3"/>
                <a:gd name="T10" fmla="*/ 7 w 13"/>
                <a:gd name="T11" fmla="*/ 0 h 3"/>
                <a:gd name="T12" fmla="*/ 6 w 13"/>
                <a:gd name="T13" fmla="*/ 0 h 3"/>
                <a:gd name="T14" fmla="*/ 5 w 13"/>
                <a:gd name="T15" fmla="*/ 0 h 3"/>
                <a:gd name="T16" fmla="*/ 5 w 13"/>
                <a:gd name="T17" fmla="*/ 0 h 3"/>
                <a:gd name="T18" fmla="*/ 5 w 13"/>
                <a:gd name="T19" fmla="*/ 0 h 3"/>
                <a:gd name="T20" fmla="*/ 4 w 13"/>
                <a:gd name="T21" fmla="*/ 0 h 3"/>
                <a:gd name="T22" fmla="*/ 2 w 13"/>
                <a:gd name="T23" fmla="*/ 0 h 3"/>
                <a:gd name="T24" fmla="*/ 2 w 13"/>
                <a:gd name="T25" fmla="*/ 1 h 3"/>
                <a:gd name="T26" fmla="*/ 0 w 13"/>
                <a:gd name="T27" fmla="*/ 2 h 3"/>
                <a:gd name="T28" fmla="*/ 0 w 13"/>
                <a:gd name="T29" fmla="*/ 2 h 3"/>
                <a:gd name="T30" fmla="*/ 0 w 13"/>
                <a:gd name="T31" fmla="*/ 3 h 3"/>
                <a:gd name="T32" fmla="*/ 0 w 13"/>
                <a:gd name="T33" fmla="*/ 3 h 3"/>
                <a:gd name="T34" fmla="*/ 0 w 13"/>
                <a:gd name="T35" fmla="*/ 3 h 3"/>
                <a:gd name="T36" fmla="*/ 1 w 13"/>
                <a:gd name="T37" fmla="*/ 2 h 3"/>
                <a:gd name="T38" fmla="*/ 2 w 13"/>
                <a:gd name="T39" fmla="*/ 1 h 3"/>
                <a:gd name="T40" fmla="*/ 3 w 13"/>
                <a:gd name="T41" fmla="*/ 1 h 3"/>
                <a:gd name="T42" fmla="*/ 4 w 13"/>
                <a:gd name="T43" fmla="*/ 1 h 3"/>
                <a:gd name="T44" fmla="*/ 5 w 13"/>
                <a:gd name="T45" fmla="*/ 1 h 3"/>
                <a:gd name="T46" fmla="*/ 5 w 13"/>
                <a:gd name="T47" fmla="*/ 0 h 3"/>
                <a:gd name="T48" fmla="*/ 6 w 13"/>
                <a:gd name="T49" fmla="*/ 0 h 3"/>
                <a:gd name="T50" fmla="*/ 7 w 13"/>
                <a:gd name="T51" fmla="*/ 1 h 3"/>
                <a:gd name="T52" fmla="*/ 9 w 13"/>
                <a:gd name="T53" fmla="*/ 1 h 3"/>
                <a:gd name="T54" fmla="*/ 10 w 13"/>
                <a:gd name="T55" fmla="*/ 1 h 3"/>
                <a:gd name="T56" fmla="*/ 10 w 13"/>
                <a:gd name="T57" fmla="*/ 2 h 3"/>
                <a:gd name="T58" fmla="*/ 11 w 13"/>
                <a:gd name="T59" fmla="*/ 2 h 3"/>
                <a:gd name="T60" fmla="*/ 12 w 13"/>
                <a:gd name="T61" fmla="*/ 2 h 3"/>
                <a:gd name="T62" fmla="*/ 12 w 13"/>
                <a:gd name="T63" fmla="*/ 2 h 3"/>
                <a:gd name="T64" fmla="*/ 13 w 13"/>
                <a:gd name="T65" fmla="*/ 2 h 3"/>
                <a:gd name="T66" fmla="*/ 12 w 13"/>
                <a:gd name="T67" fmla="*/ 2 h 3"/>
                <a:gd name="T68" fmla="*/ 11 w 13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">
                  <a:moveTo>
                    <a:pt x="11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7" name="Freeform 595"/>
            <p:cNvSpPr/>
            <p:nvPr/>
          </p:nvSpPr>
          <p:spPr bwMode="auto">
            <a:xfrm>
              <a:off x="6551976" y="2370340"/>
              <a:ext cx="20475" cy="13163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2 h 4"/>
                <a:gd name="T4" fmla="*/ 3 w 6"/>
                <a:gd name="T5" fmla="*/ 4 h 4"/>
                <a:gd name="T6" fmla="*/ 5 w 6"/>
                <a:gd name="T7" fmla="*/ 1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4"/>
                    <a:pt x="0" y="2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1"/>
                    <a:pt x="5" y="1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8" name="Freeform 596"/>
            <p:cNvSpPr/>
            <p:nvPr/>
          </p:nvSpPr>
          <p:spPr bwMode="auto">
            <a:xfrm>
              <a:off x="6481775" y="2380577"/>
              <a:ext cx="80438" cy="195977"/>
            </a:xfrm>
            <a:custGeom>
              <a:avLst/>
              <a:gdLst>
                <a:gd name="T0" fmla="*/ 10 w 55"/>
                <a:gd name="T1" fmla="*/ 2 h 134"/>
                <a:gd name="T2" fmla="*/ 0 w 55"/>
                <a:gd name="T3" fmla="*/ 47 h 134"/>
                <a:gd name="T4" fmla="*/ 17 w 55"/>
                <a:gd name="T5" fmla="*/ 47 h 134"/>
                <a:gd name="T6" fmla="*/ 10 w 55"/>
                <a:gd name="T7" fmla="*/ 63 h 134"/>
                <a:gd name="T8" fmla="*/ 55 w 55"/>
                <a:gd name="T9" fmla="*/ 134 h 134"/>
                <a:gd name="T10" fmla="*/ 17 w 55"/>
                <a:gd name="T11" fmla="*/ 0 h 134"/>
                <a:gd name="T12" fmla="*/ 10 w 55"/>
                <a:gd name="T13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4">
                  <a:moveTo>
                    <a:pt x="10" y="2"/>
                  </a:moveTo>
                  <a:lnTo>
                    <a:pt x="0" y="47"/>
                  </a:lnTo>
                  <a:lnTo>
                    <a:pt x="17" y="47"/>
                  </a:lnTo>
                  <a:lnTo>
                    <a:pt x="10" y="63"/>
                  </a:lnTo>
                  <a:lnTo>
                    <a:pt x="55" y="134"/>
                  </a:lnTo>
                  <a:lnTo>
                    <a:pt x="17" y="0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73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9" name="Freeform 597"/>
            <p:cNvSpPr/>
            <p:nvPr/>
          </p:nvSpPr>
          <p:spPr bwMode="auto">
            <a:xfrm>
              <a:off x="6562213" y="2376190"/>
              <a:ext cx="65814" cy="200364"/>
            </a:xfrm>
            <a:custGeom>
              <a:avLst/>
              <a:gdLst>
                <a:gd name="T0" fmla="*/ 38 w 45"/>
                <a:gd name="T1" fmla="*/ 3 h 137"/>
                <a:gd name="T2" fmla="*/ 33 w 45"/>
                <a:gd name="T3" fmla="*/ 0 h 137"/>
                <a:gd name="T4" fmla="*/ 0 w 45"/>
                <a:gd name="T5" fmla="*/ 137 h 137"/>
                <a:gd name="T6" fmla="*/ 38 w 45"/>
                <a:gd name="T7" fmla="*/ 66 h 137"/>
                <a:gd name="T8" fmla="*/ 31 w 45"/>
                <a:gd name="T9" fmla="*/ 48 h 137"/>
                <a:gd name="T10" fmla="*/ 45 w 45"/>
                <a:gd name="T11" fmla="*/ 48 h 137"/>
                <a:gd name="T12" fmla="*/ 38 w 45"/>
                <a:gd name="T13" fmla="*/ 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37">
                  <a:moveTo>
                    <a:pt x="38" y="3"/>
                  </a:moveTo>
                  <a:lnTo>
                    <a:pt x="33" y="0"/>
                  </a:lnTo>
                  <a:lnTo>
                    <a:pt x="0" y="137"/>
                  </a:lnTo>
                  <a:lnTo>
                    <a:pt x="38" y="66"/>
                  </a:lnTo>
                  <a:lnTo>
                    <a:pt x="31" y="48"/>
                  </a:lnTo>
                  <a:lnTo>
                    <a:pt x="45" y="48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73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0" name="Freeform 598"/>
            <p:cNvSpPr/>
            <p:nvPr/>
          </p:nvSpPr>
          <p:spPr bwMode="auto">
            <a:xfrm>
              <a:off x="6516875" y="2418603"/>
              <a:ext cx="35100" cy="16087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3 h 5"/>
                <a:gd name="T4" fmla="*/ 0 w 10"/>
                <a:gd name="T5" fmla="*/ 0 h 5"/>
                <a:gd name="T6" fmla="*/ 10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6" y="2"/>
                    <a:pt x="0" y="0"/>
                    <a:pt x="0" y="0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1" name="Freeform 599"/>
            <p:cNvSpPr/>
            <p:nvPr/>
          </p:nvSpPr>
          <p:spPr bwMode="auto">
            <a:xfrm>
              <a:off x="6565139" y="2418603"/>
              <a:ext cx="35100" cy="2047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0 w 10"/>
                <a:gd name="T5" fmla="*/ 3 h 6"/>
                <a:gd name="T6" fmla="*/ 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5" y="3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2" name="Freeform 600"/>
            <p:cNvSpPr/>
            <p:nvPr/>
          </p:nvSpPr>
          <p:spPr bwMode="auto">
            <a:xfrm>
              <a:off x="6551976" y="2428841"/>
              <a:ext cx="13163" cy="5850"/>
            </a:xfrm>
            <a:custGeom>
              <a:avLst/>
              <a:gdLst>
                <a:gd name="T0" fmla="*/ 2 w 4"/>
                <a:gd name="T1" fmla="*/ 1 h 2"/>
                <a:gd name="T2" fmla="*/ 0 w 4"/>
                <a:gd name="T3" fmla="*/ 0 h 2"/>
                <a:gd name="T4" fmla="*/ 2 w 4"/>
                <a:gd name="T5" fmla="*/ 1 h 2"/>
                <a:gd name="T6" fmla="*/ 4 w 4"/>
                <a:gd name="T7" fmla="*/ 0 h 2"/>
                <a:gd name="T8" fmla="*/ 2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ECB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3" name="Freeform 601"/>
            <p:cNvSpPr/>
            <p:nvPr/>
          </p:nvSpPr>
          <p:spPr bwMode="auto">
            <a:xfrm>
              <a:off x="6541738" y="2484416"/>
              <a:ext cx="38025" cy="92138"/>
            </a:xfrm>
            <a:custGeom>
              <a:avLst/>
              <a:gdLst>
                <a:gd name="T0" fmla="*/ 11 w 26"/>
                <a:gd name="T1" fmla="*/ 49 h 63"/>
                <a:gd name="T2" fmla="*/ 0 w 26"/>
                <a:gd name="T3" fmla="*/ 2 h 63"/>
                <a:gd name="T4" fmla="*/ 0 w 26"/>
                <a:gd name="T5" fmla="*/ 4 h 63"/>
                <a:gd name="T6" fmla="*/ 14 w 26"/>
                <a:gd name="T7" fmla="*/ 63 h 63"/>
                <a:gd name="T8" fmla="*/ 26 w 26"/>
                <a:gd name="T9" fmla="*/ 4 h 63"/>
                <a:gd name="T10" fmla="*/ 23 w 26"/>
                <a:gd name="T11" fmla="*/ 0 h 63"/>
                <a:gd name="T12" fmla="*/ 11 w 26"/>
                <a:gd name="T1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3">
                  <a:moveTo>
                    <a:pt x="11" y="49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4" y="63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ECB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4" name="Freeform 602"/>
            <p:cNvSpPr/>
            <p:nvPr/>
          </p:nvSpPr>
          <p:spPr bwMode="auto">
            <a:xfrm>
              <a:off x="6506638" y="2376190"/>
              <a:ext cx="35100" cy="114076"/>
            </a:xfrm>
            <a:custGeom>
              <a:avLst/>
              <a:gdLst>
                <a:gd name="T0" fmla="*/ 2 w 10"/>
                <a:gd name="T1" fmla="*/ 1 h 33"/>
                <a:gd name="T2" fmla="*/ 2 w 10"/>
                <a:gd name="T3" fmla="*/ 0 h 33"/>
                <a:gd name="T4" fmla="*/ 0 w 10"/>
                <a:gd name="T5" fmla="*/ 1 h 33"/>
                <a:gd name="T6" fmla="*/ 10 w 10"/>
                <a:gd name="T7" fmla="*/ 33 h 33"/>
                <a:gd name="T8" fmla="*/ 10 w 10"/>
                <a:gd name="T9" fmla="*/ 31 h 33"/>
                <a:gd name="T10" fmla="*/ 4 w 10"/>
                <a:gd name="T11" fmla="*/ 12 h 33"/>
                <a:gd name="T12" fmla="*/ 2 w 10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3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6" y="16"/>
                    <a:pt x="4" y="12"/>
                  </a:cubicBezTo>
                  <a:cubicBezTo>
                    <a:pt x="2" y="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5" name="Freeform 603"/>
            <p:cNvSpPr/>
            <p:nvPr/>
          </p:nvSpPr>
          <p:spPr bwMode="auto">
            <a:xfrm>
              <a:off x="6575376" y="2376190"/>
              <a:ext cx="35100" cy="114076"/>
            </a:xfrm>
            <a:custGeom>
              <a:avLst/>
              <a:gdLst>
                <a:gd name="T0" fmla="*/ 8 w 10"/>
                <a:gd name="T1" fmla="*/ 0 h 33"/>
                <a:gd name="T2" fmla="*/ 6 w 10"/>
                <a:gd name="T3" fmla="*/ 11 h 33"/>
                <a:gd name="T4" fmla="*/ 0 w 10"/>
                <a:gd name="T5" fmla="*/ 31 h 33"/>
                <a:gd name="T6" fmla="*/ 1 w 10"/>
                <a:gd name="T7" fmla="*/ 33 h 33"/>
                <a:gd name="T8" fmla="*/ 10 w 10"/>
                <a:gd name="T9" fmla="*/ 0 h 33"/>
                <a:gd name="T10" fmla="*/ 8 w 10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3">
                  <a:moveTo>
                    <a:pt x="8" y="0"/>
                  </a:moveTo>
                  <a:cubicBezTo>
                    <a:pt x="8" y="0"/>
                    <a:pt x="8" y="6"/>
                    <a:pt x="6" y="11"/>
                  </a:cubicBezTo>
                  <a:cubicBezTo>
                    <a:pt x="4" y="16"/>
                    <a:pt x="0" y="31"/>
                    <a:pt x="0" y="31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6" name="Freeform 604"/>
            <p:cNvSpPr/>
            <p:nvPr/>
          </p:nvSpPr>
          <p:spPr bwMode="auto">
            <a:xfrm>
              <a:off x="6562213" y="2380577"/>
              <a:ext cx="68738" cy="195977"/>
            </a:xfrm>
            <a:custGeom>
              <a:avLst/>
              <a:gdLst>
                <a:gd name="T0" fmla="*/ 38 w 47"/>
                <a:gd name="T1" fmla="*/ 0 h 134"/>
                <a:gd name="T2" fmla="*/ 38 w 47"/>
                <a:gd name="T3" fmla="*/ 0 h 134"/>
                <a:gd name="T4" fmla="*/ 45 w 47"/>
                <a:gd name="T5" fmla="*/ 45 h 134"/>
                <a:gd name="T6" fmla="*/ 31 w 47"/>
                <a:gd name="T7" fmla="*/ 45 h 134"/>
                <a:gd name="T8" fmla="*/ 38 w 47"/>
                <a:gd name="T9" fmla="*/ 63 h 134"/>
                <a:gd name="T10" fmla="*/ 0 w 47"/>
                <a:gd name="T11" fmla="*/ 134 h 134"/>
                <a:gd name="T12" fmla="*/ 40 w 47"/>
                <a:gd name="T13" fmla="*/ 66 h 134"/>
                <a:gd name="T14" fmla="*/ 33 w 47"/>
                <a:gd name="T15" fmla="*/ 47 h 134"/>
                <a:gd name="T16" fmla="*/ 47 w 47"/>
                <a:gd name="T17" fmla="*/ 47 h 134"/>
                <a:gd name="T18" fmla="*/ 38 w 47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34">
                  <a:moveTo>
                    <a:pt x="38" y="0"/>
                  </a:moveTo>
                  <a:lnTo>
                    <a:pt x="38" y="0"/>
                  </a:lnTo>
                  <a:lnTo>
                    <a:pt x="45" y="45"/>
                  </a:lnTo>
                  <a:lnTo>
                    <a:pt x="31" y="45"/>
                  </a:lnTo>
                  <a:lnTo>
                    <a:pt x="38" y="63"/>
                  </a:lnTo>
                  <a:lnTo>
                    <a:pt x="0" y="134"/>
                  </a:lnTo>
                  <a:lnTo>
                    <a:pt x="40" y="66"/>
                  </a:lnTo>
                  <a:lnTo>
                    <a:pt x="33" y="47"/>
                  </a:lnTo>
                  <a:lnTo>
                    <a:pt x="47" y="4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7" name="Freeform 605"/>
            <p:cNvSpPr/>
            <p:nvPr/>
          </p:nvSpPr>
          <p:spPr bwMode="auto">
            <a:xfrm>
              <a:off x="6481775" y="2383503"/>
              <a:ext cx="14625" cy="65814"/>
            </a:xfrm>
            <a:custGeom>
              <a:avLst/>
              <a:gdLst>
                <a:gd name="T0" fmla="*/ 10 w 10"/>
                <a:gd name="T1" fmla="*/ 0 h 45"/>
                <a:gd name="T2" fmla="*/ 0 w 10"/>
                <a:gd name="T3" fmla="*/ 45 h 45"/>
                <a:gd name="T4" fmla="*/ 3 w 10"/>
                <a:gd name="T5" fmla="*/ 45 h 45"/>
                <a:gd name="T6" fmla="*/ 10 w 10"/>
                <a:gd name="T7" fmla="*/ 0 h 45"/>
                <a:gd name="T8" fmla="*/ 10 w 1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5">
                  <a:moveTo>
                    <a:pt x="10" y="0"/>
                  </a:moveTo>
                  <a:lnTo>
                    <a:pt x="0" y="45"/>
                  </a:lnTo>
                  <a:lnTo>
                    <a:pt x="3" y="45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8" name="Freeform 606"/>
            <p:cNvSpPr/>
            <p:nvPr/>
          </p:nvSpPr>
          <p:spPr bwMode="auto">
            <a:xfrm>
              <a:off x="6481775" y="2446391"/>
              <a:ext cx="21937" cy="2924"/>
            </a:xfrm>
            <a:custGeom>
              <a:avLst/>
              <a:gdLst>
                <a:gd name="T0" fmla="*/ 3 w 15"/>
                <a:gd name="T1" fmla="*/ 2 h 2"/>
                <a:gd name="T2" fmla="*/ 0 w 15"/>
                <a:gd name="T3" fmla="*/ 2 h 2"/>
                <a:gd name="T4" fmla="*/ 15 w 15"/>
                <a:gd name="T5" fmla="*/ 2 h 2"/>
                <a:gd name="T6" fmla="*/ 15 w 15"/>
                <a:gd name="T7" fmla="*/ 0 h 2"/>
                <a:gd name="T8" fmla="*/ 3 w 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3" y="2"/>
                  </a:moveTo>
                  <a:lnTo>
                    <a:pt x="0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9" name="Freeform 608"/>
            <p:cNvSpPr/>
            <p:nvPr/>
          </p:nvSpPr>
          <p:spPr bwMode="auto">
            <a:xfrm>
              <a:off x="6493475" y="2449317"/>
              <a:ext cx="68738" cy="127239"/>
            </a:xfrm>
            <a:custGeom>
              <a:avLst/>
              <a:gdLst>
                <a:gd name="T0" fmla="*/ 9 w 47"/>
                <a:gd name="T1" fmla="*/ 0 h 87"/>
                <a:gd name="T2" fmla="*/ 7 w 47"/>
                <a:gd name="T3" fmla="*/ 0 h 87"/>
                <a:gd name="T4" fmla="*/ 0 w 47"/>
                <a:gd name="T5" fmla="*/ 14 h 87"/>
                <a:gd name="T6" fmla="*/ 47 w 47"/>
                <a:gd name="T7" fmla="*/ 87 h 87"/>
                <a:gd name="T8" fmla="*/ 2 w 47"/>
                <a:gd name="T9" fmla="*/ 16 h 87"/>
                <a:gd name="T10" fmla="*/ 9 w 47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87">
                  <a:moveTo>
                    <a:pt x="9" y="0"/>
                  </a:moveTo>
                  <a:lnTo>
                    <a:pt x="7" y="0"/>
                  </a:lnTo>
                  <a:lnTo>
                    <a:pt x="0" y="14"/>
                  </a:lnTo>
                  <a:lnTo>
                    <a:pt x="47" y="87"/>
                  </a:lnTo>
                  <a:lnTo>
                    <a:pt x="2" y="1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0" name="Freeform 609"/>
            <p:cNvSpPr/>
            <p:nvPr/>
          </p:nvSpPr>
          <p:spPr bwMode="auto">
            <a:xfrm>
              <a:off x="6496401" y="2895383"/>
              <a:ext cx="65814" cy="470929"/>
            </a:xfrm>
            <a:custGeom>
              <a:avLst/>
              <a:gdLst>
                <a:gd name="T0" fmla="*/ 6 w 19"/>
                <a:gd name="T1" fmla="*/ 53 h 136"/>
                <a:gd name="T2" fmla="*/ 8 w 19"/>
                <a:gd name="T3" fmla="*/ 61 h 136"/>
                <a:gd name="T4" fmla="*/ 4 w 19"/>
                <a:gd name="T5" fmla="*/ 69 h 136"/>
                <a:gd name="T6" fmla="*/ 0 w 19"/>
                <a:gd name="T7" fmla="*/ 133 h 136"/>
                <a:gd name="T8" fmla="*/ 9 w 19"/>
                <a:gd name="T9" fmla="*/ 136 h 136"/>
                <a:gd name="T10" fmla="*/ 16 w 19"/>
                <a:gd name="T11" fmla="*/ 4 h 136"/>
                <a:gd name="T12" fmla="*/ 19 w 19"/>
                <a:gd name="T13" fmla="*/ 0 h 136"/>
                <a:gd name="T14" fmla="*/ 19 w 19"/>
                <a:gd name="T15" fmla="*/ 0 h 136"/>
                <a:gd name="T16" fmla="*/ 13 w 19"/>
                <a:gd name="T17" fmla="*/ 4 h 136"/>
                <a:gd name="T18" fmla="*/ 6 w 19"/>
                <a:gd name="T19" fmla="*/ 5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36">
                  <a:moveTo>
                    <a:pt x="6" y="53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" y="133"/>
                    <a:pt x="9" y="136"/>
                    <a:pt x="9" y="13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4"/>
                    <a:pt x="13" y="4"/>
                    <a:pt x="13" y="4"/>
                  </a:cubicBezTo>
                  <a:lnTo>
                    <a:pt x="6" y="53"/>
                  </a:lnTo>
                  <a:close/>
                </a:path>
              </a:pathLst>
            </a:custGeom>
            <a:solidFill>
              <a:srgbClr val="547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1" name="Freeform 610"/>
            <p:cNvSpPr/>
            <p:nvPr/>
          </p:nvSpPr>
          <p:spPr bwMode="auto">
            <a:xfrm>
              <a:off x="6562213" y="2576555"/>
              <a:ext cx="7313" cy="242777"/>
            </a:xfrm>
            <a:custGeom>
              <a:avLst/>
              <a:gdLst>
                <a:gd name="T0" fmla="*/ 0 w 2"/>
                <a:gd name="T1" fmla="*/ 16 h 70"/>
                <a:gd name="T2" fmla="*/ 1 w 2"/>
                <a:gd name="T3" fmla="*/ 2 h 70"/>
                <a:gd name="T4" fmla="*/ 0 w 2"/>
                <a:gd name="T5" fmla="*/ 0 h 70"/>
                <a:gd name="T6" fmla="*/ 0 w 2"/>
                <a:gd name="T7" fmla="*/ 68 h 70"/>
                <a:gd name="T8" fmla="*/ 1 w 2"/>
                <a:gd name="T9" fmla="*/ 70 h 70"/>
                <a:gd name="T10" fmla="*/ 0 w 2"/>
                <a:gd name="T11" fmla="*/ 52 h 70"/>
                <a:gd name="T12" fmla="*/ 1 w 2"/>
                <a:gd name="T13" fmla="*/ 46 h 70"/>
                <a:gd name="T14" fmla="*/ 2 w 2"/>
                <a:gd name="T15" fmla="*/ 41 h 70"/>
                <a:gd name="T16" fmla="*/ 0 w 2"/>
                <a:gd name="T17" fmla="*/ 33 h 70"/>
                <a:gd name="T18" fmla="*/ 2 w 2"/>
                <a:gd name="T19" fmla="*/ 28 h 70"/>
                <a:gd name="T20" fmla="*/ 0 w 2"/>
                <a:gd name="T21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0">
                  <a:moveTo>
                    <a:pt x="0" y="16"/>
                  </a:moveTo>
                  <a:cubicBezTo>
                    <a:pt x="0" y="7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0" y="54"/>
                    <a:pt x="0" y="52"/>
                  </a:cubicBezTo>
                  <a:cubicBezTo>
                    <a:pt x="0" y="50"/>
                    <a:pt x="1" y="47"/>
                    <a:pt x="1" y="46"/>
                  </a:cubicBezTo>
                  <a:cubicBezTo>
                    <a:pt x="1" y="46"/>
                    <a:pt x="2" y="42"/>
                    <a:pt x="2" y="41"/>
                  </a:cubicBezTo>
                  <a:cubicBezTo>
                    <a:pt x="2" y="39"/>
                    <a:pt x="0" y="36"/>
                    <a:pt x="0" y="33"/>
                  </a:cubicBezTo>
                  <a:cubicBezTo>
                    <a:pt x="0" y="30"/>
                    <a:pt x="2" y="31"/>
                    <a:pt x="2" y="28"/>
                  </a:cubicBezTo>
                  <a:cubicBezTo>
                    <a:pt x="2" y="24"/>
                    <a:pt x="0" y="19"/>
                    <a:pt x="0" y="16"/>
                  </a:cubicBezTo>
                  <a:close/>
                </a:path>
              </a:pathLst>
            </a:custGeom>
            <a:solidFill>
              <a:srgbClr val="547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2" name="Freeform 611"/>
            <p:cNvSpPr/>
            <p:nvPr/>
          </p:nvSpPr>
          <p:spPr bwMode="auto">
            <a:xfrm>
              <a:off x="6341374" y="2898308"/>
              <a:ext cx="119926" cy="263252"/>
            </a:xfrm>
            <a:custGeom>
              <a:avLst/>
              <a:gdLst>
                <a:gd name="T0" fmla="*/ 7 w 82"/>
                <a:gd name="T1" fmla="*/ 0 h 180"/>
                <a:gd name="T2" fmla="*/ 0 w 82"/>
                <a:gd name="T3" fmla="*/ 180 h 180"/>
                <a:gd name="T4" fmla="*/ 82 w 82"/>
                <a:gd name="T5" fmla="*/ 180 h 180"/>
                <a:gd name="T6" fmla="*/ 78 w 82"/>
                <a:gd name="T7" fmla="*/ 0 h 180"/>
                <a:gd name="T8" fmla="*/ 7 w 82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80">
                  <a:moveTo>
                    <a:pt x="7" y="0"/>
                  </a:moveTo>
                  <a:lnTo>
                    <a:pt x="0" y="180"/>
                  </a:lnTo>
                  <a:lnTo>
                    <a:pt x="82" y="180"/>
                  </a:lnTo>
                  <a:lnTo>
                    <a:pt x="7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08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3" name="Freeform 612"/>
            <p:cNvSpPr/>
            <p:nvPr/>
          </p:nvSpPr>
          <p:spPr bwMode="auto">
            <a:xfrm>
              <a:off x="6341374" y="2908546"/>
              <a:ext cx="119926" cy="253015"/>
            </a:xfrm>
            <a:custGeom>
              <a:avLst/>
              <a:gdLst>
                <a:gd name="T0" fmla="*/ 70 w 82"/>
                <a:gd name="T1" fmla="*/ 12 h 173"/>
                <a:gd name="T2" fmla="*/ 66 w 82"/>
                <a:gd name="T3" fmla="*/ 164 h 173"/>
                <a:gd name="T4" fmla="*/ 0 w 82"/>
                <a:gd name="T5" fmla="*/ 168 h 173"/>
                <a:gd name="T6" fmla="*/ 0 w 82"/>
                <a:gd name="T7" fmla="*/ 173 h 173"/>
                <a:gd name="T8" fmla="*/ 82 w 82"/>
                <a:gd name="T9" fmla="*/ 173 h 173"/>
                <a:gd name="T10" fmla="*/ 78 w 82"/>
                <a:gd name="T11" fmla="*/ 0 h 173"/>
                <a:gd name="T12" fmla="*/ 70 w 82"/>
                <a:gd name="T13" fmla="*/ 1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73">
                  <a:moveTo>
                    <a:pt x="70" y="12"/>
                  </a:moveTo>
                  <a:lnTo>
                    <a:pt x="66" y="164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82" y="173"/>
                  </a:lnTo>
                  <a:lnTo>
                    <a:pt x="78" y="0"/>
                  </a:lnTo>
                  <a:lnTo>
                    <a:pt x="70" y="12"/>
                  </a:lnTo>
                  <a:close/>
                </a:path>
              </a:pathLst>
            </a:custGeom>
            <a:solidFill>
              <a:srgbClr val="997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4" name="Rectangle 613"/>
            <p:cNvSpPr>
              <a:spLocks noChangeArrowheads="1"/>
            </p:cNvSpPr>
            <p:nvPr/>
          </p:nvSpPr>
          <p:spPr bwMode="auto">
            <a:xfrm>
              <a:off x="6399874" y="2898308"/>
              <a:ext cx="2924" cy="255940"/>
            </a:xfrm>
            <a:prstGeom prst="rect">
              <a:avLst/>
            </a:prstGeom>
            <a:solidFill>
              <a:srgbClr val="997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5" name="Freeform 614"/>
            <p:cNvSpPr/>
            <p:nvPr/>
          </p:nvSpPr>
          <p:spPr bwMode="auto">
            <a:xfrm>
              <a:off x="6341374" y="2898308"/>
              <a:ext cx="40951" cy="225227"/>
            </a:xfrm>
            <a:custGeom>
              <a:avLst/>
              <a:gdLst>
                <a:gd name="T0" fmla="*/ 0 w 28"/>
                <a:gd name="T1" fmla="*/ 154 h 154"/>
                <a:gd name="T2" fmla="*/ 7 w 28"/>
                <a:gd name="T3" fmla="*/ 43 h 154"/>
                <a:gd name="T4" fmla="*/ 7 w 28"/>
                <a:gd name="T5" fmla="*/ 10 h 154"/>
                <a:gd name="T6" fmla="*/ 28 w 28"/>
                <a:gd name="T7" fmla="*/ 0 h 154"/>
                <a:gd name="T8" fmla="*/ 7 w 28"/>
                <a:gd name="T9" fmla="*/ 0 h 154"/>
                <a:gd name="T10" fmla="*/ 0 w 28"/>
                <a:gd name="T1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54">
                  <a:moveTo>
                    <a:pt x="0" y="154"/>
                  </a:moveTo>
                  <a:lnTo>
                    <a:pt x="7" y="43"/>
                  </a:lnTo>
                  <a:lnTo>
                    <a:pt x="7" y="10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DFB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6" name="Rectangle 615"/>
            <p:cNvSpPr>
              <a:spLocks noChangeArrowheads="1"/>
            </p:cNvSpPr>
            <p:nvPr/>
          </p:nvSpPr>
          <p:spPr bwMode="auto">
            <a:xfrm>
              <a:off x="6395487" y="2874908"/>
              <a:ext cx="10237" cy="17550"/>
            </a:xfrm>
            <a:prstGeom prst="rect">
              <a:avLst/>
            </a:prstGeom>
            <a:solidFill>
              <a:srgbClr val="876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7" name="Rectangle 616"/>
            <p:cNvSpPr>
              <a:spLocks noChangeArrowheads="1"/>
            </p:cNvSpPr>
            <p:nvPr/>
          </p:nvSpPr>
          <p:spPr bwMode="auto">
            <a:xfrm>
              <a:off x="6395487" y="2892458"/>
              <a:ext cx="7313" cy="5850"/>
            </a:xfrm>
            <a:prstGeom prst="rect">
              <a:avLst/>
            </a:prstGeom>
            <a:solidFill>
              <a:srgbClr val="997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8" name="Freeform 617"/>
            <p:cNvSpPr/>
            <p:nvPr/>
          </p:nvSpPr>
          <p:spPr bwMode="auto">
            <a:xfrm>
              <a:off x="6372086" y="2816407"/>
              <a:ext cx="48263" cy="71664"/>
            </a:xfrm>
            <a:custGeom>
              <a:avLst/>
              <a:gdLst>
                <a:gd name="T0" fmla="*/ 10 w 14"/>
                <a:gd name="T1" fmla="*/ 3 h 21"/>
                <a:gd name="T2" fmla="*/ 10 w 14"/>
                <a:gd name="T3" fmla="*/ 0 h 21"/>
                <a:gd name="T4" fmla="*/ 3 w 14"/>
                <a:gd name="T5" fmla="*/ 2 h 21"/>
                <a:gd name="T6" fmla="*/ 3 w 14"/>
                <a:gd name="T7" fmla="*/ 5 h 21"/>
                <a:gd name="T8" fmla="*/ 0 w 14"/>
                <a:gd name="T9" fmla="*/ 12 h 21"/>
                <a:gd name="T10" fmla="*/ 1 w 14"/>
                <a:gd name="T11" fmla="*/ 19 h 21"/>
                <a:gd name="T12" fmla="*/ 7 w 14"/>
                <a:gd name="T13" fmla="*/ 21 h 21"/>
                <a:gd name="T14" fmla="*/ 7 w 14"/>
                <a:gd name="T15" fmla="*/ 17 h 21"/>
                <a:gd name="T16" fmla="*/ 8 w 14"/>
                <a:gd name="T17" fmla="*/ 16 h 21"/>
                <a:gd name="T18" fmla="*/ 10 w 14"/>
                <a:gd name="T19" fmla="*/ 17 h 21"/>
                <a:gd name="T20" fmla="*/ 10 w 14"/>
                <a:gd name="T21" fmla="*/ 21 h 21"/>
                <a:gd name="T22" fmla="*/ 14 w 14"/>
                <a:gd name="T23" fmla="*/ 14 h 21"/>
                <a:gd name="T24" fmla="*/ 14 w 14"/>
                <a:gd name="T25" fmla="*/ 7 h 21"/>
                <a:gd name="T26" fmla="*/ 10 w 14"/>
                <a:gd name="T2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1">
                  <a:moveTo>
                    <a:pt x="10" y="3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6"/>
                    <a:pt x="8" y="16"/>
                  </a:cubicBezTo>
                  <a:cubicBezTo>
                    <a:pt x="9" y="16"/>
                    <a:pt x="10" y="17"/>
                    <a:pt x="10" y="17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7"/>
                    <a:pt x="14" y="7"/>
                    <a:pt x="14" y="7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9" name="Freeform 618"/>
            <p:cNvSpPr/>
            <p:nvPr/>
          </p:nvSpPr>
          <p:spPr bwMode="auto">
            <a:xfrm>
              <a:off x="6465687" y="3359000"/>
              <a:ext cx="27788" cy="20475"/>
            </a:xfrm>
            <a:custGeom>
              <a:avLst/>
              <a:gdLst>
                <a:gd name="T0" fmla="*/ 1 w 8"/>
                <a:gd name="T1" fmla="*/ 2 h 6"/>
                <a:gd name="T2" fmla="*/ 2 w 8"/>
                <a:gd name="T3" fmla="*/ 5 h 6"/>
                <a:gd name="T4" fmla="*/ 7 w 8"/>
                <a:gd name="T5" fmla="*/ 5 h 6"/>
                <a:gd name="T6" fmla="*/ 8 w 8"/>
                <a:gd name="T7" fmla="*/ 1 h 6"/>
                <a:gd name="T8" fmla="*/ 1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2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2" y="6"/>
                    <a:pt x="6" y="6"/>
                    <a:pt x="7" y="5"/>
                  </a:cubicBezTo>
                  <a:cubicBezTo>
                    <a:pt x="8" y="4"/>
                    <a:pt x="8" y="2"/>
                    <a:pt x="8" y="1"/>
                  </a:cubicBezTo>
                  <a:cubicBezTo>
                    <a:pt x="8" y="0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0" name="Oval 619"/>
            <p:cNvSpPr>
              <a:spLocks noChangeArrowheads="1"/>
            </p:cNvSpPr>
            <p:nvPr/>
          </p:nvSpPr>
          <p:spPr bwMode="auto">
            <a:xfrm>
              <a:off x="6544663" y="2629206"/>
              <a:ext cx="13163" cy="13163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1" name="Oval 620"/>
            <p:cNvSpPr>
              <a:spLocks noChangeArrowheads="1"/>
            </p:cNvSpPr>
            <p:nvPr/>
          </p:nvSpPr>
          <p:spPr bwMode="auto">
            <a:xfrm>
              <a:off x="6547588" y="2632131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2" name="Oval 621"/>
            <p:cNvSpPr>
              <a:spLocks noChangeArrowheads="1"/>
            </p:cNvSpPr>
            <p:nvPr/>
          </p:nvSpPr>
          <p:spPr bwMode="auto">
            <a:xfrm>
              <a:off x="6544663" y="2687706"/>
              <a:ext cx="13163" cy="14625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3" name="Oval 622"/>
            <p:cNvSpPr>
              <a:spLocks noChangeArrowheads="1"/>
            </p:cNvSpPr>
            <p:nvPr/>
          </p:nvSpPr>
          <p:spPr bwMode="auto">
            <a:xfrm>
              <a:off x="6547588" y="2690631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4" name="Oval 623"/>
            <p:cNvSpPr>
              <a:spLocks noChangeArrowheads="1"/>
            </p:cNvSpPr>
            <p:nvPr/>
          </p:nvSpPr>
          <p:spPr bwMode="auto">
            <a:xfrm>
              <a:off x="6544663" y="2743282"/>
              <a:ext cx="13163" cy="13163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5" name="Oval 624"/>
            <p:cNvSpPr>
              <a:spLocks noChangeArrowheads="1"/>
            </p:cNvSpPr>
            <p:nvPr/>
          </p:nvSpPr>
          <p:spPr bwMode="auto">
            <a:xfrm>
              <a:off x="6547588" y="2746206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6" name="Oval 625"/>
            <p:cNvSpPr>
              <a:spLocks noChangeArrowheads="1"/>
            </p:cNvSpPr>
            <p:nvPr/>
          </p:nvSpPr>
          <p:spPr bwMode="auto">
            <a:xfrm>
              <a:off x="6544663" y="2580943"/>
              <a:ext cx="13163" cy="13163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7" name="Oval 626"/>
            <p:cNvSpPr>
              <a:spLocks noChangeArrowheads="1"/>
            </p:cNvSpPr>
            <p:nvPr/>
          </p:nvSpPr>
          <p:spPr bwMode="auto">
            <a:xfrm>
              <a:off x="6547588" y="2583867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8" name="Freeform 707"/>
            <p:cNvSpPr/>
            <p:nvPr/>
          </p:nvSpPr>
          <p:spPr bwMode="auto">
            <a:xfrm>
              <a:off x="2354559" y="3313662"/>
              <a:ext cx="114076" cy="17550"/>
            </a:xfrm>
            <a:custGeom>
              <a:avLst/>
              <a:gdLst>
                <a:gd name="T0" fmla="*/ 0 w 33"/>
                <a:gd name="T1" fmla="*/ 1 h 5"/>
                <a:gd name="T2" fmla="*/ 0 w 33"/>
                <a:gd name="T3" fmla="*/ 4 h 5"/>
                <a:gd name="T4" fmla="*/ 19 w 33"/>
                <a:gd name="T5" fmla="*/ 5 h 5"/>
                <a:gd name="T6" fmla="*/ 33 w 33"/>
                <a:gd name="T7" fmla="*/ 3 h 5"/>
                <a:gd name="T8" fmla="*/ 33 w 33"/>
                <a:gd name="T9" fmla="*/ 0 h 5"/>
                <a:gd name="T10" fmla="*/ 20 w 33"/>
                <a:gd name="T11" fmla="*/ 2 h 5"/>
                <a:gd name="T12" fmla="*/ 0 w 3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5">
                  <a:moveTo>
                    <a:pt x="0" y="1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3" y="5"/>
                    <a:pt x="19" y="5"/>
                  </a:cubicBezTo>
                  <a:cubicBezTo>
                    <a:pt x="26" y="5"/>
                    <a:pt x="33" y="3"/>
                    <a:pt x="33" y="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26" y="2"/>
                    <a:pt x="20" y="2"/>
                  </a:cubicBezTo>
                  <a:cubicBezTo>
                    <a:pt x="13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9" name="Freeform 708"/>
            <p:cNvSpPr/>
            <p:nvPr/>
          </p:nvSpPr>
          <p:spPr bwMode="auto">
            <a:xfrm>
              <a:off x="2354559" y="3282949"/>
              <a:ext cx="114076" cy="35100"/>
            </a:xfrm>
            <a:custGeom>
              <a:avLst/>
              <a:gdLst>
                <a:gd name="T0" fmla="*/ 28 w 33"/>
                <a:gd name="T1" fmla="*/ 0 h 10"/>
                <a:gd name="T2" fmla="*/ 3 w 33"/>
                <a:gd name="T3" fmla="*/ 0 h 10"/>
                <a:gd name="T4" fmla="*/ 1 w 33"/>
                <a:gd name="T5" fmla="*/ 8 h 10"/>
                <a:gd name="T6" fmla="*/ 0 w 33"/>
                <a:gd name="T7" fmla="*/ 10 h 10"/>
                <a:gd name="T8" fmla="*/ 20 w 33"/>
                <a:gd name="T9" fmla="*/ 4 h 10"/>
                <a:gd name="T10" fmla="*/ 33 w 33"/>
                <a:gd name="T11" fmla="*/ 9 h 10"/>
                <a:gd name="T12" fmla="*/ 28 w 3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2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6"/>
                    <a:pt x="1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9" y="4"/>
                    <a:pt x="20" y="4"/>
                  </a:cubicBezTo>
                  <a:cubicBezTo>
                    <a:pt x="30" y="3"/>
                    <a:pt x="33" y="9"/>
                    <a:pt x="33" y="9"/>
                  </a:cubicBezTo>
                  <a:cubicBezTo>
                    <a:pt x="33" y="9"/>
                    <a:pt x="31" y="2"/>
                    <a:pt x="28" y="0"/>
                  </a:cubicBezTo>
                  <a:close/>
                </a:path>
              </a:pathLst>
            </a:custGeom>
            <a:solidFill>
              <a:srgbClr val="78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0" name="Freeform 709"/>
            <p:cNvSpPr/>
            <p:nvPr/>
          </p:nvSpPr>
          <p:spPr bwMode="auto">
            <a:xfrm>
              <a:off x="2354559" y="3293187"/>
              <a:ext cx="114076" cy="27788"/>
            </a:xfrm>
            <a:custGeom>
              <a:avLst/>
              <a:gdLst>
                <a:gd name="T0" fmla="*/ 20 w 33"/>
                <a:gd name="T1" fmla="*/ 1 h 8"/>
                <a:gd name="T2" fmla="*/ 0 w 33"/>
                <a:gd name="T3" fmla="*/ 7 h 8"/>
                <a:gd name="T4" fmla="*/ 19 w 33"/>
                <a:gd name="T5" fmla="*/ 8 h 8"/>
                <a:gd name="T6" fmla="*/ 33 w 33"/>
                <a:gd name="T7" fmla="*/ 6 h 8"/>
                <a:gd name="T8" fmla="*/ 20 w 33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8">
                  <a:moveTo>
                    <a:pt x="20" y="1"/>
                  </a:moveTo>
                  <a:cubicBezTo>
                    <a:pt x="9" y="1"/>
                    <a:pt x="0" y="7"/>
                    <a:pt x="0" y="7"/>
                  </a:cubicBezTo>
                  <a:cubicBezTo>
                    <a:pt x="0" y="7"/>
                    <a:pt x="13" y="8"/>
                    <a:pt x="19" y="8"/>
                  </a:cubicBezTo>
                  <a:cubicBezTo>
                    <a:pt x="26" y="8"/>
                    <a:pt x="33" y="6"/>
                    <a:pt x="33" y="6"/>
                  </a:cubicBezTo>
                  <a:cubicBezTo>
                    <a:pt x="33" y="6"/>
                    <a:pt x="30" y="0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1" name="Freeform 710"/>
            <p:cNvSpPr/>
            <p:nvPr/>
          </p:nvSpPr>
          <p:spPr bwMode="auto">
            <a:xfrm>
              <a:off x="2177595" y="3313662"/>
              <a:ext cx="121389" cy="17550"/>
            </a:xfrm>
            <a:custGeom>
              <a:avLst/>
              <a:gdLst>
                <a:gd name="T0" fmla="*/ 0 w 35"/>
                <a:gd name="T1" fmla="*/ 0 h 5"/>
                <a:gd name="T2" fmla="*/ 0 w 35"/>
                <a:gd name="T3" fmla="*/ 3 h 5"/>
                <a:gd name="T4" fmla="*/ 17 w 35"/>
                <a:gd name="T5" fmla="*/ 5 h 5"/>
                <a:gd name="T6" fmla="*/ 35 w 35"/>
                <a:gd name="T7" fmla="*/ 4 h 5"/>
                <a:gd name="T8" fmla="*/ 35 w 35"/>
                <a:gd name="T9" fmla="*/ 1 h 5"/>
                <a:gd name="T10" fmla="*/ 17 w 35"/>
                <a:gd name="T11" fmla="*/ 2 h 5"/>
                <a:gd name="T12" fmla="*/ 0 w 3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0" y="5"/>
                    <a:pt x="17" y="5"/>
                  </a:cubicBezTo>
                  <a:cubicBezTo>
                    <a:pt x="24" y="5"/>
                    <a:pt x="35" y="4"/>
                    <a:pt x="35" y="4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23" y="2"/>
                    <a:pt x="17" y="2"/>
                  </a:cubicBezTo>
                  <a:cubicBezTo>
                    <a:pt x="1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2" name="Freeform 711"/>
            <p:cNvSpPr/>
            <p:nvPr/>
          </p:nvSpPr>
          <p:spPr bwMode="auto">
            <a:xfrm>
              <a:off x="2174669" y="3282949"/>
              <a:ext cx="124313" cy="35100"/>
            </a:xfrm>
            <a:custGeom>
              <a:avLst/>
              <a:gdLst>
                <a:gd name="T0" fmla="*/ 29 w 36"/>
                <a:gd name="T1" fmla="*/ 0 h 10"/>
                <a:gd name="T2" fmla="*/ 5 w 36"/>
                <a:gd name="T3" fmla="*/ 0 h 10"/>
                <a:gd name="T4" fmla="*/ 0 w 36"/>
                <a:gd name="T5" fmla="*/ 9 h 10"/>
                <a:gd name="T6" fmla="*/ 18 w 36"/>
                <a:gd name="T7" fmla="*/ 4 h 10"/>
                <a:gd name="T8" fmla="*/ 36 w 36"/>
                <a:gd name="T9" fmla="*/ 10 h 10"/>
                <a:gd name="T10" fmla="*/ 36 w 36"/>
                <a:gd name="T11" fmla="*/ 8 h 10"/>
                <a:gd name="T12" fmla="*/ 29 w 3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0">
                  <a:moveTo>
                    <a:pt x="2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0" y="9"/>
                    <a:pt x="0" y="9"/>
                  </a:cubicBezTo>
                  <a:cubicBezTo>
                    <a:pt x="0" y="9"/>
                    <a:pt x="7" y="3"/>
                    <a:pt x="18" y="4"/>
                  </a:cubicBezTo>
                  <a:cubicBezTo>
                    <a:pt x="28" y="4"/>
                    <a:pt x="36" y="10"/>
                    <a:pt x="36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6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78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3" name="Freeform 712"/>
            <p:cNvSpPr/>
            <p:nvPr/>
          </p:nvSpPr>
          <p:spPr bwMode="auto">
            <a:xfrm>
              <a:off x="2174669" y="3293187"/>
              <a:ext cx="124313" cy="27788"/>
            </a:xfrm>
            <a:custGeom>
              <a:avLst/>
              <a:gdLst>
                <a:gd name="T0" fmla="*/ 0 w 36"/>
                <a:gd name="T1" fmla="*/ 6 h 8"/>
                <a:gd name="T2" fmla="*/ 18 w 36"/>
                <a:gd name="T3" fmla="*/ 8 h 8"/>
                <a:gd name="T4" fmla="*/ 36 w 36"/>
                <a:gd name="T5" fmla="*/ 7 h 8"/>
                <a:gd name="T6" fmla="*/ 18 w 36"/>
                <a:gd name="T7" fmla="*/ 1 h 8"/>
                <a:gd name="T8" fmla="*/ 0 w 3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">
                  <a:moveTo>
                    <a:pt x="0" y="6"/>
                  </a:moveTo>
                  <a:cubicBezTo>
                    <a:pt x="0" y="6"/>
                    <a:pt x="12" y="8"/>
                    <a:pt x="18" y="8"/>
                  </a:cubicBezTo>
                  <a:cubicBezTo>
                    <a:pt x="25" y="8"/>
                    <a:pt x="36" y="7"/>
                    <a:pt x="36" y="7"/>
                  </a:cubicBezTo>
                  <a:cubicBezTo>
                    <a:pt x="36" y="7"/>
                    <a:pt x="28" y="1"/>
                    <a:pt x="18" y="1"/>
                  </a:cubicBezTo>
                  <a:cubicBezTo>
                    <a:pt x="7" y="0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4" name="Freeform 713"/>
            <p:cNvSpPr/>
            <p:nvPr/>
          </p:nvSpPr>
          <p:spPr bwMode="auto">
            <a:xfrm>
              <a:off x="2174669" y="2695019"/>
              <a:ext cx="137476" cy="595244"/>
            </a:xfrm>
            <a:custGeom>
              <a:avLst/>
              <a:gdLst>
                <a:gd name="T0" fmla="*/ 29 w 40"/>
                <a:gd name="T1" fmla="*/ 10 h 172"/>
                <a:gd name="T2" fmla="*/ 22 w 40"/>
                <a:gd name="T3" fmla="*/ 9 h 172"/>
                <a:gd name="T4" fmla="*/ 5 w 40"/>
                <a:gd name="T5" fmla="*/ 7 h 172"/>
                <a:gd name="T6" fmla="*/ 0 w 40"/>
                <a:gd name="T7" fmla="*/ 2 h 172"/>
                <a:gd name="T8" fmla="*/ 0 w 40"/>
                <a:gd name="T9" fmla="*/ 0 h 172"/>
                <a:gd name="T10" fmla="*/ 0 w 40"/>
                <a:gd name="T11" fmla="*/ 15 h 172"/>
                <a:gd name="T12" fmla="*/ 3 w 40"/>
                <a:gd name="T13" fmla="*/ 73 h 172"/>
                <a:gd name="T14" fmla="*/ 2 w 40"/>
                <a:gd name="T15" fmla="*/ 172 h 172"/>
                <a:gd name="T16" fmla="*/ 19 w 40"/>
                <a:gd name="T17" fmla="*/ 171 h 172"/>
                <a:gd name="T18" fmla="*/ 24 w 40"/>
                <a:gd name="T19" fmla="*/ 170 h 172"/>
                <a:gd name="T20" fmla="*/ 26 w 40"/>
                <a:gd name="T21" fmla="*/ 170 h 172"/>
                <a:gd name="T22" fmla="*/ 28 w 40"/>
                <a:gd name="T23" fmla="*/ 160 h 172"/>
                <a:gd name="T24" fmla="*/ 31 w 40"/>
                <a:gd name="T25" fmla="*/ 148 h 172"/>
                <a:gd name="T26" fmla="*/ 33 w 40"/>
                <a:gd name="T27" fmla="*/ 140 h 172"/>
                <a:gd name="T28" fmla="*/ 34 w 40"/>
                <a:gd name="T29" fmla="*/ 132 h 172"/>
                <a:gd name="T30" fmla="*/ 33 w 40"/>
                <a:gd name="T31" fmla="*/ 125 h 172"/>
                <a:gd name="T32" fmla="*/ 34 w 40"/>
                <a:gd name="T33" fmla="*/ 116 h 172"/>
                <a:gd name="T34" fmla="*/ 31 w 40"/>
                <a:gd name="T35" fmla="*/ 106 h 172"/>
                <a:gd name="T36" fmla="*/ 29 w 40"/>
                <a:gd name="T37" fmla="*/ 100 h 172"/>
                <a:gd name="T38" fmla="*/ 30 w 40"/>
                <a:gd name="T39" fmla="*/ 95 h 172"/>
                <a:gd name="T40" fmla="*/ 33 w 40"/>
                <a:gd name="T41" fmla="*/ 93 h 172"/>
                <a:gd name="T42" fmla="*/ 34 w 40"/>
                <a:gd name="T43" fmla="*/ 89 h 172"/>
                <a:gd name="T44" fmla="*/ 34 w 40"/>
                <a:gd name="T45" fmla="*/ 83 h 172"/>
                <a:gd name="T46" fmla="*/ 34 w 40"/>
                <a:gd name="T47" fmla="*/ 77 h 172"/>
                <a:gd name="T48" fmla="*/ 35 w 40"/>
                <a:gd name="T49" fmla="*/ 70 h 172"/>
                <a:gd name="T50" fmla="*/ 35 w 40"/>
                <a:gd name="T51" fmla="*/ 56 h 172"/>
                <a:gd name="T52" fmla="*/ 35 w 40"/>
                <a:gd name="T53" fmla="*/ 45 h 172"/>
                <a:gd name="T54" fmla="*/ 35 w 40"/>
                <a:gd name="T55" fmla="*/ 36 h 172"/>
                <a:gd name="T56" fmla="*/ 36 w 40"/>
                <a:gd name="T57" fmla="*/ 27 h 172"/>
                <a:gd name="T58" fmla="*/ 37 w 40"/>
                <a:gd name="T59" fmla="*/ 19 h 172"/>
                <a:gd name="T60" fmla="*/ 39 w 40"/>
                <a:gd name="T61" fmla="*/ 12 h 172"/>
                <a:gd name="T62" fmla="*/ 40 w 40"/>
                <a:gd name="T63" fmla="*/ 9 h 172"/>
                <a:gd name="T64" fmla="*/ 29 w 40"/>
                <a:gd name="T65" fmla="*/ 1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172">
                  <a:moveTo>
                    <a:pt x="29" y="10"/>
                  </a:moveTo>
                  <a:cubicBezTo>
                    <a:pt x="27" y="9"/>
                    <a:pt x="23" y="9"/>
                    <a:pt x="22" y="9"/>
                  </a:cubicBezTo>
                  <a:cubicBezTo>
                    <a:pt x="20" y="9"/>
                    <a:pt x="7" y="7"/>
                    <a:pt x="5" y="7"/>
                  </a:cubicBezTo>
                  <a:cubicBezTo>
                    <a:pt x="3" y="6"/>
                    <a:pt x="1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6"/>
                    <a:pt x="0" y="11"/>
                    <a:pt x="0" y="15"/>
                  </a:cubicBezTo>
                  <a:cubicBezTo>
                    <a:pt x="1" y="19"/>
                    <a:pt x="2" y="55"/>
                    <a:pt x="3" y="73"/>
                  </a:cubicBezTo>
                  <a:cubicBezTo>
                    <a:pt x="3" y="92"/>
                    <a:pt x="2" y="172"/>
                    <a:pt x="2" y="172"/>
                  </a:cubicBezTo>
                  <a:cubicBezTo>
                    <a:pt x="2" y="172"/>
                    <a:pt x="14" y="172"/>
                    <a:pt x="19" y="171"/>
                  </a:cubicBezTo>
                  <a:cubicBezTo>
                    <a:pt x="22" y="171"/>
                    <a:pt x="22" y="170"/>
                    <a:pt x="24" y="170"/>
                  </a:cubicBezTo>
                  <a:cubicBezTo>
                    <a:pt x="25" y="170"/>
                    <a:pt x="25" y="170"/>
                    <a:pt x="26" y="170"/>
                  </a:cubicBezTo>
                  <a:cubicBezTo>
                    <a:pt x="26" y="166"/>
                    <a:pt x="28" y="162"/>
                    <a:pt x="28" y="160"/>
                  </a:cubicBezTo>
                  <a:cubicBezTo>
                    <a:pt x="29" y="157"/>
                    <a:pt x="30" y="151"/>
                    <a:pt x="31" y="148"/>
                  </a:cubicBezTo>
                  <a:cubicBezTo>
                    <a:pt x="32" y="146"/>
                    <a:pt x="32" y="144"/>
                    <a:pt x="33" y="140"/>
                  </a:cubicBezTo>
                  <a:cubicBezTo>
                    <a:pt x="33" y="137"/>
                    <a:pt x="34" y="134"/>
                    <a:pt x="34" y="132"/>
                  </a:cubicBezTo>
                  <a:cubicBezTo>
                    <a:pt x="34" y="130"/>
                    <a:pt x="33" y="127"/>
                    <a:pt x="33" y="125"/>
                  </a:cubicBezTo>
                  <a:cubicBezTo>
                    <a:pt x="34" y="123"/>
                    <a:pt x="34" y="120"/>
                    <a:pt x="34" y="116"/>
                  </a:cubicBezTo>
                  <a:cubicBezTo>
                    <a:pt x="33" y="112"/>
                    <a:pt x="32" y="108"/>
                    <a:pt x="31" y="106"/>
                  </a:cubicBezTo>
                  <a:cubicBezTo>
                    <a:pt x="31" y="104"/>
                    <a:pt x="29" y="101"/>
                    <a:pt x="29" y="100"/>
                  </a:cubicBezTo>
                  <a:cubicBezTo>
                    <a:pt x="29" y="98"/>
                    <a:pt x="29" y="96"/>
                    <a:pt x="30" y="95"/>
                  </a:cubicBezTo>
                  <a:cubicBezTo>
                    <a:pt x="31" y="94"/>
                    <a:pt x="33" y="93"/>
                    <a:pt x="33" y="93"/>
                  </a:cubicBezTo>
                  <a:cubicBezTo>
                    <a:pt x="33" y="93"/>
                    <a:pt x="33" y="91"/>
                    <a:pt x="34" y="89"/>
                  </a:cubicBezTo>
                  <a:cubicBezTo>
                    <a:pt x="34" y="87"/>
                    <a:pt x="35" y="86"/>
                    <a:pt x="34" y="83"/>
                  </a:cubicBezTo>
                  <a:cubicBezTo>
                    <a:pt x="34" y="80"/>
                    <a:pt x="34" y="81"/>
                    <a:pt x="34" y="77"/>
                  </a:cubicBezTo>
                  <a:cubicBezTo>
                    <a:pt x="34" y="73"/>
                    <a:pt x="35" y="74"/>
                    <a:pt x="35" y="70"/>
                  </a:cubicBezTo>
                  <a:cubicBezTo>
                    <a:pt x="34" y="66"/>
                    <a:pt x="35" y="59"/>
                    <a:pt x="35" y="56"/>
                  </a:cubicBezTo>
                  <a:cubicBezTo>
                    <a:pt x="35" y="53"/>
                    <a:pt x="35" y="48"/>
                    <a:pt x="35" y="45"/>
                  </a:cubicBezTo>
                  <a:cubicBezTo>
                    <a:pt x="35" y="42"/>
                    <a:pt x="35" y="39"/>
                    <a:pt x="35" y="36"/>
                  </a:cubicBezTo>
                  <a:cubicBezTo>
                    <a:pt x="35" y="33"/>
                    <a:pt x="35" y="29"/>
                    <a:pt x="36" y="27"/>
                  </a:cubicBezTo>
                  <a:cubicBezTo>
                    <a:pt x="36" y="24"/>
                    <a:pt x="37" y="20"/>
                    <a:pt x="37" y="19"/>
                  </a:cubicBezTo>
                  <a:cubicBezTo>
                    <a:pt x="38" y="17"/>
                    <a:pt x="38" y="14"/>
                    <a:pt x="39" y="12"/>
                  </a:cubicBezTo>
                  <a:cubicBezTo>
                    <a:pt x="39" y="11"/>
                    <a:pt x="40" y="10"/>
                    <a:pt x="40" y="9"/>
                  </a:cubicBezTo>
                  <a:cubicBezTo>
                    <a:pt x="38" y="9"/>
                    <a:pt x="32" y="10"/>
                    <a:pt x="29" y="10"/>
                  </a:cubicBezTo>
                  <a:close/>
                </a:path>
              </a:pathLst>
            </a:custGeom>
            <a:solidFill>
              <a:srgbClr val="A3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5" name="Freeform 714"/>
            <p:cNvSpPr/>
            <p:nvPr/>
          </p:nvSpPr>
          <p:spPr bwMode="auto">
            <a:xfrm>
              <a:off x="2263883" y="2725732"/>
              <a:ext cx="65814" cy="564530"/>
            </a:xfrm>
            <a:custGeom>
              <a:avLst/>
              <a:gdLst>
                <a:gd name="T0" fmla="*/ 14 w 19"/>
                <a:gd name="T1" fmla="*/ 0 h 163"/>
                <a:gd name="T2" fmla="*/ 13 w 19"/>
                <a:gd name="T3" fmla="*/ 3 h 163"/>
                <a:gd name="T4" fmla="*/ 11 w 19"/>
                <a:gd name="T5" fmla="*/ 10 h 163"/>
                <a:gd name="T6" fmla="*/ 10 w 19"/>
                <a:gd name="T7" fmla="*/ 18 h 163"/>
                <a:gd name="T8" fmla="*/ 9 w 19"/>
                <a:gd name="T9" fmla="*/ 27 h 163"/>
                <a:gd name="T10" fmla="*/ 9 w 19"/>
                <a:gd name="T11" fmla="*/ 36 h 163"/>
                <a:gd name="T12" fmla="*/ 9 w 19"/>
                <a:gd name="T13" fmla="*/ 47 h 163"/>
                <a:gd name="T14" fmla="*/ 9 w 19"/>
                <a:gd name="T15" fmla="*/ 61 h 163"/>
                <a:gd name="T16" fmla="*/ 8 w 19"/>
                <a:gd name="T17" fmla="*/ 68 h 163"/>
                <a:gd name="T18" fmla="*/ 8 w 19"/>
                <a:gd name="T19" fmla="*/ 74 h 163"/>
                <a:gd name="T20" fmla="*/ 8 w 19"/>
                <a:gd name="T21" fmla="*/ 80 h 163"/>
                <a:gd name="T22" fmla="*/ 7 w 19"/>
                <a:gd name="T23" fmla="*/ 84 h 163"/>
                <a:gd name="T24" fmla="*/ 4 w 19"/>
                <a:gd name="T25" fmla="*/ 86 h 163"/>
                <a:gd name="T26" fmla="*/ 3 w 19"/>
                <a:gd name="T27" fmla="*/ 91 h 163"/>
                <a:gd name="T28" fmla="*/ 5 w 19"/>
                <a:gd name="T29" fmla="*/ 97 h 163"/>
                <a:gd name="T30" fmla="*/ 8 w 19"/>
                <a:gd name="T31" fmla="*/ 107 h 163"/>
                <a:gd name="T32" fmla="*/ 7 w 19"/>
                <a:gd name="T33" fmla="*/ 116 h 163"/>
                <a:gd name="T34" fmla="*/ 8 w 19"/>
                <a:gd name="T35" fmla="*/ 123 h 163"/>
                <a:gd name="T36" fmla="*/ 7 w 19"/>
                <a:gd name="T37" fmla="*/ 131 h 163"/>
                <a:gd name="T38" fmla="*/ 5 w 19"/>
                <a:gd name="T39" fmla="*/ 139 h 163"/>
                <a:gd name="T40" fmla="*/ 2 w 19"/>
                <a:gd name="T41" fmla="*/ 151 h 163"/>
                <a:gd name="T42" fmla="*/ 0 w 19"/>
                <a:gd name="T43" fmla="*/ 161 h 163"/>
                <a:gd name="T44" fmla="*/ 5 w 19"/>
                <a:gd name="T45" fmla="*/ 162 h 163"/>
                <a:gd name="T46" fmla="*/ 11 w 19"/>
                <a:gd name="T47" fmla="*/ 163 h 163"/>
                <a:gd name="T48" fmla="*/ 13 w 19"/>
                <a:gd name="T49" fmla="*/ 64 h 163"/>
                <a:gd name="T50" fmla="*/ 19 w 19"/>
                <a:gd name="T51" fmla="*/ 1 h 163"/>
                <a:gd name="T52" fmla="*/ 14 w 19"/>
                <a:gd name="T53" fmla="*/ 1 h 163"/>
                <a:gd name="T54" fmla="*/ 14 w 19"/>
                <a:gd name="T5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63">
                  <a:moveTo>
                    <a:pt x="14" y="0"/>
                  </a:moveTo>
                  <a:cubicBezTo>
                    <a:pt x="14" y="1"/>
                    <a:pt x="13" y="2"/>
                    <a:pt x="13" y="3"/>
                  </a:cubicBezTo>
                  <a:cubicBezTo>
                    <a:pt x="12" y="5"/>
                    <a:pt x="12" y="8"/>
                    <a:pt x="11" y="10"/>
                  </a:cubicBezTo>
                  <a:cubicBezTo>
                    <a:pt x="11" y="11"/>
                    <a:pt x="10" y="15"/>
                    <a:pt x="10" y="18"/>
                  </a:cubicBezTo>
                  <a:cubicBezTo>
                    <a:pt x="9" y="20"/>
                    <a:pt x="9" y="24"/>
                    <a:pt x="9" y="27"/>
                  </a:cubicBezTo>
                  <a:cubicBezTo>
                    <a:pt x="9" y="30"/>
                    <a:pt x="9" y="33"/>
                    <a:pt x="9" y="36"/>
                  </a:cubicBezTo>
                  <a:cubicBezTo>
                    <a:pt x="9" y="39"/>
                    <a:pt x="9" y="44"/>
                    <a:pt x="9" y="47"/>
                  </a:cubicBezTo>
                  <a:cubicBezTo>
                    <a:pt x="9" y="50"/>
                    <a:pt x="8" y="57"/>
                    <a:pt x="9" y="61"/>
                  </a:cubicBezTo>
                  <a:cubicBezTo>
                    <a:pt x="9" y="65"/>
                    <a:pt x="8" y="64"/>
                    <a:pt x="8" y="68"/>
                  </a:cubicBezTo>
                  <a:cubicBezTo>
                    <a:pt x="8" y="72"/>
                    <a:pt x="8" y="71"/>
                    <a:pt x="8" y="74"/>
                  </a:cubicBezTo>
                  <a:cubicBezTo>
                    <a:pt x="9" y="77"/>
                    <a:pt x="8" y="78"/>
                    <a:pt x="8" y="80"/>
                  </a:cubicBezTo>
                  <a:cubicBezTo>
                    <a:pt x="7" y="82"/>
                    <a:pt x="7" y="84"/>
                    <a:pt x="7" y="84"/>
                  </a:cubicBezTo>
                  <a:cubicBezTo>
                    <a:pt x="7" y="84"/>
                    <a:pt x="5" y="85"/>
                    <a:pt x="4" y="86"/>
                  </a:cubicBezTo>
                  <a:cubicBezTo>
                    <a:pt x="3" y="87"/>
                    <a:pt x="3" y="89"/>
                    <a:pt x="3" y="91"/>
                  </a:cubicBezTo>
                  <a:cubicBezTo>
                    <a:pt x="3" y="92"/>
                    <a:pt x="5" y="95"/>
                    <a:pt x="5" y="97"/>
                  </a:cubicBezTo>
                  <a:cubicBezTo>
                    <a:pt x="6" y="99"/>
                    <a:pt x="7" y="103"/>
                    <a:pt x="8" y="107"/>
                  </a:cubicBezTo>
                  <a:cubicBezTo>
                    <a:pt x="8" y="111"/>
                    <a:pt x="8" y="114"/>
                    <a:pt x="7" y="116"/>
                  </a:cubicBezTo>
                  <a:cubicBezTo>
                    <a:pt x="7" y="118"/>
                    <a:pt x="8" y="121"/>
                    <a:pt x="8" y="123"/>
                  </a:cubicBezTo>
                  <a:cubicBezTo>
                    <a:pt x="8" y="125"/>
                    <a:pt x="7" y="128"/>
                    <a:pt x="7" y="131"/>
                  </a:cubicBezTo>
                  <a:cubicBezTo>
                    <a:pt x="6" y="135"/>
                    <a:pt x="6" y="137"/>
                    <a:pt x="5" y="139"/>
                  </a:cubicBezTo>
                  <a:cubicBezTo>
                    <a:pt x="4" y="142"/>
                    <a:pt x="3" y="148"/>
                    <a:pt x="2" y="151"/>
                  </a:cubicBezTo>
                  <a:cubicBezTo>
                    <a:pt x="2" y="153"/>
                    <a:pt x="0" y="157"/>
                    <a:pt x="0" y="161"/>
                  </a:cubicBezTo>
                  <a:cubicBezTo>
                    <a:pt x="2" y="161"/>
                    <a:pt x="3" y="162"/>
                    <a:pt x="5" y="162"/>
                  </a:cubicBezTo>
                  <a:cubicBezTo>
                    <a:pt x="8" y="163"/>
                    <a:pt x="11" y="163"/>
                    <a:pt x="11" y="163"/>
                  </a:cubicBezTo>
                  <a:cubicBezTo>
                    <a:pt x="11" y="163"/>
                    <a:pt x="12" y="83"/>
                    <a:pt x="13" y="64"/>
                  </a:cubicBezTo>
                  <a:cubicBezTo>
                    <a:pt x="14" y="51"/>
                    <a:pt x="17" y="20"/>
                    <a:pt x="19" y="1"/>
                  </a:cubicBezTo>
                  <a:cubicBezTo>
                    <a:pt x="17" y="1"/>
                    <a:pt x="15" y="1"/>
                    <a:pt x="14" y="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C8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6" name="Freeform 715"/>
            <p:cNvSpPr/>
            <p:nvPr/>
          </p:nvSpPr>
          <p:spPr bwMode="auto">
            <a:xfrm>
              <a:off x="2322384" y="2722806"/>
              <a:ext cx="124313" cy="567456"/>
            </a:xfrm>
            <a:custGeom>
              <a:avLst/>
              <a:gdLst>
                <a:gd name="T0" fmla="*/ 36 w 36"/>
                <a:gd name="T1" fmla="*/ 56 h 164"/>
                <a:gd name="T2" fmla="*/ 35 w 36"/>
                <a:gd name="T3" fmla="*/ 27 h 164"/>
                <a:gd name="T4" fmla="*/ 35 w 36"/>
                <a:gd name="T5" fmla="*/ 4 h 164"/>
                <a:gd name="T6" fmla="*/ 34 w 36"/>
                <a:gd name="T7" fmla="*/ 0 h 164"/>
                <a:gd name="T8" fmla="*/ 30 w 36"/>
                <a:gd name="T9" fmla="*/ 1 h 164"/>
                <a:gd name="T10" fmla="*/ 19 w 36"/>
                <a:gd name="T11" fmla="*/ 1 h 164"/>
                <a:gd name="T12" fmla="*/ 13 w 36"/>
                <a:gd name="T13" fmla="*/ 2 h 164"/>
                <a:gd name="T14" fmla="*/ 5 w 36"/>
                <a:gd name="T15" fmla="*/ 3 h 164"/>
                <a:gd name="T16" fmla="*/ 0 w 36"/>
                <a:gd name="T17" fmla="*/ 2 h 164"/>
                <a:gd name="T18" fmla="*/ 6 w 36"/>
                <a:gd name="T19" fmla="*/ 65 h 164"/>
                <a:gd name="T20" fmla="*/ 8 w 36"/>
                <a:gd name="T21" fmla="*/ 164 h 164"/>
                <a:gd name="T22" fmla="*/ 14 w 36"/>
                <a:gd name="T23" fmla="*/ 163 h 164"/>
                <a:gd name="T24" fmla="*/ 34 w 36"/>
                <a:gd name="T25" fmla="*/ 163 h 164"/>
                <a:gd name="T26" fmla="*/ 35 w 36"/>
                <a:gd name="T27" fmla="*/ 143 h 164"/>
                <a:gd name="T28" fmla="*/ 33 w 36"/>
                <a:gd name="T29" fmla="*/ 111 h 164"/>
                <a:gd name="T30" fmla="*/ 35 w 36"/>
                <a:gd name="T31" fmla="*/ 93 h 164"/>
                <a:gd name="T32" fmla="*/ 36 w 36"/>
                <a:gd name="T33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164">
                  <a:moveTo>
                    <a:pt x="36" y="56"/>
                  </a:moveTo>
                  <a:cubicBezTo>
                    <a:pt x="36" y="44"/>
                    <a:pt x="36" y="40"/>
                    <a:pt x="35" y="27"/>
                  </a:cubicBezTo>
                  <a:cubicBezTo>
                    <a:pt x="35" y="15"/>
                    <a:pt x="35" y="13"/>
                    <a:pt x="35" y="4"/>
                  </a:cubicBezTo>
                  <a:cubicBezTo>
                    <a:pt x="34" y="2"/>
                    <a:pt x="34" y="1"/>
                    <a:pt x="34" y="0"/>
                  </a:cubicBezTo>
                  <a:cubicBezTo>
                    <a:pt x="33" y="0"/>
                    <a:pt x="31" y="0"/>
                    <a:pt x="30" y="1"/>
                  </a:cubicBezTo>
                  <a:cubicBezTo>
                    <a:pt x="28" y="1"/>
                    <a:pt x="21" y="1"/>
                    <a:pt x="19" y="1"/>
                  </a:cubicBezTo>
                  <a:cubicBezTo>
                    <a:pt x="18" y="1"/>
                    <a:pt x="15" y="2"/>
                    <a:pt x="13" y="2"/>
                  </a:cubicBezTo>
                  <a:cubicBezTo>
                    <a:pt x="12" y="2"/>
                    <a:pt x="7" y="2"/>
                    <a:pt x="5" y="3"/>
                  </a:cubicBezTo>
                  <a:cubicBezTo>
                    <a:pt x="4" y="3"/>
                    <a:pt x="1" y="3"/>
                    <a:pt x="0" y="2"/>
                  </a:cubicBezTo>
                  <a:cubicBezTo>
                    <a:pt x="2" y="21"/>
                    <a:pt x="5" y="53"/>
                    <a:pt x="6" y="65"/>
                  </a:cubicBezTo>
                  <a:cubicBezTo>
                    <a:pt x="6" y="84"/>
                    <a:pt x="8" y="164"/>
                    <a:pt x="8" y="164"/>
                  </a:cubicBezTo>
                  <a:cubicBezTo>
                    <a:pt x="8" y="164"/>
                    <a:pt x="12" y="164"/>
                    <a:pt x="14" y="163"/>
                  </a:cubicBezTo>
                  <a:cubicBezTo>
                    <a:pt x="16" y="162"/>
                    <a:pt x="29" y="164"/>
                    <a:pt x="34" y="163"/>
                  </a:cubicBezTo>
                  <a:cubicBezTo>
                    <a:pt x="32" y="159"/>
                    <a:pt x="35" y="153"/>
                    <a:pt x="35" y="143"/>
                  </a:cubicBezTo>
                  <a:cubicBezTo>
                    <a:pt x="35" y="131"/>
                    <a:pt x="35" y="123"/>
                    <a:pt x="33" y="111"/>
                  </a:cubicBezTo>
                  <a:cubicBezTo>
                    <a:pt x="31" y="99"/>
                    <a:pt x="34" y="100"/>
                    <a:pt x="35" y="93"/>
                  </a:cubicBezTo>
                  <a:cubicBezTo>
                    <a:pt x="35" y="86"/>
                    <a:pt x="36" y="68"/>
                    <a:pt x="36" y="56"/>
                  </a:cubicBezTo>
                  <a:close/>
                </a:path>
              </a:pathLst>
            </a:custGeom>
            <a:solidFill>
              <a:srgbClr val="A3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7" name="Freeform 716"/>
            <p:cNvSpPr/>
            <p:nvPr/>
          </p:nvSpPr>
          <p:spPr bwMode="auto">
            <a:xfrm>
              <a:off x="2236096" y="2864671"/>
              <a:ext cx="42413" cy="10237"/>
            </a:xfrm>
            <a:custGeom>
              <a:avLst/>
              <a:gdLst>
                <a:gd name="T0" fmla="*/ 4 w 12"/>
                <a:gd name="T1" fmla="*/ 1 h 3"/>
                <a:gd name="T2" fmla="*/ 2 w 12"/>
                <a:gd name="T3" fmla="*/ 1 h 3"/>
                <a:gd name="T4" fmla="*/ 0 w 12"/>
                <a:gd name="T5" fmla="*/ 1 h 3"/>
                <a:gd name="T6" fmla="*/ 1 w 12"/>
                <a:gd name="T7" fmla="*/ 3 h 3"/>
                <a:gd name="T8" fmla="*/ 5 w 12"/>
                <a:gd name="T9" fmla="*/ 2 h 3"/>
                <a:gd name="T10" fmla="*/ 9 w 12"/>
                <a:gd name="T11" fmla="*/ 2 h 3"/>
                <a:gd name="T12" fmla="*/ 4 w 1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4" y="1"/>
                  </a:moveTo>
                  <a:cubicBezTo>
                    <a:pt x="3" y="1"/>
                    <a:pt x="5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2" y="3"/>
                    <a:pt x="4" y="2"/>
                    <a:pt x="5" y="2"/>
                  </a:cubicBezTo>
                  <a:cubicBezTo>
                    <a:pt x="7" y="3"/>
                    <a:pt x="12" y="2"/>
                    <a:pt x="9" y="2"/>
                  </a:cubicBezTo>
                  <a:cubicBezTo>
                    <a:pt x="7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8" name="Freeform 717"/>
            <p:cNvSpPr/>
            <p:nvPr/>
          </p:nvSpPr>
          <p:spPr bwMode="auto">
            <a:xfrm>
              <a:off x="2236096" y="2874908"/>
              <a:ext cx="35100" cy="7313"/>
            </a:xfrm>
            <a:custGeom>
              <a:avLst/>
              <a:gdLst>
                <a:gd name="T0" fmla="*/ 7 w 10"/>
                <a:gd name="T1" fmla="*/ 1 h 2"/>
                <a:gd name="T2" fmla="*/ 3 w 10"/>
                <a:gd name="T3" fmla="*/ 1 h 2"/>
                <a:gd name="T4" fmla="*/ 1 w 10"/>
                <a:gd name="T5" fmla="*/ 1 h 2"/>
                <a:gd name="T6" fmla="*/ 0 w 10"/>
                <a:gd name="T7" fmla="*/ 1 h 2"/>
                <a:gd name="T8" fmla="*/ 3 w 10"/>
                <a:gd name="T9" fmla="*/ 2 h 2"/>
                <a:gd name="T10" fmla="*/ 7 w 10"/>
                <a:gd name="T11" fmla="*/ 2 h 2"/>
                <a:gd name="T12" fmla="*/ 9 w 10"/>
                <a:gd name="T13" fmla="*/ 2 h 2"/>
                <a:gd name="T14" fmla="*/ 7 w 10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7" y="1"/>
                  </a:moveTo>
                  <a:cubicBezTo>
                    <a:pt x="5" y="1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9" name="Freeform 718"/>
            <p:cNvSpPr/>
            <p:nvPr/>
          </p:nvSpPr>
          <p:spPr bwMode="auto">
            <a:xfrm>
              <a:off x="2202458" y="2961196"/>
              <a:ext cx="86288" cy="7313"/>
            </a:xfrm>
            <a:custGeom>
              <a:avLst/>
              <a:gdLst>
                <a:gd name="T0" fmla="*/ 23 w 25"/>
                <a:gd name="T1" fmla="*/ 0 h 2"/>
                <a:gd name="T2" fmla="*/ 19 w 25"/>
                <a:gd name="T3" fmla="*/ 0 h 2"/>
                <a:gd name="T4" fmla="*/ 15 w 25"/>
                <a:gd name="T5" fmla="*/ 0 h 2"/>
                <a:gd name="T6" fmla="*/ 12 w 25"/>
                <a:gd name="T7" fmla="*/ 0 h 2"/>
                <a:gd name="T8" fmla="*/ 3 w 25"/>
                <a:gd name="T9" fmla="*/ 0 h 2"/>
                <a:gd name="T10" fmla="*/ 1 w 25"/>
                <a:gd name="T11" fmla="*/ 2 h 2"/>
                <a:gd name="T12" fmla="*/ 10 w 25"/>
                <a:gd name="T13" fmla="*/ 2 h 2"/>
                <a:gd name="T14" fmla="*/ 13 w 25"/>
                <a:gd name="T15" fmla="*/ 1 h 2"/>
                <a:gd name="T16" fmla="*/ 17 w 25"/>
                <a:gd name="T17" fmla="*/ 1 h 2"/>
                <a:gd name="T18" fmla="*/ 22 w 25"/>
                <a:gd name="T19" fmla="*/ 1 h 2"/>
                <a:gd name="T20" fmla="*/ 23 w 2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4" y="0"/>
                    <a:pt x="12" y="0"/>
                    <a:pt x="12" y="0"/>
                  </a:cubicBezTo>
                  <a:cubicBezTo>
                    <a:pt x="9" y="0"/>
                    <a:pt x="4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3" y="2"/>
                    <a:pt x="9" y="2"/>
                    <a:pt x="10" y="2"/>
                  </a:cubicBezTo>
                  <a:cubicBezTo>
                    <a:pt x="11" y="2"/>
                    <a:pt x="11" y="1"/>
                    <a:pt x="13" y="1"/>
                  </a:cubicBezTo>
                  <a:cubicBezTo>
                    <a:pt x="15" y="1"/>
                    <a:pt x="15" y="1"/>
                    <a:pt x="17" y="1"/>
                  </a:cubicBezTo>
                  <a:cubicBezTo>
                    <a:pt x="19" y="1"/>
                    <a:pt x="21" y="1"/>
                    <a:pt x="22" y="1"/>
                  </a:cubicBezTo>
                  <a:cubicBezTo>
                    <a:pt x="22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0" name="Freeform 719"/>
            <p:cNvSpPr/>
            <p:nvPr/>
          </p:nvSpPr>
          <p:spPr bwMode="auto">
            <a:xfrm>
              <a:off x="2205382" y="2971434"/>
              <a:ext cx="65814" cy="7313"/>
            </a:xfrm>
            <a:custGeom>
              <a:avLst/>
              <a:gdLst>
                <a:gd name="T0" fmla="*/ 13 w 19"/>
                <a:gd name="T1" fmla="*/ 0 h 2"/>
                <a:gd name="T2" fmla="*/ 9 w 19"/>
                <a:gd name="T3" fmla="*/ 0 h 2"/>
                <a:gd name="T4" fmla="*/ 2 w 19"/>
                <a:gd name="T5" fmla="*/ 1 h 2"/>
                <a:gd name="T6" fmla="*/ 1 w 19"/>
                <a:gd name="T7" fmla="*/ 1 h 2"/>
                <a:gd name="T8" fmla="*/ 9 w 19"/>
                <a:gd name="T9" fmla="*/ 2 h 2"/>
                <a:gd name="T10" fmla="*/ 13 w 19"/>
                <a:gd name="T11" fmla="*/ 2 h 2"/>
                <a:gd name="T12" fmla="*/ 17 w 19"/>
                <a:gd name="T13" fmla="*/ 1 h 2"/>
                <a:gd name="T14" fmla="*/ 19 w 19"/>
                <a:gd name="T15" fmla="*/ 1 h 2"/>
                <a:gd name="T16" fmla="*/ 17 w 19"/>
                <a:gd name="T17" fmla="*/ 0 h 2"/>
                <a:gd name="T18" fmla="*/ 13 w 19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">
                  <a:moveTo>
                    <a:pt x="13" y="0"/>
                  </a:moveTo>
                  <a:cubicBezTo>
                    <a:pt x="12" y="0"/>
                    <a:pt x="11" y="0"/>
                    <a:pt x="9" y="0"/>
                  </a:cubicBezTo>
                  <a:cubicBezTo>
                    <a:pt x="8" y="0"/>
                    <a:pt x="3" y="0"/>
                    <a:pt x="2" y="1"/>
                  </a:cubicBezTo>
                  <a:cubicBezTo>
                    <a:pt x="2" y="1"/>
                    <a:pt x="0" y="1"/>
                    <a:pt x="1" y="1"/>
                  </a:cubicBezTo>
                  <a:cubicBezTo>
                    <a:pt x="2" y="2"/>
                    <a:pt x="8" y="2"/>
                    <a:pt x="9" y="2"/>
                  </a:cubicBezTo>
                  <a:cubicBezTo>
                    <a:pt x="10" y="2"/>
                    <a:pt x="12" y="2"/>
                    <a:pt x="13" y="2"/>
                  </a:cubicBezTo>
                  <a:cubicBezTo>
                    <a:pt x="14" y="2"/>
                    <a:pt x="16" y="1"/>
                    <a:pt x="17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5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1" name="Freeform 720"/>
            <p:cNvSpPr/>
            <p:nvPr/>
          </p:nvSpPr>
          <p:spPr bwMode="auto">
            <a:xfrm>
              <a:off x="2208308" y="2988984"/>
              <a:ext cx="76051" cy="13163"/>
            </a:xfrm>
            <a:custGeom>
              <a:avLst/>
              <a:gdLst>
                <a:gd name="T0" fmla="*/ 8 w 22"/>
                <a:gd name="T1" fmla="*/ 1 h 4"/>
                <a:gd name="T2" fmla="*/ 0 w 22"/>
                <a:gd name="T3" fmla="*/ 1 h 4"/>
                <a:gd name="T4" fmla="*/ 16 w 22"/>
                <a:gd name="T5" fmla="*/ 3 h 4"/>
                <a:gd name="T6" fmla="*/ 8 w 22"/>
                <a:gd name="T7" fmla="*/ 3 h 4"/>
                <a:gd name="T8" fmla="*/ 15 w 22"/>
                <a:gd name="T9" fmla="*/ 4 h 4"/>
                <a:gd name="T10" fmla="*/ 22 w 22"/>
                <a:gd name="T11" fmla="*/ 4 h 4"/>
                <a:gd name="T12" fmla="*/ 16 w 22"/>
                <a:gd name="T13" fmla="*/ 2 h 4"/>
                <a:gd name="T14" fmla="*/ 8 w 22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">
                  <a:moveTo>
                    <a:pt x="8" y="1"/>
                  </a:moveTo>
                  <a:cubicBezTo>
                    <a:pt x="7" y="0"/>
                    <a:pt x="0" y="1"/>
                    <a:pt x="0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4" y="4"/>
                    <a:pt x="15" y="4"/>
                  </a:cubicBezTo>
                  <a:cubicBezTo>
                    <a:pt x="15" y="4"/>
                    <a:pt x="22" y="4"/>
                    <a:pt x="22" y="4"/>
                  </a:cubicBezTo>
                  <a:cubicBezTo>
                    <a:pt x="22" y="4"/>
                    <a:pt x="17" y="2"/>
                    <a:pt x="16" y="2"/>
                  </a:cubicBezTo>
                  <a:cubicBezTo>
                    <a:pt x="16" y="1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2" name="Freeform 721"/>
            <p:cNvSpPr/>
            <p:nvPr/>
          </p:nvSpPr>
          <p:spPr bwMode="auto">
            <a:xfrm>
              <a:off x="2266809" y="2981671"/>
              <a:ext cx="17550" cy="7313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2 h 2"/>
                <a:gd name="T4" fmla="*/ 5 w 5"/>
                <a:gd name="T5" fmla="*/ 2 h 2"/>
                <a:gd name="T6" fmla="*/ 5 w 5"/>
                <a:gd name="T7" fmla="*/ 0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1"/>
                    <a:pt x="2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4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3" name="Freeform 722"/>
            <p:cNvSpPr/>
            <p:nvPr/>
          </p:nvSpPr>
          <p:spPr bwMode="auto">
            <a:xfrm>
              <a:off x="2236096" y="3085510"/>
              <a:ext cx="24863" cy="0"/>
            </a:xfrm>
            <a:custGeom>
              <a:avLst/>
              <a:gdLst>
                <a:gd name="T0" fmla="*/ 3 w 7"/>
                <a:gd name="T1" fmla="*/ 7 w 7"/>
                <a:gd name="T2" fmla="*/ 0 w 7"/>
                <a:gd name="T3" fmla="*/ 3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3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4" name="Freeform 723"/>
            <p:cNvSpPr/>
            <p:nvPr/>
          </p:nvSpPr>
          <p:spPr bwMode="auto">
            <a:xfrm>
              <a:off x="2246333" y="3075272"/>
              <a:ext cx="14625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5" name="Freeform 724"/>
            <p:cNvSpPr/>
            <p:nvPr/>
          </p:nvSpPr>
          <p:spPr bwMode="auto">
            <a:xfrm>
              <a:off x="2215620" y="3075272"/>
              <a:ext cx="2924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6" name="Freeform 725"/>
            <p:cNvSpPr/>
            <p:nvPr/>
          </p:nvSpPr>
          <p:spPr bwMode="auto">
            <a:xfrm>
              <a:off x="2218545" y="3075272"/>
              <a:ext cx="27788" cy="0"/>
            </a:xfrm>
            <a:custGeom>
              <a:avLst/>
              <a:gdLst>
                <a:gd name="T0" fmla="*/ 0 w 8"/>
                <a:gd name="T1" fmla="*/ 8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7" name="Freeform 726"/>
            <p:cNvSpPr/>
            <p:nvPr/>
          </p:nvSpPr>
          <p:spPr bwMode="auto">
            <a:xfrm>
              <a:off x="2236096" y="3067959"/>
              <a:ext cx="20475" cy="4387"/>
            </a:xfrm>
            <a:custGeom>
              <a:avLst/>
              <a:gdLst>
                <a:gd name="T0" fmla="*/ 6 w 6"/>
                <a:gd name="T1" fmla="*/ 1 h 1"/>
                <a:gd name="T2" fmla="*/ 0 w 6"/>
                <a:gd name="T3" fmla="*/ 0 h 1"/>
                <a:gd name="T4" fmla="*/ 6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8" name="Freeform 727"/>
            <p:cNvSpPr/>
            <p:nvPr/>
          </p:nvSpPr>
          <p:spPr bwMode="auto">
            <a:xfrm>
              <a:off x="2233170" y="3078198"/>
              <a:ext cx="27788" cy="4387"/>
            </a:xfrm>
            <a:custGeom>
              <a:avLst/>
              <a:gdLst>
                <a:gd name="T0" fmla="*/ 0 w 8"/>
                <a:gd name="T1" fmla="*/ 1 h 1"/>
                <a:gd name="T2" fmla="*/ 2 w 8"/>
                <a:gd name="T3" fmla="*/ 1 h 1"/>
                <a:gd name="T4" fmla="*/ 6 w 8"/>
                <a:gd name="T5" fmla="*/ 1 h 1"/>
                <a:gd name="T6" fmla="*/ 8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6" y="1"/>
                    <a:pt x="8" y="0"/>
                    <a:pt x="8" y="0"/>
                  </a:cubicBezTo>
                  <a:cubicBezTo>
                    <a:pt x="7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9" name="Freeform 728"/>
            <p:cNvSpPr/>
            <p:nvPr/>
          </p:nvSpPr>
          <p:spPr bwMode="auto">
            <a:xfrm>
              <a:off x="2266809" y="3075272"/>
              <a:ext cx="11700" cy="73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1 w 3"/>
                <a:gd name="T5" fmla="*/ 0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0" name="Freeform 729"/>
            <p:cNvSpPr/>
            <p:nvPr/>
          </p:nvSpPr>
          <p:spPr bwMode="auto">
            <a:xfrm>
              <a:off x="2385272" y="2950959"/>
              <a:ext cx="40951" cy="7313"/>
            </a:xfrm>
            <a:custGeom>
              <a:avLst/>
              <a:gdLst>
                <a:gd name="T0" fmla="*/ 2 w 12"/>
                <a:gd name="T1" fmla="*/ 0 h 2"/>
                <a:gd name="T2" fmla="*/ 0 w 12"/>
                <a:gd name="T3" fmla="*/ 1 h 2"/>
                <a:gd name="T4" fmla="*/ 3 w 12"/>
                <a:gd name="T5" fmla="*/ 1 h 2"/>
                <a:gd name="T6" fmla="*/ 3 w 12"/>
                <a:gd name="T7" fmla="*/ 2 h 2"/>
                <a:gd name="T8" fmla="*/ 12 w 12"/>
                <a:gd name="T9" fmla="*/ 2 h 2"/>
                <a:gd name="T10" fmla="*/ 10 w 12"/>
                <a:gd name="T11" fmla="*/ 1 h 2"/>
                <a:gd name="T12" fmla="*/ 2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0" y="1"/>
                  </a:cubicBezTo>
                  <a:cubicBezTo>
                    <a:pt x="9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1" name="Freeform 730"/>
            <p:cNvSpPr/>
            <p:nvPr/>
          </p:nvSpPr>
          <p:spPr bwMode="auto">
            <a:xfrm>
              <a:off x="2360409" y="2923171"/>
              <a:ext cx="42413" cy="7313"/>
            </a:xfrm>
            <a:custGeom>
              <a:avLst/>
              <a:gdLst>
                <a:gd name="T0" fmla="*/ 10 w 12"/>
                <a:gd name="T1" fmla="*/ 0 h 2"/>
                <a:gd name="T2" fmla="*/ 3 w 12"/>
                <a:gd name="T3" fmla="*/ 1 h 2"/>
                <a:gd name="T4" fmla="*/ 1 w 12"/>
                <a:gd name="T5" fmla="*/ 2 h 2"/>
                <a:gd name="T6" fmla="*/ 6 w 12"/>
                <a:gd name="T7" fmla="*/ 2 h 2"/>
                <a:gd name="T8" fmla="*/ 11 w 12"/>
                <a:gd name="T9" fmla="*/ 1 h 2"/>
                <a:gd name="T10" fmla="*/ 10 w 1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">
                  <a:moveTo>
                    <a:pt x="10" y="0"/>
                  </a:moveTo>
                  <a:cubicBezTo>
                    <a:pt x="9" y="0"/>
                    <a:pt x="4" y="1"/>
                    <a:pt x="3" y="1"/>
                  </a:cubicBezTo>
                  <a:cubicBezTo>
                    <a:pt x="2" y="1"/>
                    <a:pt x="0" y="1"/>
                    <a:pt x="1" y="2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2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2" name="Freeform 731"/>
            <p:cNvSpPr/>
            <p:nvPr/>
          </p:nvSpPr>
          <p:spPr bwMode="auto">
            <a:xfrm>
              <a:off x="2375034" y="2898308"/>
              <a:ext cx="61425" cy="10237"/>
            </a:xfrm>
            <a:custGeom>
              <a:avLst/>
              <a:gdLst>
                <a:gd name="T0" fmla="*/ 6 w 18"/>
                <a:gd name="T1" fmla="*/ 0 h 3"/>
                <a:gd name="T2" fmla="*/ 2 w 18"/>
                <a:gd name="T3" fmla="*/ 0 h 3"/>
                <a:gd name="T4" fmla="*/ 1 w 18"/>
                <a:gd name="T5" fmla="*/ 3 h 3"/>
                <a:gd name="T6" fmla="*/ 4 w 18"/>
                <a:gd name="T7" fmla="*/ 2 h 3"/>
                <a:gd name="T8" fmla="*/ 14 w 18"/>
                <a:gd name="T9" fmla="*/ 2 h 3"/>
                <a:gd name="T10" fmla="*/ 17 w 18"/>
                <a:gd name="T11" fmla="*/ 2 h 3"/>
                <a:gd name="T12" fmla="*/ 16 w 18"/>
                <a:gd name="T13" fmla="*/ 1 h 3"/>
                <a:gd name="T14" fmla="*/ 6 w 1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">
                  <a:moveTo>
                    <a:pt x="6" y="0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4" y="2"/>
                    <a:pt x="12" y="2"/>
                    <a:pt x="14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8" y="2"/>
                    <a:pt x="16" y="1"/>
                    <a:pt x="16" y="1"/>
                  </a:cubicBezTo>
                  <a:cubicBezTo>
                    <a:pt x="15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3" name="Freeform 732"/>
            <p:cNvSpPr/>
            <p:nvPr/>
          </p:nvSpPr>
          <p:spPr bwMode="auto">
            <a:xfrm>
              <a:off x="2385272" y="302701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4" name="Freeform 733"/>
            <p:cNvSpPr/>
            <p:nvPr/>
          </p:nvSpPr>
          <p:spPr bwMode="auto">
            <a:xfrm>
              <a:off x="2357484" y="2999221"/>
              <a:ext cx="89214" cy="40951"/>
            </a:xfrm>
            <a:custGeom>
              <a:avLst/>
              <a:gdLst>
                <a:gd name="T0" fmla="*/ 23 w 26"/>
                <a:gd name="T1" fmla="*/ 2 h 12"/>
                <a:gd name="T2" fmla="*/ 24 w 26"/>
                <a:gd name="T3" fmla="*/ 1 h 12"/>
                <a:gd name="T4" fmla="*/ 18 w 26"/>
                <a:gd name="T5" fmla="*/ 1 h 12"/>
                <a:gd name="T6" fmla="*/ 4 w 26"/>
                <a:gd name="T7" fmla="*/ 1 h 12"/>
                <a:gd name="T8" fmla="*/ 1 w 26"/>
                <a:gd name="T9" fmla="*/ 2 h 12"/>
                <a:gd name="T10" fmla="*/ 1 w 26"/>
                <a:gd name="T11" fmla="*/ 3 h 12"/>
                <a:gd name="T12" fmla="*/ 4 w 26"/>
                <a:gd name="T13" fmla="*/ 4 h 12"/>
                <a:gd name="T14" fmla="*/ 2 w 26"/>
                <a:gd name="T15" fmla="*/ 5 h 12"/>
                <a:gd name="T16" fmla="*/ 2 w 26"/>
                <a:gd name="T17" fmla="*/ 7 h 12"/>
                <a:gd name="T18" fmla="*/ 3 w 26"/>
                <a:gd name="T19" fmla="*/ 9 h 12"/>
                <a:gd name="T20" fmla="*/ 5 w 26"/>
                <a:gd name="T21" fmla="*/ 11 h 12"/>
                <a:gd name="T22" fmla="*/ 17 w 26"/>
                <a:gd name="T23" fmla="*/ 12 h 12"/>
                <a:gd name="T24" fmla="*/ 22 w 26"/>
                <a:gd name="T25" fmla="*/ 11 h 12"/>
                <a:gd name="T26" fmla="*/ 23 w 26"/>
                <a:gd name="T27" fmla="*/ 10 h 12"/>
                <a:gd name="T28" fmla="*/ 21 w 26"/>
                <a:gd name="T29" fmla="*/ 9 h 12"/>
                <a:gd name="T30" fmla="*/ 24 w 26"/>
                <a:gd name="T31" fmla="*/ 7 h 12"/>
                <a:gd name="T32" fmla="*/ 25 w 26"/>
                <a:gd name="T33" fmla="*/ 5 h 12"/>
                <a:gd name="T34" fmla="*/ 26 w 26"/>
                <a:gd name="T35" fmla="*/ 2 h 12"/>
                <a:gd name="T36" fmla="*/ 23 w 26"/>
                <a:gd name="T3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2">
                  <a:moveTo>
                    <a:pt x="23" y="2"/>
                  </a:moveTo>
                  <a:cubicBezTo>
                    <a:pt x="23" y="3"/>
                    <a:pt x="25" y="1"/>
                    <a:pt x="24" y="1"/>
                  </a:cubicBezTo>
                  <a:cubicBezTo>
                    <a:pt x="23" y="1"/>
                    <a:pt x="19" y="1"/>
                    <a:pt x="18" y="1"/>
                  </a:cubicBezTo>
                  <a:cubicBezTo>
                    <a:pt x="17" y="1"/>
                    <a:pt x="7" y="0"/>
                    <a:pt x="4" y="1"/>
                  </a:cubicBezTo>
                  <a:cubicBezTo>
                    <a:pt x="3" y="1"/>
                    <a:pt x="1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6"/>
                    <a:pt x="1" y="6"/>
                    <a:pt x="2" y="7"/>
                  </a:cubicBezTo>
                  <a:cubicBezTo>
                    <a:pt x="3" y="7"/>
                    <a:pt x="4" y="8"/>
                    <a:pt x="3" y="9"/>
                  </a:cubicBezTo>
                  <a:cubicBezTo>
                    <a:pt x="3" y="9"/>
                    <a:pt x="4" y="11"/>
                    <a:pt x="5" y="11"/>
                  </a:cubicBezTo>
                  <a:cubicBezTo>
                    <a:pt x="5" y="11"/>
                    <a:pt x="16" y="12"/>
                    <a:pt x="17" y="12"/>
                  </a:cubicBezTo>
                  <a:cubicBezTo>
                    <a:pt x="19" y="12"/>
                    <a:pt x="21" y="11"/>
                    <a:pt x="22" y="11"/>
                  </a:cubicBezTo>
                  <a:cubicBezTo>
                    <a:pt x="23" y="11"/>
                    <a:pt x="23" y="10"/>
                    <a:pt x="23" y="10"/>
                  </a:cubicBezTo>
                  <a:cubicBezTo>
                    <a:pt x="23" y="10"/>
                    <a:pt x="20" y="9"/>
                    <a:pt x="21" y="9"/>
                  </a:cubicBezTo>
                  <a:cubicBezTo>
                    <a:pt x="21" y="9"/>
                    <a:pt x="23" y="7"/>
                    <a:pt x="24" y="7"/>
                  </a:cubicBezTo>
                  <a:cubicBezTo>
                    <a:pt x="25" y="7"/>
                    <a:pt x="25" y="5"/>
                    <a:pt x="25" y="5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4" y="2"/>
                    <a:pt x="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5" name="Freeform 734"/>
            <p:cNvSpPr/>
            <p:nvPr/>
          </p:nvSpPr>
          <p:spPr bwMode="auto">
            <a:xfrm>
              <a:off x="2367722" y="3002147"/>
              <a:ext cx="20475" cy="17550"/>
            </a:xfrm>
            <a:custGeom>
              <a:avLst/>
              <a:gdLst>
                <a:gd name="T0" fmla="*/ 5 w 6"/>
                <a:gd name="T1" fmla="*/ 1 h 5"/>
                <a:gd name="T2" fmla="*/ 1 w 6"/>
                <a:gd name="T3" fmla="*/ 0 h 5"/>
                <a:gd name="T4" fmla="*/ 1 w 6"/>
                <a:gd name="T5" fmla="*/ 2 h 5"/>
                <a:gd name="T6" fmla="*/ 3 w 6"/>
                <a:gd name="T7" fmla="*/ 5 h 5"/>
                <a:gd name="T8" fmla="*/ 6 w 6"/>
                <a:gd name="T9" fmla="*/ 5 h 5"/>
                <a:gd name="T10" fmla="*/ 5 w 6"/>
                <a:gd name="T11" fmla="*/ 3 h 5"/>
                <a:gd name="T12" fmla="*/ 5 w 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2" y="1"/>
                    <a:pt x="3" y="0"/>
                    <a:pt x="1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5" y="3"/>
                    <a:pt x="5" y="3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6" name="Freeform 735"/>
            <p:cNvSpPr/>
            <p:nvPr/>
          </p:nvSpPr>
          <p:spPr bwMode="auto">
            <a:xfrm>
              <a:off x="2385272" y="3002147"/>
              <a:ext cx="45338" cy="17550"/>
            </a:xfrm>
            <a:custGeom>
              <a:avLst/>
              <a:gdLst>
                <a:gd name="T0" fmla="*/ 11 w 13"/>
                <a:gd name="T1" fmla="*/ 0 h 5"/>
                <a:gd name="T2" fmla="*/ 4 w 13"/>
                <a:gd name="T3" fmla="*/ 0 h 5"/>
                <a:gd name="T4" fmla="*/ 1 w 13"/>
                <a:gd name="T5" fmla="*/ 0 h 5"/>
                <a:gd name="T6" fmla="*/ 2 w 13"/>
                <a:gd name="T7" fmla="*/ 3 h 5"/>
                <a:gd name="T8" fmla="*/ 0 w 13"/>
                <a:gd name="T9" fmla="*/ 4 h 5"/>
                <a:gd name="T10" fmla="*/ 2 w 13"/>
                <a:gd name="T11" fmla="*/ 5 h 5"/>
                <a:gd name="T12" fmla="*/ 4 w 13"/>
                <a:gd name="T13" fmla="*/ 5 h 5"/>
                <a:gd name="T14" fmla="*/ 12 w 13"/>
                <a:gd name="T15" fmla="*/ 3 h 5"/>
                <a:gd name="T16" fmla="*/ 13 w 13"/>
                <a:gd name="T17" fmla="*/ 1 h 5"/>
                <a:gd name="T18" fmla="*/ 11 w 1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">
                  <a:moveTo>
                    <a:pt x="11" y="0"/>
                  </a:moveTo>
                  <a:cubicBezTo>
                    <a:pt x="10" y="0"/>
                    <a:pt x="5" y="0"/>
                    <a:pt x="4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4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6" y="5"/>
                    <a:pt x="11" y="4"/>
                    <a:pt x="12" y="3"/>
                  </a:cubicBezTo>
                  <a:cubicBezTo>
                    <a:pt x="13" y="3"/>
                    <a:pt x="13" y="1"/>
                    <a:pt x="13" y="1"/>
                  </a:cubicBezTo>
                  <a:cubicBezTo>
                    <a:pt x="13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7" name="Freeform 736"/>
            <p:cNvSpPr/>
            <p:nvPr/>
          </p:nvSpPr>
          <p:spPr bwMode="auto">
            <a:xfrm>
              <a:off x="2367722" y="3019697"/>
              <a:ext cx="48263" cy="17550"/>
            </a:xfrm>
            <a:custGeom>
              <a:avLst/>
              <a:gdLst>
                <a:gd name="T0" fmla="*/ 3 w 14"/>
                <a:gd name="T1" fmla="*/ 0 h 5"/>
                <a:gd name="T2" fmla="*/ 1 w 14"/>
                <a:gd name="T3" fmla="*/ 1 h 5"/>
                <a:gd name="T4" fmla="*/ 2 w 14"/>
                <a:gd name="T5" fmla="*/ 3 h 5"/>
                <a:gd name="T6" fmla="*/ 2 w 14"/>
                <a:gd name="T7" fmla="*/ 4 h 5"/>
                <a:gd name="T8" fmla="*/ 4 w 14"/>
                <a:gd name="T9" fmla="*/ 5 h 5"/>
                <a:gd name="T10" fmla="*/ 7 w 14"/>
                <a:gd name="T11" fmla="*/ 3 h 5"/>
                <a:gd name="T12" fmla="*/ 14 w 14"/>
                <a:gd name="T13" fmla="*/ 1 h 5"/>
                <a:gd name="T14" fmla="*/ 5 w 14"/>
                <a:gd name="T15" fmla="*/ 0 h 5"/>
                <a:gd name="T16" fmla="*/ 3 w 1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">
                  <a:moveTo>
                    <a:pt x="3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1" y="3"/>
                    <a:pt x="2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8" y="2"/>
                    <a:pt x="14" y="2"/>
                    <a:pt x="14" y="1"/>
                  </a:cubicBezTo>
                  <a:cubicBezTo>
                    <a:pt x="14" y="0"/>
                    <a:pt x="7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8" name="Freeform 737"/>
            <p:cNvSpPr/>
            <p:nvPr/>
          </p:nvSpPr>
          <p:spPr bwMode="auto">
            <a:xfrm>
              <a:off x="2388196" y="3009460"/>
              <a:ext cx="55575" cy="27788"/>
            </a:xfrm>
            <a:custGeom>
              <a:avLst/>
              <a:gdLst>
                <a:gd name="T0" fmla="*/ 15 w 16"/>
                <a:gd name="T1" fmla="*/ 0 h 8"/>
                <a:gd name="T2" fmla="*/ 13 w 16"/>
                <a:gd name="T3" fmla="*/ 0 h 8"/>
                <a:gd name="T4" fmla="*/ 12 w 16"/>
                <a:gd name="T5" fmla="*/ 2 h 8"/>
                <a:gd name="T6" fmla="*/ 10 w 16"/>
                <a:gd name="T7" fmla="*/ 2 h 8"/>
                <a:gd name="T8" fmla="*/ 8 w 16"/>
                <a:gd name="T9" fmla="*/ 3 h 8"/>
                <a:gd name="T10" fmla="*/ 8 w 16"/>
                <a:gd name="T11" fmla="*/ 4 h 8"/>
                <a:gd name="T12" fmla="*/ 3 w 16"/>
                <a:gd name="T13" fmla="*/ 6 h 8"/>
                <a:gd name="T14" fmla="*/ 1 w 16"/>
                <a:gd name="T15" fmla="*/ 7 h 8"/>
                <a:gd name="T16" fmla="*/ 9 w 16"/>
                <a:gd name="T17" fmla="*/ 8 h 8"/>
                <a:gd name="T18" fmla="*/ 11 w 16"/>
                <a:gd name="T19" fmla="*/ 7 h 8"/>
                <a:gd name="T20" fmla="*/ 13 w 16"/>
                <a:gd name="T21" fmla="*/ 6 h 8"/>
                <a:gd name="T22" fmla="*/ 12 w 16"/>
                <a:gd name="T23" fmla="*/ 5 h 8"/>
                <a:gd name="T24" fmla="*/ 13 w 16"/>
                <a:gd name="T25" fmla="*/ 4 h 8"/>
                <a:gd name="T26" fmla="*/ 14 w 16"/>
                <a:gd name="T27" fmla="*/ 3 h 8"/>
                <a:gd name="T28" fmla="*/ 15 w 16"/>
                <a:gd name="T29" fmla="*/ 2 h 8"/>
                <a:gd name="T30" fmla="*/ 16 w 16"/>
                <a:gd name="T31" fmla="*/ 1 h 8"/>
                <a:gd name="T32" fmla="*/ 15 w 1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2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10" y="3"/>
                    <a:pt x="8" y="4"/>
                    <a:pt x="8" y="4"/>
                  </a:cubicBezTo>
                  <a:cubicBezTo>
                    <a:pt x="8" y="5"/>
                    <a:pt x="4" y="5"/>
                    <a:pt x="3" y="6"/>
                  </a:cubicBezTo>
                  <a:cubicBezTo>
                    <a:pt x="2" y="7"/>
                    <a:pt x="2" y="6"/>
                    <a:pt x="1" y="7"/>
                  </a:cubicBezTo>
                  <a:cubicBezTo>
                    <a:pt x="0" y="8"/>
                    <a:pt x="7" y="8"/>
                    <a:pt x="9" y="8"/>
                  </a:cubicBezTo>
                  <a:cubicBezTo>
                    <a:pt x="12" y="8"/>
                    <a:pt x="10" y="8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6"/>
                    <a:pt x="12" y="6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9" name="Freeform 738"/>
            <p:cNvSpPr/>
            <p:nvPr/>
          </p:nvSpPr>
          <p:spPr bwMode="auto">
            <a:xfrm>
              <a:off x="2430610" y="2677468"/>
              <a:ext cx="43875" cy="612794"/>
            </a:xfrm>
            <a:custGeom>
              <a:avLst/>
              <a:gdLst>
                <a:gd name="T0" fmla="*/ 12 w 13"/>
                <a:gd name="T1" fmla="*/ 0 h 177"/>
                <a:gd name="T2" fmla="*/ 12 w 13"/>
                <a:gd name="T3" fmla="*/ 0 h 177"/>
                <a:gd name="T4" fmla="*/ 12 w 13"/>
                <a:gd name="T5" fmla="*/ 1 h 177"/>
                <a:gd name="T6" fmla="*/ 12 w 13"/>
                <a:gd name="T7" fmla="*/ 2 h 177"/>
                <a:gd name="T8" fmla="*/ 12 w 13"/>
                <a:gd name="T9" fmla="*/ 4 h 177"/>
                <a:gd name="T10" fmla="*/ 11 w 13"/>
                <a:gd name="T11" fmla="*/ 6 h 177"/>
                <a:gd name="T12" fmla="*/ 11 w 13"/>
                <a:gd name="T13" fmla="*/ 6 h 177"/>
                <a:gd name="T14" fmla="*/ 10 w 13"/>
                <a:gd name="T15" fmla="*/ 8 h 177"/>
                <a:gd name="T16" fmla="*/ 10 w 13"/>
                <a:gd name="T17" fmla="*/ 8 h 177"/>
                <a:gd name="T18" fmla="*/ 10 w 13"/>
                <a:gd name="T19" fmla="*/ 8 h 177"/>
                <a:gd name="T20" fmla="*/ 7 w 13"/>
                <a:gd name="T21" fmla="*/ 10 h 177"/>
                <a:gd name="T22" fmla="*/ 6 w 13"/>
                <a:gd name="T23" fmla="*/ 11 h 177"/>
                <a:gd name="T24" fmla="*/ 3 w 13"/>
                <a:gd name="T25" fmla="*/ 11 h 177"/>
                <a:gd name="T26" fmla="*/ 4 w 13"/>
                <a:gd name="T27" fmla="*/ 17 h 177"/>
                <a:gd name="T28" fmla="*/ 4 w 13"/>
                <a:gd name="T29" fmla="*/ 40 h 177"/>
                <a:gd name="T30" fmla="*/ 5 w 13"/>
                <a:gd name="T31" fmla="*/ 69 h 177"/>
                <a:gd name="T32" fmla="*/ 4 w 13"/>
                <a:gd name="T33" fmla="*/ 106 h 177"/>
                <a:gd name="T34" fmla="*/ 2 w 13"/>
                <a:gd name="T35" fmla="*/ 124 h 177"/>
                <a:gd name="T36" fmla="*/ 4 w 13"/>
                <a:gd name="T37" fmla="*/ 156 h 177"/>
                <a:gd name="T38" fmla="*/ 3 w 13"/>
                <a:gd name="T39" fmla="*/ 176 h 177"/>
                <a:gd name="T40" fmla="*/ 4 w 13"/>
                <a:gd name="T41" fmla="*/ 176 h 177"/>
                <a:gd name="T42" fmla="*/ 10 w 13"/>
                <a:gd name="T43" fmla="*/ 177 h 177"/>
                <a:gd name="T44" fmla="*/ 10 w 13"/>
                <a:gd name="T45" fmla="*/ 78 h 177"/>
                <a:gd name="T46" fmla="*/ 12 w 13"/>
                <a:gd name="T47" fmla="*/ 20 h 177"/>
                <a:gd name="T48" fmla="*/ 12 w 13"/>
                <a:gd name="T4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177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8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12"/>
                    <a:pt x="3" y="14"/>
                    <a:pt x="4" y="17"/>
                  </a:cubicBezTo>
                  <a:cubicBezTo>
                    <a:pt x="4" y="26"/>
                    <a:pt x="4" y="28"/>
                    <a:pt x="4" y="40"/>
                  </a:cubicBezTo>
                  <a:cubicBezTo>
                    <a:pt x="5" y="53"/>
                    <a:pt x="5" y="57"/>
                    <a:pt x="5" y="69"/>
                  </a:cubicBezTo>
                  <a:cubicBezTo>
                    <a:pt x="5" y="81"/>
                    <a:pt x="4" y="99"/>
                    <a:pt x="4" y="106"/>
                  </a:cubicBezTo>
                  <a:cubicBezTo>
                    <a:pt x="3" y="113"/>
                    <a:pt x="0" y="112"/>
                    <a:pt x="2" y="124"/>
                  </a:cubicBezTo>
                  <a:cubicBezTo>
                    <a:pt x="4" y="136"/>
                    <a:pt x="4" y="144"/>
                    <a:pt x="4" y="156"/>
                  </a:cubicBezTo>
                  <a:cubicBezTo>
                    <a:pt x="4" y="166"/>
                    <a:pt x="1" y="172"/>
                    <a:pt x="3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9" y="175"/>
                    <a:pt x="10" y="177"/>
                    <a:pt x="10" y="177"/>
                  </a:cubicBezTo>
                  <a:cubicBezTo>
                    <a:pt x="10" y="177"/>
                    <a:pt x="9" y="97"/>
                    <a:pt x="10" y="78"/>
                  </a:cubicBezTo>
                  <a:cubicBezTo>
                    <a:pt x="10" y="60"/>
                    <a:pt x="12" y="24"/>
                    <a:pt x="12" y="20"/>
                  </a:cubicBezTo>
                  <a:cubicBezTo>
                    <a:pt x="13" y="15"/>
                    <a:pt x="13" y="7"/>
                    <a:pt x="12" y="0"/>
                  </a:cubicBezTo>
                  <a:close/>
                </a:path>
              </a:pathLst>
            </a:custGeom>
            <a:solidFill>
              <a:srgbClr val="7C8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0" name="Rectangle 739"/>
            <p:cNvSpPr>
              <a:spLocks noChangeArrowheads="1"/>
            </p:cNvSpPr>
            <p:nvPr/>
          </p:nvSpPr>
          <p:spPr bwMode="auto">
            <a:xfrm>
              <a:off x="2253646" y="2269427"/>
              <a:ext cx="10237" cy="1463"/>
            </a:xfrm>
            <a:prstGeom prst="rect">
              <a:avLst/>
            </a:pr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1" name="Freeform 740"/>
            <p:cNvSpPr/>
            <p:nvPr/>
          </p:nvSpPr>
          <p:spPr bwMode="auto">
            <a:xfrm>
              <a:off x="2253646" y="2292827"/>
              <a:ext cx="200364" cy="273491"/>
            </a:xfrm>
            <a:custGeom>
              <a:avLst/>
              <a:gdLst>
                <a:gd name="T0" fmla="*/ 47 w 137"/>
                <a:gd name="T1" fmla="*/ 15 h 187"/>
                <a:gd name="T2" fmla="*/ 9 w 137"/>
                <a:gd name="T3" fmla="*/ 0 h 187"/>
                <a:gd name="T4" fmla="*/ 0 w 137"/>
                <a:gd name="T5" fmla="*/ 12 h 187"/>
                <a:gd name="T6" fmla="*/ 0 w 137"/>
                <a:gd name="T7" fmla="*/ 149 h 187"/>
                <a:gd name="T8" fmla="*/ 118 w 137"/>
                <a:gd name="T9" fmla="*/ 187 h 187"/>
                <a:gd name="T10" fmla="*/ 137 w 137"/>
                <a:gd name="T11" fmla="*/ 55 h 187"/>
                <a:gd name="T12" fmla="*/ 90 w 137"/>
                <a:gd name="T13" fmla="*/ 0 h 187"/>
                <a:gd name="T14" fmla="*/ 47 w 137"/>
                <a:gd name="T15" fmla="*/ 1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87">
                  <a:moveTo>
                    <a:pt x="47" y="15"/>
                  </a:moveTo>
                  <a:lnTo>
                    <a:pt x="9" y="0"/>
                  </a:lnTo>
                  <a:lnTo>
                    <a:pt x="0" y="12"/>
                  </a:lnTo>
                  <a:lnTo>
                    <a:pt x="0" y="149"/>
                  </a:lnTo>
                  <a:lnTo>
                    <a:pt x="118" y="187"/>
                  </a:lnTo>
                  <a:lnTo>
                    <a:pt x="137" y="55"/>
                  </a:lnTo>
                  <a:lnTo>
                    <a:pt x="90" y="0"/>
                  </a:lnTo>
                  <a:lnTo>
                    <a:pt x="47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2" name="Freeform 741"/>
            <p:cNvSpPr>
              <a:spLocks noEditPoints="1"/>
            </p:cNvSpPr>
            <p:nvPr/>
          </p:nvSpPr>
          <p:spPr bwMode="auto">
            <a:xfrm>
              <a:off x="2081069" y="2266501"/>
              <a:ext cx="459229" cy="532356"/>
            </a:xfrm>
            <a:custGeom>
              <a:avLst/>
              <a:gdLst>
                <a:gd name="T0" fmla="*/ 122 w 133"/>
                <a:gd name="T1" fmla="*/ 13 h 154"/>
                <a:gd name="T2" fmla="*/ 88 w 133"/>
                <a:gd name="T3" fmla="*/ 0 h 154"/>
                <a:gd name="T4" fmla="*/ 70 w 133"/>
                <a:gd name="T5" fmla="*/ 69 h 154"/>
                <a:gd name="T6" fmla="*/ 51 w 133"/>
                <a:gd name="T7" fmla="*/ 1 h 154"/>
                <a:gd name="T8" fmla="*/ 15 w 133"/>
                <a:gd name="T9" fmla="*/ 14 h 154"/>
                <a:gd name="T10" fmla="*/ 1 w 133"/>
                <a:gd name="T11" fmla="*/ 82 h 154"/>
                <a:gd name="T12" fmla="*/ 1 w 133"/>
                <a:gd name="T13" fmla="*/ 93 h 154"/>
                <a:gd name="T14" fmla="*/ 20 w 133"/>
                <a:gd name="T15" fmla="*/ 119 h 154"/>
                <a:gd name="T16" fmla="*/ 25 w 133"/>
                <a:gd name="T17" fmla="*/ 119 h 154"/>
                <a:gd name="T18" fmla="*/ 24 w 133"/>
                <a:gd name="T19" fmla="*/ 127 h 154"/>
                <a:gd name="T20" fmla="*/ 22 w 133"/>
                <a:gd name="T21" fmla="*/ 149 h 154"/>
                <a:gd name="T22" fmla="*/ 69 w 133"/>
                <a:gd name="T23" fmla="*/ 154 h 154"/>
                <a:gd name="T24" fmla="*/ 118 w 133"/>
                <a:gd name="T25" fmla="*/ 148 h 154"/>
                <a:gd name="T26" fmla="*/ 113 w 133"/>
                <a:gd name="T27" fmla="*/ 119 h 154"/>
                <a:gd name="T28" fmla="*/ 132 w 133"/>
                <a:gd name="T29" fmla="*/ 97 h 154"/>
                <a:gd name="T30" fmla="*/ 132 w 133"/>
                <a:gd name="T31" fmla="*/ 82 h 154"/>
                <a:gd name="T32" fmla="*/ 122 w 133"/>
                <a:gd name="T33" fmla="*/ 13 h 154"/>
                <a:gd name="T34" fmla="*/ 27 w 133"/>
                <a:gd name="T35" fmla="*/ 94 h 154"/>
                <a:gd name="T36" fmla="*/ 24 w 133"/>
                <a:gd name="T37" fmla="*/ 87 h 154"/>
                <a:gd name="T38" fmla="*/ 27 w 133"/>
                <a:gd name="T39" fmla="*/ 60 h 154"/>
                <a:gd name="T40" fmla="*/ 27 w 133"/>
                <a:gd name="T41" fmla="*/ 94 h 154"/>
                <a:gd name="T42" fmla="*/ 108 w 133"/>
                <a:gd name="T43" fmla="*/ 93 h 154"/>
                <a:gd name="T44" fmla="*/ 111 w 133"/>
                <a:gd name="T45" fmla="*/ 60 h 154"/>
                <a:gd name="T46" fmla="*/ 114 w 133"/>
                <a:gd name="T47" fmla="*/ 82 h 154"/>
                <a:gd name="T48" fmla="*/ 108 w 133"/>
                <a:gd name="T49" fmla="*/ 9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54">
                  <a:moveTo>
                    <a:pt x="122" y="13"/>
                  </a:moveTo>
                  <a:cubicBezTo>
                    <a:pt x="120" y="11"/>
                    <a:pt x="90" y="1"/>
                    <a:pt x="88" y="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8" y="2"/>
                    <a:pt x="16" y="13"/>
                    <a:pt x="15" y="14"/>
                  </a:cubicBezTo>
                  <a:cubicBezTo>
                    <a:pt x="14" y="16"/>
                    <a:pt x="5" y="61"/>
                    <a:pt x="1" y="82"/>
                  </a:cubicBezTo>
                  <a:cubicBezTo>
                    <a:pt x="0" y="90"/>
                    <a:pt x="1" y="93"/>
                    <a:pt x="1" y="93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118" y="148"/>
                    <a:pt x="118" y="148"/>
                    <a:pt x="118" y="148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3" y="90"/>
                    <a:pt x="132" y="82"/>
                  </a:cubicBezTo>
                  <a:cubicBezTo>
                    <a:pt x="130" y="59"/>
                    <a:pt x="123" y="14"/>
                    <a:pt x="122" y="13"/>
                  </a:cubicBezTo>
                  <a:close/>
                  <a:moveTo>
                    <a:pt x="27" y="94"/>
                  </a:moveTo>
                  <a:cubicBezTo>
                    <a:pt x="24" y="87"/>
                    <a:pt x="24" y="87"/>
                    <a:pt x="24" y="87"/>
                  </a:cubicBezTo>
                  <a:cubicBezTo>
                    <a:pt x="24" y="87"/>
                    <a:pt x="27" y="58"/>
                    <a:pt x="27" y="60"/>
                  </a:cubicBezTo>
                  <a:cubicBezTo>
                    <a:pt x="27" y="61"/>
                    <a:pt x="27" y="94"/>
                    <a:pt x="27" y="94"/>
                  </a:cubicBezTo>
                  <a:close/>
                  <a:moveTo>
                    <a:pt x="108" y="93"/>
                  </a:moveTo>
                  <a:cubicBezTo>
                    <a:pt x="108" y="92"/>
                    <a:pt x="111" y="60"/>
                    <a:pt x="111" y="60"/>
                  </a:cubicBezTo>
                  <a:cubicBezTo>
                    <a:pt x="114" y="82"/>
                    <a:pt x="114" y="82"/>
                    <a:pt x="114" y="82"/>
                  </a:cubicBezTo>
                  <a:lnTo>
                    <a:pt x="108" y="93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3" name="Freeform 742"/>
            <p:cNvSpPr/>
            <p:nvPr/>
          </p:nvSpPr>
          <p:spPr bwMode="auto">
            <a:xfrm>
              <a:off x="2253646" y="2251877"/>
              <a:ext cx="134552" cy="83364"/>
            </a:xfrm>
            <a:custGeom>
              <a:avLst/>
              <a:gdLst>
                <a:gd name="T0" fmla="*/ 5 w 39"/>
                <a:gd name="T1" fmla="*/ 0 h 24"/>
                <a:gd name="T2" fmla="*/ 0 w 39"/>
                <a:gd name="T3" fmla="*/ 8 h 24"/>
                <a:gd name="T4" fmla="*/ 19 w 39"/>
                <a:gd name="T5" fmla="*/ 24 h 24"/>
                <a:gd name="T6" fmla="*/ 39 w 39"/>
                <a:gd name="T7" fmla="*/ 12 h 24"/>
                <a:gd name="T8" fmla="*/ 37 w 39"/>
                <a:gd name="T9" fmla="*/ 0 h 24"/>
                <a:gd name="T10" fmla="*/ 5 w 3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4">
                  <a:moveTo>
                    <a:pt x="5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5" y="24"/>
                    <a:pt x="19" y="24"/>
                  </a:cubicBezTo>
                  <a:cubicBezTo>
                    <a:pt x="34" y="24"/>
                    <a:pt x="39" y="12"/>
                    <a:pt x="39" y="12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4" name="Freeform 743"/>
            <p:cNvSpPr/>
            <p:nvPr/>
          </p:nvSpPr>
          <p:spPr bwMode="auto">
            <a:xfrm>
              <a:off x="2271196" y="2231401"/>
              <a:ext cx="96526" cy="78975"/>
            </a:xfrm>
            <a:custGeom>
              <a:avLst/>
              <a:gdLst>
                <a:gd name="T0" fmla="*/ 1 w 28"/>
                <a:gd name="T1" fmla="*/ 1 h 23"/>
                <a:gd name="T2" fmla="*/ 0 w 28"/>
                <a:gd name="T3" fmla="*/ 18 h 23"/>
                <a:gd name="T4" fmla="*/ 14 w 28"/>
                <a:gd name="T5" fmla="*/ 23 h 23"/>
                <a:gd name="T6" fmla="*/ 28 w 28"/>
                <a:gd name="T7" fmla="*/ 18 h 23"/>
                <a:gd name="T8" fmla="*/ 27 w 28"/>
                <a:gd name="T9" fmla="*/ 0 h 23"/>
                <a:gd name="T10" fmla="*/ 1 w 28"/>
                <a:gd name="T1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1" y="1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4" y="23"/>
                    <a:pt x="14" y="23"/>
                  </a:cubicBezTo>
                  <a:cubicBezTo>
                    <a:pt x="25" y="23"/>
                    <a:pt x="28" y="18"/>
                    <a:pt x="28" y="18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5" name="Freeform 744"/>
            <p:cNvSpPr/>
            <p:nvPr/>
          </p:nvSpPr>
          <p:spPr bwMode="auto">
            <a:xfrm>
              <a:off x="2233170" y="2082225"/>
              <a:ext cx="78975" cy="197440"/>
            </a:xfrm>
            <a:custGeom>
              <a:avLst/>
              <a:gdLst>
                <a:gd name="T0" fmla="*/ 13 w 23"/>
                <a:gd name="T1" fmla="*/ 46 h 57"/>
                <a:gd name="T2" fmla="*/ 9 w 23"/>
                <a:gd name="T3" fmla="*/ 32 h 57"/>
                <a:gd name="T4" fmla="*/ 5 w 23"/>
                <a:gd name="T5" fmla="*/ 22 h 57"/>
                <a:gd name="T6" fmla="*/ 8 w 23"/>
                <a:gd name="T7" fmla="*/ 17 h 57"/>
                <a:gd name="T8" fmla="*/ 7 w 23"/>
                <a:gd name="T9" fmla="*/ 0 h 57"/>
                <a:gd name="T10" fmla="*/ 6 w 23"/>
                <a:gd name="T11" fmla="*/ 0 h 57"/>
                <a:gd name="T12" fmla="*/ 0 w 23"/>
                <a:gd name="T13" fmla="*/ 16 h 57"/>
                <a:gd name="T14" fmla="*/ 4 w 23"/>
                <a:gd name="T15" fmla="*/ 42 h 57"/>
                <a:gd name="T16" fmla="*/ 23 w 23"/>
                <a:gd name="T17" fmla="*/ 57 h 57"/>
                <a:gd name="T18" fmla="*/ 13 w 23"/>
                <a:gd name="T19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57">
                  <a:moveTo>
                    <a:pt x="13" y="46"/>
                  </a:moveTo>
                  <a:cubicBezTo>
                    <a:pt x="11" y="40"/>
                    <a:pt x="13" y="37"/>
                    <a:pt x="9" y="32"/>
                  </a:cubicBezTo>
                  <a:cubicBezTo>
                    <a:pt x="5" y="28"/>
                    <a:pt x="6" y="24"/>
                    <a:pt x="5" y="22"/>
                  </a:cubicBezTo>
                  <a:cubicBezTo>
                    <a:pt x="4" y="20"/>
                    <a:pt x="7" y="19"/>
                    <a:pt x="8" y="17"/>
                  </a:cubicBezTo>
                  <a:cubicBezTo>
                    <a:pt x="8" y="15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4"/>
                    <a:pt x="0" y="10"/>
                    <a:pt x="0" y="16"/>
                  </a:cubicBezTo>
                  <a:cubicBezTo>
                    <a:pt x="0" y="23"/>
                    <a:pt x="1" y="33"/>
                    <a:pt x="4" y="42"/>
                  </a:cubicBezTo>
                  <a:cubicBezTo>
                    <a:pt x="7" y="50"/>
                    <a:pt x="16" y="56"/>
                    <a:pt x="23" y="57"/>
                  </a:cubicBezTo>
                  <a:cubicBezTo>
                    <a:pt x="19" y="56"/>
                    <a:pt x="16" y="52"/>
                    <a:pt x="13" y="46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6" name="Freeform 745"/>
            <p:cNvSpPr/>
            <p:nvPr/>
          </p:nvSpPr>
          <p:spPr bwMode="auto">
            <a:xfrm>
              <a:off x="2233170" y="2041274"/>
              <a:ext cx="172577" cy="241315"/>
            </a:xfrm>
            <a:custGeom>
              <a:avLst/>
              <a:gdLst>
                <a:gd name="T0" fmla="*/ 24 w 50"/>
                <a:gd name="T1" fmla="*/ 0 h 70"/>
                <a:gd name="T2" fmla="*/ 5 w 50"/>
                <a:gd name="T3" fmla="*/ 10 h 70"/>
                <a:gd name="T4" fmla="*/ 0 w 50"/>
                <a:gd name="T5" fmla="*/ 26 h 70"/>
                <a:gd name="T6" fmla="*/ 4 w 50"/>
                <a:gd name="T7" fmla="*/ 31 h 70"/>
                <a:gd name="T8" fmla="*/ 6 w 50"/>
                <a:gd name="T9" fmla="*/ 36 h 70"/>
                <a:gd name="T10" fmla="*/ 8 w 50"/>
                <a:gd name="T11" fmla="*/ 51 h 70"/>
                <a:gd name="T12" fmla="*/ 13 w 50"/>
                <a:gd name="T13" fmla="*/ 62 h 70"/>
                <a:gd name="T14" fmla="*/ 23 w 50"/>
                <a:gd name="T15" fmla="*/ 69 h 70"/>
                <a:gd name="T16" fmla="*/ 25 w 50"/>
                <a:gd name="T17" fmla="*/ 70 h 70"/>
                <a:gd name="T18" fmla="*/ 45 w 50"/>
                <a:gd name="T19" fmla="*/ 53 h 70"/>
                <a:gd name="T20" fmla="*/ 50 w 50"/>
                <a:gd name="T21" fmla="*/ 28 h 70"/>
                <a:gd name="T22" fmla="*/ 24 w 50"/>
                <a:gd name="T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0">
                  <a:moveTo>
                    <a:pt x="24" y="0"/>
                  </a:moveTo>
                  <a:cubicBezTo>
                    <a:pt x="17" y="0"/>
                    <a:pt x="9" y="4"/>
                    <a:pt x="5" y="10"/>
                  </a:cubicBezTo>
                  <a:cubicBezTo>
                    <a:pt x="5" y="10"/>
                    <a:pt x="0" y="18"/>
                    <a:pt x="0" y="26"/>
                  </a:cubicBezTo>
                  <a:cubicBezTo>
                    <a:pt x="0" y="31"/>
                    <a:pt x="5" y="29"/>
                    <a:pt x="4" y="31"/>
                  </a:cubicBezTo>
                  <a:cubicBezTo>
                    <a:pt x="4" y="33"/>
                    <a:pt x="4" y="34"/>
                    <a:pt x="6" y="36"/>
                  </a:cubicBezTo>
                  <a:cubicBezTo>
                    <a:pt x="7" y="38"/>
                    <a:pt x="2" y="42"/>
                    <a:pt x="8" y="51"/>
                  </a:cubicBezTo>
                  <a:cubicBezTo>
                    <a:pt x="12" y="56"/>
                    <a:pt x="10" y="56"/>
                    <a:pt x="13" y="62"/>
                  </a:cubicBezTo>
                  <a:cubicBezTo>
                    <a:pt x="16" y="68"/>
                    <a:pt x="19" y="68"/>
                    <a:pt x="23" y="69"/>
                  </a:cubicBezTo>
                  <a:cubicBezTo>
                    <a:pt x="24" y="69"/>
                    <a:pt x="24" y="70"/>
                    <a:pt x="25" y="70"/>
                  </a:cubicBezTo>
                  <a:cubicBezTo>
                    <a:pt x="32" y="70"/>
                    <a:pt x="42" y="63"/>
                    <a:pt x="45" y="53"/>
                  </a:cubicBezTo>
                  <a:cubicBezTo>
                    <a:pt x="48" y="43"/>
                    <a:pt x="50" y="35"/>
                    <a:pt x="50" y="28"/>
                  </a:cubicBezTo>
                  <a:cubicBezTo>
                    <a:pt x="50" y="19"/>
                    <a:pt x="42" y="0"/>
                    <a:pt x="2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7" name="Freeform 746"/>
            <p:cNvSpPr/>
            <p:nvPr/>
          </p:nvSpPr>
          <p:spPr bwMode="auto">
            <a:xfrm>
              <a:off x="2395509" y="2145113"/>
              <a:ext cx="30713" cy="51188"/>
            </a:xfrm>
            <a:custGeom>
              <a:avLst/>
              <a:gdLst>
                <a:gd name="T0" fmla="*/ 5 w 9"/>
                <a:gd name="T1" fmla="*/ 0 h 15"/>
                <a:gd name="T2" fmla="*/ 0 w 9"/>
                <a:gd name="T3" fmla="*/ 6 h 15"/>
                <a:gd name="T4" fmla="*/ 2 w 9"/>
                <a:gd name="T5" fmla="*/ 14 h 15"/>
                <a:gd name="T6" fmla="*/ 6 w 9"/>
                <a:gd name="T7" fmla="*/ 7 h 15"/>
                <a:gd name="T8" fmla="*/ 5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5" y="0"/>
                  </a:moveTo>
                  <a:cubicBezTo>
                    <a:pt x="1" y="0"/>
                    <a:pt x="0" y="4"/>
                    <a:pt x="0" y="6"/>
                  </a:cubicBezTo>
                  <a:cubicBezTo>
                    <a:pt x="0" y="8"/>
                    <a:pt x="0" y="14"/>
                    <a:pt x="2" y="14"/>
                  </a:cubicBezTo>
                  <a:cubicBezTo>
                    <a:pt x="3" y="15"/>
                    <a:pt x="5" y="11"/>
                    <a:pt x="6" y="7"/>
                  </a:cubicBezTo>
                  <a:cubicBezTo>
                    <a:pt x="7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8" name="Freeform 747"/>
            <p:cNvSpPr/>
            <p:nvPr/>
          </p:nvSpPr>
          <p:spPr bwMode="auto">
            <a:xfrm>
              <a:off x="2316534" y="2127563"/>
              <a:ext cx="89214" cy="155026"/>
            </a:xfrm>
            <a:custGeom>
              <a:avLst/>
              <a:gdLst>
                <a:gd name="T0" fmla="*/ 17 w 26"/>
                <a:gd name="T1" fmla="*/ 1 h 45"/>
                <a:gd name="T2" fmla="*/ 17 w 26"/>
                <a:gd name="T3" fmla="*/ 1 h 45"/>
                <a:gd name="T4" fmla="*/ 20 w 26"/>
                <a:gd name="T5" fmla="*/ 10 h 45"/>
                <a:gd name="T6" fmla="*/ 16 w 26"/>
                <a:gd name="T7" fmla="*/ 22 h 45"/>
                <a:gd name="T8" fmla="*/ 13 w 26"/>
                <a:gd name="T9" fmla="*/ 30 h 45"/>
                <a:gd name="T10" fmla="*/ 4 w 26"/>
                <a:gd name="T11" fmla="*/ 43 h 45"/>
                <a:gd name="T12" fmla="*/ 2 w 26"/>
                <a:gd name="T13" fmla="*/ 43 h 45"/>
                <a:gd name="T14" fmla="*/ 0 w 26"/>
                <a:gd name="T15" fmla="*/ 44 h 45"/>
                <a:gd name="T16" fmla="*/ 1 w 26"/>
                <a:gd name="T17" fmla="*/ 45 h 45"/>
                <a:gd name="T18" fmla="*/ 21 w 26"/>
                <a:gd name="T19" fmla="*/ 28 h 45"/>
                <a:gd name="T20" fmla="*/ 24 w 26"/>
                <a:gd name="T21" fmla="*/ 19 h 45"/>
                <a:gd name="T22" fmla="*/ 24 w 26"/>
                <a:gd name="T23" fmla="*/ 14 h 45"/>
                <a:gd name="T24" fmla="*/ 26 w 26"/>
                <a:gd name="T25" fmla="*/ 6 h 45"/>
                <a:gd name="T26" fmla="*/ 26 w 26"/>
                <a:gd name="T27" fmla="*/ 5 h 45"/>
                <a:gd name="T28" fmla="*/ 26 w 26"/>
                <a:gd name="T29" fmla="*/ 3 h 45"/>
                <a:gd name="T30" fmla="*/ 25 w 26"/>
                <a:gd name="T31" fmla="*/ 0 h 45"/>
                <a:gd name="T32" fmla="*/ 17 w 26"/>
                <a:gd name="T3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5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20" y="3"/>
                    <a:pt x="21" y="7"/>
                    <a:pt x="20" y="10"/>
                  </a:cubicBezTo>
                  <a:cubicBezTo>
                    <a:pt x="19" y="13"/>
                    <a:pt x="19" y="19"/>
                    <a:pt x="16" y="22"/>
                  </a:cubicBezTo>
                  <a:cubicBezTo>
                    <a:pt x="13" y="24"/>
                    <a:pt x="15" y="25"/>
                    <a:pt x="13" y="30"/>
                  </a:cubicBezTo>
                  <a:cubicBezTo>
                    <a:pt x="12" y="35"/>
                    <a:pt x="6" y="42"/>
                    <a:pt x="4" y="43"/>
                  </a:cubicBezTo>
                  <a:cubicBezTo>
                    <a:pt x="3" y="43"/>
                    <a:pt x="3" y="43"/>
                    <a:pt x="2" y="43"/>
                  </a:cubicBezTo>
                  <a:cubicBezTo>
                    <a:pt x="1" y="44"/>
                    <a:pt x="1" y="44"/>
                    <a:pt x="0" y="44"/>
                  </a:cubicBezTo>
                  <a:cubicBezTo>
                    <a:pt x="0" y="44"/>
                    <a:pt x="1" y="45"/>
                    <a:pt x="1" y="45"/>
                  </a:cubicBezTo>
                  <a:cubicBezTo>
                    <a:pt x="8" y="45"/>
                    <a:pt x="19" y="38"/>
                    <a:pt x="21" y="28"/>
                  </a:cubicBezTo>
                  <a:cubicBezTo>
                    <a:pt x="22" y="25"/>
                    <a:pt x="23" y="22"/>
                    <a:pt x="24" y="19"/>
                  </a:cubicBezTo>
                  <a:cubicBezTo>
                    <a:pt x="24" y="17"/>
                    <a:pt x="24" y="16"/>
                    <a:pt x="24" y="14"/>
                  </a:cubicBezTo>
                  <a:cubicBezTo>
                    <a:pt x="24" y="12"/>
                    <a:pt x="24" y="7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6" y="2"/>
                    <a:pt x="26" y="1"/>
                    <a:pt x="25" y="0"/>
                  </a:cubicBezTo>
                  <a:cubicBezTo>
                    <a:pt x="24" y="0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9" name="Freeform 748"/>
            <p:cNvSpPr/>
            <p:nvPr/>
          </p:nvSpPr>
          <p:spPr bwMode="auto">
            <a:xfrm>
              <a:off x="2316534" y="2120251"/>
              <a:ext cx="81901" cy="159414"/>
            </a:xfrm>
            <a:custGeom>
              <a:avLst/>
              <a:gdLst>
                <a:gd name="T0" fmla="*/ 13 w 24"/>
                <a:gd name="T1" fmla="*/ 0 h 46"/>
                <a:gd name="T2" fmla="*/ 2 w 24"/>
                <a:gd name="T3" fmla="*/ 7 h 46"/>
                <a:gd name="T4" fmla="*/ 5 w 24"/>
                <a:gd name="T5" fmla="*/ 22 h 46"/>
                <a:gd name="T6" fmla="*/ 0 w 24"/>
                <a:gd name="T7" fmla="*/ 24 h 46"/>
                <a:gd name="T8" fmla="*/ 0 w 24"/>
                <a:gd name="T9" fmla="*/ 34 h 46"/>
                <a:gd name="T10" fmla="*/ 4 w 24"/>
                <a:gd name="T11" fmla="*/ 40 h 46"/>
                <a:gd name="T12" fmla="*/ 0 w 24"/>
                <a:gd name="T13" fmla="*/ 46 h 46"/>
                <a:gd name="T14" fmla="*/ 3 w 24"/>
                <a:gd name="T15" fmla="*/ 46 h 46"/>
                <a:gd name="T16" fmla="*/ 13 w 24"/>
                <a:gd name="T17" fmla="*/ 39 h 46"/>
                <a:gd name="T18" fmla="*/ 20 w 24"/>
                <a:gd name="T19" fmla="*/ 26 h 46"/>
                <a:gd name="T20" fmla="*/ 23 w 24"/>
                <a:gd name="T21" fmla="*/ 13 h 46"/>
                <a:gd name="T22" fmla="*/ 24 w 24"/>
                <a:gd name="T23" fmla="*/ 2 h 46"/>
                <a:gd name="T24" fmla="*/ 13 w 24"/>
                <a:gd name="T2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46">
                  <a:moveTo>
                    <a:pt x="13" y="0"/>
                  </a:moveTo>
                  <a:cubicBezTo>
                    <a:pt x="7" y="0"/>
                    <a:pt x="2" y="5"/>
                    <a:pt x="2" y="7"/>
                  </a:cubicBezTo>
                  <a:cubicBezTo>
                    <a:pt x="1" y="12"/>
                    <a:pt x="5" y="16"/>
                    <a:pt x="5" y="22"/>
                  </a:cubicBezTo>
                  <a:cubicBezTo>
                    <a:pt x="6" y="24"/>
                    <a:pt x="0" y="24"/>
                    <a:pt x="0" y="24"/>
                  </a:cubicBezTo>
                  <a:cubicBezTo>
                    <a:pt x="0" y="24"/>
                    <a:pt x="0" y="32"/>
                    <a:pt x="0" y="34"/>
                  </a:cubicBezTo>
                  <a:cubicBezTo>
                    <a:pt x="1" y="37"/>
                    <a:pt x="4" y="37"/>
                    <a:pt x="4" y="40"/>
                  </a:cubicBezTo>
                  <a:cubicBezTo>
                    <a:pt x="4" y="41"/>
                    <a:pt x="2" y="45"/>
                    <a:pt x="0" y="46"/>
                  </a:cubicBezTo>
                  <a:cubicBezTo>
                    <a:pt x="0" y="46"/>
                    <a:pt x="3" y="46"/>
                    <a:pt x="3" y="46"/>
                  </a:cubicBezTo>
                  <a:cubicBezTo>
                    <a:pt x="6" y="45"/>
                    <a:pt x="11" y="44"/>
                    <a:pt x="13" y="39"/>
                  </a:cubicBezTo>
                  <a:cubicBezTo>
                    <a:pt x="14" y="34"/>
                    <a:pt x="17" y="29"/>
                    <a:pt x="20" y="26"/>
                  </a:cubicBezTo>
                  <a:cubicBezTo>
                    <a:pt x="23" y="24"/>
                    <a:pt x="23" y="16"/>
                    <a:pt x="23" y="13"/>
                  </a:cubicBezTo>
                  <a:cubicBezTo>
                    <a:pt x="22" y="10"/>
                    <a:pt x="24" y="2"/>
                    <a:pt x="24" y="2"/>
                  </a:cubicBezTo>
                  <a:cubicBezTo>
                    <a:pt x="24" y="2"/>
                    <a:pt x="20" y="1"/>
                    <a:pt x="13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0" name="Freeform 749"/>
            <p:cNvSpPr/>
            <p:nvPr/>
          </p:nvSpPr>
          <p:spPr bwMode="auto">
            <a:xfrm>
              <a:off x="2329697" y="2127563"/>
              <a:ext cx="52651" cy="13163"/>
            </a:xfrm>
            <a:custGeom>
              <a:avLst/>
              <a:gdLst>
                <a:gd name="T0" fmla="*/ 5 w 15"/>
                <a:gd name="T1" fmla="*/ 0 h 4"/>
                <a:gd name="T2" fmla="*/ 1 w 15"/>
                <a:gd name="T3" fmla="*/ 3 h 4"/>
                <a:gd name="T4" fmla="*/ 2 w 15"/>
                <a:gd name="T5" fmla="*/ 3 h 4"/>
                <a:gd name="T6" fmla="*/ 11 w 15"/>
                <a:gd name="T7" fmla="*/ 2 h 4"/>
                <a:gd name="T8" fmla="*/ 15 w 15"/>
                <a:gd name="T9" fmla="*/ 2 h 4"/>
                <a:gd name="T10" fmla="*/ 5 w 1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5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3"/>
                    <a:pt x="1" y="4"/>
                    <a:pt x="2" y="3"/>
                  </a:cubicBezTo>
                  <a:cubicBezTo>
                    <a:pt x="3" y="3"/>
                    <a:pt x="9" y="1"/>
                    <a:pt x="11" y="2"/>
                  </a:cubicBezTo>
                  <a:cubicBezTo>
                    <a:pt x="13" y="2"/>
                    <a:pt x="15" y="3"/>
                    <a:pt x="15" y="2"/>
                  </a:cubicBezTo>
                  <a:cubicBezTo>
                    <a:pt x="12" y="1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E3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1" name="Freeform 750"/>
            <p:cNvSpPr/>
            <p:nvPr/>
          </p:nvSpPr>
          <p:spPr bwMode="auto">
            <a:xfrm>
              <a:off x="2398435" y="2152426"/>
              <a:ext cx="21937" cy="33638"/>
            </a:xfrm>
            <a:custGeom>
              <a:avLst/>
              <a:gdLst>
                <a:gd name="T0" fmla="*/ 1 w 6"/>
                <a:gd name="T1" fmla="*/ 3 h 10"/>
                <a:gd name="T2" fmla="*/ 1 w 6"/>
                <a:gd name="T3" fmla="*/ 6 h 10"/>
                <a:gd name="T4" fmla="*/ 1 w 6"/>
                <a:gd name="T5" fmla="*/ 10 h 10"/>
                <a:gd name="T6" fmla="*/ 4 w 6"/>
                <a:gd name="T7" fmla="*/ 6 h 10"/>
                <a:gd name="T8" fmla="*/ 5 w 6"/>
                <a:gd name="T9" fmla="*/ 1 h 10"/>
                <a:gd name="T10" fmla="*/ 1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0" y="9"/>
                    <a:pt x="1" y="10"/>
                  </a:cubicBezTo>
                  <a:cubicBezTo>
                    <a:pt x="1" y="10"/>
                    <a:pt x="3" y="7"/>
                    <a:pt x="4" y="6"/>
                  </a:cubicBezTo>
                  <a:cubicBezTo>
                    <a:pt x="4" y="4"/>
                    <a:pt x="6" y="1"/>
                    <a:pt x="5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2" name="Freeform 751"/>
            <p:cNvSpPr/>
            <p:nvPr/>
          </p:nvSpPr>
          <p:spPr bwMode="auto">
            <a:xfrm>
              <a:off x="2298984" y="2196302"/>
              <a:ext cx="33638" cy="14625"/>
            </a:xfrm>
            <a:custGeom>
              <a:avLst/>
              <a:gdLst>
                <a:gd name="T0" fmla="*/ 5 w 10"/>
                <a:gd name="T1" fmla="*/ 1 h 4"/>
                <a:gd name="T2" fmla="*/ 0 w 10"/>
                <a:gd name="T3" fmla="*/ 0 h 4"/>
                <a:gd name="T4" fmla="*/ 3 w 10"/>
                <a:gd name="T5" fmla="*/ 4 h 4"/>
                <a:gd name="T6" fmla="*/ 5 w 10"/>
                <a:gd name="T7" fmla="*/ 4 h 4"/>
                <a:gd name="T8" fmla="*/ 7 w 10"/>
                <a:gd name="T9" fmla="*/ 4 h 4"/>
                <a:gd name="T10" fmla="*/ 10 w 10"/>
                <a:gd name="T11" fmla="*/ 0 h 4"/>
                <a:gd name="T12" fmla="*/ 5 w 10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5" y="1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3"/>
                    <a:pt x="3" y="4"/>
                  </a:cubicBezTo>
                  <a:cubicBezTo>
                    <a:pt x="3" y="4"/>
                    <a:pt x="5" y="3"/>
                    <a:pt x="5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9" y="3"/>
                    <a:pt x="10" y="0"/>
                    <a:pt x="10" y="0"/>
                  </a:cubicBezTo>
                  <a:cubicBezTo>
                    <a:pt x="10" y="0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3" name="Freeform 752"/>
            <p:cNvSpPr/>
            <p:nvPr/>
          </p:nvSpPr>
          <p:spPr bwMode="auto">
            <a:xfrm>
              <a:off x="2212695" y="2145113"/>
              <a:ext cx="27788" cy="51188"/>
            </a:xfrm>
            <a:custGeom>
              <a:avLst/>
              <a:gdLst>
                <a:gd name="T0" fmla="*/ 4 w 8"/>
                <a:gd name="T1" fmla="*/ 0 h 15"/>
                <a:gd name="T2" fmla="*/ 3 w 8"/>
                <a:gd name="T3" fmla="*/ 7 h 15"/>
                <a:gd name="T4" fmla="*/ 7 w 8"/>
                <a:gd name="T5" fmla="*/ 14 h 15"/>
                <a:gd name="T6" fmla="*/ 8 w 8"/>
                <a:gd name="T7" fmla="*/ 9 h 15"/>
                <a:gd name="T8" fmla="*/ 8 w 8"/>
                <a:gd name="T9" fmla="*/ 6 h 15"/>
                <a:gd name="T10" fmla="*/ 4 w 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0" y="0"/>
                    <a:pt x="2" y="4"/>
                    <a:pt x="3" y="7"/>
                  </a:cubicBezTo>
                  <a:cubicBezTo>
                    <a:pt x="3" y="11"/>
                    <a:pt x="5" y="15"/>
                    <a:pt x="7" y="14"/>
                  </a:cubicBezTo>
                  <a:cubicBezTo>
                    <a:pt x="8" y="14"/>
                    <a:pt x="8" y="12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8" y="4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4" name="Freeform 753"/>
            <p:cNvSpPr/>
            <p:nvPr/>
          </p:nvSpPr>
          <p:spPr bwMode="auto">
            <a:xfrm>
              <a:off x="2218545" y="2148038"/>
              <a:ext cx="21937" cy="38025"/>
            </a:xfrm>
            <a:custGeom>
              <a:avLst/>
              <a:gdLst>
                <a:gd name="T0" fmla="*/ 2 w 6"/>
                <a:gd name="T1" fmla="*/ 0 h 11"/>
                <a:gd name="T2" fmla="*/ 2 w 6"/>
                <a:gd name="T3" fmla="*/ 6 h 11"/>
                <a:gd name="T4" fmla="*/ 4 w 6"/>
                <a:gd name="T5" fmla="*/ 10 h 11"/>
                <a:gd name="T6" fmla="*/ 4 w 6"/>
                <a:gd name="T7" fmla="*/ 6 h 11"/>
                <a:gd name="T8" fmla="*/ 5 w 6"/>
                <a:gd name="T9" fmla="*/ 3 h 11"/>
                <a:gd name="T10" fmla="*/ 2 w 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0" y="1"/>
                    <a:pt x="1" y="4"/>
                    <a:pt x="2" y="6"/>
                  </a:cubicBezTo>
                  <a:cubicBezTo>
                    <a:pt x="2" y="7"/>
                    <a:pt x="3" y="11"/>
                    <a:pt x="4" y="10"/>
                  </a:cubicBezTo>
                  <a:cubicBezTo>
                    <a:pt x="5" y="9"/>
                    <a:pt x="3" y="7"/>
                    <a:pt x="4" y="6"/>
                  </a:cubicBezTo>
                  <a:cubicBezTo>
                    <a:pt x="5" y="6"/>
                    <a:pt x="6" y="5"/>
                    <a:pt x="5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5" name="Freeform 754"/>
            <p:cNvSpPr/>
            <p:nvPr/>
          </p:nvSpPr>
          <p:spPr bwMode="auto">
            <a:xfrm>
              <a:off x="2298984" y="2175826"/>
              <a:ext cx="23400" cy="24863"/>
            </a:xfrm>
            <a:custGeom>
              <a:avLst/>
              <a:gdLst>
                <a:gd name="T0" fmla="*/ 3 w 7"/>
                <a:gd name="T1" fmla="*/ 4 h 7"/>
                <a:gd name="T2" fmla="*/ 0 w 7"/>
                <a:gd name="T3" fmla="*/ 6 h 7"/>
                <a:gd name="T4" fmla="*/ 5 w 7"/>
                <a:gd name="T5" fmla="*/ 7 h 7"/>
                <a:gd name="T6" fmla="*/ 5 w 7"/>
                <a:gd name="T7" fmla="*/ 1 h 7"/>
                <a:gd name="T8" fmla="*/ 3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4"/>
                  </a:moveTo>
                  <a:cubicBezTo>
                    <a:pt x="2" y="4"/>
                    <a:pt x="0" y="5"/>
                    <a:pt x="0" y="6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7" y="7"/>
                    <a:pt x="6" y="1"/>
                    <a:pt x="5" y="1"/>
                  </a:cubicBezTo>
                  <a:cubicBezTo>
                    <a:pt x="5" y="0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6" name="Freeform 755"/>
            <p:cNvSpPr/>
            <p:nvPr/>
          </p:nvSpPr>
          <p:spPr bwMode="auto">
            <a:xfrm>
              <a:off x="2298984" y="2248951"/>
              <a:ext cx="38025" cy="20475"/>
            </a:xfrm>
            <a:custGeom>
              <a:avLst/>
              <a:gdLst>
                <a:gd name="T0" fmla="*/ 5 w 11"/>
                <a:gd name="T1" fmla="*/ 2 h 6"/>
                <a:gd name="T2" fmla="*/ 1 w 11"/>
                <a:gd name="T3" fmla="*/ 2 h 6"/>
                <a:gd name="T4" fmla="*/ 5 w 11"/>
                <a:gd name="T5" fmla="*/ 5 h 6"/>
                <a:gd name="T6" fmla="*/ 10 w 11"/>
                <a:gd name="T7" fmla="*/ 3 h 6"/>
                <a:gd name="T8" fmla="*/ 5 w 11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2"/>
                  </a:moveTo>
                  <a:cubicBezTo>
                    <a:pt x="4" y="2"/>
                    <a:pt x="1" y="0"/>
                    <a:pt x="1" y="2"/>
                  </a:cubicBezTo>
                  <a:cubicBezTo>
                    <a:pt x="0" y="4"/>
                    <a:pt x="2" y="5"/>
                    <a:pt x="5" y="5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1" y="1"/>
                    <a:pt x="7" y="1"/>
                    <a:pt x="5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7" name="Freeform 756"/>
            <p:cNvSpPr/>
            <p:nvPr/>
          </p:nvSpPr>
          <p:spPr bwMode="auto">
            <a:xfrm>
              <a:off x="2253646" y="2127563"/>
              <a:ext cx="52651" cy="13163"/>
            </a:xfrm>
            <a:custGeom>
              <a:avLst/>
              <a:gdLst>
                <a:gd name="T0" fmla="*/ 10 w 15"/>
                <a:gd name="T1" fmla="*/ 0 h 4"/>
                <a:gd name="T2" fmla="*/ 1 w 15"/>
                <a:gd name="T3" fmla="*/ 3 h 4"/>
                <a:gd name="T4" fmla="*/ 5 w 15"/>
                <a:gd name="T5" fmla="*/ 2 h 4"/>
                <a:gd name="T6" fmla="*/ 13 w 15"/>
                <a:gd name="T7" fmla="*/ 3 h 4"/>
                <a:gd name="T8" fmla="*/ 15 w 15"/>
                <a:gd name="T9" fmla="*/ 3 h 4"/>
                <a:gd name="T10" fmla="*/ 10 w 1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cubicBezTo>
                    <a:pt x="0" y="4"/>
                    <a:pt x="3" y="2"/>
                    <a:pt x="5" y="2"/>
                  </a:cubicBezTo>
                  <a:cubicBezTo>
                    <a:pt x="7" y="2"/>
                    <a:pt x="12" y="3"/>
                    <a:pt x="13" y="3"/>
                  </a:cubicBezTo>
                  <a:cubicBezTo>
                    <a:pt x="14" y="4"/>
                    <a:pt x="15" y="3"/>
                    <a:pt x="15" y="3"/>
                  </a:cubicBezTo>
                  <a:cubicBezTo>
                    <a:pt x="15" y="2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8" name="Freeform 757"/>
            <p:cNvSpPr/>
            <p:nvPr/>
          </p:nvSpPr>
          <p:spPr bwMode="auto">
            <a:xfrm>
              <a:off x="2291671" y="2228477"/>
              <a:ext cx="52651" cy="5850"/>
            </a:xfrm>
            <a:custGeom>
              <a:avLst/>
              <a:gdLst>
                <a:gd name="T0" fmla="*/ 9 w 15"/>
                <a:gd name="T1" fmla="*/ 0 h 2"/>
                <a:gd name="T2" fmla="*/ 7 w 15"/>
                <a:gd name="T3" fmla="*/ 1 h 2"/>
                <a:gd name="T4" fmla="*/ 5 w 15"/>
                <a:gd name="T5" fmla="*/ 0 h 2"/>
                <a:gd name="T6" fmla="*/ 0 w 15"/>
                <a:gd name="T7" fmla="*/ 1 h 2"/>
                <a:gd name="T8" fmla="*/ 7 w 15"/>
                <a:gd name="T9" fmla="*/ 2 h 2"/>
                <a:gd name="T10" fmla="*/ 15 w 15"/>
                <a:gd name="T11" fmla="*/ 1 h 2"/>
                <a:gd name="T12" fmla="*/ 9 w 1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1"/>
                    <a:pt x="0" y="0"/>
                    <a:pt x="0" y="1"/>
                  </a:cubicBezTo>
                  <a:cubicBezTo>
                    <a:pt x="0" y="1"/>
                    <a:pt x="3" y="2"/>
                    <a:pt x="7" y="2"/>
                  </a:cubicBezTo>
                  <a:cubicBezTo>
                    <a:pt x="11" y="2"/>
                    <a:pt x="15" y="1"/>
                    <a:pt x="15" y="1"/>
                  </a:cubicBezTo>
                  <a:cubicBezTo>
                    <a:pt x="14" y="0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9" name="Freeform 758"/>
            <p:cNvSpPr/>
            <p:nvPr/>
          </p:nvSpPr>
          <p:spPr bwMode="auto">
            <a:xfrm>
              <a:off x="2294596" y="2234327"/>
              <a:ext cx="27788" cy="4387"/>
            </a:xfrm>
            <a:custGeom>
              <a:avLst/>
              <a:gdLst>
                <a:gd name="T0" fmla="*/ 5 w 8"/>
                <a:gd name="T1" fmla="*/ 1 h 1"/>
                <a:gd name="T2" fmla="*/ 0 w 8"/>
                <a:gd name="T3" fmla="*/ 0 h 1"/>
                <a:gd name="T4" fmla="*/ 4 w 8"/>
                <a:gd name="T5" fmla="*/ 1 h 1"/>
                <a:gd name="T6" fmla="*/ 8 w 8"/>
                <a:gd name="T7" fmla="*/ 1 h 1"/>
                <a:gd name="T8" fmla="*/ 5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5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1"/>
                    <a:pt x="8" y="1"/>
                    <a:pt x="8" y="1"/>
                  </a:cubicBezTo>
                  <a:cubicBezTo>
                    <a:pt x="8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0" name="Freeform 759"/>
            <p:cNvSpPr/>
            <p:nvPr/>
          </p:nvSpPr>
          <p:spPr bwMode="auto">
            <a:xfrm>
              <a:off x="2301908" y="2107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1" name="Freeform 760"/>
            <p:cNvSpPr/>
            <p:nvPr/>
          </p:nvSpPr>
          <p:spPr bwMode="auto">
            <a:xfrm>
              <a:off x="2278508" y="2148038"/>
              <a:ext cx="13163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2" name="Freeform 761"/>
            <p:cNvSpPr/>
            <p:nvPr/>
          </p:nvSpPr>
          <p:spPr bwMode="auto">
            <a:xfrm>
              <a:off x="2146882" y="2310378"/>
              <a:ext cx="20475" cy="2047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6 h 6"/>
                <a:gd name="T4" fmla="*/ 3 w 6"/>
                <a:gd name="T5" fmla="*/ 3 h 6"/>
                <a:gd name="T6" fmla="*/ 6 w 6"/>
                <a:gd name="T7" fmla="*/ 0 h 6"/>
                <a:gd name="T8" fmla="*/ 5 w 6"/>
                <a:gd name="T9" fmla="*/ 0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3" y="3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3" name="Freeform 762"/>
            <p:cNvSpPr/>
            <p:nvPr/>
          </p:nvSpPr>
          <p:spPr bwMode="auto">
            <a:xfrm>
              <a:off x="2167357" y="2292827"/>
              <a:ext cx="20475" cy="17550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0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3"/>
                    <a:pt x="0" y="5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4" name="Freeform 763"/>
            <p:cNvSpPr/>
            <p:nvPr/>
          </p:nvSpPr>
          <p:spPr bwMode="auto">
            <a:xfrm>
              <a:off x="2187832" y="2282590"/>
              <a:ext cx="27788" cy="10237"/>
            </a:xfrm>
            <a:custGeom>
              <a:avLst/>
              <a:gdLst>
                <a:gd name="T0" fmla="*/ 3 w 8"/>
                <a:gd name="T1" fmla="*/ 0 h 3"/>
                <a:gd name="T2" fmla="*/ 0 w 8"/>
                <a:gd name="T3" fmla="*/ 3 h 3"/>
                <a:gd name="T4" fmla="*/ 1 w 8"/>
                <a:gd name="T5" fmla="*/ 3 h 3"/>
                <a:gd name="T6" fmla="*/ 7 w 8"/>
                <a:gd name="T7" fmla="*/ 2 h 3"/>
                <a:gd name="T8" fmla="*/ 3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8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5" name="Freeform 764"/>
            <p:cNvSpPr/>
            <p:nvPr/>
          </p:nvSpPr>
          <p:spPr bwMode="auto">
            <a:xfrm>
              <a:off x="2344321" y="2148038"/>
              <a:ext cx="13163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2 h 3"/>
                <a:gd name="T4" fmla="*/ 2 w 4"/>
                <a:gd name="T5" fmla="*/ 3 h 3"/>
                <a:gd name="T6" fmla="*/ 3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6" name="Freeform 765"/>
            <p:cNvSpPr/>
            <p:nvPr/>
          </p:nvSpPr>
          <p:spPr bwMode="auto">
            <a:xfrm>
              <a:off x="2309221" y="2266501"/>
              <a:ext cx="27788" cy="16087"/>
            </a:xfrm>
            <a:custGeom>
              <a:avLst/>
              <a:gdLst>
                <a:gd name="T0" fmla="*/ 4 w 8"/>
                <a:gd name="T1" fmla="*/ 2 h 5"/>
                <a:gd name="T2" fmla="*/ 1 w 8"/>
                <a:gd name="T3" fmla="*/ 2 h 5"/>
                <a:gd name="T4" fmla="*/ 5 w 8"/>
                <a:gd name="T5" fmla="*/ 5 h 5"/>
                <a:gd name="T6" fmla="*/ 7 w 8"/>
                <a:gd name="T7" fmla="*/ 1 h 5"/>
                <a:gd name="T8" fmla="*/ 4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2"/>
                  </a:moveTo>
                  <a:cubicBezTo>
                    <a:pt x="3" y="4"/>
                    <a:pt x="1" y="2"/>
                    <a:pt x="1" y="2"/>
                  </a:cubicBezTo>
                  <a:cubicBezTo>
                    <a:pt x="0" y="3"/>
                    <a:pt x="2" y="5"/>
                    <a:pt x="5" y="5"/>
                  </a:cubicBezTo>
                  <a:cubicBezTo>
                    <a:pt x="7" y="4"/>
                    <a:pt x="8" y="1"/>
                    <a:pt x="7" y="1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7" name="Freeform 766"/>
            <p:cNvSpPr/>
            <p:nvPr/>
          </p:nvSpPr>
          <p:spPr bwMode="auto">
            <a:xfrm>
              <a:off x="2228783" y="2269427"/>
              <a:ext cx="93601" cy="235465"/>
            </a:xfrm>
            <a:custGeom>
              <a:avLst/>
              <a:gdLst>
                <a:gd name="T0" fmla="*/ 12 w 64"/>
                <a:gd name="T1" fmla="*/ 2 h 161"/>
                <a:gd name="T2" fmla="*/ 0 w 64"/>
                <a:gd name="T3" fmla="*/ 52 h 161"/>
                <a:gd name="T4" fmla="*/ 19 w 64"/>
                <a:gd name="T5" fmla="*/ 52 h 161"/>
                <a:gd name="T6" fmla="*/ 10 w 64"/>
                <a:gd name="T7" fmla="*/ 76 h 161"/>
                <a:gd name="T8" fmla="*/ 64 w 64"/>
                <a:gd name="T9" fmla="*/ 161 h 161"/>
                <a:gd name="T10" fmla="*/ 19 w 64"/>
                <a:gd name="T11" fmla="*/ 0 h 161"/>
                <a:gd name="T12" fmla="*/ 12 w 64"/>
                <a:gd name="T13" fmla="*/ 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61">
                  <a:moveTo>
                    <a:pt x="12" y="2"/>
                  </a:moveTo>
                  <a:lnTo>
                    <a:pt x="0" y="52"/>
                  </a:lnTo>
                  <a:lnTo>
                    <a:pt x="19" y="52"/>
                  </a:lnTo>
                  <a:lnTo>
                    <a:pt x="10" y="76"/>
                  </a:lnTo>
                  <a:lnTo>
                    <a:pt x="64" y="161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8" name="Freeform 767"/>
            <p:cNvSpPr/>
            <p:nvPr/>
          </p:nvSpPr>
          <p:spPr bwMode="auto">
            <a:xfrm>
              <a:off x="2322384" y="2266501"/>
              <a:ext cx="97988" cy="238390"/>
            </a:xfrm>
            <a:custGeom>
              <a:avLst/>
              <a:gdLst>
                <a:gd name="T0" fmla="*/ 48 w 67"/>
                <a:gd name="T1" fmla="*/ 2 h 163"/>
                <a:gd name="T2" fmla="*/ 43 w 67"/>
                <a:gd name="T3" fmla="*/ 0 h 163"/>
                <a:gd name="T4" fmla="*/ 0 w 67"/>
                <a:gd name="T5" fmla="*/ 163 h 163"/>
                <a:gd name="T6" fmla="*/ 48 w 67"/>
                <a:gd name="T7" fmla="*/ 78 h 163"/>
                <a:gd name="T8" fmla="*/ 41 w 67"/>
                <a:gd name="T9" fmla="*/ 56 h 163"/>
                <a:gd name="T10" fmla="*/ 67 w 67"/>
                <a:gd name="T11" fmla="*/ 56 h 163"/>
                <a:gd name="T12" fmla="*/ 48 w 67"/>
                <a:gd name="T13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63">
                  <a:moveTo>
                    <a:pt x="48" y="2"/>
                  </a:moveTo>
                  <a:lnTo>
                    <a:pt x="43" y="0"/>
                  </a:lnTo>
                  <a:lnTo>
                    <a:pt x="0" y="163"/>
                  </a:lnTo>
                  <a:lnTo>
                    <a:pt x="48" y="78"/>
                  </a:lnTo>
                  <a:lnTo>
                    <a:pt x="41" y="56"/>
                  </a:lnTo>
                  <a:lnTo>
                    <a:pt x="67" y="56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9" name="Freeform 768"/>
            <p:cNvSpPr/>
            <p:nvPr/>
          </p:nvSpPr>
          <p:spPr bwMode="auto">
            <a:xfrm>
              <a:off x="2322384" y="2276740"/>
              <a:ext cx="100914" cy="231077"/>
            </a:xfrm>
            <a:custGeom>
              <a:avLst/>
              <a:gdLst>
                <a:gd name="T0" fmla="*/ 48 w 69"/>
                <a:gd name="T1" fmla="*/ 0 h 158"/>
                <a:gd name="T2" fmla="*/ 48 w 69"/>
                <a:gd name="T3" fmla="*/ 0 h 158"/>
                <a:gd name="T4" fmla="*/ 67 w 69"/>
                <a:gd name="T5" fmla="*/ 52 h 158"/>
                <a:gd name="T6" fmla="*/ 41 w 69"/>
                <a:gd name="T7" fmla="*/ 52 h 158"/>
                <a:gd name="T8" fmla="*/ 48 w 69"/>
                <a:gd name="T9" fmla="*/ 71 h 158"/>
                <a:gd name="T10" fmla="*/ 0 w 69"/>
                <a:gd name="T11" fmla="*/ 158 h 158"/>
                <a:gd name="T12" fmla="*/ 52 w 69"/>
                <a:gd name="T13" fmla="*/ 75 h 158"/>
                <a:gd name="T14" fmla="*/ 43 w 69"/>
                <a:gd name="T15" fmla="*/ 52 h 158"/>
                <a:gd name="T16" fmla="*/ 69 w 69"/>
                <a:gd name="T17" fmla="*/ 54 h 158"/>
                <a:gd name="T18" fmla="*/ 48 w 6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58">
                  <a:moveTo>
                    <a:pt x="48" y="0"/>
                  </a:moveTo>
                  <a:lnTo>
                    <a:pt x="48" y="0"/>
                  </a:lnTo>
                  <a:lnTo>
                    <a:pt x="67" y="52"/>
                  </a:lnTo>
                  <a:lnTo>
                    <a:pt x="41" y="52"/>
                  </a:lnTo>
                  <a:lnTo>
                    <a:pt x="48" y="71"/>
                  </a:lnTo>
                  <a:lnTo>
                    <a:pt x="0" y="158"/>
                  </a:lnTo>
                  <a:lnTo>
                    <a:pt x="52" y="75"/>
                  </a:lnTo>
                  <a:lnTo>
                    <a:pt x="43" y="52"/>
                  </a:lnTo>
                  <a:lnTo>
                    <a:pt x="69" y="5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0" name="Freeform 769"/>
            <p:cNvSpPr/>
            <p:nvPr/>
          </p:nvSpPr>
          <p:spPr bwMode="auto">
            <a:xfrm>
              <a:off x="2212695" y="2272352"/>
              <a:ext cx="109689" cy="232540"/>
            </a:xfrm>
            <a:custGeom>
              <a:avLst/>
              <a:gdLst>
                <a:gd name="T0" fmla="*/ 30 w 75"/>
                <a:gd name="T1" fmla="*/ 50 h 159"/>
                <a:gd name="T2" fmla="*/ 11 w 75"/>
                <a:gd name="T3" fmla="*/ 50 h 159"/>
                <a:gd name="T4" fmla="*/ 23 w 75"/>
                <a:gd name="T5" fmla="*/ 0 h 159"/>
                <a:gd name="T6" fmla="*/ 21 w 75"/>
                <a:gd name="T7" fmla="*/ 0 h 159"/>
                <a:gd name="T8" fmla="*/ 0 w 75"/>
                <a:gd name="T9" fmla="*/ 52 h 159"/>
                <a:gd name="T10" fmla="*/ 28 w 75"/>
                <a:gd name="T11" fmla="*/ 52 h 159"/>
                <a:gd name="T12" fmla="*/ 19 w 75"/>
                <a:gd name="T13" fmla="*/ 74 h 159"/>
                <a:gd name="T14" fmla="*/ 75 w 75"/>
                <a:gd name="T15" fmla="*/ 159 h 159"/>
                <a:gd name="T16" fmla="*/ 21 w 75"/>
                <a:gd name="T17" fmla="*/ 74 h 159"/>
                <a:gd name="T18" fmla="*/ 30 w 75"/>
                <a:gd name="T19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59">
                  <a:moveTo>
                    <a:pt x="30" y="50"/>
                  </a:moveTo>
                  <a:lnTo>
                    <a:pt x="11" y="5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0" y="52"/>
                  </a:lnTo>
                  <a:lnTo>
                    <a:pt x="28" y="52"/>
                  </a:lnTo>
                  <a:lnTo>
                    <a:pt x="19" y="74"/>
                  </a:lnTo>
                  <a:lnTo>
                    <a:pt x="75" y="159"/>
                  </a:lnTo>
                  <a:lnTo>
                    <a:pt x="21" y="74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1" name="Line 770"/>
            <p:cNvSpPr>
              <a:spLocks noChangeShapeType="1"/>
            </p:cNvSpPr>
            <p:nvPr/>
          </p:nvSpPr>
          <p:spPr bwMode="auto">
            <a:xfrm>
              <a:off x="2316534" y="222408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2" name="Line 771"/>
            <p:cNvSpPr>
              <a:spLocks noChangeShapeType="1"/>
            </p:cNvSpPr>
            <p:nvPr/>
          </p:nvSpPr>
          <p:spPr bwMode="auto">
            <a:xfrm>
              <a:off x="2316534" y="222408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3" name="Freeform 772"/>
            <p:cNvSpPr/>
            <p:nvPr/>
          </p:nvSpPr>
          <p:spPr bwMode="auto">
            <a:xfrm>
              <a:off x="2316534" y="2221164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4" name="Freeform 773"/>
            <p:cNvSpPr/>
            <p:nvPr/>
          </p:nvSpPr>
          <p:spPr bwMode="auto">
            <a:xfrm>
              <a:off x="2240483" y="2186063"/>
              <a:ext cx="81901" cy="131626"/>
            </a:xfrm>
            <a:custGeom>
              <a:avLst/>
              <a:gdLst>
                <a:gd name="T0" fmla="*/ 23 w 24"/>
                <a:gd name="T1" fmla="*/ 27 h 38"/>
                <a:gd name="T2" fmla="*/ 24 w 24"/>
                <a:gd name="T3" fmla="*/ 23 h 38"/>
                <a:gd name="T4" fmla="*/ 22 w 24"/>
                <a:gd name="T5" fmla="*/ 20 h 38"/>
                <a:gd name="T6" fmla="*/ 22 w 24"/>
                <a:gd name="T7" fmla="*/ 17 h 38"/>
                <a:gd name="T8" fmla="*/ 19 w 24"/>
                <a:gd name="T9" fmla="*/ 17 h 38"/>
                <a:gd name="T10" fmla="*/ 16 w 24"/>
                <a:gd name="T11" fmla="*/ 20 h 38"/>
                <a:gd name="T12" fmla="*/ 13 w 24"/>
                <a:gd name="T13" fmla="*/ 18 h 38"/>
                <a:gd name="T14" fmla="*/ 12 w 24"/>
                <a:gd name="T15" fmla="*/ 12 h 38"/>
                <a:gd name="T16" fmla="*/ 16 w 24"/>
                <a:gd name="T17" fmla="*/ 9 h 38"/>
                <a:gd name="T18" fmla="*/ 22 w 24"/>
                <a:gd name="T19" fmla="*/ 10 h 38"/>
                <a:gd name="T20" fmla="*/ 22 w 24"/>
                <a:gd name="T21" fmla="*/ 7 h 38"/>
                <a:gd name="T22" fmla="*/ 22 w 24"/>
                <a:gd name="T23" fmla="*/ 7 h 38"/>
                <a:gd name="T24" fmla="*/ 16 w 24"/>
                <a:gd name="T25" fmla="*/ 6 h 38"/>
                <a:gd name="T26" fmla="*/ 12 w 24"/>
                <a:gd name="T27" fmla="*/ 10 h 38"/>
                <a:gd name="T28" fmla="*/ 8 w 24"/>
                <a:gd name="T29" fmla="*/ 10 h 38"/>
                <a:gd name="T30" fmla="*/ 3 w 24"/>
                <a:gd name="T31" fmla="*/ 0 h 38"/>
                <a:gd name="T32" fmla="*/ 0 w 24"/>
                <a:gd name="T33" fmla="*/ 0 h 38"/>
                <a:gd name="T34" fmla="*/ 0 w 24"/>
                <a:gd name="T35" fmla="*/ 7 h 38"/>
                <a:gd name="T36" fmla="*/ 4 w 24"/>
                <a:gd name="T37" fmla="*/ 27 h 38"/>
                <a:gd name="T38" fmla="*/ 18 w 24"/>
                <a:gd name="T39" fmla="*/ 38 h 38"/>
                <a:gd name="T40" fmla="*/ 23 w 24"/>
                <a:gd name="T41" fmla="*/ 38 h 38"/>
                <a:gd name="T42" fmla="*/ 24 w 24"/>
                <a:gd name="T43" fmla="*/ 32 h 38"/>
                <a:gd name="T44" fmla="*/ 23 w 24"/>
                <a:gd name="T45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38">
                  <a:moveTo>
                    <a:pt x="23" y="27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7" y="20"/>
                    <a:pt x="16" y="20"/>
                  </a:cubicBezTo>
                  <a:cubicBezTo>
                    <a:pt x="15" y="20"/>
                    <a:pt x="15" y="20"/>
                    <a:pt x="13" y="18"/>
                  </a:cubicBezTo>
                  <a:cubicBezTo>
                    <a:pt x="11" y="16"/>
                    <a:pt x="11" y="14"/>
                    <a:pt x="12" y="12"/>
                  </a:cubicBezTo>
                  <a:cubicBezTo>
                    <a:pt x="13" y="11"/>
                    <a:pt x="15" y="9"/>
                    <a:pt x="16" y="9"/>
                  </a:cubicBezTo>
                  <a:cubicBezTo>
                    <a:pt x="17" y="10"/>
                    <a:pt x="22" y="10"/>
                    <a:pt x="22" y="1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9" y="12"/>
                    <a:pt x="8" y="10"/>
                  </a:cubicBezTo>
                  <a:cubicBezTo>
                    <a:pt x="6" y="9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22"/>
                    <a:pt x="4" y="27"/>
                  </a:cubicBezTo>
                  <a:cubicBezTo>
                    <a:pt x="7" y="32"/>
                    <a:pt x="18" y="38"/>
                    <a:pt x="18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5"/>
                    <a:pt x="24" y="32"/>
                    <a:pt x="24" y="32"/>
                  </a:cubicBezTo>
                  <a:lnTo>
                    <a:pt x="23" y="27"/>
                  </a:ln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5" name="Freeform 774"/>
            <p:cNvSpPr/>
            <p:nvPr/>
          </p:nvSpPr>
          <p:spPr bwMode="auto">
            <a:xfrm>
              <a:off x="2274120" y="2216776"/>
              <a:ext cx="42413" cy="32175"/>
            </a:xfrm>
            <a:custGeom>
              <a:avLst/>
              <a:gdLst>
                <a:gd name="T0" fmla="*/ 3 w 12"/>
                <a:gd name="T1" fmla="*/ 3 h 9"/>
                <a:gd name="T2" fmla="*/ 3 w 12"/>
                <a:gd name="T3" fmla="*/ 9 h 9"/>
                <a:gd name="T4" fmla="*/ 4 w 12"/>
                <a:gd name="T5" fmla="*/ 2 h 9"/>
                <a:gd name="T6" fmla="*/ 6 w 12"/>
                <a:gd name="T7" fmla="*/ 1 h 9"/>
                <a:gd name="T8" fmla="*/ 12 w 12"/>
                <a:gd name="T9" fmla="*/ 2 h 9"/>
                <a:gd name="T10" fmla="*/ 12 w 12"/>
                <a:gd name="T11" fmla="*/ 3 h 9"/>
                <a:gd name="T12" fmla="*/ 12 w 12"/>
                <a:gd name="T13" fmla="*/ 1 h 9"/>
                <a:gd name="T14" fmla="*/ 6 w 12"/>
                <a:gd name="T15" fmla="*/ 0 h 9"/>
                <a:gd name="T16" fmla="*/ 3 w 12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3" y="3"/>
                  </a:moveTo>
                  <a:cubicBezTo>
                    <a:pt x="1" y="5"/>
                    <a:pt x="0" y="7"/>
                    <a:pt x="3" y="9"/>
                  </a:cubicBezTo>
                  <a:cubicBezTo>
                    <a:pt x="2" y="6"/>
                    <a:pt x="4" y="2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10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7" y="0"/>
                    <a:pt x="6" y="0"/>
                  </a:cubicBezTo>
                  <a:cubicBezTo>
                    <a:pt x="6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E3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6" name="Freeform 775"/>
            <p:cNvSpPr/>
            <p:nvPr/>
          </p:nvSpPr>
          <p:spPr bwMode="auto">
            <a:xfrm>
              <a:off x="2316534" y="2186063"/>
              <a:ext cx="81901" cy="131626"/>
            </a:xfrm>
            <a:custGeom>
              <a:avLst/>
              <a:gdLst>
                <a:gd name="T0" fmla="*/ 15 w 24"/>
                <a:gd name="T1" fmla="*/ 10 h 38"/>
                <a:gd name="T2" fmla="*/ 11 w 24"/>
                <a:gd name="T3" fmla="*/ 10 h 38"/>
                <a:gd name="T4" fmla="*/ 6 w 24"/>
                <a:gd name="T5" fmla="*/ 6 h 38"/>
                <a:gd name="T6" fmla="*/ 0 w 24"/>
                <a:gd name="T7" fmla="*/ 7 h 38"/>
                <a:gd name="T8" fmla="*/ 0 w 24"/>
                <a:gd name="T9" fmla="*/ 11 h 38"/>
                <a:gd name="T10" fmla="*/ 6 w 24"/>
                <a:gd name="T11" fmla="*/ 10 h 38"/>
                <a:gd name="T12" fmla="*/ 11 w 24"/>
                <a:gd name="T13" fmla="*/ 13 h 38"/>
                <a:gd name="T14" fmla="*/ 11 w 24"/>
                <a:gd name="T15" fmla="*/ 15 h 38"/>
                <a:gd name="T16" fmla="*/ 10 w 24"/>
                <a:gd name="T17" fmla="*/ 20 h 38"/>
                <a:gd name="T18" fmla="*/ 6 w 24"/>
                <a:gd name="T19" fmla="*/ 20 h 38"/>
                <a:gd name="T20" fmla="*/ 3 w 24"/>
                <a:gd name="T21" fmla="*/ 18 h 38"/>
                <a:gd name="T22" fmla="*/ 0 w 24"/>
                <a:gd name="T23" fmla="*/ 18 h 38"/>
                <a:gd name="T24" fmla="*/ 0 w 24"/>
                <a:gd name="T25" fmla="*/ 20 h 38"/>
                <a:gd name="T26" fmla="*/ 2 w 24"/>
                <a:gd name="T27" fmla="*/ 23 h 38"/>
                <a:gd name="T28" fmla="*/ 1 w 24"/>
                <a:gd name="T29" fmla="*/ 27 h 38"/>
                <a:gd name="T30" fmla="*/ 2 w 24"/>
                <a:gd name="T31" fmla="*/ 32 h 38"/>
                <a:gd name="T32" fmla="*/ 1 w 24"/>
                <a:gd name="T33" fmla="*/ 38 h 38"/>
                <a:gd name="T34" fmla="*/ 11 w 24"/>
                <a:gd name="T35" fmla="*/ 37 h 38"/>
                <a:gd name="T36" fmla="*/ 21 w 24"/>
                <a:gd name="T37" fmla="*/ 28 h 38"/>
                <a:gd name="T38" fmla="*/ 23 w 24"/>
                <a:gd name="T39" fmla="*/ 16 h 38"/>
                <a:gd name="T40" fmla="*/ 24 w 24"/>
                <a:gd name="T41" fmla="*/ 0 h 38"/>
                <a:gd name="T42" fmla="*/ 23 w 24"/>
                <a:gd name="T43" fmla="*/ 0 h 38"/>
                <a:gd name="T44" fmla="*/ 15 w 24"/>
                <a:gd name="T45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38">
                  <a:moveTo>
                    <a:pt x="15" y="10"/>
                  </a:moveTo>
                  <a:cubicBezTo>
                    <a:pt x="13" y="11"/>
                    <a:pt x="11" y="10"/>
                    <a:pt x="11" y="1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1" y="15"/>
                    <a:pt x="12" y="19"/>
                    <a:pt x="10" y="20"/>
                  </a:cubicBezTo>
                  <a:cubicBezTo>
                    <a:pt x="9" y="20"/>
                    <a:pt x="8" y="21"/>
                    <a:pt x="6" y="20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3" y="17"/>
                    <a:pt x="0" y="18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5"/>
                    <a:pt x="1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8" y="32"/>
                    <a:pt x="21" y="28"/>
                  </a:cubicBezTo>
                  <a:cubicBezTo>
                    <a:pt x="23" y="23"/>
                    <a:pt x="23" y="16"/>
                    <a:pt x="23" y="1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7" y="9"/>
                    <a:pt x="15" y="10"/>
                  </a:cubicBezTo>
                  <a:close/>
                </a:path>
              </a:pathLst>
            </a:custGeom>
            <a:solidFill>
              <a:srgbClr val="E3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7" name="Freeform 776"/>
            <p:cNvSpPr/>
            <p:nvPr/>
          </p:nvSpPr>
          <p:spPr bwMode="auto">
            <a:xfrm>
              <a:off x="2316534" y="2238714"/>
              <a:ext cx="40951" cy="20475"/>
            </a:xfrm>
            <a:custGeom>
              <a:avLst/>
              <a:gdLst>
                <a:gd name="T0" fmla="*/ 11 w 12"/>
                <a:gd name="T1" fmla="*/ 2 h 6"/>
                <a:gd name="T2" fmla="*/ 7 w 12"/>
                <a:gd name="T3" fmla="*/ 5 h 6"/>
                <a:gd name="T4" fmla="*/ 4 w 12"/>
                <a:gd name="T5" fmla="*/ 2 h 6"/>
                <a:gd name="T6" fmla="*/ 0 w 12"/>
                <a:gd name="T7" fmla="*/ 2 h 6"/>
                <a:gd name="T8" fmla="*/ 0 w 12"/>
                <a:gd name="T9" fmla="*/ 3 h 6"/>
                <a:gd name="T10" fmla="*/ 3 w 12"/>
                <a:gd name="T11" fmla="*/ 3 h 6"/>
                <a:gd name="T12" fmla="*/ 6 w 12"/>
                <a:gd name="T13" fmla="*/ 5 h 6"/>
                <a:gd name="T14" fmla="*/ 10 w 12"/>
                <a:gd name="T15" fmla="*/ 5 h 6"/>
                <a:gd name="T16" fmla="*/ 11 w 12"/>
                <a:gd name="T17" fmla="*/ 0 h 6"/>
                <a:gd name="T18" fmla="*/ 11 w 12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0" y="5"/>
                    <a:pt x="8" y="5"/>
                    <a:pt x="7" y="5"/>
                  </a:cubicBezTo>
                  <a:cubicBezTo>
                    <a:pt x="5" y="4"/>
                    <a:pt x="4" y="2"/>
                    <a:pt x="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3" y="2"/>
                    <a:pt x="3" y="3"/>
                  </a:cubicBezTo>
                  <a:cubicBezTo>
                    <a:pt x="4" y="3"/>
                    <a:pt x="5" y="4"/>
                    <a:pt x="6" y="5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2" y="4"/>
                    <a:pt x="11" y="0"/>
                    <a:pt x="11" y="0"/>
                  </a:cubicBezTo>
                  <a:cubicBezTo>
                    <a:pt x="11" y="1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8" name="Freeform 777"/>
            <p:cNvSpPr/>
            <p:nvPr/>
          </p:nvSpPr>
          <p:spPr bwMode="auto">
            <a:xfrm>
              <a:off x="2236096" y="2048587"/>
              <a:ext cx="83364" cy="76051"/>
            </a:xfrm>
            <a:custGeom>
              <a:avLst/>
              <a:gdLst>
                <a:gd name="T0" fmla="*/ 20 w 24"/>
                <a:gd name="T1" fmla="*/ 0 h 22"/>
                <a:gd name="T2" fmla="*/ 5 w 24"/>
                <a:gd name="T3" fmla="*/ 9 h 22"/>
                <a:gd name="T4" fmla="*/ 3 w 24"/>
                <a:gd name="T5" fmla="*/ 20 h 22"/>
                <a:gd name="T6" fmla="*/ 14 w 24"/>
                <a:gd name="T7" fmla="*/ 8 h 22"/>
                <a:gd name="T8" fmla="*/ 20 w 24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2">
                  <a:moveTo>
                    <a:pt x="20" y="0"/>
                  </a:moveTo>
                  <a:cubicBezTo>
                    <a:pt x="17" y="0"/>
                    <a:pt x="8" y="4"/>
                    <a:pt x="5" y="9"/>
                  </a:cubicBezTo>
                  <a:cubicBezTo>
                    <a:pt x="2" y="13"/>
                    <a:pt x="0" y="16"/>
                    <a:pt x="3" y="20"/>
                  </a:cubicBezTo>
                  <a:cubicBezTo>
                    <a:pt x="4" y="22"/>
                    <a:pt x="11" y="10"/>
                    <a:pt x="14" y="8"/>
                  </a:cubicBezTo>
                  <a:cubicBezTo>
                    <a:pt x="18" y="6"/>
                    <a:pt x="24" y="1"/>
                    <a:pt x="20" y="0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9" name="Freeform 778"/>
            <p:cNvSpPr/>
            <p:nvPr/>
          </p:nvSpPr>
          <p:spPr bwMode="auto">
            <a:xfrm>
              <a:off x="2198069" y="2262114"/>
              <a:ext cx="24863" cy="10237"/>
            </a:xfrm>
            <a:custGeom>
              <a:avLst/>
              <a:gdLst>
                <a:gd name="T0" fmla="*/ 4 w 7"/>
                <a:gd name="T1" fmla="*/ 3 h 3"/>
                <a:gd name="T2" fmla="*/ 7 w 7"/>
                <a:gd name="T3" fmla="*/ 2 h 3"/>
                <a:gd name="T4" fmla="*/ 4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4" y="3"/>
                  </a:moveTo>
                  <a:cubicBezTo>
                    <a:pt x="6" y="2"/>
                    <a:pt x="7" y="2"/>
                    <a:pt x="7" y="2"/>
                  </a:cubicBezTo>
                  <a:cubicBezTo>
                    <a:pt x="0" y="0"/>
                    <a:pt x="1" y="1"/>
                    <a:pt x="4" y="3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0" name="Freeform 779"/>
            <p:cNvSpPr/>
            <p:nvPr/>
          </p:nvSpPr>
          <p:spPr bwMode="auto">
            <a:xfrm>
              <a:off x="2136644" y="2272352"/>
              <a:ext cx="96526" cy="58501"/>
            </a:xfrm>
            <a:custGeom>
              <a:avLst/>
              <a:gdLst>
                <a:gd name="T0" fmla="*/ 4 w 28"/>
                <a:gd name="T1" fmla="*/ 10 h 17"/>
                <a:gd name="T2" fmla="*/ 1 w 28"/>
                <a:gd name="T3" fmla="*/ 13 h 17"/>
                <a:gd name="T4" fmla="*/ 2 w 28"/>
                <a:gd name="T5" fmla="*/ 17 h 17"/>
                <a:gd name="T6" fmla="*/ 22 w 28"/>
                <a:gd name="T7" fmla="*/ 5 h 17"/>
                <a:gd name="T8" fmla="*/ 28 w 28"/>
                <a:gd name="T9" fmla="*/ 2 h 17"/>
                <a:gd name="T10" fmla="*/ 22 w 28"/>
                <a:gd name="T11" fmla="*/ 0 h 17"/>
                <a:gd name="T12" fmla="*/ 4 w 28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7">
                  <a:moveTo>
                    <a:pt x="4" y="10"/>
                  </a:moveTo>
                  <a:cubicBezTo>
                    <a:pt x="3" y="9"/>
                    <a:pt x="2" y="11"/>
                    <a:pt x="1" y="13"/>
                  </a:cubicBezTo>
                  <a:cubicBezTo>
                    <a:pt x="0" y="16"/>
                    <a:pt x="2" y="17"/>
                    <a:pt x="2" y="17"/>
                  </a:cubicBezTo>
                  <a:cubicBezTo>
                    <a:pt x="2" y="10"/>
                    <a:pt x="21" y="4"/>
                    <a:pt x="22" y="5"/>
                  </a:cubicBezTo>
                  <a:cubicBezTo>
                    <a:pt x="22" y="5"/>
                    <a:pt x="26" y="4"/>
                    <a:pt x="28" y="2"/>
                  </a:cubicBezTo>
                  <a:cubicBezTo>
                    <a:pt x="27" y="2"/>
                    <a:pt x="24" y="1"/>
                    <a:pt x="22" y="0"/>
                  </a:cubicBezTo>
                  <a:cubicBezTo>
                    <a:pt x="17" y="3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1" name="Freeform 780"/>
            <p:cNvSpPr/>
            <p:nvPr/>
          </p:nvSpPr>
          <p:spPr bwMode="auto">
            <a:xfrm>
              <a:off x="2233170" y="2279664"/>
              <a:ext cx="2924" cy="292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2" name="Oval 781"/>
            <p:cNvSpPr>
              <a:spLocks noChangeArrowheads="1"/>
            </p:cNvSpPr>
            <p:nvPr/>
          </p:nvSpPr>
          <p:spPr bwMode="auto">
            <a:xfrm>
              <a:off x="2202458" y="2276740"/>
              <a:ext cx="5850" cy="5850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3" name="Oval 782"/>
            <p:cNvSpPr>
              <a:spLocks noChangeArrowheads="1"/>
            </p:cNvSpPr>
            <p:nvPr/>
          </p:nvSpPr>
          <p:spPr bwMode="auto">
            <a:xfrm>
              <a:off x="2236096" y="2338165"/>
              <a:ext cx="4387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4" name="Oval 783"/>
            <p:cNvSpPr>
              <a:spLocks noChangeArrowheads="1"/>
            </p:cNvSpPr>
            <p:nvPr/>
          </p:nvSpPr>
          <p:spPr bwMode="auto">
            <a:xfrm>
              <a:off x="2246333" y="2373266"/>
              <a:ext cx="7313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5" name="Oval 784"/>
            <p:cNvSpPr>
              <a:spLocks noChangeArrowheads="1"/>
            </p:cNvSpPr>
            <p:nvPr/>
          </p:nvSpPr>
          <p:spPr bwMode="auto">
            <a:xfrm>
              <a:off x="2382346" y="2376190"/>
              <a:ext cx="5850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6" name="Oval 785"/>
            <p:cNvSpPr>
              <a:spLocks noChangeArrowheads="1"/>
            </p:cNvSpPr>
            <p:nvPr/>
          </p:nvSpPr>
          <p:spPr bwMode="auto">
            <a:xfrm>
              <a:off x="2395509" y="2338165"/>
              <a:ext cx="20475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7" name="Freeform 786"/>
            <p:cNvSpPr/>
            <p:nvPr/>
          </p:nvSpPr>
          <p:spPr bwMode="auto">
            <a:xfrm>
              <a:off x="2420372" y="2279664"/>
              <a:ext cx="26325" cy="7313"/>
            </a:xfrm>
            <a:custGeom>
              <a:avLst/>
              <a:gdLst>
                <a:gd name="T0" fmla="*/ 1 w 8"/>
                <a:gd name="T1" fmla="*/ 1 h 2"/>
                <a:gd name="T2" fmla="*/ 8 w 8"/>
                <a:gd name="T3" fmla="*/ 2 h 2"/>
                <a:gd name="T4" fmla="*/ 8 w 8"/>
                <a:gd name="T5" fmla="*/ 2 h 2"/>
                <a:gd name="T6" fmla="*/ 5 w 8"/>
                <a:gd name="T7" fmla="*/ 0 h 2"/>
                <a:gd name="T8" fmla="*/ 1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1" y="1"/>
                    <a:pt x="3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8" name="Freeform 787"/>
            <p:cNvSpPr/>
            <p:nvPr/>
          </p:nvSpPr>
          <p:spPr bwMode="auto">
            <a:xfrm>
              <a:off x="2468636" y="2307452"/>
              <a:ext cx="20475" cy="20475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3 h 6"/>
                <a:gd name="T4" fmla="*/ 6 w 6"/>
                <a:gd name="T5" fmla="*/ 6 h 6"/>
                <a:gd name="T6" fmla="*/ 6 w 6"/>
                <a:gd name="T7" fmla="*/ 3 h 6"/>
                <a:gd name="T8" fmla="*/ 1 w 6"/>
                <a:gd name="T9" fmla="*/ 0 h 6"/>
                <a:gd name="T10" fmla="*/ 0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4"/>
                    <a:pt x="6" y="6"/>
                    <a:pt x="6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9" name="Freeform 788"/>
            <p:cNvSpPr/>
            <p:nvPr/>
          </p:nvSpPr>
          <p:spPr bwMode="auto">
            <a:xfrm>
              <a:off x="2446697" y="2286977"/>
              <a:ext cx="21937" cy="204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0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0" name="Freeform 789"/>
            <p:cNvSpPr/>
            <p:nvPr/>
          </p:nvSpPr>
          <p:spPr bwMode="auto">
            <a:xfrm>
              <a:off x="2415985" y="2262114"/>
              <a:ext cx="83364" cy="65814"/>
            </a:xfrm>
            <a:custGeom>
              <a:avLst/>
              <a:gdLst>
                <a:gd name="T0" fmla="*/ 21 w 24"/>
                <a:gd name="T1" fmla="*/ 11 h 19"/>
                <a:gd name="T2" fmla="*/ 4 w 24"/>
                <a:gd name="T3" fmla="*/ 1 h 19"/>
                <a:gd name="T4" fmla="*/ 0 w 24"/>
                <a:gd name="T5" fmla="*/ 3 h 19"/>
                <a:gd name="T6" fmla="*/ 2 w 24"/>
                <a:gd name="T7" fmla="*/ 6 h 19"/>
                <a:gd name="T8" fmla="*/ 22 w 24"/>
                <a:gd name="T9" fmla="*/ 19 h 19"/>
                <a:gd name="T10" fmla="*/ 23 w 24"/>
                <a:gd name="T11" fmla="*/ 15 h 19"/>
                <a:gd name="T12" fmla="*/ 21 w 24"/>
                <a:gd name="T1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9">
                  <a:moveTo>
                    <a:pt x="21" y="11"/>
                  </a:moveTo>
                  <a:cubicBezTo>
                    <a:pt x="20" y="12"/>
                    <a:pt x="5" y="0"/>
                    <a:pt x="4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4"/>
                    <a:pt x="1" y="7"/>
                    <a:pt x="2" y="6"/>
                  </a:cubicBezTo>
                  <a:cubicBezTo>
                    <a:pt x="3" y="6"/>
                    <a:pt x="22" y="12"/>
                    <a:pt x="22" y="19"/>
                  </a:cubicBezTo>
                  <a:cubicBezTo>
                    <a:pt x="22" y="19"/>
                    <a:pt x="24" y="17"/>
                    <a:pt x="23" y="15"/>
                  </a:cubicBezTo>
                  <a:cubicBezTo>
                    <a:pt x="22" y="12"/>
                    <a:pt x="21" y="11"/>
                    <a:pt x="21" y="11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1" name="Oval 790"/>
            <p:cNvSpPr>
              <a:spLocks noChangeArrowheads="1"/>
            </p:cNvSpPr>
            <p:nvPr/>
          </p:nvSpPr>
          <p:spPr bwMode="auto">
            <a:xfrm>
              <a:off x="2426222" y="2272352"/>
              <a:ext cx="10237" cy="4387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2" name="Freeform 791"/>
            <p:cNvSpPr/>
            <p:nvPr/>
          </p:nvSpPr>
          <p:spPr bwMode="auto">
            <a:xfrm>
              <a:off x="2146882" y="2297215"/>
              <a:ext cx="48263" cy="27788"/>
            </a:xfrm>
            <a:custGeom>
              <a:avLst/>
              <a:gdLst>
                <a:gd name="T0" fmla="*/ 1 w 14"/>
                <a:gd name="T1" fmla="*/ 4 h 8"/>
                <a:gd name="T2" fmla="*/ 0 w 14"/>
                <a:gd name="T3" fmla="*/ 7 h 8"/>
                <a:gd name="T4" fmla="*/ 0 w 14"/>
                <a:gd name="T5" fmla="*/ 7 h 8"/>
                <a:gd name="T6" fmla="*/ 1 w 14"/>
                <a:gd name="T7" fmla="*/ 5 h 8"/>
                <a:gd name="T8" fmla="*/ 10 w 14"/>
                <a:gd name="T9" fmla="*/ 2 h 8"/>
                <a:gd name="T10" fmla="*/ 14 w 14"/>
                <a:gd name="T11" fmla="*/ 1 h 8"/>
                <a:gd name="T12" fmla="*/ 1 w 1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1" y="4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3"/>
                    <a:pt x="7" y="2"/>
                    <a:pt x="10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4" y="0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3" name="Freeform 792"/>
            <p:cNvSpPr/>
            <p:nvPr/>
          </p:nvSpPr>
          <p:spPr bwMode="auto">
            <a:xfrm>
              <a:off x="2236096" y="2272352"/>
              <a:ext cx="17550" cy="73125"/>
            </a:xfrm>
            <a:custGeom>
              <a:avLst/>
              <a:gdLst>
                <a:gd name="T0" fmla="*/ 3 w 5"/>
                <a:gd name="T1" fmla="*/ 2 h 21"/>
                <a:gd name="T2" fmla="*/ 1 w 5"/>
                <a:gd name="T3" fmla="*/ 17 h 21"/>
                <a:gd name="T4" fmla="*/ 2 w 5"/>
                <a:gd name="T5" fmla="*/ 19 h 21"/>
                <a:gd name="T6" fmla="*/ 3 w 5"/>
                <a:gd name="T7" fmla="*/ 21 h 21"/>
                <a:gd name="T8" fmla="*/ 3 w 5"/>
                <a:gd name="T9" fmla="*/ 16 h 21"/>
                <a:gd name="T10" fmla="*/ 4 w 5"/>
                <a:gd name="T11" fmla="*/ 4 h 21"/>
                <a:gd name="T12" fmla="*/ 3 w 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1">
                  <a:moveTo>
                    <a:pt x="3" y="2"/>
                  </a:moveTo>
                  <a:cubicBezTo>
                    <a:pt x="3" y="4"/>
                    <a:pt x="0" y="16"/>
                    <a:pt x="1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0"/>
                    <a:pt x="3" y="19"/>
                    <a:pt x="3" y="16"/>
                  </a:cubicBezTo>
                  <a:cubicBezTo>
                    <a:pt x="3" y="12"/>
                    <a:pt x="4" y="6"/>
                    <a:pt x="4" y="4"/>
                  </a:cubicBezTo>
                  <a:cubicBezTo>
                    <a:pt x="5" y="2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4" name="Freeform 793"/>
            <p:cNvSpPr/>
            <p:nvPr/>
          </p:nvSpPr>
          <p:spPr bwMode="auto">
            <a:xfrm>
              <a:off x="2250720" y="2342552"/>
              <a:ext cx="55575" cy="119926"/>
            </a:xfrm>
            <a:custGeom>
              <a:avLst/>
              <a:gdLst>
                <a:gd name="T0" fmla="*/ 6 w 16"/>
                <a:gd name="T1" fmla="*/ 15 h 35"/>
                <a:gd name="T2" fmla="*/ 7 w 16"/>
                <a:gd name="T3" fmla="*/ 7 h 35"/>
                <a:gd name="T4" fmla="*/ 3 w 16"/>
                <a:gd name="T5" fmla="*/ 3 h 35"/>
                <a:gd name="T6" fmla="*/ 1 w 16"/>
                <a:gd name="T7" fmla="*/ 8 h 35"/>
                <a:gd name="T8" fmla="*/ 2 w 16"/>
                <a:gd name="T9" fmla="*/ 12 h 35"/>
                <a:gd name="T10" fmla="*/ 12 w 16"/>
                <a:gd name="T11" fmla="*/ 30 h 35"/>
                <a:gd name="T12" fmla="*/ 14 w 16"/>
                <a:gd name="T13" fmla="*/ 30 h 35"/>
                <a:gd name="T14" fmla="*/ 6 w 16"/>
                <a:gd name="T1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5">
                  <a:moveTo>
                    <a:pt x="6" y="15"/>
                  </a:moveTo>
                  <a:cubicBezTo>
                    <a:pt x="5" y="10"/>
                    <a:pt x="8" y="10"/>
                    <a:pt x="7" y="7"/>
                  </a:cubicBezTo>
                  <a:cubicBezTo>
                    <a:pt x="6" y="4"/>
                    <a:pt x="4" y="0"/>
                    <a:pt x="3" y="3"/>
                  </a:cubicBezTo>
                  <a:cubicBezTo>
                    <a:pt x="2" y="5"/>
                    <a:pt x="0" y="6"/>
                    <a:pt x="1" y="8"/>
                  </a:cubicBezTo>
                  <a:cubicBezTo>
                    <a:pt x="2" y="9"/>
                    <a:pt x="2" y="10"/>
                    <a:pt x="2" y="12"/>
                  </a:cubicBezTo>
                  <a:cubicBezTo>
                    <a:pt x="2" y="14"/>
                    <a:pt x="10" y="28"/>
                    <a:pt x="12" y="30"/>
                  </a:cubicBezTo>
                  <a:cubicBezTo>
                    <a:pt x="14" y="32"/>
                    <a:pt x="16" y="35"/>
                    <a:pt x="14" y="30"/>
                  </a:cubicBezTo>
                  <a:cubicBezTo>
                    <a:pt x="13" y="25"/>
                    <a:pt x="7" y="19"/>
                    <a:pt x="6" y="15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5" name="Freeform 794"/>
            <p:cNvSpPr/>
            <p:nvPr/>
          </p:nvSpPr>
          <p:spPr bwMode="auto">
            <a:xfrm>
              <a:off x="2370647" y="2286977"/>
              <a:ext cx="27788" cy="65814"/>
            </a:xfrm>
            <a:custGeom>
              <a:avLst/>
              <a:gdLst>
                <a:gd name="T0" fmla="*/ 5 w 8"/>
                <a:gd name="T1" fmla="*/ 0 h 19"/>
                <a:gd name="T2" fmla="*/ 3 w 8"/>
                <a:gd name="T3" fmla="*/ 1 h 19"/>
                <a:gd name="T4" fmla="*/ 2 w 8"/>
                <a:gd name="T5" fmla="*/ 7 h 19"/>
                <a:gd name="T6" fmla="*/ 1 w 8"/>
                <a:gd name="T7" fmla="*/ 17 h 19"/>
                <a:gd name="T8" fmla="*/ 4 w 8"/>
                <a:gd name="T9" fmla="*/ 17 h 19"/>
                <a:gd name="T10" fmla="*/ 5 w 8"/>
                <a:gd name="T11" fmla="*/ 15 h 19"/>
                <a:gd name="T12" fmla="*/ 7 w 8"/>
                <a:gd name="T13" fmla="*/ 12 h 19"/>
                <a:gd name="T14" fmla="*/ 5 w 8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3" y="2"/>
                    <a:pt x="3" y="5"/>
                    <a:pt x="2" y="7"/>
                  </a:cubicBezTo>
                  <a:cubicBezTo>
                    <a:pt x="1" y="10"/>
                    <a:pt x="1" y="15"/>
                    <a:pt x="1" y="17"/>
                  </a:cubicBezTo>
                  <a:cubicBezTo>
                    <a:pt x="0" y="19"/>
                    <a:pt x="2" y="17"/>
                    <a:pt x="4" y="17"/>
                  </a:cubicBezTo>
                  <a:cubicBezTo>
                    <a:pt x="6" y="16"/>
                    <a:pt x="5" y="17"/>
                    <a:pt x="5" y="15"/>
                  </a:cubicBezTo>
                  <a:cubicBezTo>
                    <a:pt x="5" y="14"/>
                    <a:pt x="5" y="14"/>
                    <a:pt x="7" y="12"/>
                  </a:cubicBezTo>
                  <a:cubicBezTo>
                    <a:pt x="8" y="9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6" name="Freeform 795"/>
            <p:cNvSpPr/>
            <p:nvPr/>
          </p:nvSpPr>
          <p:spPr bwMode="auto">
            <a:xfrm>
              <a:off x="2344321" y="2358640"/>
              <a:ext cx="38025" cy="87751"/>
            </a:xfrm>
            <a:custGeom>
              <a:avLst/>
              <a:gdLst>
                <a:gd name="T0" fmla="*/ 9 w 11"/>
                <a:gd name="T1" fmla="*/ 1 h 25"/>
                <a:gd name="T2" fmla="*/ 8 w 11"/>
                <a:gd name="T3" fmla="*/ 2 h 25"/>
                <a:gd name="T4" fmla="*/ 2 w 11"/>
                <a:gd name="T5" fmla="*/ 20 h 25"/>
                <a:gd name="T6" fmla="*/ 2 w 11"/>
                <a:gd name="T7" fmla="*/ 24 h 25"/>
                <a:gd name="T8" fmla="*/ 10 w 11"/>
                <a:gd name="T9" fmla="*/ 10 h 25"/>
                <a:gd name="T10" fmla="*/ 9 w 11"/>
                <a:gd name="T11" fmla="*/ 7 h 25"/>
                <a:gd name="T12" fmla="*/ 10 w 11"/>
                <a:gd name="T13" fmla="*/ 4 h 25"/>
                <a:gd name="T14" fmla="*/ 9 w 11"/>
                <a:gd name="T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5">
                  <a:moveTo>
                    <a:pt x="9" y="1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7" y="5"/>
                    <a:pt x="3" y="18"/>
                    <a:pt x="2" y="20"/>
                  </a:cubicBezTo>
                  <a:cubicBezTo>
                    <a:pt x="0" y="22"/>
                    <a:pt x="0" y="23"/>
                    <a:pt x="2" y="24"/>
                  </a:cubicBezTo>
                  <a:cubicBezTo>
                    <a:pt x="3" y="25"/>
                    <a:pt x="9" y="11"/>
                    <a:pt x="10" y="10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6"/>
                    <a:pt x="10" y="6"/>
                    <a:pt x="10" y="4"/>
                  </a:cubicBezTo>
                  <a:cubicBezTo>
                    <a:pt x="11" y="3"/>
                    <a:pt x="10" y="3"/>
                    <a:pt x="9" y="1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7" name="Freeform 796"/>
            <p:cNvSpPr/>
            <p:nvPr/>
          </p:nvSpPr>
          <p:spPr bwMode="auto">
            <a:xfrm>
              <a:off x="2260959" y="2145113"/>
              <a:ext cx="40951" cy="13163"/>
            </a:xfrm>
            <a:custGeom>
              <a:avLst/>
              <a:gdLst>
                <a:gd name="T0" fmla="*/ 10 w 12"/>
                <a:gd name="T1" fmla="*/ 2 h 4"/>
                <a:gd name="T2" fmla="*/ 9 w 12"/>
                <a:gd name="T3" fmla="*/ 1 h 4"/>
                <a:gd name="T4" fmla="*/ 8 w 12"/>
                <a:gd name="T5" fmla="*/ 1 h 4"/>
                <a:gd name="T6" fmla="*/ 7 w 12"/>
                <a:gd name="T7" fmla="*/ 0 h 4"/>
                <a:gd name="T8" fmla="*/ 6 w 12"/>
                <a:gd name="T9" fmla="*/ 0 h 4"/>
                <a:gd name="T10" fmla="*/ 2 w 12"/>
                <a:gd name="T11" fmla="*/ 1 h 4"/>
                <a:gd name="T12" fmla="*/ 0 w 12"/>
                <a:gd name="T13" fmla="*/ 2 h 4"/>
                <a:gd name="T14" fmla="*/ 0 w 12"/>
                <a:gd name="T15" fmla="*/ 2 h 4"/>
                <a:gd name="T16" fmla="*/ 2 w 12"/>
                <a:gd name="T17" fmla="*/ 2 h 4"/>
                <a:gd name="T18" fmla="*/ 6 w 12"/>
                <a:gd name="T19" fmla="*/ 1 h 4"/>
                <a:gd name="T20" fmla="*/ 7 w 12"/>
                <a:gd name="T21" fmla="*/ 1 h 4"/>
                <a:gd name="T22" fmla="*/ 8 w 12"/>
                <a:gd name="T23" fmla="*/ 1 h 4"/>
                <a:gd name="T24" fmla="*/ 8 w 12"/>
                <a:gd name="T25" fmla="*/ 2 h 4"/>
                <a:gd name="T26" fmla="*/ 10 w 12"/>
                <a:gd name="T27" fmla="*/ 3 h 4"/>
                <a:gd name="T28" fmla="*/ 12 w 12"/>
                <a:gd name="T29" fmla="*/ 4 h 4"/>
                <a:gd name="T30" fmla="*/ 12 w 12"/>
                <a:gd name="T31" fmla="*/ 4 h 4"/>
                <a:gd name="T32" fmla="*/ 10 w 12"/>
                <a:gd name="T3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4">
                  <a:moveTo>
                    <a:pt x="10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8" name="Freeform 797"/>
            <p:cNvSpPr/>
            <p:nvPr/>
          </p:nvSpPr>
          <p:spPr bwMode="auto">
            <a:xfrm>
              <a:off x="2332621" y="2148038"/>
              <a:ext cx="42413" cy="10237"/>
            </a:xfrm>
            <a:custGeom>
              <a:avLst/>
              <a:gdLst>
                <a:gd name="T0" fmla="*/ 6 w 12"/>
                <a:gd name="T1" fmla="*/ 0 h 3"/>
                <a:gd name="T2" fmla="*/ 4 w 12"/>
                <a:gd name="T3" fmla="*/ 0 h 3"/>
                <a:gd name="T4" fmla="*/ 4 w 12"/>
                <a:gd name="T5" fmla="*/ 0 h 3"/>
                <a:gd name="T6" fmla="*/ 3 w 12"/>
                <a:gd name="T7" fmla="*/ 0 h 3"/>
                <a:gd name="T8" fmla="*/ 2 w 12"/>
                <a:gd name="T9" fmla="*/ 1 h 3"/>
                <a:gd name="T10" fmla="*/ 1 w 12"/>
                <a:gd name="T11" fmla="*/ 1 h 3"/>
                <a:gd name="T12" fmla="*/ 0 w 12"/>
                <a:gd name="T13" fmla="*/ 3 h 3"/>
                <a:gd name="T14" fmla="*/ 0 w 12"/>
                <a:gd name="T15" fmla="*/ 3 h 3"/>
                <a:gd name="T16" fmla="*/ 2 w 12"/>
                <a:gd name="T17" fmla="*/ 2 h 3"/>
                <a:gd name="T18" fmla="*/ 3 w 12"/>
                <a:gd name="T19" fmla="*/ 1 h 3"/>
                <a:gd name="T20" fmla="*/ 4 w 12"/>
                <a:gd name="T21" fmla="*/ 1 h 3"/>
                <a:gd name="T22" fmla="*/ 4 w 12"/>
                <a:gd name="T23" fmla="*/ 0 h 3"/>
                <a:gd name="T24" fmla="*/ 6 w 12"/>
                <a:gd name="T25" fmla="*/ 0 h 3"/>
                <a:gd name="T26" fmla="*/ 10 w 12"/>
                <a:gd name="T27" fmla="*/ 2 h 3"/>
                <a:gd name="T28" fmla="*/ 12 w 12"/>
                <a:gd name="T29" fmla="*/ 2 h 3"/>
                <a:gd name="T30" fmla="*/ 12 w 12"/>
                <a:gd name="T31" fmla="*/ 2 h 3"/>
                <a:gd name="T32" fmla="*/ 10 w 12"/>
                <a:gd name="T33" fmla="*/ 1 h 3"/>
                <a:gd name="T34" fmla="*/ 6 w 12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3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9" y="1"/>
                    <a:pt x="10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9" name="Freeform 798"/>
            <p:cNvSpPr/>
            <p:nvPr/>
          </p:nvSpPr>
          <p:spPr bwMode="auto">
            <a:xfrm>
              <a:off x="2152732" y="2621893"/>
              <a:ext cx="83364" cy="80438"/>
            </a:xfrm>
            <a:custGeom>
              <a:avLst/>
              <a:gdLst>
                <a:gd name="T0" fmla="*/ 36 w 57"/>
                <a:gd name="T1" fmla="*/ 10 h 55"/>
                <a:gd name="T2" fmla="*/ 22 w 57"/>
                <a:gd name="T3" fmla="*/ 0 h 55"/>
                <a:gd name="T4" fmla="*/ 0 w 57"/>
                <a:gd name="T5" fmla="*/ 31 h 55"/>
                <a:gd name="T6" fmla="*/ 5 w 57"/>
                <a:gd name="T7" fmla="*/ 38 h 55"/>
                <a:gd name="T8" fmla="*/ 10 w 57"/>
                <a:gd name="T9" fmla="*/ 50 h 55"/>
                <a:gd name="T10" fmla="*/ 24 w 57"/>
                <a:gd name="T11" fmla="*/ 55 h 55"/>
                <a:gd name="T12" fmla="*/ 57 w 57"/>
                <a:gd name="T13" fmla="*/ 10 h 55"/>
                <a:gd name="T14" fmla="*/ 43 w 57"/>
                <a:gd name="T15" fmla="*/ 7 h 55"/>
                <a:gd name="T16" fmla="*/ 36 w 57"/>
                <a:gd name="T17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5">
                  <a:moveTo>
                    <a:pt x="36" y="10"/>
                  </a:moveTo>
                  <a:lnTo>
                    <a:pt x="22" y="0"/>
                  </a:lnTo>
                  <a:lnTo>
                    <a:pt x="0" y="31"/>
                  </a:lnTo>
                  <a:lnTo>
                    <a:pt x="5" y="38"/>
                  </a:lnTo>
                  <a:lnTo>
                    <a:pt x="10" y="50"/>
                  </a:lnTo>
                  <a:lnTo>
                    <a:pt x="24" y="55"/>
                  </a:lnTo>
                  <a:lnTo>
                    <a:pt x="57" y="10"/>
                  </a:lnTo>
                  <a:lnTo>
                    <a:pt x="43" y="7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0" name="Freeform 799"/>
            <p:cNvSpPr/>
            <p:nvPr/>
          </p:nvSpPr>
          <p:spPr bwMode="auto">
            <a:xfrm>
              <a:off x="2395509" y="2636518"/>
              <a:ext cx="73125" cy="61425"/>
            </a:xfrm>
            <a:custGeom>
              <a:avLst/>
              <a:gdLst>
                <a:gd name="T0" fmla="*/ 16 w 21"/>
                <a:gd name="T1" fmla="*/ 0 h 18"/>
                <a:gd name="T2" fmla="*/ 9 w 21"/>
                <a:gd name="T3" fmla="*/ 0 h 18"/>
                <a:gd name="T4" fmla="*/ 0 w 21"/>
                <a:gd name="T5" fmla="*/ 4 h 18"/>
                <a:gd name="T6" fmla="*/ 0 w 21"/>
                <a:gd name="T7" fmla="*/ 13 h 18"/>
                <a:gd name="T8" fmla="*/ 11 w 21"/>
                <a:gd name="T9" fmla="*/ 18 h 18"/>
                <a:gd name="T10" fmla="*/ 19 w 21"/>
                <a:gd name="T11" fmla="*/ 13 h 18"/>
                <a:gd name="T12" fmla="*/ 21 w 21"/>
                <a:gd name="T13" fmla="*/ 8 h 18"/>
                <a:gd name="T14" fmla="*/ 18 w 21"/>
                <a:gd name="T15" fmla="*/ 5 h 18"/>
                <a:gd name="T16" fmla="*/ 16 w 2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16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6"/>
                    <a:pt x="18" y="5"/>
                  </a:cubicBezTo>
                  <a:cubicBezTo>
                    <a:pt x="17" y="4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1" name="Freeform 800"/>
            <p:cNvSpPr/>
            <p:nvPr/>
          </p:nvSpPr>
          <p:spPr bwMode="auto">
            <a:xfrm>
              <a:off x="2174669" y="2621893"/>
              <a:ext cx="68738" cy="96526"/>
            </a:xfrm>
            <a:custGeom>
              <a:avLst/>
              <a:gdLst>
                <a:gd name="T0" fmla="*/ 8 w 20"/>
                <a:gd name="T1" fmla="*/ 14 h 28"/>
                <a:gd name="T2" fmla="*/ 0 w 20"/>
                <a:gd name="T3" fmla="*/ 24 h 28"/>
                <a:gd name="T4" fmla="*/ 3 w 20"/>
                <a:gd name="T5" fmla="*/ 28 h 28"/>
                <a:gd name="T6" fmla="*/ 17 w 20"/>
                <a:gd name="T7" fmla="*/ 19 h 28"/>
                <a:gd name="T8" fmla="*/ 20 w 20"/>
                <a:gd name="T9" fmla="*/ 2 h 28"/>
                <a:gd name="T10" fmla="*/ 12 w 20"/>
                <a:gd name="T11" fmla="*/ 0 h 28"/>
                <a:gd name="T12" fmla="*/ 8 w 20"/>
                <a:gd name="T1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8" y="14"/>
                  </a:moveTo>
                  <a:cubicBezTo>
                    <a:pt x="6" y="21"/>
                    <a:pt x="0" y="24"/>
                    <a:pt x="0" y="2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14" y="23"/>
                    <a:pt x="17" y="19"/>
                  </a:cubicBezTo>
                  <a:cubicBezTo>
                    <a:pt x="20" y="15"/>
                    <a:pt x="20" y="2"/>
                    <a:pt x="20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7"/>
                    <a:pt x="8" y="14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2" name="Freeform 801"/>
            <p:cNvSpPr/>
            <p:nvPr/>
          </p:nvSpPr>
          <p:spPr bwMode="auto">
            <a:xfrm>
              <a:off x="2382346" y="2629206"/>
              <a:ext cx="61425" cy="78975"/>
            </a:xfrm>
            <a:custGeom>
              <a:avLst/>
              <a:gdLst>
                <a:gd name="T0" fmla="*/ 11 w 18"/>
                <a:gd name="T1" fmla="*/ 12 h 23"/>
                <a:gd name="T2" fmla="*/ 4 w 18"/>
                <a:gd name="T3" fmla="*/ 0 h 23"/>
                <a:gd name="T4" fmla="*/ 0 w 18"/>
                <a:gd name="T5" fmla="*/ 2 h 23"/>
                <a:gd name="T6" fmla="*/ 3 w 18"/>
                <a:gd name="T7" fmla="*/ 16 h 23"/>
                <a:gd name="T8" fmla="*/ 15 w 18"/>
                <a:gd name="T9" fmla="*/ 23 h 23"/>
                <a:gd name="T10" fmla="*/ 18 w 18"/>
                <a:gd name="T11" fmla="*/ 20 h 23"/>
                <a:gd name="T12" fmla="*/ 11 w 18"/>
                <a:gd name="T1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1" y="12"/>
                  </a:moveTo>
                  <a:cubicBezTo>
                    <a:pt x="9" y="6"/>
                    <a:pt x="4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2"/>
                    <a:pt x="3" y="16"/>
                  </a:cubicBezTo>
                  <a:cubicBezTo>
                    <a:pt x="5" y="19"/>
                    <a:pt x="15" y="23"/>
                    <a:pt x="15" y="23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3" y="17"/>
                    <a:pt x="11" y="12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3" name="Freeform 802"/>
            <p:cNvSpPr/>
            <p:nvPr/>
          </p:nvSpPr>
          <p:spPr bwMode="auto">
            <a:xfrm>
              <a:off x="707768" y="3521340"/>
              <a:ext cx="83364" cy="17550"/>
            </a:xfrm>
            <a:custGeom>
              <a:avLst/>
              <a:gdLst>
                <a:gd name="T0" fmla="*/ 0 w 24"/>
                <a:gd name="T1" fmla="*/ 1 h 5"/>
                <a:gd name="T2" fmla="*/ 0 w 24"/>
                <a:gd name="T3" fmla="*/ 4 h 5"/>
                <a:gd name="T4" fmla="*/ 12 w 24"/>
                <a:gd name="T5" fmla="*/ 5 h 5"/>
                <a:gd name="T6" fmla="*/ 24 w 24"/>
                <a:gd name="T7" fmla="*/ 3 h 5"/>
                <a:gd name="T8" fmla="*/ 24 w 24"/>
                <a:gd name="T9" fmla="*/ 0 h 5"/>
                <a:gd name="T10" fmla="*/ 12 w 24"/>
                <a:gd name="T11" fmla="*/ 2 h 5"/>
                <a:gd name="T12" fmla="*/ 0 w 2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">
                  <a:moveTo>
                    <a:pt x="0" y="1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7" y="5"/>
                    <a:pt x="12" y="5"/>
                  </a:cubicBezTo>
                  <a:cubicBezTo>
                    <a:pt x="18" y="5"/>
                    <a:pt x="24" y="3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18" y="2"/>
                    <a:pt x="12" y="2"/>
                  </a:cubicBezTo>
                  <a:cubicBezTo>
                    <a:pt x="7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4" name="Freeform 803"/>
            <p:cNvSpPr/>
            <p:nvPr/>
          </p:nvSpPr>
          <p:spPr bwMode="auto">
            <a:xfrm>
              <a:off x="707768" y="3497939"/>
              <a:ext cx="80438" cy="26325"/>
            </a:xfrm>
            <a:custGeom>
              <a:avLst/>
              <a:gdLst>
                <a:gd name="T0" fmla="*/ 19 w 23"/>
                <a:gd name="T1" fmla="*/ 0 h 8"/>
                <a:gd name="T2" fmla="*/ 3 w 23"/>
                <a:gd name="T3" fmla="*/ 0 h 8"/>
                <a:gd name="T4" fmla="*/ 1 w 23"/>
                <a:gd name="T5" fmla="*/ 7 h 8"/>
                <a:gd name="T6" fmla="*/ 0 w 23"/>
                <a:gd name="T7" fmla="*/ 8 h 8"/>
                <a:gd name="T8" fmla="*/ 12 w 23"/>
                <a:gd name="T9" fmla="*/ 3 h 8"/>
                <a:gd name="T10" fmla="*/ 23 w 23"/>
                <a:gd name="T11" fmla="*/ 7 h 8"/>
                <a:gd name="T12" fmla="*/ 19 w 23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5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4" y="3"/>
                    <a:pt x="12" y="3"/>
                  </a:cubicBezTo>
                  <a:cubicBezTo>
                    <a:pt x="21" y="3"/>
                    <a:pt x="23" y="7"/>
                    <a:pt x="23" y="7"/>
                  </a:cubicBezTo>
                  <a:cubicBezTo>
                    <a:pt x="23" y="7"/>
                    <a:pt x="22" y="1"/>
                    <a:pt x="19" y="0"/>
                  </a:cubicBezTo>
                  <a:close/>
                </a:path>
              </a:pathLst>
            </a:custGeom>
            <a:solidFill>
              <a:srgbClr val="D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5" name="Freeform 804"/>
            <p:cNvSpPr/>
            <p:nvPr/>
          </p:nvSpPr>
          <p:spPr bwMode="auto">
            <a:xfrm>
              <a:off x="707768" y="3508177"/>
              <a:ext cx="80438" cy="20475"/>
            </a:xfrm>
            <a:custGeom>
              <a:avLst/>
              <a:gdLst>
                <a:gd name="T0" fmla="*/ 12 w 23"/>
                <a:gd name="T1" fmla="*/ 0 h 6"/>
                <a:gd name="T2" fmla="*/ 0 w 23"/>
                <a:gd name="T3" fmla="*/ 5 h 6"/>
                <a:gd name="T4" fmla="*/ 12 w 23"/>
                <a:gd name="T5" fmla="*/ 6 h 6"/>
                <a:gd name="T6" fmla="*/ 23 w 23"/>
                <a:gd name="T7" fmla="*/ 4 h 6"/>
                <a:gd name="T8" fmla="*/ 12 w 2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12" y="0"/>
                  </a:moveTo>
                  <a:cubicBezTo>
                    <a:pt x="4" y="0"/>
                    <a:pt x="0" y="5"/>
                    <a:pt x="0" y="5"/>
                  </a:cubicBezTo>
                  <a:cubicBezTo>
                    <a:pt x="0" y="5"/>
                    <a:pt x="7" y="6"/>
                    <a:pt x="12" y="6"/>
                  </a:cubicBezTo>
                  <a:cubicBezTo>
                    <a:pt x="17" y="6"/>
                    <a:pt x="23" y="4"/>
                    <a:pt x="23" y="4"/>
                  </a:cubicBezTo>
                  <a:cubicBezTo>
                    <a:pt x="23" y="4"/>
                    <a:pt x="2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6" name="Freeform 805"/>
            <p:cNvSpPr/>
            <p:nvPr/>
          </p:nvSpPr>
          <p:spPr bwMode="auto">
            <a:xfrm>
              <a:off x="562979" y="3531577"/>
              <a:ext cx="86288" cy="17550"/>
            </a:xfrm>
            <a:custGeom>
              <a:avLst/>
              <a:gdLst>
                <a:gd name="T0" fmla="*/ 0 w 25"/>
                <a:gd name="T1" fmla="*/ 0 h 5"/>
                <a:gd name="T2" fmla="*/ 0 w 25"/>
                <a:gd name="T3" fmla="*/ 3 h 5"/>
                <a:gd name="T4" fmla="*/ 10 w 25"/>
                <a:gd name="T5" fmla="*/ 5 h 5"/>
                <a:gd name="T6" fmla="*/ 25 w 25"/>
                <a:gd name="T7" fmla="*/ 3 h 5"/>
                <a:gd name="T8" fmla="*/ 25 w 25"/>
                <a:gd name="T9" fmla="*/ 1 h 5"/>
                <a:gd name="T10" fmla="*/ 10 w 25"/>
                <a:gd name="T11" fmla="*/ 2 h 5"/>
                <a:gd name="T12" fmla="*/ 0 w 2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" y="5"/>
                    <a:pt x="10" y="5"/>
                  </a:cubicBezTo>
                  <a:cubicBezTo>
                    <a:pt x="16" y="5"/>
                    <a:pt x="25" y="3"/>
                    <a:pt x="25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16" y="2"/>
                    <a:pt x="10" y="2"/>
                  </a:cubicBezTo>
                  <a:cubicBezTo>
                    <a:pt x="5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7" name="Freeform 806"/>
            <p:cNvSpPr/>
            <p:nvPr/>
          </p:nvSpPr>
          <p:spPr bwMode="auto">
            <a:xfrm>
              <a:off x="560053" y="3503789"/>
              <a:ext cx="89214" cy="32175"/>
            </a:xfrm>
            <a:custGeom>
              <a:avLst/>
              <a:gdLst>
                <a:gd name="T0" fmla="*/ 21 w 26"/>
                <a:gd name="T1" fmla="*/ 0 h 9"/>
                <a:gd name="T2" fmla="*/ 4 w 26"/>
                <a:gd name="T3" fmla="*/ 1 h 9"/>
                <a:gd name="T4" fmla="*/ 0 w 26"/>
                <a:gd name="T5" fmla="*/ 8 h 9"/>
                <a:gd name="T6" fmla="*/ 11 w 26"/>
                <a:gd name="T7" fmla="*/ 4 h 9"/>
                <a:gd name="T8" fmla="*/ 26 w 26"/>
                <a:gd name="T9" fmla="*/ 9 h 9"/>
                <a:gd name="T10" fmla="*/ 26 w 26"/>
                <a:gd name="T11" fmla="*/ 8 h 9"/>
                <a:gd name="T12" fmla="*/ 21 w 2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9">
                  <a:moveTo>
                    <a:pt x="21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0" y="8"/>
                    <a:pt x="2" y="4"/>
                    <a:pt x="11" y="4"/>
                  </a:cubicBezTo>
                  <a:cubicBezTo>
                    <a:pt x="20" y="4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5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D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8" name="Freeform 807"/>
            <p:cNvSpPr/>
            <p:nvPr/>
          </p:nvSpPr>
          <p:spPr bwMode="auto">
            <a:xfrm>
              <a:off x="560053" y="3518414"/>
              <a:ext cx="89214" cy="20475"/>
            </a:xfrm>
            <a:custGeom>
              <a:avLst/>
              <a:gdLst>
                <a:gd name="T0" fmla="*/ 0 w 26"/>
                <a:gd name="T1" fmla="*/ 4 h 6"/>
                <a:gd name="T2" fmla="*/ 11 w 26"/>
                <a:gd name="T3" fmla="*/ 6 h 6"/>
                <a:gd name="T4" fmla="*/ 26 w 26"/>
                <a:gd name="T5" fmla="*/ 5 h 6"/>
                <a:gd name="T6" fmla="*/ 11 w 26"/>
                <a:gd name="T7" fmla="*/ 0 h 6"/>
                <a:gd name="T8" fmla="*/ 0 w 2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">
                  <a:moveTo>
                    <a:pt x="0" y="4"/>
                  </a:moveTo>
                  <a:cubicBezTo>
                    <a:pt x="0" y="4"/>
                    <a:pt x="6" y="6"/>
                    <a:pt x="11" y="6"/>
                  </a:cubicBezTo>
                  <a:cubicBezTo>
                    <a:pt x="17" y="6"/>
                    <a:pt x="26" y="5"/>
                    <a:pt x="26" y="5"/>
                  </a:cubicBezTo>
                  <a:cubicBezTo>
                    <a:pt x="26" y="5"/>
                    <a:pt x="20" y="0"/>
                    <a:pt x="11" y="0"/>
                  </a:cubicBezTo>
                  <a:cubicBezTo>
                    <a:pt x="2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9" name="Freeform 809"/>
            <p:cNvSpPr/>
            <p:nvPr/>
          </p:nvSpPr>
          <p:spPr bwMode="auto">
            <a:xfrm>
              <a:off x="548354" y="2978747"/>
              <a:ext cx="250090" cy="535280"/>
            </a:xfrm>
            <a:custGeom>
              <a:avLst/>
              <a:gdLst>
                <a:gd name="T0" fmla="*/ 6 w 72"/>
                <a:gd name="T1" fmla="*/ 155 h 155"/>
                <a:gd name="T2" fmla="*/ 16 w 72"/>
                <a:gd name="T3" fmla="*/ 153 h 155"/>
                <a:gd name="T4" fmla="*/ 17 w 72"/>
                <a:gd name="T5" fmla="*/ 153 h 155"/>
                <a:gd name="T6" fmla="*/ 22 w 72"/>
                <a:gd name="T7" fmla="*/ 89 h 155"/>
                <a:gd name="T8" fmla="*/ 26 w 72"/>
                <a:gd name="T9" fmla="*/ 80 h 155"/>
                <a:gd name="T10" fmla="*/ 24 w 72"/>
                <a:gd name="T11" fmla="*/ 72 h 155"/>
                <a:gd name="T12" fmla="*/ 31 w 72"/>
                <a:gd name="T13" fmla="*/ 25 h 155"/>
                <a:gd name="T14" fmla="*/ 37 w 72"/>
                <a:gd name="T15" fmla="*/ 20 h 155"/>
                <a:gd name="T16" fmla="*/ 37 w 72"/>
                <a:gd name="T17" fmla="*/ 21 h 155"/>
                <a:gd name="T18" fmla="*/ 37 w 72"/>
                <a:gd name="T19" fmla="*/ 20 h 155"/>
                <a:gd name="T20" fmla="*/ 40 w 72"/>
                <a:gd name="T21" fmla="*/ 25 h 155"/>
                <a:gd name="T22" fmla="*/ 48 w 72"/>
                <a:gd name="T23" fmla="*/ 152 h 155"/>
                <a:gd name="T24" fmla="*/ 58 w 72"/>
                <a:gd name="T25" fmla="*/ 150 h 155"/>
                <a:gd name="T26" fmla="*/ 67 w 72"/>
                <a:gd name="T27" fmla="*/ 152 h 155"/>
                <a:gd name="T28" fmla="*/ 72 w 72"/>
                <a:gd name="T29" fmla="*/ 1 h 155"/>
                <a:gd name="T30" fmla="*/ 0 w 72"/>
                <a:gd name="T31" fmla="*/ 0 h 155"/>
                <a:gd name="T32" fmla="*/ 6 w 72"/>
                <a:gd name="T3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55">
                  <a:moveTo>
                    <a:pt x="6" y="155"/>
                  </a:moveTo>
                  <a:cubicBezTo>
                    <a:pt x="6" y="155"/>
                    <a:pt x="13" y="153"/>
                    <a:pt x="16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9" y="20"/>
                    <a:pt x="40" y="25"/>
                    <a:pt x="40" y="25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2"/>
                    <a:pt x="53" y="150"/>
                    <a:pt x="58" y="150"/>
                  </a:cubicBezTo>
                  <a:cubicBezTo>
                    <a:pt x="62" y="150"/>
                    <a:pt x="67" y="152"/>
                    <a:pt x="67" y="152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" y="155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0" name="Freeform 810"/>
            <p:cNvSpPr/>
            <p:nvPr/>
          </p:nvSpPr>
          <p:spPr bwMode="auto">
            <a:xfrm>
              <a:off x="548354" y="2961196"/>
              <a:ext cx="250090" cy="542593"/>
            </a:xfrm>
            <a:custGeom>
              <a:avLst/>
              <a:gdLst>
                <a:gd name="T0" fmla="*/ 0 w 171"/>
                <a:gd name="T1" fmla="*/ 17 h 371"/>
                <a:gd name="T2" fmla="*/ 152 w 171"/>
                <a:gd name="T3" fmla="*/ 31 h 371"/>
                <a:gd name="T4" fmla="*/ 154 w 171"/>
                <a:gd name="T5" fmla="*/ 196 h 371"/>
                <a:gd name="T6" fmla="*/ 157 w 171"/>
                <a:gd name="T7" fmla="*/ 215 h 371"/>
                <a:gd name="T8" fmla="*/ 149 w 171"/>
                <a:gd name="T9" fmla="*/ 232 h 371"/>
                <a:gd name="T10" fmla="*/ 145 w 171"/>
                <a:gd name="T11" fmla="*/ 369 h 371"/>
                <a:gd name="T12" fmla="*/ 159 w 171"/>
                <a:gd name="T13" fmla="*/ 371 h 371"/>
                <a:gd name="T14" fmla="*/ 171 w 171"/>
                <a:gd name="T15" fmla="*/ 19 h 371"/>
                <a:gd name="T16" fmla="*/ 0 w 171"/>
                <a:gd name="T17" fmla="*/ 0 h 371"/>
                <a:gd name="T18" fmla="*/ 0 w 171"/>
                <a:gd name="T19" fmla="*/ 17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371">
                  <a:moveTo>
                    <a:pt x="0" y="17"/>
                  </a:moveTo>
                  <a:lnTo>
                    <a:pt x="152" y="31"/>
                  </a:lnTo>
                  <a:lnTo>
                    <a:pt x="154" y="196"/>
                  </a:lnTo>
                  <a:lnTo>
                    <a:pt x="157" y="215"/>
                  </a:lnTo>
                  <a:lnTo>
                    <a:pt x="149" y="232"/>
                  </a:lnTo>
                  <a:lnTo>
                    <a:pt x="145" y="369"/>
                  </a:lnTo>
                  <a:lnTo>
                    <a:pt x="159" y="371"/>
                  </a:lnTo>
                  <a:lnTo>
                    <a:pt x="171" y="19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1" name="Freeform 811"/>
            <p:cNvSpPr/>
            <p:nvPr/>
          </p:nvSpPr>
          <p:spPr bwMode="auto">
            <a:xfrm>
              <a:off x="608318" y="3047485"/>
              <a:ext cx="68738" cy="470929"/>
            </a:xfrm>
            <a:custGeom>
              <a:avLst/>
              <a:gdLst>
                <a:gd name="T0" fmla="*/ 7 w 20"/>
                <a:gd name="T1" fmla="*/ 52 h 136"/>
                <a:gd name="T2" fmla="*/ 9 w 20"/>
                <a:gd name="T3" fmla="*/ 60 h 136"/>
                <a:gd name="T4" fmla="*/ 5 w 20"/>
                <a:gd name="T5" fmla="*/ 69 h 136"/>
                <a:gd name="T6" fmla="*/ 0 w 20"/>
                <a:gd name="T7" fmla="*/ 133 h 136"/>
                <a:gd name="T8" fmla="*/ 10 w 20"/>
                <a:gd name="T9" fmla="*/ 136 h 136"/>
                <a:gd name="T10" fmla="*/ 18 w 20"/>
                <a:gd name="T11" fmla="*/ 5 h 136"/>
                <a:gd name="T12" fmla="*/ 20 w 20"/>
                <a:gd name="T13" fmla="*/ 1 h 136"/>
                <a:gd name="T14" fmla="*/ 20 w 20"/>
                <a:gd name="T15" fmla="*/ 0 h 136"/>
                <a:gd name="T16" fmla="*/ 14 w 20"/>
                <a:gd name="T17" fmla="*/ 5 h 136"/>
                <a:gd name="T18" fmla="*/ 7 w 20"/>
                <a:gd name="T19" fmla="*/ 5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36">
                  <a:moveTo>
                    <a:pt x="7" y="52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" y="134"/>
                    <a:pt x="10" y="136"/>
                    <a:pt x="10" y="13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9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7" y="52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2" name="Freeform 812"/>
            <p:cNvSpPr/>
            <p:nvPr/>
          </p:nvSpPr>
          <p:spPr bwMode="auto">
            <a:xfrm>
              <a:off x="649268" y="2535604"/>
              <a:ext cx="238390" cy="318828"/>
            </a:xfrm>
            <a:custGeom>
              <a:avLst/>
              <a:gdLst>
                <a:gd name="T0" fmla="*/ 46 w 69"/>
                <a:gd name="T1" fmla="*/ 0 h 92"/>
                <a:gd name="T2" fmla="*/ 60 w 69"/>
                <a:gd name="T3" fmla="*/ 67 h 92"/>
                <a:gd name="T4" fmla="*/ 55 w 69"/>
                <a:gd name="T5" fmla="*/ 77 h 92"/>
                <a:gd name="T6" fmla="*/ 6 w 69"/>
                <a:gd name="T7" fmla="*/ 74 h 92"/>
                <a:gd name="T8" fmla="*/ 0 w 69"/>
                <a:gd name="T9" fmla="*/ 77 h 92"/>
                <a:gd name="T10" fmla="*/ 47 w 69"/>
                <a:gd name="T11" fmla="*/ 92 h 92"/>
                <a:gd name="T12" fmla="*/ 45 w 69"/>
                <a:gd name="T13" fmla="*/ 85 h 92"/>
                <a:gd name="T14" fmla="*/ 64 w 69"/>
                <a:gd name="T15" fmla="*/ 84 h 92"/>
                <a:gd name="T16" fmla="*/ 51 w 69"/>
                <a:gd name="T17" fmla="*/ 1 h 92"/>
                <a:gd name="T18" fmla="*/ 46 w 69"/>
                <a:gd name="T1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92">
                  <a:moveTo>
                    <a:pt x="46" y="0"/>
                  </a:moveTo>
                  <a:cubicBezTo>
                    <a:pt x="50" y="13"/>
                    <a:pt x="61" y="59"/>
                    <a:pt x="60" y="67"/>
                  </a:cubicBezTo>
                  <a:cubicBezTo>
                    <a:pt x="60" y="76"/>
                    <a:pt x="60" y="77"/>
                    <a:pt x="55" y="77"/>
                  </a:cubicBezTo>
                  <a:cubicBezTo>
                    <a:pt x="50" y="78"/>
                    <a:pt x="6" y="74"/>
                    <a:pt x="6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63" y="86"/>
                    <a:pt x="64" y="84"/>
                  </a:cubicBezTo>
                  <a:cubicBezTo>
                    <a:pt x="69" y="77"/>
                    <a:pt x="52" y="3"/>
                    <a:pt x="51" y="1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3" name="Freeform 813"/>
            <p:cNvSpPr/>
            <p:nvPr/>
          </p:nvSpPr>
          <p:spPr bwMode="auto">
            <a:xfrm>
              <a:off x="456216" y="2518054"/>
              <a:ext cx="403654" cy="511880"/>
            </a:xfrm>
            <a:custGeom>
              <a:avLst/>
              <a:gdLst>
                <a:gd name="T0" fmla="*/ 75 w 117"/>
                <a:gd name="T1" fmla="*/ 0 h 148"/>
                <a:gd name="T2" fmla="*/ 75 w 117"/>
                <a:gd name="T3" fmla="*/ 0 h 148"/>
                <a:gd name="T4" fmla="*/ 48 w 117"/>
                <a:gd name="T5" fmla="*/ 0 h 148"/>
                <a:gd name="T6" fmla="*/ 48 w 117"/>
                <a:gd name="T7" fmla="*/ 0 h 148"/>
                <a:gd name="T8" fmla="*/ 15 w 117"/>
                <a:gd name="T9" fmla="*/ 7 h 148"/>
                <a:gd name="T10" fmla="*/ 3 w 117"/>
                <a:gd name="T11" fmla="*/ 84 h 148"/>
                <a:gd name="T12" fmla="*/ 24 w 117"/>
                <a:gd name="T13" fmla="*/ 93 h 148"/>
                <a:gd name="T14" fmla="*/ 19 w 117"/>
                <a:gd name="T15" fmla="*/ 146 h 148"/>
                <a:gd name="T16" fmla="*/ 44 w 117"/>
                <a:gd name="T17" fmla="*/ 148 h 148"/>
                <a:gd name="T18" fmla="*/ 80 w 117"/>
                <a:gd name="T19" fmla="*/ 141 h 148"/>
                <a:gd name="T20" fmla="*/ 108 w 117"/>
                <a:gd name="T21" fmla="*/ 146 h 148"/>
                <a:gd name="T22" fmla="*/ 103 w 117"/>
                <a:gd name="T23" fmla="*/ 96 h 148"/>
                <a:gd name="T24" fmla="*/ 56 w 117"/>
                <a:gd name="T25" fmla="*/ 82 h 148"/>
                <a:gd name="T26" fmla="*/ 62 w 117"/>
                <a:gd name="T27" fmla="*/ 79 h 148"/>
                <a:gd name="T28" fmla="*/ 111 w 117"/>
                <a:gd name="T29" fmla="*/ 82 h 148"/>
                <a:gd name="T30" fmla="*/ 116 w 117"/>
                <a:gd name="T31" fmla="*/ 72 h 148"/>
                <a:gd name="T32" fmla="*/ 102 w 117"/>
                <a:gd name="T33" fmla="*/ 5 h 148"/>
                <a:gd name="T34" fmla="*/ 75 w 117"/>
                <a:gd name="T3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148"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5" y="3"/>
                    <a:pt x="16" y="6"/>
                    <a:pt x="15" y="7"/>
                  </a:cubicBezTo>
                  <a:cubicBezTo>
                    <a:pt x="13" y="9"/>
                    <a:pt x="0" y="80"/>
                    <a:pt x="3" y="84"/>
                  </a:cubicBezTo>
                  <a:cubicBezTo>
                    <a:pt x="7" y="89"/>
                    <a:pt x="24" y="93"/>
                    <a:pt x="24" y="93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106" y="83"/>
                    <a:pt x="111" y="82"/>
                  </a:cubicBezTo>
                  <a:cubicBezTo>
                    <a:pt x="116" y="82"/>
                    <a:pt x="116" y="81"/>
                    <a:pt x="116" y="72"/>
                  </a:cubicBezTo>
                  <a:cubicBezTo>
                    <a:pt x="117" y="64"/>
                    <a:pt x="106" y="18"/>
                    <a:pt x="102" y="5"/>
                  </a:cubicBezTo>
                  <a:cubicBezTo>
                    <a:pt x="94" y="3"/>
                    <a:pt x="77" y="0"/>
                    <a:pt x="75" y="0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4" name="Freeform 814"/>
            <p:cNvSpPr/>
            <p:nvPr/>
          </p:nvSpPr>
          <p:spPr bwMode="auto">
            <a:xfrm>
              <a:off x="621480" y="2462478"/>
              <a:ext cx="96526" cy="93601"/>
            </a:xfrm>
            <a:custGeom>
              <a:avLst/>
              <a:gdLst>
                <a:gd name="T0" fmla="*/ 26 w 28"/>
                <a:gd name="T1" fmla="*/ 0 h 27"/>
                <a:gd name="T2" fmla="*/ 1 w 28"/>
                <a:gd name="T3" fmla="*/ 1 h 27"/>
                <a:gd name="T4" fmla="*/ 0 w 28"/>
                <a:gd name="T5" fmla="*/ 17 h 27"/>
                <a:gd name="T6" fmla="*/ 14 w 28"/>
                <a:gd name="T7" fmla="*/ 27 h 27"/>
                <a:gd name="T8" fmla="*/ 27 w 28"/>
                <a:gd name="T9" fmla="*/ 17 h 27"/>
                <a:gd name="T10" fmla="*/ 26 w 28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7">
                  <a:moveTo>
                    <a:pt x="26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27"/>
                    <a:pt x="14" y="27"/>
                  </a:cubicBezTo>
                  <a:cubicBezTo>
                    <a:pt x="28" y="27"/>
                    <a:pt x="27" y="17"/>
                    <a:pt x="27" y="17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5" name="Freeform 815"/>
            <p:cNvSpPr/>
            <p:nvPr/>
          </p:nvSpPr>
          <p:spPr bwMode="auto">
            <a:xfrm>
              <a:off x="583455" y="2314765"/>
              <a:ext cx="76051" cy="195977"/>
            </a:xfrm>
            <a:custGeom>
              <a:avLst/>
              <a:gdLst>
                <a:gd name="T0" fmla="*/ 13 w 22"/>
                <a:gd name="T1" fmla="*/ 45 h 57"/>
                <a:gd name="T2" fmla="*/ 8 w 22"/>
                <a:gd name="T3" fmla="*/ 32 h 57"/>
                <a:gd name="T4" fmla="*/ 5 w 22"/>
                <a:gd name="T5" fmla="*/ 22 h 57"/>
                <a:gd name="T6" fmla="*/ 7 w 22"/>
                <a:gd name="T7" fmla="*/ 17 h 57"/>
                <a:gd name="T8" fmla="*/ 6 w 22"/>
                <a:gd name="T9" fmla="*/ 0 h 57"/>
                <a:gd name="T10" fmla="*/ 6 w 22"/>
                <a:gd name="T11" fmla="*/ 0 h 57"/>
                <a:gd name="T12" fmla="*/ 0 w 22"/>
                <a:gd name="T13" fmla="*/ 16 h 57"/>
                <a:gd name="T14" fmla="*/ 2 w 22"/>
                <a:gd name="T15" fmla="*/ 34 h 57"/>
                <a:gd name="T16" fmla="*/ 4 w 22"/>
                <a:gd name="T17" fmla="*/ 41 h 57"/>
                <a:gd name="T18" fmla="*/ 22 w 22"/>
                <a:gd name="T19" fmla="*/ 57 h 57"/>
                <a:gd name="T20" fmla="*/ 13 w 22"/>
                <a:gd name="T21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57">
                  <a:moveTo>
                    <a:pt x="13" y="45"/>
                  </a:moveTo>
                  <a:cubicBezTo>
                    <a:pt x="11" y="39"/>
                    <a:pt x="12" y="36"/>
                    <a:pt x="8" y="32"/>
                  </a:cubicBezTo>
                  <a:cubicBezTo>
                    <a:pt x="5" y="28"/>
                    <a:pt x="6" y="24"/>
                    <a:pt x="5" y="22"/>
                  </a:cubicBezTo>
                  <a:cubicBezTo>
                    <a:pt x="4" y="20"/>
                    <a:pt x="6" y="19"/>
                    <a:pt x="7" y="17"/>
                  </a:cubicBezTo>
                  <a:cubicBezTo>
                    <a:pt x="8" y="1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4"/>
                    <a:pt x="0" y="10"/>
                    <a:pt x="0" y="16"/>
                  </a:cubicBezTo>
                  <a:cubicBezTo>
                    <a:pt x="0" y="21"/>
                    <a:pt x="0" y="27"/>
                    <a:pt x="2" y="34"/>
                  </a:cubicBezTo>
                  <a:cubicBezTo>
                    <a:pt x="3" y="36"/>
                    <a:pt x="3" y="38"/>
                    <a:pt x="4" y="41"/>
                  </a:cubicBezTo>
                  <a:cubicBezTo>
                    <a:pt x="8" y="49"/>
                    <a:pt x="16" y="56"/>
                    <a:pt x="22" y="57"/>
                  </a:cubicBezTo>
                  <a:cubicBezTo>
                    <a:pt x="19" y="55"/>
                    <a:pt x="16" y="51"/>
                    <a:pt x="13" y="45"/>
                  </a:cubicBezTo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6" name="Freeform 816"/>
            <p:cNvSpPr/>
            <p:nvPr/>
          </p:nvSpPr>
          <p:spPr bwMode="auto">
            <a:xfrm>
              <a:off x="590768" y="2286976"/>
              <a:ext cx="162339" cy="223764"/>
            </a:xfrm>
            <a:custGeom>
              <a:avLst/>
              <a:gdLst>
                <a:gd name="T0" fmla="*/ 22 w 47"/>
                <a:gd name="T1" fmla="*/ 0 h 65"/>
                <a:gd name="T2" fmla="*/ 4 w 47"/>
                <a:gd name="T3" fmla="*/ 8 h 65"/>
                <a:gd name="T4" fmla="*/ 4 w 47"/>
                <a:gd name="T5" fmla="*/ 8 h 65"/>
                <a:gd name="T6" fmla="*/ 3 w 47"/>
                <a:gd name="T7" fmla="*/ 26 h 65"/>
                <a:gd name="T8" fmla="*/ 3 w 47"/>
                <a:gd name="T9" fmla="*/ 32 h 65"/>
                <a:gd name="T10" fmla="*/ 6 w 47"/>
                <a:gd name="T11" fmla="*/ 47 h 65"/>
                <a:gd name="T12" fmla="*/ 11 w 47"/>
                <a:gd name="T13" fmla="*/ 58 h 65"/>
                <a:gd name="T14" fmla="*/ 20 w 47"/>
                <a:gd name="T15" fmla="*/ 65 h 65"/>
                <a:gd name="T16" fmla="*/ 22 w 47"/>
                <a:gd name="T17" fmla="*/ 65 h 65"/>
                <a:gd name="T18" fmla="*/ 42 w 47"/>
                <a:gd name="T19" fmla="*/ 49 h 65"/>
                <a:gd name="T20" fmla="*/ 47 w 47"/>
                <a:gd name="T21" fmla="*/ 24 h 65"/>
                <a:gd name="T22" fmla="*/ 22 w 47"/>
                <a:gd name="T2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65">
                  <a:moveTo>
                    <a:pt x="22" y="0"/>
                  </a:moveTo>
                  <a:cubicBezTo>
                    <a:pt x="15" y="0"/>
                    <a:pt x="8" y="3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24"/>
                    <a:pt x="3" y="26"/>
                  </a:cubicBezTo>
                  <a:cubicBezTo>
                    <a:pt x="3" y="27"/>
                    <a:pt x="2" y="30"/>
                    <a:pt x="3" y="32"/>
                  </a:cubicBezTo>
                  <a:cubicBezTo>
                    <a:pt x="4" y="34"/>
                    <a:pt x="0" y="38"/>
                    <a:pt x="6" y="47"/>
                  </a:cubicBezTo>
                  <a:cubicBezTo>
                    <a:pt x="9" y="52"/>
                    <a:pt x="8" y="52"/>
                    <a:pt x="11" y="58"/>
                  </a:cubicBezTo>
                  <a:cubicBezTo>
                    <a:pt x="13" y="64"/>
                    <a:pt x="17" y="63"/>
                    <a:pt x="20" y="65"/>
                  </a:cubicBezTo>
                  <a:cubicBezTo>
                    <a:pt x="21" y="65"/>
                    <a:pt x="22" y="65"/>
                    <a:pt x="22" y="65"/>
                  </a:cubicBezTo>
                  <a:cubicBezTo>
                    <a:pt x="29" y="65"/>
                    <a:pt x="39" y="58"/>
                    <a:pt x="42" y="49"/>
                  </a:cubicBezTo>
                  <a:cubicBezTo>
                    <a:pt x="45" y="39"/>
                    <a:pt x="47" y="31"/>
                    <a:pt x="47" y="24"/>
                  </a:cubicBezTo>
                  <a:cubicBezTo>
                    <a:pt x="47" y="16"/>
                    <a:pt x="39" y="0"/>
                    <a:pt x="22" y="0"/>
                  </a:cubicBezTo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7" name="Freeform 817"/>
            <p:cNvSpPr/>
            <p:nvPr/>
          </p:nvSpPr>
          <p:spPr bwMode="auto">
            <a:xfrm>
              <a:off x="742868" y="2376190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6 h 14"/>
                <a:gd name="T4" fmla="*/ 2 w 8"/>
                <a:gd name="T5" fmla="*/ 14 h 14"/>
                <a:gd name="T6" fmla="*/ 6 w 8"/>
                <a:gd name="T7" fmla="*/ 7 h 14"/>
                <a:gd name="T8" fmla="*/ 4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1" y="0"/>
                    <a:pt x="0" y="4"/>
                    <a:pt x="0" y="6"/>
                  </a:cubicBezTo>
                  <a:cubicBezTo>
                    <a:pt x="0" y="8"/>
                    <a:pt x="0" y="14"/>
                    <a:pt x="2" y="14"/>
                  </a:cubicBezTo>
                  <a:cubicBezTo>
                    <a:pt x="3" y="14"/>
                    <a:pt x="5" y="11"/>
                    <a:pt x="6" y="7"/>
                  </a:cubicBezTo>
                  <a:cubicBezTo>
                    <a:pt x="7" y="4"/>
                    <a:pt x="8" y="0"/>
                    <a:pt x="4" y="0"/>
                  </a:cubicBezTo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8" name="Freeform 818"/>
            <p:cNvSpPr/>
            <p:nvPr/>
          </p:nvSpPr>
          <p:spPr bwMode="auto">
            <a:xfrm>
              <a:off x="663893" y="2363027"/>
              <a:ext cx="89214" cy="147713"/>
            </a:xfrm>
            <a:custGeom>
              <a:avLst/>
              <a:gdLst>
                <a:gd name="T0" fmla="*/ 26 w 26"/>
                <a:gd name="T1" fmla="*/ 0 h 43"/>
                <a:gd name="T2" fmla="*/ 18 w 26"/>
                <a:gd name="T3" fmla="*/ 0 h 43"/>
                <a:gd name="T4" fmla="*/ 18 w 26"/>
                <a:gd name="T5" fmla="*/ 0 h 43"/>
                <a:gd name="T6" fmla="*/ 21 w 26"/>
                <a:gd name="T7" fmla="*/ 9 h 43"/>
                <a:gd name="T8" fmla="*/ 16 w 26"/>
                <a:gd name="T9" fmla="*/ 20 h 43"/>
                <a:gd name="T10" fmla="*/ 14 w 26"/>
                <a:gd name="T11" fmla="*/ 29 h 43"/>
                <a:gd name="T12" fmla="*/ 4 w 26"/>
                <a:gd name="T13" fmla="*/ 41 h 43"/>
                <a:gd name="T14" fmla="*/ 2 w 26"/>
                <a:gd name="T15" fmla="*/ 42 h 43"/>
                <a:gd name="T16" fmla="*/ 0 w 26"/>
                <a:gd name="T17" fmla="*/ 43 h 43"/>
                <a:gd name="T18" fmla="*/ 2 w 26"/>
                <a:gd name="T19" fmla="*/ 43 h 43"/>
                <a:gd name="T20" fmla="*/ 21 w 26"/>
                <a:gd name="T21" fmla="*/ 27 h 43"/>
                <a:gd name="T22" fmla="*/ 24 w 26"/>
                <a:gd name="T23" fmla="*/ 17 h 43"/>
                <a:gd name="T24" fmla="*/ 24 w 26"/>
                <a:gd name="T25" fmla="*/ 13 h 43"/>
                <a:gd name="T26" fmla="*/ 26 w 26"/>
                <a:gd name="T27" fmla="*/ 5 h 43"/>
                <a:gd name="T28" fmla="*/ 26 w 26"/>
                <a:gd name="T29" fmla="*/ 4 h 43"/>
                <a:gd name="T30" fmla="*/ 26 w 26"/>
                <a:gd name="T31" fmla="*/ 2 h 43"/>
                <a:gd name="T32" fmla="*/ 26 w 26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cubicBezTo>
                    <a:pt x="25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3"/>
                    <a:pt x="22" y="6"/>
                    <a:pt x="21" y="9"/>
                  </a:cubicBezTo>
                  <a:cubicBezTo>
                    <a:pt x="20" y="12"/>
                    <a:pt x="20" y="18"/>
                    <a:pt x="16" y="20"/>
                  </a:cubicBezTo>
                  <a:cubicBezTo>
                    <a:pt x="13" y="23"/>
                    <a:pt x="15" y="24"/>
                    <a:pt x="14" y="29"/>
                  </a:cubicBezTo>
                  <a:cubicBezTo>
                    <a:pt x="13" y="33"/>
                    <a:pt x="6" y="40"/>
                    <a:pt x="4" y="41"/>
                  </a:cubicBezTo>
                  <a:cubicBezTo>
                    <a:pt x="3" y="41"/>
                    <a:pt x="3" y="42"/>
                    <a:pt x="2" y="42"/>
                  </a:cubicBezTo>
                  <a:cubicBezTo>
                    <a:pt x="2" y="42"/>
                    <a:pt x="1" y="43"/>
                    <a:pt x="0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8" y="43"/>
                    <a:pt x="19" y="36"/>
                    <a:pt x="21" y="27"/>
                  </a:cubicBezTo>
                  <a:cubicBezTo>
                    <a:pt x="22" y="24"/>
                    <a:pt x="23" y="20"/>
                    <a:pt x="24" y="17"/>
                  </a:cubicBezTo>
                  <a:cubicBezTo>
                    <a:pt x="24" y="16"/>
                    <a:pt x="24" y="14"/>
                    <a:pt x="24" y="13"/>
                  </a:cubicBezTo>
                  <a:cubicBezTo>
                    <a:pt x="24" y="11"/>
                    <a:pt x="24" y="6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2"/>
                    <a:pt x="26" y="1"/>
                    <a:pt x="26" y="0"/>
                  </a:cubicBezTo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9" name="Freeform 819"/>
            <p:cNvSpPr/>
            <p:nvPr/>
          </p:nvSpPr>
          <p:spPr bwMode="auto">
            <a:xfrm>
              <a:off x="663893" y="2314765"/>
              <a:ext cx="92138" cy="195977"/>
            </a:xfrm>
            <a:custGeom>
              <a:avLst/>
              <a:gdLst>
                <a:gd name="T0" fmla="*/ 19 w 27"/>
                <a:gd name="T1" fmla="*/ 0 h 57"/>
                <a:gd name="T2" fmla="*/ 2 w 27"/>
                <a:gd name="T3" fmla="*/ 10 h 57"/>
                <a:gd name="T4" fmla="*/ 2 w 27"/>
                <a:gd name="T5" fmla="*/ 18 h 57"/>
                <a:gd name="T6" fmla="*/ 5 w 27"/>
                <a:gd name="T7" fmla="*/ 35 h 57"/>
                <a:gd name="T8" fmla="*/ 1 w 27"/>
                <a:gd name="T9" fmla="*/ 36 h 57"/>
                <a:gd name="T10" fmla="*/ 1 w 27"/>
                <a:gd name="T11" fmla="*/ 45 h 57"/>
                <a:gd name="T12" fmla="*/ 4 w 27"/>
                <a:gd name="T13" fmla="*/ 50 h 57"/>
                <a:gd name="T14" fmla="*/ 0 w 27"/>
                <a:gd name="T15" fmla="*/ 57 h 57"/>
                <a:gd name="T16" fmla="*/ 4 w 27"/>
                <a:gd name="T17" fmla="*/ 57 h 57"/>
                <a:gd name="T18" fmla="*/ 13 w 27"/>
                <a:gd name="T19" fmla="*/ 50 h 57"/>
                <a:gd name="T20" fmla="*/ 20 w 27"/>
                <a:gd name="T21" fmla="*/ 37 h 57"/>
                <a:gd name="T22" fmla="*/ 23 w 27"/>
                <a:gd name="T23" fmla="*/ 24 h 57"/>
                <a:gd name="T24" fmla="*/ 24 w 27"/>
                <a:gd name="T25" fmla="*/ 14 h 57"/>
                <a:gd name="T26" fmla="*/ 26 w 27"/>
                <a:gd name="T27" fmla="*/ 14 h 57"/>
                <a:gd name="T28" fmla="*/ 19 w 2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7">
                  <a:moveTo>
                    <a:pt x="19" y="0"/>
                  </a:moveTo>
                  <a:cubicBezTo>
                    <a:pt x="19" y="0"/>
                    <a:pt x="5" y="6"/>
                    <a:pt x="2" y="10"/>
                  </a:cubicBezTo>
                  <a:cubicBezTo>
                    <a:pt x="0" y="14"/>
                    <a:pt x="3" y="15"/>
                    <a:pt x="2" y="18"/>
                  </a:cubicBezTo>
                  <a:cubicBezTo>
                    <a:pt x="1" y="23"/>
                    <a:pt x="4" y="28"/>
                    <a:pt x="5" y="35"/>
                  </a:cubicBezTo>
                  <a:cubicBezTo>
                    <a:pt x="5" y="36"/>
                    <a:pt x="1" y="36"/>
                    <a:pt x="1" y="36"/>
                  </a:cubicBezTo>
                  <a:cubicBezTo>
                    <a:pt x="1" y="36"/>
                    <a:pt x="0" y="43"/>
                    <a:pt x="1" y="45"/>
                  </a:cubicBezTo>
                  <a:cubicBezTo>
                    <a:pt x="1" y="47"/>
                    <a:pt x="5" y="48"/>
                    <a:pt x="4" y="50"/>
                  </a:cubicBezTo>
                  <a:cubicBezTo>
                    <a:pt x="4" y="52"/>
                    <a:pt x="2" y="55"/>
                    <a:pt x="0" y="57"/>
                  </a:cubicBezTo>
                  <a:cubicBezTo>
                    <a:pt x="1" y="57"/>
                    <a:pt x="3" y="57"/>
                    <a:pt x="4" y="57"/>
                  </a:cubicBezTo>
                  <a:cubicBezTo>
                    <a:pt x="6" y="56"/>
                    <a:pt x="12" y="54"/>
                    <a:pt x="13" y="50"/>
                  </a:cubicBezTo>
                  <a:cubicBezTo>
                    <a:pt x="14" y="45"/>
                    <a:pt x="17" y="39"/>
                    <a:pt x="20" y="37"/>
                  </a:cubicBezTo>
                  <a:cubicBezTo>
                    <a:pt x="23" y="34"/>
                    <a:pt x="23" y="27"/>
                    <a:pt x="23" y="24"/>
                  </a:cubicBezTo>
                  <a:cubicBezTo>
                    <a:pt x="22" y="21"/>
                    <a:pt x="24" y="14"/>
                    <a:pt x="24" y="14"/>
                  </a:cubicBezTo>
                  <a:cubicBezTo>
                    <a:pt x="24" y="14"/>
                    <a:pt x="25" y="14"/>
                    <a:pt x="26" y="14"/>
                  </a:cubicBezTo>
                  <a:cubicBezTo>
                    <a:pt x="25" y="10"/>
                    <a:pt x="27" y="7"/>
                    <a:pt x="19" y="0"/>
                  </a:cubicBezTo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0" name="Freeform 820"/>
            <p:cNvSpPr/>
            <p:nvPr/>
          </p:nvSpPr>
          <p:spPr bwMode="auto">
            <a:xfrm>
              <a:off x="745794" y="2383503"/>
              <a:ext cx="20475" cy="35100"/>
            </a:xfrm>
            <a:custGeom>
              <a:avLst/>
              <a:gdLst>
                <a:gd name="T0" fmla="*/ 1 w 6"/>
                <a:gd name="T1" fmla="*/ 3 h 10"/>
                <a:gd name="T2" fmla="*/ 1 w 6"/>
                <a:gd name="T3" fmla="*/ 6 h 10"/>
                <a:gd name="T4" fmla="*/ 1 w 6"/>
                <a:gd name="T5" fmla="*/ 9 h 10"/>
                <a:gd name="T6" fmla="*/ 4 w 6"/>
                <a:gd name="T7" fmla="*/ 6 h 10"/>
                <a:gd name="T8" fmla="*/ 5 w 6"/>
                <a:gd name="T9" fmla="*/ 1 h 10"/>
                <a:gd name="T10" fmla="*/ 1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1" y="10"/>
                    <a:pt x="3" y="7"/>
                    <a:pt x="4" y="6"/>
                  </a:cubicBezTo>
                  <a:cubicBezTo>
                    <a:pt x="4" y="4"/>
                    <a:pt x="6" y="1"/>
                    <a:pt x="5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1" name="Freeform 821"/>
            <p:cNvSpPr/>
            <p:nvPr/>
          </p:nvSpPr>
          <p:spPr bwMode="auto">
            <a:xfrm>
              <a:off x="652193" y="2434691"/>
              <a:ext cx="27788" cy="11700"/>
            </a:xfrm>
            <a:custGeom>
              <a:avLst/>
              <a:gdLst>
                <a:gd name="T0" fmla="*/ 0 w 8"/>
                <a:gd name="T1" fmla="*/ 0 h 3"/>
                <a:gd name="T2" fmla="*/ 1 w 8"/>
                <a:gd name="T3" fmla="*/ 3 h 3"/>
                <a:gd name="T4" fmla="*/ 3 w 8"/>
                <a:gd name="T5" fmla="*/ 3 h 3"/>
                <a:gd name="T6" fmla="*/ 5 w 8"/>
                <a:gd name="T7" fmla="*/ 3 h 3"/>
                <a:gd name="T8" fmla="*/ 8 w 8"/>
                <a:gd name="T9" fmla="*/ 0 h 3"/>
                <a:gd name="T10" fmla="*/ 3 w 8"/>
                <a:gd name="T11" fmla="*/ 0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7" y="2"/>
                    <a:pt x="8" y="0"/>
                    <a:pt x="8" y="0"/>
                  </a:cubicBezTo>
                  <a:cubicBezTo>
                    <a:pt x="8" y="0"/>
                    <a:pt x="6" y="1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2" name="Freeform 822"/>
            <p:cNvSpPr/>
            <p:nvPr/>
          </p:nvSpPr>
          <p:spPr bwMode="auto">
            <a:xfrm>
              <a:off x="562980" y="2376190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2 w 8"/>
                <a:gd name="T3" fmla="*/ 7 h 14"/>
                <a:gd name="T4" fmla="*/ 7 w 8"/>
                <a:gd name="T5" fmla="*/ 14 h 14"/>
                <a:gd name="T6" fmla="*/ 8 w 8"/>
                <a:gd name="T7" fmla="*/ 9 h 14"/>
                <a:gd name="T8" fmla="*/ 8 w 8"/>
                <a:gd name="T9" fmla="*/ 6 h 14"/>
                <a:gd name="T10" fmla="*/ 4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0" y="0"/>
                    <a:pt x="2" y="4"/>
                    <a:pt x="2" y="7"/>
                  </a:cubicBezTo>
                  <a:cubicBezTo>
                    <a:pt x="3" y="11"/>
                    <a:pt x="5" y="14"/>
                    <a:pt x="7" y="14"/>
                  </a:cubicBezTo>
                  <a:cubicBezTo>
                    <a:pt x="8" y="14"/>
                    <a:pt x="7" y="12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8" y="4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3" name="Freeform 823"/>
            <p:cNvSpPr/>
            <p:nvPr/>
          </p:nvSpPr>
          <p:spPr bwMode="auto">
            <a:xfrm>
              <a:off x="570292" y="2380577"/>
              <a:ext cx="16087" cy="38025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6 h 11"/>
                <a:gd name="T4" fmla="*/ 4 w 5"/>
                <a:gd name="T5" fmla="*/ 10 h 11"/>
                <a:gd name="T6" fmla="*/ 4 w 5"/>
                <a:gd name="T7" fmla="*/ 6 h 11"/>
                <a:gd name="T8" fmla="*/ 5 w 5"/>
                <a:gd name="T9" fmla="*/ 3 h 11"/>
                <a:gd name="T10" fmla="*/ 1 w 5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1"/>
                    <a:pt x="1" y="4"/>
                    <a:pt x="1" y="6"/>
                  </a:cubicBezTo>
                  <a:cubicBezTo>
                    <a:pt x="2" y="7"/>
                    <a:pt x="3" y="11"/>
                    <a:pt x="4" y="10"/>
                  </a:cubicBezTo>
                  <a:cubicBezTo>
                    <a:pt x="4" y="9"/>
                    <a:pt x="3" y="7"/>
                    <a:pt x="4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4" name="Freeform 824"/>
            <p:cNvSpPr/>
            <p:nvPr/>
          </p:nvSpPr>
          <p:spPr bwMode="auto">
            <a:xfrm>
              <a:off x="649268" y="2421528"/>
              <a:ext cx="24863" cy="17550"/>
            </a:xfrm>
            <a:custGeom>
              <a:avLst/>
              <a:gdLst>
                <a:gd name="T0" fmla="*/ 3 w 7"/>
                <a:gd name="T1" fmla="*/ 2 h 5"/>
                <a:gd name="T2" fmla="*/ 1 w 7"/>
                <a:gd name="T3" fmla="*/ 3 h 5"/>
                <a:gd name="T4" fmla="*/ 5 w 7"/>
                <a:gd name="T5" fmla="*/ 5 h 5"/>
                <a:gd name="T6" fmla="*/ 5 w 7"/>
                <a:gd name="T7" fmla="*/ 0 h 5"/>
                <a:gd name="T8" fmla="*/ 3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0" y="5"/>
                    <a:pt x="4" y="4"/>
                    <a:pt x="5" y="5"/>
                  </a:cubicBezTo>
                  <a:cubicBezTo>
                    <a:pt x="7" y="5"/>
                    <a:pt x="6" y="1"/>
                    <a:pt x="5" y="0"/>
                  </a:cubicBezTo>
                  <a:cubicBezTo>
                    <a:pt x="5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5" name="Freeform 825"/>
            <p:cNvSpPr/>
            <p:nvPr/>
          </p:nvSpPr>
          <p:spPr bwMode="auto">
            <a:xfrm>
              <a:off x="649268" y="2480029"/>
              <a:ext cx="35100" cy="17550"/>
            </a:xfrm>
            <a:custGeom>
              <a:avLst/>
              <a:gdLst>
                <a:gd name="T0" fmla="*/ 5 w 10"/>
                <a:gd name="T1" fmla="*/ 1 h 5"/>
                <a:gd name="T2" fmla="*/ 0 w 10"/>
                <a:gd name="T3" fmla="*/ 2 h 5"/>
                <a:gd name="T4" fmla="*/ 5 w 10"/>
                <a:gd name="T5" fmla="*/ 5 h 5"/>
                <a:gd name="T6" fmla="*/ 9 w 10"/>
                <a:gd name="T7" fmla="*/ 3 h 5"/>
                <a:gd name="T8" fmla="*/ 5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4"/>
                    <a:pt x="2" y="5"/>
                    <a:pt x="5" y="5"/>
                  </a:cubicBezTo>
                  <a:cubicBezTo>
                    <a:pt x="7" y="5"/>
                    <a:pt x="9" y="5"/>
                    <a:pt x="9" y="3"/>
                  </a:cubicBezTo>
                  <a:cubicBezTo>
                    <a:pt x="10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6" name="Freeform 826"/>
            <p:cNvSpPr/>
            <p:nvPr/>
          </p:nvSpPr>
          <p:spPr bwMode="auto">
            <a:xfrm>
              <a:off x="636105" y="2456628"/>
              <a:ext cx="58501" cy="10237"/>
            </a:xfrm>
            <a:custGeom>
              <a:avLst/>
              <a:gdLst>
                <a:gd name="T0" fmla="*/ 10 w 17"/>
                <a:gd name="T1" fmla="*/ 0 h 3"/>
                <a:gd name="T2" fmla="*/ 8 w 17"/>
                <a:gd name="T3" fmla="*/ 1 h 3"/>
                <a:gd name="T4" fmla="*/ 7 w 17"/>
                <a:gd name="T5" fmla="*/ 0 h 3"/>
                <a:gd name="T6" fmla="*/ 1 w 17"/>
                <a:gd name="T7" fmla="*/ 1 h 3"/>
                <a:gd name="T8" fmla="*/ 8 w 17"/>
                <a:gd name="T9" fmla="*/ 3 h 3"/>
                <a:gd name="T10" fmla="*/ 17 w 17"/>
                <a:gd name="T11" fmla="*/ 1 h 3"/>
                <a:gd name="T12" fmla="*/ 10 w 1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">
                  <a:moveTo>
                    <a:pt x="10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1" y="0"/>
                    <a:pt x="1" y="1"/>
                  </a:cubicBezTo>
                  <a:cubicBezTo>
                    <a:pt x="0" y="1"/>
                    <a:pt x="4" y="3"/>
                    <a:pt x="8" y="3"/>
                  </a:cubicBezTo>
                  <a:cubicBezTo>
                    <a:pt x="12" y="3"/>
                    <a:pt x="17" y="1"/>
                    <a:pt x="17" y="1"/>
                  </a:cubicBezTo>
                  <a:cubicBezTo>
                    <a:pt x="17" y="0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7" name="Freeform 827"/>
            <p:cNvSpPr/>
            <p:nvPr/>
          </p:nvSpPr>
          <p:spPr bwMode="auto">
            <a:xfrm>
              <a:off x="641956" y="2466866"/>
              <a:ext cx="32175" cy="5850"/>
            </a:xfrm>
            <a:custGeom>
              <a:avLst/>
              <a:gdLst>
                <a:gd name="T0" fmla="*/ 5 w 9"/>
                <a:gd name="T1" fmla="*/ 1 h 2"/>
                <a:gd name="T2" fmla="*/ 0 w 9"/>
                <a:gd name="T3" fmla="*/ 0 h 2"/>
                <a:gd name="T4" fmla="*/ 4 w 9"/>
                <a:gd name="T5" fmla="*/ 1 h 2"/>
                <a:gd name="T6" fmla="*/ 9 w 9"/>
                <a:gd name="T7" fmla="*/ 1 h 2"/>
                <a:gd name="T8" fmla="*/ 5 w 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5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2"/>
                    <a:pt x="8" y="1"/>
                    <a:pt x="9" y="1"/>
                  </a:cubicBezTo>
                  <a:cubicBezTo>
                    <a:pt x="9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8" name="Freeform 828"/>
            <p:cNvSpPr/>
            <p:nvPr/>
          </p:nvSpPr>
          <p:spPr bwMode="auto">
            <a:xfrm>
              <a:off x="652193" y="23381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9" name="Freeform 829"/>
            <p:cNvSpPr/>
            <p:nvPr/>
          </p:nvSpPr>
          <p:spPr bwMode="auto">
            <a:xfrm>
              <a:off x="625868" y="2380577"/>
              <a:ext cx="10237" cy="1023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0" name="Freeform 830"/>
            <p:cNvSpPr/>
            <p:nvPr/>
          </p:nvSpPr>
          <p:spPr bwMode="auto">
            <a:xfrm>
              <a:off x="697531" y="2380577"/>
              <a:ext cx="10237" cy="1023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3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1" name="Freeform 831"/>
            <p:cNvSpPr/>
            <p:nvPr/>
          </p:nvSpPr>
          <p:spPr bwMode="auto">
            <a:xfrm>
              <a:off x="659506" y="2515129"/>
              <a:ext cx="24863" cy="17550"/>
            </a:xfrm>
            <a:custGeom>
              <a:avLst/>
              <a:gdLst>
                <a:gd name="T0" fmla="*/ 3 w 7"/>
                <a:gd name="T1" fmla="*/ 3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1 h 5"/>
                <a:gd name="T8" fmla="*/ 3 w 7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3"/>
                  </a:moveTo>
                  <a:cubicBezTo>
                    <a:pt x="3" y="4"/>
                    <a:pt x="0" y="2"/>
                    <a:pt x="0" y="3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4"/>
                    <a:pt x="7" y="2"/>
                    <a:pt x="6" y="1"/>
                  </a:cubicBezTo>
                  <a:cubicBezTo>
                    <a:pt x="5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2" name="Freeform 832"/>
            <p:cNvSpPr/>
            <p:nvPr/>
          </p:nvSpPr>
          <p:spPr bwMode="auto">
            <a:xfrm>
              <a:off x="611242" y="2380577"/>
              <a:ext cx="38025" cy="2924"/>
            </a:xfrm>
            <a:custGeom>
              <a:avLst/>
              <a:gdLst>
                <a:gd name="T0" fmla="*/ 7 w 11"/>
                <a:gd name="T1" fmla="*/ 0 h 1"/>
                <a:gd name="T2" fmla="*/ 5 w 11"/>
                <a:gd name="T3" fmla="*/ 0 h 1"/>
                <a:gd name="T4" fmla="*/ 2 w 11"/>
                <a:gd name="T5" fmla="*/ 1 h 1"/>
                <a:gd name="T6" fmla="*/ 0 w 11"/>
                <a:gd name="T7" fmla="*/ 1 h 1"/>
                <a:gd name="T8" fmla="*/ 0 w 11"/>
                <a:gd name="T9" fmla="*/ 1 h 1"/>
                <a:gd name="T10" fmla="*/ 5 w 11"/>
                <a:gd name="T11" fmla="*/ 1 h 1"/>
                <a:gd name="T12" fmla="*/ 9 w 11"/>
                <a:gd name="T13" fmla="*/ 1 h 1"/>
                <a:gd name="T14" fmla="*/ 11 w 11"/>
                <a:gd name="T15" fmla="*/ 1 h 1"/>
                <a:gd name="T16" fmla="*/ 11 w 11"/>
                <a:gd name="T17" fmla="*/ 1 h 1"/>
                <a:gd name="T18" fmla="*/ 9 w 11"/>
                <a:gd name="T19" fmla="*/ 0 h 1"/>
                <a:gd name="T20" fmla="*/ 7 w 1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" y="1"/>
                    <a:pt x="5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3" name="Freeform 833"/>
            <p:cNvSpPr/>
            <p:nvPr/>
          </p:nvSpPr>
          <p:spPr bwMode="auto">
            <a:xfrm>
              <a:off x="684368" y="2380577"/>
              <a:ext cx="38025" cy="2924"/>
            </a:xfrm>
            <a:custGeom>
              <a:avLst/>
              <a:gdLst>
                <a:gd name="T0" fmla="*/ 6 w 11"/>
                <a:gd name="T1" fmla="*/ 0 h 1"/>
                <a:gd name="T2" fmla="*/ 4 w 11"/>
                <a:gd name="T3" fmla="*/ 0 h 1"/>
                <a:gd name="T4" fmla="*/ 2 w 11"/>
                <a:gd name="T5" fmla="*/ 0 h 1"/>
                <a:gd name="T6" fmla="*/ 0 w 11"/>
                <a:gd name="T7" fmla="*/ 1 h 1"/>
                <a:gd name="T8" fmla="*/ 0 w 11"/>
                <a:gd name="T9" fmla="*/ 1 h 1"/>
                <a:gd name="T10" fmla="*/ 2 w 11"/>
                <a:gd name="T11" fmla="*/ 1 h 1"/>
                <a:gd name="T12" fmla="*/ 6 w 11"/>
                <a:gd name="T13" fmla="*/ 1 h 1"/>
                <a:gd name="T14" fmla="*/ 11 w 11"/>
                <a:gd name="T15" fmla="*/ 1 h 1"/>
                <a:gd name="T16" fmla="*/ 11 w 11"/>
                <a:gd name="T17" fmla="*/ 1 h 1"/>
                <a:gd name="T18" fmla="*/ 9 w 11"/>
                <a:gd name="T19" fmla="*/ 1 h 1"/>
                <a:gd name="T20" fmla="*/ 6 w 1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">
                  <a:moveTo>
                    <a:pt x="6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8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4" name="Freeform 834"/>
            <p:cNvSpPr/>
            <p:nvPr/>
          </p:nvSpPr>
          <p:spPr bwMode="auto">
            <a:xfrm>
              <a:off x="598079" y="2373264"/>
              <a:ext cx="5850" cy="23400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0 h 7"/>
                <a:gd name="T4" fmla="*/ 0 w 2"/>
                <a:gd name="T5" fmla="*/ 4 h 7"/>
                <a:gd name="T6" fmla="*/ 1 w 2"/>
                <a:gd name="T7" fmla="*/ 7 h 7"/>
                <a:gd name="T8" fmla="*/ 1 w 2"/>
                <a:gd name="T9" fmla="*/ 7 h 7"/>
                <a:gd name="T10" fmla="*/ 1 w 2"/>
                <a:gd name="T11" fmla="*/ 7 h 7"/>
                <a:gd name="T12" fmla="*/ 1 w 2"/>
                <a:gd name="T13" fmla="*/ 1 h 7"/>
                <a:gd name="T14" fmla="*/ 2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D4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5" name="Freeform 835"/>
            <p:cNvSpPr>
              <a:spLocks noEditPoints="1"/>
            </p:cNvSpPr>
            <p:nvPr/>
          </p:nvSpPr>
          <p:spPr bwMode="auto">
            <a:xfrm>
              <a:off x="598079" y="2370340"/>
              <a:ext cx="65814" cy="33638"/>
            </a:xfrm>
            <a:custGeom>
              <a:avLst/>
              <a:gdLst>
                <a:gd name="T0" fmla="*/ 4 w 19"/>
                <a:gd name="T1" fmla="*/ 4 h 10"/>
                <a:gd name="T2" fmla="*/ 4 w 19"/>
                <a:gd name="T3" fmla="*/ 4 h 10"/>
                <a:gd name="T4" fmla="*/ 6 w 19"/>
                <a:gd name="T5" fmla="*/ 4 h 10"/>
                <a:gd name="T6" fmla="*/ 9 w 19"/>
                <a:gd name="T7" fmla="*/ 3 h 10"/>
                <a:gd name="T8" fmla="*/ 11 w 19"/>
                <a:gd name="T9" fmla="*/ 3 h 10"/>
                <a:gd name="T10" fmla="*/ 11 w 19"/>
                <a:gd name="T11" fmla="*/ 3 h 10"/>
                <a:gd name="T12" fmla="*/ 13 w 19"/>
                <a:gd name="T13" fmla="*/ 3 h 10"/>
                <a:gd name="T14" fmla="*/ 15 w 19"/>
                <a:gd name="T15" fmla="*/ 4 h 10"/>
                <a:gd name="T16" fmla="*/ 15 w 19"/>
                <a:gd name="T17" fmla="*/ 4 h 10"/>
                <a:gd name="T18" fmla="*/ 13 w 19"/>
                <a:gd name="T19" fmla="*/ 4 h 10"/>
                <a:gd name="T20" fmla="*/ 11 w 19"/>
                <a:gd name="T21" fmla="*/ 4 h 10"/>
                <a:gd name="T22" fmla="*/ 11 w 19"/>
                <a:gd name="T23" fmla="*/ 5 h 10"/>
                <a:gd name="T24" fmla="*/ 9 w 19"/>
                <a:gd name="T25" fmla="*/ 6 h 10"/>
                <a:gd name="T26" fmla="*/ 9 w 19"/>
                <a:gd name="T27" fmla="*/ 6 h 10"/>
                <a:gd name="T28" fmla="*/ 8 w 19"/>
                <a:gd name="T29" fmla="*/ 4 h 10"/>
                <a:gd name="T30" fmla="*/ 8 w 19"/>
                <a:gd name="T31" fmla="*/ 4 h 10"/>
                <a:gd name="T32" fmla="*/ 4 w 19"/>
                <a:gd name="T33" fmla="*/ 4 h 10"/>
                <a:gd name="T34" fmla="*/ 3 w 19"/>
                <a:gd name="T35" fmla="*/ 0 h 10"/>
                <a:gd name="T36" fmla="*/ 2 w 19"/>
                <a:gd name="T37" fmla="*/ 1 h 10"/>
                <a:gd name="T38" fmla="*/ 1 w 19"/>
                <a:gd name="T39" fmla="*/ 2 h 10"/>
                <a:gd name="T40" fmla="*/ 1 w 19"/>
                <a:gd name="T41" fmla="*/ 8 h 10"/>
                <a:gd name="T42" fmla="*/ 1 w 19"/>
                <a:gd name="T43" fmla="*/ 8 h 10"/>
                <a:gd name="T44" fmla="*/ 3 w 19"/>
                <a:gd name="T45" fmla="*/ 10 h 10"/>
                <a:gd name="T46" fmla="*/ 17 w 19"/>
                <a:gd name="T47" fmla="*/ 8 h 10"/>
                <a:gd name="T48" fmla="*/ 19 w 19"/>
                <a:gd name="T49" fmla="*/ 3 h 10"/>
                <a:gd name="T50" fmla="*/ 18 w 19"/>
                <a:gd name="T51" fmla="*/ 2 h 10"/>
                <a:gd name="T52" fmla="*/ 3 w 19"/>
                <a:gd name="T5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10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4"/>
                    <a:pt x="4" y="4"/>
                  </a:cubicBezTo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4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6" name="Freeform 836"/>
            <p:cNvSpPr/>
            <p:nvPr/>
          </p:nvSpPr>
          <p:spPr bwMode="auto">
            <a:xfrm>
              <a:off x="625868" y="2383503"/>
              <a:ext cx="10237" cy="731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2 h 2"/>
                <a:gd name="T8" fmla="*/ 1 w 3"/>
                <a:gd name="T9" fmla="*/ 2 h 2"/>
                <a:gd name="T10" fmla="*/ 3 w 3"/>
                <a:gd name="T11" fmla="*/ 1 h 2"/>
                <a:gd name="T12" fmla="*/ 3 w 3"/>
                <a:gd name="T13" fmla="*/ 0 h 2"/>
                <a:gd name="T14" fmla="*/ 1 w 3"/>
                <a:gd name="T15" fmla="*/ 0 h 2"/>
                <a:gd name="T16" fmla="*/ 1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D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7" name="Freeform 837"/>
            <p:cNvSpPr/>
            <p:nvPr/>
          </p:nvSpPr>
          <p:spPr bwMode="auto">
            <a:xfrm>
              <a:off x="611242" y="2380577"/>
              <a:ext cx="38025" cy="2924"/>
            </a:xfrm>
            <a:custGeom>
              <a:avLst/>
              <a:gdLst>
                <a:gd name="T0" fmla="*/ 7 w 11"/>
                <a:gd name="T1" fmla="*/ 0 h 1"/>
                <a:gd name="T2" fmla="*/ 5 w 11"/>
                <a:gd name="T3" fmla="*/ 0 h 1"/>
                <a:gd name="T4" fmla="*/ 2 w 11"/>
                <a:gd name="T5" fmla="*/ 1 h 1"/>
                <a:gd name="T6" fmla="*/ 0 w 11"/>
                <a:gd name="T7" fmla="*/ 1 h 1"/>
                <a:gd name="T8" fmla="*/ 0 w 11"/>
                <a:gd name="T9" fmla="*/ 1 h 1"/>
                <a:gd name="T10" fmla="*/ 4 w 11"/>
                <a:gd name="T11" fmla="*/ 1 h 1"/>
                <a:gd name="T12" fmla="*/ 5 w 11"/>
                <a:gd name="T13" fmla="*/ 1 h 1"/>
                <a:gd name="T14" fmla="*/ 5 w 11"/>
                <a:gd name="T15" fmla="*/ 1 h 1"/>
                <a:gd name="T16" fmla="*/ 7 w 11"/>
                <a:gd name="T17" fmla="*/ 1 h 1"/>
                <a:gd name="T18" fmla="*/ 9 w 11"/>
                <a:gd name="T19" fmla="*/ 1 h 1"/>
                <a:gd name="T20" fmla="*/ 11 w 11"/>
                <a:gd name="T21" fmla="*/ 1 h 1"/>
                <a:gd name="T22" fmla="*/ 11 w 11"/>
                <a:gd name="T23" fmla="*/ 1 h 1"/>
                <a:gd name="T24" fmla="*/ 9 w 11"/>
                <a:gd name="T25" fmla="*/ 0 h 1"/>
                <a:gd name="T26" fmla="*/ 7 w 11"/>
                <a:gd name="T27" fmla="*/ 0 h 1"/>
                <a:gd name="T28" fmla="*/ 7 w 11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5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8" name="Freeform 838"/>
            <p:cNvSpPr>
              <a:spLocks noEditPoints="1"/>
            </p:cNvSpPr>
            <p:nvPr/>
          </p:nvSpPr>
          <p:spPr bwMode="auto">
            <a:xfrm>
              <a:off x="669743" y="2373264"/>
              <a:ext cx="62888" cy="30713"/>
            </a:xfrm>
            <a:custGeom>
              <a:avLst/>
              <a:gdLst>
                <a:gd name="T0" fmla="*/ 4 w 18"/>
                <a:gd name="T1" fmla="*/ 3 h 9"/>
                <a:gd name="T2" fmla="*/ 4 w 18"/>
                <a:gd name="T3" fmla="*/ 3 h 9"/>
                <a:gd name="T4" fmla="*/ 6 w 18"/>
                <a:gd name="T5" fmla="*/ 2 h 9"/>
                <a:gd name="T6" fmla="*/ 8 w 18"/>
                <a:gd name="T7" fmla="*/ 2 h 9"/>
                <a:gd name="T8" fmla="*/ 8 w 18"/>
                <a:gd name="T9" fmla="*/ 2 h 9"/>
                <a:gd name="T10" fmla="*/ 10 w 18"/>
                <a:gd name="T11" fmla="*/ 2 h 9"/>
                <a:gd name="T12" fmla="*/ 13 w 18"/>
                <a:gd name="T13" fmla="*/ 3 h 9"/>
                <a:gd name="T14" fmla="*/ 15 w 18"/>
                <a:gd name="T15" fmla="*/ 3 h 9"/>
                <a:gd name="T16" fmla="*/ 15 w 18"/>
                <a:gd name="T17" fmla="*/ 3 h 9"/>
                <a:gd name="T18" fmla="*/ 10 w 18"/>
                <a:gd name="T19" fmla="*/ 3 h 9"/>
                <a:gd name="T20" fmla="*/ 11 w 18"/>
                <a:gd name="T21" fmla="*/ 4 h 9"/>
                <a:gd name="T22" fmla="*/ 9 w 18"/>
                <a:gd name="T23" fmla="*/ 5 h 9"/>
                <a:gd name="T24" fmla="*/ 9 w 18"/>
                <a:gd name="T25" fmla="*/ 5 h 9"/>
                <a:gd name="T26" fmla="*/ 8 w 18"/>
                <a:gd name="T27" fmla="*/ 4 h 9"/>
                <a:gd name="T28" fmla="*/ 8 w 18"/>
                <a:gd name="T29" fmla="*/ 3 h 9"/>
                <a:gd name="T30" fmla="*/ 6 w 18"/>
                <a:gd name="T31" fmla="*/ 3 h 9"/>
                <a:gd name="T32" fmla="*/ 4 w 18"/>
                <a:gd name="T33" fmla="*/ 3 h 9"/>
                <a:gd name="T34" fmla="*/ 15 w 18"/>
                <a:gd name="T35" fmla="*/ 0 h 9"/>
                <a:gd name="T36" fmla="*/ 1 w 18"/>
                <a:gd name="T37" fmla="*/ 0 h 9"/>
                <a:gd name="T38" fmla="*/ 0 w 18"/>
                <a:gd name="T39" fmla="*/ 2 h 9"/>
                <a:gd name="T40" fmla="*/ 0 w 18"/>
                <a:gd name="T41" fmla="*/ 3 h 9"/>
                <a:gd name="T42" fmla="*/ 2 w 18"/>
                <a:gd name="T43" fmla="*/ 6 h 9"/>
                <a:gd name="T44" fmla="*/ 3 w 18"/>
                <a:gd name="T45" fmla="*/ 7 h 9"/>
                <a:gd name="T46" fmla="*/ 14 w 18"/>
                <a:gd name="T47" fmla="*/ 9 h 9"/>
                <a:gd name="T48" fmla="*/ 16 w 18"/>
                <a:gd name="T49" fmla="*/ 9 h 9"/>
                <a:gd name="T50" fmla="*/ 18 w 18"/>
                <a:gd name="T51" fmla="*/ 7 h 9"/>
                <a:gd name="T52" fmla="*/ 18 w 18"/>
                <a:gd name="T53" fmla="*/ 5 h 9"/>
                <a:gd name="T54" fmla="*/ 18 w 18"/>
                <a:gd name="T55" fmla="*/ 2 h 9"/>
                <a:gd name="T56" fmla="*/ 15 w 18"/>
                <a:gd name="T5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9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1" y="2"/>
                    <a:pt x="12" y="2"/>
                    <a:pt x="13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3" y="3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moveTo>
                    <a:pt x="1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D1DC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9" name="Freeform 839"/>
            <p:cNvSpPr/>
            <p:nvPr/>
          </p:nvSpPr>
          <p:spPr bwMode="auto">
            <a:xfrm>
              <a:off x="697531" y="2383503"/>
              <a:ext cx="10237" cy="7313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1 w 3"/>
                <a:gd name="T11" fmla="*/ 2 h 2"/>
                <a:gd name="T12" fmla="*/ 3 w 3"/>
                <a:gd name="T13" fmla="*/ 1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D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0" name="Freeform 840"/>
            <p:cNvSpPr/>
            <p:nvPr/>
          </p:nvSpPr>
          <p:spPr bwMode="auto">
            <a:xfrm>
              <a:off x="684368" y="2380577"/>
              <a:ext cx="38025" cy="2924"/>
            </a:xfrm>
            <a:custGeom>
              <a:avLst/>
              <a:gdLst>
                <a:gd name="T0" fmla="*/ 4 w 11"/>
                <a:gd name="T1" fmla="*/ 0 h 1"/>
                <a:gd name="T2" fmla="*/ 4 w 11"/>
                <a:gd name="T3" fmla="*/ 0 h 1"/>
                <a:gd name="T4" fmla="*/ 2 w 11"/>
                <a:gd name="T5" fmla="*/ 0 h 1"/>
                <a:gd name="T6" fmla="*/ 0 w 11"/>
                <a:gd name="T7" fmla="*/ 1 h 1"/>
                <a:gd name="T8" fmla="*/ 0 w 11"/>
                <a:gd name="T9" fmla="*/ 1 h 1"/>
                <a:gd name="T10" fmla="*/ 2 w 11"/>
                <a:gd name="T11" fmla="*/ 1 h 1"/>
                <a:gd name="T12" fmla="*/ 4 w 11"/>
                <a:gd name="T13" fmla="*/ 1 h 1"/>
                <a:gd name="T14" fmla="*/ 6 w 11"/>
                <a:gd name="T15" fmla="*/ 1 h 1"/>
                <a:gd name="T16" fmla="*/ 6 w 11"/>
                <a:gd name="T17" fmla="*/ 1 h 1"/>
                <a:gd name="T18" fmla="*/ 6 w 11"/>
                <a:gd name="T19" fmla="*/ 1 h 1"/>
                <a:gd name="T20" fmla="*/ 11 w 11"/>
                <a:gd name="T21" fmla="*/ 1 h 1"/>
                <a:gd name="T22" fmla="*/ 11 w 11"/>
                <a:gd name="T23" fmla="*/ 1 h 1"/>
                <a:gd name="T24" fmla="*/ 9 w 11"/>
                <a:gd name="T25" fmla="*/ 1 h 1"/>
                <a:gd name="T26" fmla="*/ 6 w 11"/>
                <a:gd name="T27" fmla="*/ 0 h 1"/>
                <a:gd name="T28" fmla="*/ 4 w 11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65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1" name="Freeform 841"/>
            <p:cNvSpPr/>
            <p:nvPr/>
          </p:nvSpPr>
          <p:spPr bwMode="auto">
            <a:xfrm>
              <a:off x="674130" y="2383503"/>
              <a:ext cx="58501" cy="20475"/>
            </a:xfrm>
            <a:custGeom>
              <a:avLst/>
              <a:gdLst>
                <a:gd name="T0" fmla="*/ 13 w 17"/>
                <a:gd name="T1" fmla="*/ 5 h 6"/>
                <a:gd name="T2" fmla="*/ 5 w 17"/>
                <a:gd name="T3" fmla="*/ 5 h 6"/>
                <a:gd name="T4" fmla="*/ 0 w 17"/>
                <a:gd name="T5" fmla="*/ 0 h 6"/>
                <a:gd name="T6" fmla="*/ 0 w 17"/>
                <a:gd name="T7" fmla="*/ 0 h 6"/>
                <a:gd name="T8" fmla="*/ 5 w 17"/>
                <a:gd name="T9" fmla="*/ 5 h 6"/>
                <a:gd name="T10" fmla="*/ 13 w 17"/>
                <a:gd name="T11" fmla="*/ 6 h 6"/>
                <a:gd name="T12" fmla="*/ 16 w 17"/>
                <a:gd name="T13" fmla="*/ 2 h 6"/>
                <a:gd name="T14" fmla="*/ 16 w 17"/>
                <a:gd name="T15" fmla="*/ 2 h 6"/>
                <a:gd name="T16" fmla="*/ 13 w 17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13" y="5"/>
                  </a:moveTo>
                  <a:cubicBezTo>
                    <a:pt x="13" y="5"/>
                    <a:pt x="7" y="5"/>
                    <a:pt x="5" y="5"/>
                  </a:cubicBezTo>
                  <a:cubicBezTo>
                    <a:pt x="3" y="4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3" y="5"/>
                    <a:pt x="5" y="5"/>
                  </a:cubicBezTo>
                  <a:cubicBezTo>
                    <a:pt x="7" y="6"/>
                    <a:pt x="13" y="6"/>
                    <a:pt x="13" y="6"/>
                  </a:cubicBezTo>
                  <a:cubicBezTo>
                    <a:pt x="15" y="6"/>
                    <a:pt x="17" y="4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2" name="Freeform 842"/>
            <p:cNvSpPr/>
            <p:nvPr/>
          </p:nvSpPr>
          <p:spPr bwMode="auto">
            <a:xfrm>
              <a:off x="601005" y="2383503"/>
              <a:ext cx="58501" cy="20475"/>
            </a:xfrm>
            <a:custGeom>
              <a:avLst/>
              <a:gdLst>
                <a:gd name="T0" fmla="*/ 14 w 17"/>
                <a:gd name="T1" fmla="*/ 4 h 6"/>
                <a:gd name="T2" fmla="*/ 3 w 17"/>
                <a:gd name="T3" fmla="*/ 5 h 6"/>
                <a:gd name="T4" fmla="*/ 0 w 17"/>
                <a:gd name="T5" fmla="*/ 2 h 6"/>
                <a:gd name="T6" fmla="*/ 0 w 17"/>
                <a:gd name="T7" fmla="*/ 2 h 6"/>
                <a:gd name="T8" fmla="*/ 3 w 17"/>
                <a:gd name="T9" fmla="*/ 6 h 6"/>
                <a:gd name="T10" fmla="*/ 14 w 17"/>
                <a:gd name="T11" fmla="*/ 5 h 6"/>
                <a:gd name="T12" fmla="*/ 17 w 17"/>
                <a:gd name="T13" fmla="*/ 0 h 6"/>
                <a:gd name="T14" fmla="*/ 17 w 17"/>
                <a:gd name="T15" fmla="*/ 0 h 6"/>
                <a:gd name="T16" fmla="*/ 14 w 17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14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7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6" y="4"/>
                    <a:pt x="14" y="4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3" name="Freeform 843"/>
            <p:cNvSpPr/>
            <p:nvPr/>
          </p:nvSpPr>
          <p:spPr bwMode="auto">
            <a:xfrm>
              <a:off x="593692" y="2365953"/>
              <a:ext cx="141863" cy="17550"/>
            </a:xfrm>
            <a:custGeom>
              <a:avLst/>
              <a:gdLst>
                <a:gd name="T0" fmla="*/ 37 w 41"/>
                <a:gd name="T1" fmla="*/ 1 h 5"/>
                <a:gd name="T2" fmla="*/ 23 w 41"/>
                <a:gd name="T3" fmla="*/ 2 h 5"/>
                <a:gd name="T4" fmla="*/ 21 w 41"/>
                <a:gd name="T5" fmla="*/ 2 h 5"/>
                <a:gd name="T6" fmla="*/ 18 w 41"/>
                <a:gd name="T7" fmla="*/ 2 h 5"/>
                <a:gd name="T8" fmla="*/ 5 w 41"/>
                <a:gd name="T9" fmla="*/ 1 h 5"/>
                <a:gd name="T10" fmla="*/ 2 w 41"/>
                <a:gd name="T11" fmla="*/ 1 h 5"/>
                <a:gd name="T12" fmla="*/ 0 w 41"/>
                <a:gd name="T13" fmla="*/ 4 h 5"/>
                <a:gd name="T14" fmla="*/ 0 w 41"/>
                <a:gd name="T15" fmla="*/ 5 h 5"/>
                <a:gd name="T16" fmla="*/ 2 w 41"/>
                <a:gd name="T17" fmla="*/ 2 h 5"/>
                <a:gd name="T18" fmla="*/ 5 w 41"/>
                <a:gd name="T19" fmla="*/ 1 h 5"/>
                <a:gd name="T20" fmla="*/ 18 w 41"/>
                <a:gd name="T21" fmla="*/ 3 h 5"/>
                <a:gd name="T22" fmla="*/ 21 w 41"/>
                <a:gd name="T23" fmla="*/ 3 h 5"/>
                <a:gd name="T24" fmla="*/ 23 w 41"/>
                <a:gd name="T25" fmla="*/ 3 h 5"/>
                <a:gd name="T26" fmla="*/ 37 w 41"/>
                <a:gd name="T27" fmla="*/ 2 h 5"/>
                <a:gd name="T28" fmla="*/ 40 w 41"/>
                <a:gd name="T29" fmla="*/ 3 h 5"/>
                <a:gd name="T30" fmla="*/ 40 w 41"/>
                <a:gd name="T31" fmla="*/ 5 h 5"/>
                <a:gd name="T32" fmla="*/ 40 w 41"/>
                <a:gd name="T33" fmla="*/ 2 h 5"/>
                <a:gd name="T34" fmla="*/ 37 w 41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5">
                  <a:moveTo>
                    <a:pt x="37" y="1"/>
                  </a:moveTo>
                  <a:cubicBezTo>
                    <a:pt x="37" y="1"/>
                    <a:pt x="24" y="2"/>
                    <a:pt x="23" y="2"/>
                  </a:cubicBezTo>
                  <a:cubicBezTo>
                    <a:pt x="23" y="2"/>
                    <a:pt x="22" y="2"/>
                    <a:pt x="21" y="2"/>
                  </a:cubicBezTo>
                  <a:cubicBezTo>
                    <a:pt x="20" y="2"/>
                    <a:pt x="18" y="2"/>
                    <a:pt x="18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1"/>
                    <a:pt x="5" y="1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20" y="3"/>
                    <a:pt x="21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4" y="2"/>
                    <a:pt x="37" y="2"/>
                    <a:pt x="37" y="2"/>
                  </a:cubicBezTo>
                  <a:cubicBezTo>
                    <a:pt x="37" y="2"/>
                    <a:pt x="39" y="2"/>
                    <a:pt x="40" y="3"/>
                  </a:cubicBezTo>
                  <a:cubicBezTo>
                    <a:pt x="40" y="3"/>
                    <a:pt x="40" y="5"/>
                    <a:pt x="40" y="5"/>
                  </a:cubicBezTo>
                  <a:cubicBezTo>
                    <a:pt x="41" y="5"/>
                    <a:pt x="40" y="3"/>
                    <a:pt x="40" y="2"/>
                  </a:cubicBezTo>
                  <a:cubicBezTo>
                    <a:pt x="39" y="1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4" name="Freeform 844"/>
            <p:cNvSpPr/>
            <p:nvPr/>
          </p:nvSpPr>
          <p:spPr bwMode="auto">
            <a:xfrm>
              <a:off x="674130" y="2376190"/>
              <a:ext cx="20475" cy="4387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6 w 6"/>
                <a:gd name="T5" fmla="*/ 0 h 1"/>
                <a:gd name="T6" fmla="*/ 0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4" y="0"/>
                    <a:pt x="6" y="0"/>
                  </a:cubicBezTo>
                  <a:cubicBezTo>
                    <a:pt x="4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5" name="Freeform 845"/>
            <p:cNvSpPr/>
            <p:nvPr/>
          </p:nvSpPr>
          <p:spPr bwMode="auto">
            <a:xfrm>
              <a:off x="722394" y="2376190"/>
              <a:ext cx="5850" cy="1462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6" name="Freeform 846"/>
            <p:cNvSpPr/>
            <p:nvPr/>
          </p:nvSpPr>
          <p:spPr bwMode="auto">
            <a:xfrm>
              <a:off x="601005" y="2373264"/>
              <a:ext cx="58501" cy="17550"/>
            </a:xfrm>
            <a:custGeom>
              <a:avLst/>
              <a:gdLst>
                <a:gd name="T0" fmla="*/ 11 w 17"/>
                <a:gd name="T1" fmla="*/ 0 h 5"/>
                <a:gd name="T2" fmla="*/ 3 w 17"/>
                <a:gd name="T3" fmla="*/ 0 h 5"/>
                <a:gd name="T4" fmla="*/ 0 w 17"/>
                <a:gd name="T5" fmla="*/ 4 h 5"/>
                <a:gd name="T6" fmla="*/ 0 w 17"/>
                <a:gd name="T7" fmla="*/ 5 h 5"/>
                <a:gd name="T8" fmla="*/ 3 w 17"/>
                <a:gd name="T9" fmla="*/ 1 h 5"/>
                <a:gd name="T10" fmla="*/ 11 w 17"/>
                <a:gd name="T11" fmla="*/ 1 h 5"/>
                <a:gd name="T12" fmla="*/ 17 w 17"/>
                <a:gd name="T13" fmla="*/ 3 h 5"/>
                <a:gd name="T14" fmla="*/ 17 w 17"/>
                <a:gd name="T15" fmla="*/ 2 h 5"/>
                <a:gd name="T16" fmla="*/ 11 w 1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">
                  <a:moveTo>
                    <a:pt x="1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1"/>
                    <a:pt x="16" y="1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7" name="Freeform 847"/>
            <p:cNvSpPr/>
            <p:nvPr/>
          </p:nvSpPr>
          <p:spPr bwMode="auto">
            <a:xfrm>
              <a:off x="735557" y="2383503"/>
              <a:ext cx="0" cy="7313"/>
            </a:xfrm>
            <a:custGeom>
              <a:avLst/>
              <a:gdLst>
                <a:gd name="T0" fmla="*/ 2 h 2"/>
                <a:gd name="T1" fmla="*/ 0 h 2"/>
                <a:gd name="T2" fmla="*/ 1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8" name="Freeform 848"/>
            <p:cNvSpPr/>
            <p:nvPr/>
          </p:nvSpPr>
          <p:spPr bwMode="auto">
            <a:xfrm>
              <a:off x="593692" y="2383503"/>
              <a:ext cx="141863" cy="24863"/>
            </a:xfrm>
            <a:custGeom>
              <a:avLst/>
              <a:gdLst>
                <a:gd name="T0" fmla="*/ 40 w 41"/>
                <a:gd name="T1" fmla="*/ 6 h 7"/>
                <a:gd name="T2" fmla="*/ 37 w 41"/>
                <a:gd name="T3" fmla="*/ 7 h 7"/>
                <a:gd name="T4" fmla="*/ 24 w 41"/>
                <a:gd name="T5" fmla="*/ 5 h 7"/>
                <a:gd name="T6" fmla="*/ 22 w 41"/>
                <a:gd name="T7" fmla="*/ 1 h 7"/>
                <a:gd name="T8" fmla="*/ 21 w 41"/>
                <a:gd name="T9" fmla="*/ 0 h 7"/>
                <a:gd name="T10" fmla="*/ 20 w 41"/>
                <a:gd name="T11" fmla="*/ 1 h 7"/>
                <a:gd name="T12" fmla="*/ 18 w 41"/>
                <a:gd name="T13" fmla="*/ 5 h 7"/>
                <a:gd name="T14" fmla="*/ 4 w 41"/>
                <a:gd name="T15" fmla="*/ 6 h 7"/>
                <a:gd name="T16" fmla="*/ 2 w 41"/>
                <a:gd name="T17" fmla="*/ 5 h 7"/>
                <a:gd name="T18" fmla="*/ 0 w 41"/>
                <a:gd name="T19" fmla="*/ 3 h 7"/>
                <a:gd name="T20" fmla="*/ 0 w 41"/>
                <a:gd name="T21" fmla="*/ 4 h 7"/>
                <a:gd name="T22" fmla="*/ 2 w 41"/>
                <a:gd name="T23" fmla="*/ 6 h 7"/>
                <a:gd name="T24" fmla="*/ 4 w 41"/>
                <a:gd name="T25" fmla="*/ 7 h 7"/>
                <a:gd name="T26" fmla="*/ 18 w 41"/>
                <a:gd name="T27" fmla="*/ 5 h 7"/>
                <a:gd name="T28" fmla="*/ 20 w 41"/>
                <a:gd name="T29" fmla="*/ 2 h 7"/>
                <a:gd name="T30" fmla="*/ 21 w 41"/>
                <a:gd name="T31" fmla="*/ 1 h 7"/>
                <a:gd name="T32" fmla="*/ 22 w 41"/>
                <a:gd name="T33" fmla="*/ 2 h 7"/>
                <a:gd name="T34" fmla="*/ 24 w 41"/>
                <a:gd name="T35" fmla="*/ 5 h 7"/>
                <a:gd name="T36" fmla="*/ 37 w 41"/>
                <a:gd name="T37" fmla="*/ 7 h 7"/>
                <a:gd name="T38" fmla="*/ 40 w 41"/>
                <a:gd name="T39" fmla="*/ 7 h 7"/>
                <a:gd name="T40" fmla="*/ 41 w 41"/>
                <a:gd name="T41" fmla="*/ 4 h 7"/>
                <a:gd name="T42" fmla="*/ 41 w 41"/>
                <a:gd name="T43" fmla="*/ 4 h 7"/>
                <a:gd name="T44" fmla="*/ 40 w 41"/>
                <a:gd name="T4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7">
                  <a:moveTo>
                    <a:pt x="40" y="6"/>
                  </a:moveTo>
                  <a:cubicBezTo>
                    <a:pt x="38" y="7"/>
                    <a:pt x="37" y="7"/>
                    <a:pt x="37" y="7"/>
                  </a:cubicBezTo>
                  <a:cubicBezTo>
                    <a:pt x="37" y="7"/>
                    <a:pt x="25" y="6"/>
                    <a:pt x="24" y="5"/>
                  </a:cubicBezTo>
                  <a:cubicBezTo>
                    <a:pt x="23" y="4"/>
                    <a:pt x="22" y="1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19" y="4"/>
                    <a:pt x="18" y="5"/>
                  </a:cubicBezTo>
                  <a:cubicBezTo>
                    <a:pt x="17" y="5"/>
                    <a:pt x="4" y="6"/>
                    <a:pt x="4" y="6"/>
                  </a:cubicBezTo>
                  <a:cubicBezTo>
                    <a:pt x="4" y="6"/>
                    <a:pt x="2" y="6"/>
                    <a:pt x="2" y="5"/>
                  </a:cubicBezTo>
                  <a:cubicBezTo>
                    <a:pt x="1" y="5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7"/>
                    <a:pt x="4" y="7"/>
                    <a:pt x="4" y="7"/>
                  </a:cubicBezTo>
                  <a:cubicBezTo>
                    <a:pt x="4" y="7"/>
                    <a:pt x="17" y="6"/>
                    <a:pt x="18" y="5"/>
                  </a:cubicBezTo>
                  <a:cubicBezTo>
                    <a:pt x="19" y="5"/>
                    <a:pt x="20" y="2"/>
                    <a:pt x="20" y="2"/>
                  </a:cubicBezTo>
                  <a:cubicBezTo>
                    <a:pt x="20" y="2"/>
                    <a:pt x="20" y="1"/>
                    <a:pt x="21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3" y="5"/>
                    <a:pt x="24" y="5"/>
                  </a:cubicBezTo>
                  <a:cubicBezTo>
                    <a:pt x="25" y="6"/>
                    <a:pt x="37" y="7"/>
                    <a:pt x="37" y="7"/>
                  </a:cubicBezTo>
                  <a:cubicBezTo>
                    <a:pt x="37" y="7"/>
                    <a:pt x="38" y="7"/>
                    <a:pt x="40" y="7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5"/>
                    <a:pt x="40" y="6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9" name="Freeform 849"/>
            <p:cNvSpPr>
              <a:spLocks noEditPoints="1"/>
            </p:cNvSpPr>
            <p:nvPr/>
          </p:nvSpPr>
          <p:spPr bwMode="auto">
            <a:xfrm>
              <a:off x="593692" y="2370340"/>
              <a:ext cx="141863" cy="38025"/>
            </a:xfrm>
            <a:custGeom>
              <a:avLst/>
              <a:gdLst>
                <a:gd name="T0" fmla="*/ 41 w 41"/>
                <a:gd name="T1" fmla="*/ 4 h 11"/>
                <a:gd name="T2" fmla="*/ 40 w 41"/>
                <a:gd name="T3" fmla="*/ 2 h 11"/>
                <a:gd name="T4" fmla="*/ 37 w 41"/>
                <a:gd name="T5" fmla="*/ 1 h 11"/>
                <a:gd name="T6" fmla="*/ 23 w 41"/>
                <a:gd name="T7" fmla="*/ 2 h 11"/>
                <a:gd name="T8" fmla="*/ 21 w 41"/>
                <a:gd name="T9" fmla="*/ 2 h 11"/>
                <a:gd name="T10" fmla="*/ 18 w 41"/>
                <a:gd name="T11" fmla="*/ 2 h 11"/>
                <a:gd name="T12" fmla="*/ 5 w 41"/>
                <a:gd name="T13" fmla="*/ 0 h 11"/>
                <a:gd name="T14" fmla="*/ 2 w 41"/>
                <a:gd name="T15" fmla="*/ 1 h 11"/>
                <a:gd name="T16" fmla="*/ 0 w 41"/>
                <a:gd name="T17" fmla="*/ 4 h 11"/>
                <a:gd name="T18" fmla="*/ 0 w 41"/>
                <a:gd name="T19" fmla="*/ 7 h 11"/>
                <a:gd name="T20" fmla="*/ 2 w 41"/>
                <a:gd name="T21" fmla="*/ 9 h 11"/>
                <a:gd name="T22" fmla="*/ 4 w 41"/>
                <a:gd name="T23" fmla="*/ 10 h 11"/>
                <a:gd name="T24" fmla="*/ 18 w 41"/>
                <a:gd name="T25" fmla="*/ 9 h 11"/>
                <a:gd name="T26" fmla="*/ 20 w 41"/>
                <a:gd name="T27" fmla="*/ 5 h 11"/>
                <a:gd name="T28" fmla="*/ 21 w 41"/>
                <a:gd name="T29" fmla="*/ 4 h 11"/>
                <a:gd name="T30" fmla="*/ 22 w 41"/>
                <a:gd name="T31" fmla="*/ 5 h 11"/>
                <a:gd name="T32" fmla="*/ 24 w 41"/>
                <a:gd name="T33" fmla="*/ 9 h 11"/>
                <a:gd name="T34" fmla="*/ 37 w 41"/>
                <a:gd name="T35" fmla="*/ 11 h 11"/>
                <a:gd name="T36" fmla="*/ 40 w 41"/>
                <a:gd name="T37" fmla="*/ 10 h 11"/>
                <a:gd name="T38" fmla="*/ 41 w 41"/>
                <a:gd name="T39" fmla="*/ 8 h 11"/>
                <a:gd name="T40" fmla="*/ 41 w 41"/>
                <a:gd name="T41" fmla="*/ 5 h 11"/>
                <a:gd name="T42" fmla="*/ 41 w 41"/>
                <a:gd name="T43" fmla="*/ 4 h 11"/>
                <a:gd name="T44" fmla="*/ 19 w 41"/>
                <a:gd name="T45" fmla="*/ 4 h 11"/>
                <a:gd name="T46" fmla="*/ 16 w 41"/>
                <a:gd name="T47" fmla="*/ 9 h 11"/>
                <a:gd name="T48" fmla="*/ 5 w 41"/>
                <a:gd name="T49" fmla="*/ 10 h 11"/>
                <a:gd name="T50" fmla="*/ 2 w 41"/>
                <a:gd name="T51" fmla="*/ 6 h 11"/>
                <a:gd name="T52" fmla="*/ 2 w 41"/>
                <a:gd name="T53" fmla="*/ 6 h 11"/>
                <a:gd name="T54" fmla="*/ 2 w 41"/>
                <a:gd name="T55" fmla="*/ 5 h 11"/>
                <a:gd name="T56" fmla="*/ 5 w 41"/>
                <a:gd name="T57" fmla="*/ 1 h 11"/>
                <a:gd name="T58" fmla="*/ 13 w 41"/>
                <a:gd name="T59" fmla="*/ 1 h 11"/>
                <a:gd name="T60" fmla="*/ 19 w 41"/>
                <a:gd name="T61" fmla="*/ 3 h 11"/>
                <a:gd name="T62" fmla="*/ 19 w 41"/>
                <a:gd name="T63" fmla="*/ 4 h 11"/>
                <a:gd name="T64" fmla="*/ 39 w 41"/>
                <a:gd name="T65" fmla="*/ 6 h 11"/>
                <a:gd name="T66" fmla="*/ 36 w 41"/>
                <a:gd name="T67" fmla="*/ 10 h 11"/>
                <a:gd name="T68" fmla="*/ 28 w 41"/>
                <a:gd name="T69" fmla="*/ 9 h 11"/>
                <a:gd name="T70" fmla="*/ 23 w 41"/>
                <a:gd name="T71" fmla="*/ 4 h 11"/>
                <a:gd name="T72" fmla="*/ 23 w 41"/>
                <a:gd name="T73" fmla="*/ 4 h 11"/>
                <a:gd name="T74" fmla="*/ 23 w 41"/>
                <a:gd name="T75" fmla="*/ 3 h 11"/>
                <a:gd name="T76" fmla="*/ 29 w 41"/>
                <a:gd name="T77" fmla="*/ 2 h 11"/>
                <a:gd name="T78" fmla="*/ 37 w 41"/>
                <a:gd name="T79" fmla="*/ 2 h 11"/>
                <a:gd name="T80" fmla="*/ 39 w 41"/>
                <a:gd name="T81" fmla="*/ 6 h 11"/>
                <a:gd name="T82" fmla="*/ 39 w 41"/>
                <a:gd name="T8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11">
                  <a:moveTo>
                    <a:pt x="41" y="4"/>
                  </a:moveTo>
                  <a:cubicBezTo>
                    <a:pt x="41" y="4"/>
                    <a:pt x="40" y="2"/>
                    <a:pt x="40" y="2"/>
                  </a:cubicBezTo>
                  <a:cubicBezTo>
                    <a:pt x="39" y="1"/>
                    <a:pt x="37" y="1"/>
                    <a:pt x="37" y="1"/>
                  </a:cubicBezTo>
                  <a:cubicBezTo>
                    <a:pt x="37" y="1"/>
                    <a:pt x="24" y="1"/>
                    <a:pt x="23" y="2"/>
                  </a:cubicBezTo>
                  <a:cubicBezTo>
                    <a:pt x="23" y="2"/>
                    <a:pt x="22" y="2"/>
                    <a:pt x="21" y="2"/>
                  </a:cubicBezTo>
                  <a:cubicBezTo>
                    <a:pt x="20" y="2"/>
                    <a:pt x="18" y="2"/>
                    <a:pt x="18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10"/>
                    <a:pt x="4" y="10"/>
                    <a:pt x="4" y="10"/>
                  </a:cubicBezTo>
                  <a:cubicBezTo>
                    <a:pt x="4" y="10"/>
                    <a:pt x="17" y="9"/>
                    <a:pt x="18" y="9"/>
                  </a:cubicBezTo>
                  <a:cubicBezTo>
                    <a:pt x="19" y="8"/>
                    <a:pt x="20" y="5"/>
                    <a:pt x="20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3" y="8"/>
                    <a:pt x="24" y="9"/>
                  </a:cubicBezTo>
                  <a:cubicBezTo>
                    <a:pt x="25" y="10"/>
                    <a:pt x="37" y="11"/>
                    <a:pt x="37" y="11"/>
                  </a:cubicBezTo>
                  <a:cubicBezTo>
                    <a:pt x="37" y="11"/>
                    <a:pt x="38" y="11"/>
                    <a:pt x="40" y="10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1" y="5"/>
                    <a:pt x="41" y="5"/>
                    <a:pt x="41" y="5"/>
                  </a:cubicBezTo>
                  <a:lnTo>
                    <a:pt x="41" y="4"/>
                  </a:lnTo>
                  <a:close/>
                  <a:moveTo>
                    <a:pt x="19" y="4"/>
                  </a:moveTo>
                  <a:cubicBezTo>
                    <a:pt x="19" y="6"/>
                    <a:pt x="18" y="9"/>
                    <a:pt x="1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2" y="8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9" y="2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39" y="6"/>
                  </a:moveTo>
                  <a:cubicBezTo>
                    <a:pt x="40" y="8"/>
                    <a:pt x="38" y="10"/>
                    <a:pt x="36" y="10"/>
                  </a:cubicBezTo>
                  <a:cubicBezTo>
                    <a:pt x="36" y="10"/>
                    <a:pt x="30" y="10"/>
                    <a:pt x="28" y="9"/>
                  </a:cubicBezTo>
                  <a:cubicBezTo>
                    <a:pt x="26" y="9"/>
                    <a:pt x="23" y="8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7" y="2"/>
                    <a:pt x="29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9" y="2"/>
                    <a:pt x="39" y="3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0" name="Freeform 850"/>
            <p:cNvSpPr/>
            <p:nvPr/>
          </p:nvSpPr>
          <p:spPr bwMode="auto">
            <a:xfrm>
              <a:off x="601005" y="2342552"/>
              <a:ext cx="2924" cy="58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1" name="Freeform 851"/>
            <p:cNvSpPr/>
            <p:nvPr/>
          </p:nvSpPr>
          <p:spPr bwMode="auto">
            <a:xfrm>
              <a:off x="735557" y="2390815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2" name="Freeform 852"/>
            <p:cNvSpPr/>
            <p:nvPr/>
          </p:nvSpPr>
          <p:spPr bwMode="auto">
            <a:xfrm>
              <a:off x="701918" y="2320615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3" name="Freeform 853"/>
            <p:cNvSpPr/>
            <p:nvPr/>
          </p:nvSpPr>
          <p:spPr bwMode="auto">
            <a:xfrm>
              <a:off x="641956" y="2241638"/>
              <a:ext cx="27788" cy="76051"/>
            </a:xfrm>
            <a:custGeom>
              <a:avLst/>
              <a:gdLst>
                <a:gd name="T0" fmla="*/ 7 w 8"/>
                <a:gd name="T1" fmla="*/ 10 h 22"/>
                <a:gd name="T2" fmla="*/ 8 w 8"/>
                <a:gd name="T3" fmla="*/ 2 h 22"/>
                <a:gd name="T4" fmla="*/ 6 w 8"/>
                <a:gd name="T5" fmla="*/ 3 h 22"/>
                <a:gd name="T6" fmla="*/ 1 w 8"/>
                <a:gd name="T7" fmla="*/ 1 h 22"/>
                <a:gd name="T8" fmla="*/ 0 w 8"/>
                <a:gd name="T9" fmla="*/ 0 h 22"/>
                <a:gd name="T10" fmla="*/ 2 w 8"/>
                <a:gd name="T11" fmla="*/ 7 h 22"/>
                <a:gd name="T12" fmla="*/ 4 w 8"/>
                <a:gd name="T13" fmla="*/ 17 h 22"/>
                <a:gd name="T14" fmla="*/ 4 w 8"/>
                <a:gd name="T15" fmla="*/ 22 h 22"/>
                <a:gd name="T16" fmla="*/ 8 w 8"/>
                <a:gd name="T17" fmla="*/ 20 h 22"/>
                <a:gd name="T18" fmla="*/ 8 w 8"/>
                <a:gd name="T19" fmla="*/ 17 h 22"/>
                <a:gd name="T20" fmla="*/ 7 w 8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2">
                  <a:moveTo>
                    <a:pt x="7" y="10"/>
                  </a:moveTo>
                  <a:cubicBezTo>
                    <a:pt x="7" y="8"/>
                    <a:pt x="8" y="4"/>
                    <a:pt x="8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4" y="4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3" y="13"/>
                    <a:pt x="4" y="13"/>
                    <a:pt x="4" y="17"/>
                  </a:cubicBezTo>
                  <a:cubicBezTo>
                    <a:pt x="4" y="18"/>
                    <a:pt x="4" y="20"/>
                    <a:pt x="4" y="22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19"/>
                    <a:pt x="8" y="17"/>
                    <a:pt x="8" y="17"/>
                  </a:cubicBezTo>
                  <a:cubicBezTo>
                    <a:pt x="8" y="16"/>
                    <a:pt x="6" y="12"/>
                    <a:pt x="7" y="10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4" name="Freeform 854"/>
            <p:cNvSpPr/>
            <p:nvPr/>
          </p:nvSpPr>
          <p:spPr bwMode="auto">
            <a:xfrm>
              <a:off x="598079" y="2342552"/>
              <a:ext cx="5850" cy="10237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2 h 3"/>
                <a:gd name="T4" fmla="*/ 1 w 2"/>
                <a:gd name="T5" fmla="*/ 1 h 3"/>
                <a:gd name="T6" fmla="*/ 2 w 2"/>
                <a:gd name="T7" fmla="*/ 0 h 3"/>
                <a:gd name="T8" fmla="*/ 2 w 2"/>
                <a:gd name="T9" fmla="*/ 0 h 3"/>
                <a:gd name="T10" fmla="*/ 0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5" name="Freeform 855"/>
            <p:cNvSpPr/>
            <p:nvPr/>
          </p:nvSpPr>
          <p:spPr bwMode="auto">
            <a:xfrm>
              <a:off x="545430" y="2228477"/>
              <a:ext cx="111151" cy="165264"/>
            </a:xfrm>
            <a:custGeom>
              <a:avLst/>
              <a:gdLst>
                <a:gd name="T0" fmla="*/ 28 w 32"/>
                <a:gd name="T1" fmla="*/ 4 h 48"/>
                <a:gd name="T2" fmla="*/ 4 w 32"/>
                <a:gd name="T3" fmla="*/ 22 h 48"/>
                <a:gd name="T4" fmla="*/ 7 w 32"/>
                <a:gd name="T5" fmla="*/ 44 h 48"/>
                <a:gd name="T6" fmla="*/ 12 w 32"/>
                <a:gd name="T7" fmla="*/ 46 h 48"/>
                <a:gd name="T8" fmla="*/ 17 w 32"/>
                <a:gd name="T9" fmla="*/ 33 h 48"/>
                <a:gd name="T10" fmla="*/ 17 w 32"/>
                <a:gd name="T11" fmla="*/ 33 h 48"/>
                <a:gd name="T12" fmla="*/ 17 w 32"/>
                <a:gd name="T13" fmla="*/ 33 h 48"/>
                <a:gd name="T14" fmla="*/ 17 w 32"/>
                <a:gd name="T15" fmla="*/ 33 h 48"/>
                <a:gd name="T16" fmla="*/ 16 w 32"/>
                <a:gd name="T17" fmla="*/ 35 h 48"/>
                <a:gd name="T18" fmla="*/ 15 w 32"/>
                <a:gd name="T19" fmla="*/ 48 h 48"/>
                <a:gd name="T20" fmla="*/ 23 w 32"/>
                <a:gd name="T21" fmla="*/ 32 h 48"/>
                <a:gd name="T22" fmla="*/ 23 w 32"/>
                <a:gd name="T23" fmla="*/ 31 h 48"/>
                <a:gd name="T24" fmla="*/ 23 w 32"/>
                <a:gd name="T25" fmla="*/ 32 h 48"/>
                <a:gd name="T26" fmla="*/ 21 w 32"/>
                <a:gd name="T27" fmla="*/ 34 h 48"/>
                <a:gd name="T28" fmla="*/ 22 w 32"/>
                <a:gd name="T29" fmla="*/ 33 h 48"/>
                <a:gd name="T30" fmla="*/ 21 w 32"/>
                <a:gd name="T31" fmla="*/ 43 h 48"/>
                <a:gd name="T32" fmla="*/ 32 w 32"/>
                <a:gd name="T33" fmla="*/ 26 h 48"/>
                <a:gd name="T34" fmla="*/ 32 w 32"/>
                <a:gd name="T35" fmla="*/ 26 h 48"/>
                <a:gd name="T36" fmla="*/ 32 w 32"/>
                <a:gd name="T37" fmla="*/ 21 h 48"/>
                <a:gd name="T38" fmla="*/ 30 w 32"/>
                <a:gd name="T39" fmla="*/ 12 h 48"/>
                <a:gd name="T40" fmla="*/ 28 w 32"/>
                <a:gd name="T41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48">
                  <a:moveTo>
                    <a:pt x="28" y="4"/>
                  </a:moveTo>
                  <a:cubicBezTo>
                    <a:pt x="19" y="0"/>
                    <a:pt x="8" y="14"/>
                    <a:pt x="4" y="22"/>
                  </a:cubicBezTo>
                  <a:cubicBezTo>
                    <a:pt x="0" y="31"/>
                    <a:pt x="7" y="44"/>
                    <a:pt x="7" y="44"/>
                  </a:cubicBezTo>
                  <a:cubicBezTo>
                    <a:pt x="9" y="44"/>
                    <a:pt x="11" y="45"/>
                    <a:pt x="12" y="46"/>
                  </a:cubicBezTo>
                  <a:cubicBezTo>
                    <a:pt x="12" y="43"/>
                    <a:pt x="12" y="38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5" y="38"/>
                    <a:pt x="15" y="44"/>
                    <a:pt x="15" y="48"/>
                  </a:cubicBezTo>
                  <a:cubicBezTo>
                    <a:pt x="15" y="45"/>
                    <a:pt x="16" y="38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2"/>
                    <a:pt x="21" y="34"/>
                  </a:cubicBezTo>
                  <a:cubicBezTo>
                    <a:pt x="22" y="33"/>
                    <a:pt x="22" y="32"/>
                    <a:pt x="22" y="33"/>
                  </a:cubicBezTo>
                  <a:cubicBezTo>
                    <a:pt x="21" y="35"/>
                    <a:pt x="21" y="39"/>
                    <a:pt x="21" y="43"/>
                  </a:cubicBezTo>
                  <a:cubicBezTo>
                    <a:pt x="21" y="40"/>
                    <a:pt x="23" y="32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4"/>
                    <a:pt x="32" y="22"/>
                    <a:pt x="32" y="21"/>
                  </a:cubicBezTo>
                  <a:cubicBezTo>
                    <a:pt x="32" y="18"/>
                    <a:pt x="31" y="17"/>
                    <a:pt x="30" y="12"/>
                  </a:cubicBezTo>
                  <a:cubicBezTo>
                    <a:pt x="29" y="9"/>
                    <a:pt x="28" y="6"/>
                    <a:pt x="28" y="4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6" name="Freeform 856"/>
            <p:cNvSpPr/>
            <p:nvPr/>
          </p:nvSpPr>
          <p:spPr bwMode="auto">
            <a:xfrm>
              <a:off x="618555" y="2386427"/>
              <a:ext cx="2924" cy="17550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0 h 5"/>
                <a:gd name="T4" fmla="*/ 1 w 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1" y="3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7" name="Freeform 857"/>
            <p:cNvSpPr/>
            <p:nvPr/>
          </p:nvSpPr>
          <p:spPr bwMode="auto">
            <a:xfrm>
              <a:off x="652193" y="2317689"/>
              <a:ext cx="4387" cy="292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8" name="Freeform 858"/>
            <p:cNvSpPr/>
            <p:nvPr/>
          </p:nvSpPr>
          <p:spPr bwMode="auto">
            <a:xfrm>
              <a:off x="586379" y="2342552"/>
              <a:ext cx="17550" cy="61425"/>
            </a:xfrm>
            <a:custGeom>
              <a:avLst/>
              <a:gdLst>
                <a:gd name="T0" fmla="*/ 1 w 5"/>
                <a:gd name="T1" fmla="*/ 14 h 18"/>
                <a:gd name="T2" fmla="*/ 3 w 5"/>
                <a:gd name="T3" fmla="*/ 3 h 18"/>
                <a:gd name="T4" fmla="*/ 5 w 5"/>
                <a:gd name="T5" fmla="*/ 0 h 18"/>
                <a:gd name="T6" fmla="*/ 0 w 5"/>
                <a:gd name="T7" fmla="*/ 13 h 18"/>
                <a:gd name="T8" fmla="*/ 1 w 5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1" y="14"/>
                  </a:moveTo>
                  <a:cubicBezTo>
                    <a:pt x="0" y="10"/>
                    <a:pt x="2" y="6"/>
                    <a:pt x="3" y="3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0" y="5"/>
                    <a:pt x="0" y="10"/>
                    <a:pt x="0" y="13"/>
                  </a:cubicBezTo>
                  <a:cubicBezTo>
                    <a:pt x="1" y="15"/>
                    <a:pt x="1" y="18"/>
                    <a:pt x="1" y="14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9" name="Freeform 859"/>
            <p:cNvSpPr/>
            <p:nvPr/>
          </p:nvSpPr>
          <p:spPr bwMode="auto">
            <a:xfrm>
              <a:off x="603929" y="23425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0" name="Freeform 860"/>
            <p:cNvSpPr/>
            <p:nvPr/>
          </p:nvSpPr>
          <p:spPr bwMode="auto">
            <a:xfrm>
              <a:off x="625868" y="2335240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1" name="Freeform 861"/>
            <p:cNvSpPr/>
            <p:nvPr/>
          </p:nvSpPr>
          <p:spPr bwMode="auto">
            <a:xfrm>
              <a:off x="598079" y="2338165"/>
              <a:ext cx="27788" cy="83364"/>
            </a:xfrm>
            <a:custGeom>
              <a:avLst/>
              <a:gdLst>
                <a:gd name="T0" fmla="*/ 0 w 8"/>
                <a:gd name="T1" fmla="*/ 16 h 24"/>
                <a:gd name="T2" fmla="*/ 1 w 8"/>
                <a:gd name="T3" fmla="*/ 20 h 24"/>
                <a:gd name="T4" fmla="*/ 6 w 8"/>
                <a:gd name="T5" fmla="*/ 2 h 24"/>
                <a:gd name="T6" fmla="*/ 8 w 8"/>
                <a:gd name="T7" fmla="*/ 0 h 24"/>
                <a:gd name="T8" fmla="*/ 0 w 8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4">
                  <a:moveTo>
                    <a:pt x="0" y="16"/>
                  </a:moveTo>
                  <a:cubicBezTo>
                    <a:pt x="1" y="21"/>
                    <a:pt x="1" y="24"/>
                    <a:pt x="1" y="20"/>
                  </a:cubicBezTo>
                  <a:cubicBezTo>
                    <a:pt x="0" y="15"/>
                    <a:pt x="5" y="5"/>
                    <a:pt x="6" y="2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" y="6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2" name="Freeform 862"/>
            <p:cNvSpPr/>
            <p:nvPr/>
          </p:nvSpPr>
          <p:spPr bwMode="auto">
            <a:xfrm>
              <a:off x="618555" y="2376190"/>
              <a:ext cx="0" cy="10237"/>
            </a:xfrm>
            <a:custGeom>
              <a:avLst/>
              <a:gdLst>
                <a:gd name="T0" fmla="*/ 2 h 3"/>
                <a:gd name="T1" fmla="*/ 3 h 3"/>
                <a:gd name="T2" fmla="*/ 0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3" name="Freeform 863"/>
            <p:cNvSpPr/>
            <p:nvPr/>
          </p:nvSpPr>
          <p:spPr bwMode="auto">
            <a:xfrm>
              <a:off x="656580" y="23176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4" name="Freeform 864"/>
            <p:cNvSpPr/>
            <p:nvPr/>
          </p:nvSpPr>
          <p:spPr bwMode="auto">
            <a:xfrm>
              <a:off x="618555" y="2317689"/>
              <a:ext cx="38025" cy="86288"/>
            </a:xfrm>
            <a:custGeom>
              <a:avLst/>
              <a:gdLst>
                <a:gd name="T0" fmla="*/ 0 w 11"/>
                <a:gd name="T1" fmla="*/ 17 h 25"/>
                <a:gd name="T2" fmla="*/ 0 w 11"/>
                <a:gd name="T3" fmla="*/ 20 h 25"/>
                <a:gd name="T4" fmla="*/ 1 w 11"/>
                <a:gd name="T5" fmla="*/ 25 h 25"/>
                <a:gd name="T6" fmla="*/ 1 w 11"/>
                <a:gd name="T7" fmla="*/ 24 h 25"/>
                <a:gd name="T8" fmla="*/ 8 w 11"/>
                <a:gd name="T9" fmla="*/ 3 h 25"/>
                <a:gd name="T10" fmla="*/ 10 w 11"/>
                <a:gd name="T11" fmla="*/ 1 h 25"/>
                <a:gd name="T12" fmla="*/ 11 w 11"/>
                <a:gd name="T13" fmla="*/ 0 h 25"/>
                <a:gd name="T14" fmla="*/ 0 w 11"/>
                <a:gd name="T1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5">
                  <a:moveTo>
                    <a:pt x="0" y="17"/>
                  </a:move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1" y="18"/>
                    <a:pt x="5" y="5"/>
                    <a:pt x="8" y="3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" y="6"/>
                    <a:pt x="0" y="14"/>
                    <a:pt x="0" y="17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5" name="Freeform 865"/>
            <p:cNvSpPr/>
            <p:nvPr/>
          </p:nvSpPr>
          <p:spPr bwMode="auto">
            <a:xfrm>
              <a:off x="704844" y="2241638"/>
              <a:ext cx="78975" cy="159414"/>
            </a:xfrm>
            <a:custGeom>
              <a:avLst/>
              <a:gdLst>
                <a:gd name="T0" fmla="*/ 3 w 23"/>
                <a:gd name="T1" fmla="*/ 1 h 46"/>
                <a:gd name="T2" fmla="*/ 1 w 23"/>
                <a:gd name="T3" fmla="*/ 0 h 46"/>
                <a:gd name="T4" fmla="*/ 6 w 23"/>
                <a:gd name="T5" fmla="*/ 16 h 46"/>
                <a:gd name="T6" fmla="*/ 10 w 23"/>
                <a:gd name="T7" fmla="*/ 34 h 46"/>
                <a:gd name="T8" fmla="*/ 10 w 23"/>
                <a:gd name="T9" fmla="*/ 46 h 46"/>
                <a:gd name="T10" fmla="*/ 14 w 23"/>
                <a:gd name="T11" fmla="*/ 41 h 46"/>
                <a:gd name="T12" fmla="*/ 20 w 23"/>
                <a:gd name="T13" fmla="*/ 24 h 46"/>
                <a:gd name="T14" fmla="*/ 3 w 23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6">
                  <a:moveTo>
                    <a:pt x="3" y="1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4" y="4"/>
                    <a:pt x="0" y="9"/>
                    <a:pt x="6" y="16"/>
                  </a:cubicBezTo>
                  <a:cubicBezTo>
                    <a:pt x="8" y="18"/>
                    <a:pt x="10" y="26"/>
                    <a:pt x="10" y="34"/>
                  </a:cubicBezTo>
                  <a:cubicBezTo>
                    <a:pt x="12" y="39"/>
                    <a:pt x="10" y="46"/>
                    <a:pt x="10" y="46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23" y="38"/>
                    <a:pt x="20" y="24"/>
                  </a:cubicBezTo>
                  <a:cubicBezTo>
                    <a:pt x="16" y="10"/>
                    <a:pt x="12" y="4"/>
                    <a:pt x="3" y="1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6" name="Freeform 866"/>
            <p:cNvSpPr/>
            <p:nvPr/>
          </p:nvSpPr>
          <p:spPr bwMode="auto">
            <a:xfrm>
              <a:off x="663893" y="2238714"/>
              <a:ext cx="76051" cy="141863"/>
            </a:xfrm>
            <a:custGeom>
              <a:avLst/>
              <a:gdLst>
                <a:gd name="T0" fmla="*/ 21 w 22"/>
                <a:gd name="T1" fmla="*/ 32 h 41"/>
                <a:gd name="T2" fmla="*/ 22 w 22"/>
                <a:gd name="T3" fmla="*/ 35 h 41"/>
                <a:gd name="T4" fmla="*/ 18 w 22"/>
                <a:gd name="T5" fmla="*/ 17 h 41"/>
                <a:gd name="T6" fmla="*/ 13 w 22"/>
                <a:gd name="T7" fmla="*/ 1 h 41"/>
                <a:gd name="T8" fmla="*/ 2 w 22"/>
                <a:gd name="T9" fmla="*/ 3 h 41"/>
                <a:gd name="T10" fmla="*/ 1 w 22"/>
                <a:gd name="T11" fmla="*/ 11 h 41"/>
                <a:gd name="T12" fmla="*/ 2 w 22"/>
                <a:gd name="T13" fmla="*/ 18 h 41"/>
                <a:gd name="T14" fmla="*/ 2 w 22"/>
                <a:gd name="T15" fmla="*/ 21 h 41"/>
                <a:gd name="T16" fmla="*/ 6 w 22"/>
                <a:gd name="T17" fmla="*/ 24 h 41"/>
                <a:gd name="T18" fmla="*/ 18 w 22"/>
                <a:gd name="T19" fmla="*/ 37 h 41"/>
                <a:gd name="T20" fmla="*/ 15 w 22"/>
                <a:gd name="T21" fmla="*/ 31 h 41"/>
                <a:gd name="T22" fmla="*/ 12 w 22"/>
                <a:gd name="T23" fmla="*/ 26 h 41"/>
                <a:gd name="T24" fmla="*/ 11 w 22"/>
                <a:gd name="T25" fmla="*/ 24 h 41"/>
                <a:gd name="T26" fmla="*/ 12 w 22"/>
                <a:gd name="T27" fmla="*/ 26 h 41"/>
                <a:gd name="T28" fmla="*/ 13 w 22"/>
                <a:gd name="T29" fmla="*/ 26 h 41"/>
                <a:gd name="T30" fmla="*/ 18 w 22"/>
                <a:gd name="T31" fmla="*/ 30 h 41"/>
                <a:gd name="T32" fmla="*/ 21 w 22"/>
                <a:gd name="T33" fmla="*/ 41 h 41"/>
                <a:gd name="T34" fmla="*/ 21 w 22"/>
                <a:gd name="T35" fmla="*/ 33 h 41"/>
                <a:gd name="T36" fmla="*/ 20 w 22"/>
                <a:gd name="T37" fmla="*/ 31 h 41"/>
                <a:gd name="T38" fmla="*/ 20 w 22"/>
                <a:gd name="T39" fmla="*/ 31 h 41"/>
                <a:gd name="T40" fmla="*/ 21 w 22"/>
                <a:gd name="T4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41">
                  <a:moveTo>
                    <a:pt x="21" y="32"/>
                  </a:moveTo>
                  <a:cubicBezTo>
                    <a:pt x="22" y="33"/>
                    <a:pt x="22" y="34"/>
                    <a:pt x="22" y="35"/>
                  </a:cubicBezTo>
                  <a:cubicBezTo>
                    <a:pt x="22" y="27"/>
                    <a:pt x="20" y="19"/>
                    <a:pt x="18" y="17"/>
                  </a:cubicBezTo>
                  <a:cubicBezTo>
                    <a:pt x="12" y="10"/>
                    <a:pt x="16" y="5"/>
                    <a:pt x="13" y="1"/>
                  </a:cubicBezTo>
                  <a:cubicBezTo>
                    <a:pt x="8" y="0"/>
                    <a:pt x="4" y="2"/>
                    <a:pt x="2" y="3"/>
                  </a:cubicBezTo>
                  <a:cubicBezTo>
                    <a:pt x="2" y="5"/>
                    <a:pt x="1" y="9"/>
                    <a:pt x="1" y="11"/>
                  </a:cubicBezTo>
                  <a:cubicBezTo>
                    <a:pt x="0" y="13"/>
                    <a:pt x="2" y="17"/>
                    <a:pt x="2" y="18"/>
                  </a:cubicBezTo>
                  <a:cubicBezTo>
                    <a:pt x="2" y="18"/>
                    <a:pt x="2" y="20"/>
                    <a:pt x="2" y="21"/>
                  </a:cubicBezTo>
                  <a:cubicBezTo>
                    <a:pt x="3" y="21"/>
                    <a:pt x="4" y="23"/>
                    <a:pt x="6" y="24"/>
                  </a:cubicBezTo>
                  <a:cubicBezTo>
                    <a:pt x="13" y="30"/>
                    <a:pt x="16" y="35"/>
                    <a:pt x="18" y="37"/>
                  </a:cubicBezTo>
                  <a:cubicBezTo>
                    <a:pt x="18" y="35"/>
                    <a:pt x="17" y="33"/>
                    <a:pt x="15" y="31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5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6" y="28"/>
                    <a:pt x="18" y="30"/>
                  </a:cubicBezTo>
                  <a:cubicBezTo>
                    <a:pt x="20" y="33"/>
                    <a:pt x="21" y="38"/>
                    <a:pt x="21" y="41"/>
                  </a:cubicBezTo>
                  <a:cubicBezTo>
                    <a:pt x="21" y="39"/>
                    <a:pt x="21" y="36"/>
                    <a:pt x="21" y="33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19" y="28"/>
                    <a:pt x="19" y="29"/>
                    <a:pt x="20" y="31"/>
                  </a:cubicBezTo>
                  <a:cubicBezTo>
                    <a:pt x="20" y="31"/>
                    <a:pt x="21" y="31"/>
                    <a:pt x="21" y="32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7" name="Freeform 867"/>
            <p:cNvSpPr/>
            <p:nvPr/>
          </p:nvSpPr>
          <p:spPr bwMode="auto">
            <a:xfrm>
              <a:off x="704844" y="2327927"/>
              <a:ext cx="23400" cy="48263"/>
            </a:xfrm>
            <a:custGeom>
              <a:avLst/>
              <a:gdLst>
                <a:gd name="T0" fmla="*/ 0 w 7"/>
                <a:gd name="T1" fmla="*/ 0 h 14"/>
                <a:gd name="T2" fmla="*/ 3 w 7"/>
                <a:gd name="T3" fmla="*/ 5 h 14"/>
                <a:gd name="T4" fmla="*/ 6 w 7"/>
                <a:gd name="T5" fmla="*/ 11 h 14"/>
                <a:gd name="T6" fmla="*/ 7 w 7"/>
                <a:gd name="T7" fmla="*/ 14 h 14"/>
                <a:gd name="T8" fmla="*/ 7 w 7"/>
                <a:gd name="T9" fmla="*/ 9 h 14"/>
                <a:gd name="T10" fmla="*/ 0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0"/>
                    <a:pt x="1" y="0"/>
                    <a:pt x="3" y="5"/>
                  </a:cubicBezTo>
                  <a:cubicBezTo>
                    <a:pt x="5" y="7"/>
                    <a:pt x="6" y="9"/>
                    <a:pt x="6" y="11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4"/>
                    <a:pt x="7" y="11"/>
                    <a:pt x="7" y="9"/>
                  </a:cubicBezTo>
                  <a:cubicBezTo>
                    <a:pt x="5" y="4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8" name="Freeform 868"/>
            <p:cNvSpPr/>
            <p:nvPr/>
          </p:nvSpPr>
          <p:spPr bwMode="auto">
            <a:xfrm>
              <a:off x="704844" y="2327927"/>
              <a:ext cx="29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9" name="Freeform 869"/>
            <p:cNvSpPr/>
            <p:nvPr/>
          </p:nvSpPr>
          <p:spPr bwMode="auto">
            <a:xfrm>
              <a:off x="735557" y="2352790"/>
              <a:ext cx="7313" cy="38025"/>
            </a:xfrm>
            <a:custGeom>
              <a:avLst/>
              <a:gdLst>
                <a:gd name="T0" fmla="*/ 0 w 2"/>
                <a:gd name="T1" fmla="*/ 8 h 11"/>
                <a:gd name="T2" fmla="*/ 0 w 2"/>
                <a:gd name="T3" fmla="*/ 11 h 11"/>
                <a:gd name="T4" fmla="*/ 1 w 2"/>
                <a:gd name="T5" fmla="*/ 10 h 11"/>
                <a:gd name="T6" fmla="*/ 0 w 2"/>
                <a:gd name="T7" fmla="*/ 0 h 11"/>
                <a:gd name="T8" fmla="*/ 0 w 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0" y="8"/>
                  </a:move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2" y="7"/>
                    <a:pt x="1" y="2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0" name="Freeform 870"/>
            <p:cNvSpPr/>
            <p:nvPr/>
          </p:nvSpPr>
          <p:spPr bwMode="auto">
            <a:xfrm>
              <a:off x="728244" y="2335240"/>
              <a:ext cx="4387" cy="10237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1" name="Freeform 871"/>
            <p:cNvSpPr/>
            <p:nvPr/>
          </p:nvSpPr>
          <p:spPr bwMode="auto">
            <a:xfrm>
              <a:off x="562980" y="2251876"/>
              <a:ext cx="58501" cy="100914"/>
            </a:xfrm>
            <a:custGeom>
              <a:avLst/>
              <a:gdLst>
                <a:gd name="T0" fmla="*/ 14 w 17"/>
                <a:gd name="T1" fmla="*/ 1 h 29"/>
                <a:gd name="T2" fmla="*/ 5 w 17"/>
                <a:gd name="T3" fmla="*/ 9 h 29"/>
                <a:gd name="T4" fmla="*/ 0 w 17"/>
                <a:gd name="T5" fmla="*/ 21 h 29"/>
                <a:gd name="T6" fmla="*/ 3 w 17"/>
                <a:gd name="T7" fmla="*/ 28 h 29"/>
                <a:gd name="T8" fmla="*/ 8 w 17"/>
                <a:gd name="T9" fmla="*/ 15 h 29"/>
                <a:gd name="T10" fmla="*/ 13 w 17"/>
                <a:gd name="T11" fmla="*/ 6 h 29"/>
                <a:gd name="T12" fmla="*/ 14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4" y="1"/>
                  </a:moveTo>
                  <a:cubicBezTo>
                    <a:pt x="11" y="3"/>
                    <a:pt x="7" y="8"/>
                    <a:pt x="5" y="9"/>
                  </a:cubicBezTo>
                  <a:cubicBezTo>
                    <a:pt x="3" y="11"/>
                    <a:pt x="1" y="17"/>
                    <a:pt x="0" y="21"/>
                  </a:cubicBezTo>
                  <a:cubicBezTo>
                    <a:pt x="0" y="23"/>
                    <a:pt x="2" y="26"/>
                    <a:pt x="3" y="28"/>
                  </a:cubicBezTo>
                  <a:cubicBezTo>
                    <a:pt x="4" y="29"/>
                    <a:pt x="5" y="21"/>
                    <a:pt x="8" y="15"/>
                  </a:cubicBezTo>
                  <a:cubicBezTo>
                    <a:pt x="11" y="9"/>
                    <a:pt x="10" y="9"/>
                    <a:pt x="13" y="6"/>
                  </a:cubicBezTo>
                  <a:cubicBezTo>
                    <a:pt x="16" y="4"/>
                    <a:pt x="17" y="0"/>
                    <a:pt x="14" y="1"/>
                  </a:cubicBezTo>
                  <a:close/>
                </a:path>
              </a:pathLst>
            </a:custGeom>
            <a:solidFill>
              <a:srgbClr val="FDE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2" name="Freeform 872"/>
            <p:cNvSpPr/>
            <p:nvPr/>
          </p:nvSpPr>
          <p:spPr bwMode="auto">
            <a:xfrm>
              <a:off x="611242" y="2522442"/>
              <a:ext cx="114076" cy="40951"/>
            </a:xfrm>
            <a:custGeom>
              <a:avLst/>
              <a:gdLst>
                <a:gd name="T0" fmla="*/ 27 w 33"/>
                <a:gd name="T1" fmla="*/ 6 h 12"/>
                <a:gd name="T2" fmla="*/ 17 w 33"/>
                <a:gd name="T3" fmla="*/ 9 h 12"/>
                <a:gd name="T4" fmla="*/ 3 w 33"/>
                <a:gd name="T5" fmla="*/ 0 h 12"/>
                <a:gd name="T6" fmla="*/ 0 w 33"/>
                <a:gd name="T7" fmla="*/ 0 h 12"/>
                <a:gd name="T8" fmla="*/ 17 w 33"/>
                <a:gd name="T9" fmla="*/ 12 h 12"/>
                <a:gd name="T10" fmla="*/ 29 w 33"/>
                <a:gd name="T11" fmla="*/ 7 h 12"/>
                <a:gd name="T12" fmla="*/ 33 w 33"/>
                <a:gd name="T13" fmla="*/ 0 h 12"/>
                <a:gd name="T14" fmla="*/ 30 w 33"/>
                <a:gd name="T15" fmla="*/ 0 h 12"/>
                <a:gd name="T16" fmla="*/ 27 w 33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2">
                  <a:moveTo>
                    <a:pt x="27" y="6"/>
                  </a:moveTo>
                  <a:cubicBezTo>
                    <a:pt x="25" y="8"/>
                    <a:pt x="21" y="9"/>
                    <a:pt x="17" y="9"/>
                  </a:cubicBezTo>
                  <a:cubicBezTo>
                    <a:pt x="5" y="9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5" y="12"/>
                    <a:pt x="17" y="12"/>
                  </a:cubicBezTo>
                  <a:cubicBezTo>
                    <a:pt x="22" y="12"/>
                    <a:pt x="26" y="10"/>
                    <a:pt x="29" y="7"/>
                  </a:cubicBezTo>
                  <a:cubicBezTo>
                    <a:pt x="32" y="4"/>
                    <a:pt x="33" y="0"/>
                    <a:pt x="3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3"/>
                    <a:pt x="27" y="6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3" name="Line 873"/>
            <p:cNvSpPr>
              <a:spLocks noChangeShapeType="1"/>
            </p:cNvSpPr>
            <p:nvPr/>
          </p:nvSpPr>
          <p:spPr bwMode="auto">
            <a:xfrm>
              <a:off x="666819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4" name="Line 874"/>
            <p:cNvSpPr>
              <a:spLocks noChangeShapeType="1"/>
            </p:cNvSpPr>
            <p:nvPr/>
          </p:nvSpPr>
          <p:spPr bwMode="auto">
            <a:xfrm>
              <a:off x="666819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5" name="Freeform 875"/>
            <p:cNvSpPr/>
            <p:nvPr/>
          </p:nvSpPr>
          <p:spPr bwMode="auto">
            <a:xfrm>
              <a:off x="611242" y="2518054"/>
              <a:ext cx="55575" cy="58501"/>
            </a:xfrm>
            <a:custGeom>
              <a:avLst/>
              <a:gdLst>
                <a:gd name="T0" fmla="*/ 3 w 16"/>
                <a:gd name="T1" fmla="*/ 0 h 17"/>
                <a:gd name="T2" fmla="*/ 0 w 16"/>
                <a:gd name="T3" fmla="*/ 1 h 17"/>
                <a:gd name="T4" fmla="*/ 3 w 16"/>
                <a:gd name="T5" fmla="*/ 8 h 17"/>
                <a:gd name="T6" fmla="*/ 12 w 16"/>
                <a:gd name="T7" fmla="*/ 17 h 17"/>
                <a:gd name="T8" fmla="*/ 15 w 16"/>
                <a:gd name="T9" fmla="*/ 10 h 17"/>
                <a:gd name="T10" fmla="*/ 16 w 16"/>
                <a:gd name="T11" fmla="*/ 10 h 17"/>
                <a:gd name="T12" fmla="*/ 16 w 16"/>
                <a:gd name="T13" fmla="*/ 9 h 17"/>
                <a:gd name="T14" fmla="*/ 3 w 1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5"/>
                    <a:pt x="3" y="8"/>
                  </a:cubicBezTo>
                  <a:cubicBezTo>
                    <a:pt x="5" y="11"/>
                    <a:pt x="12" y="17"/>
                    <a:pt x="12" y="17"/>
                  </a:cubicBezTo>
                  <a:cubicBezTo>
                    <a:pt x="12" y="17"/>
                    <a:pt x="13" y="10"/>
                    <a:pt x="15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6" name="Line 876"/>
            <p:cNvSpPr>
              <a:spLocks noChangeShapeType="1"/>
            </p:cNvSpPr>
            <p:nvPr/>
          </p:nvSpPr>
          <p:spPr bwMode="auto">
            <a:xfrm>
              <a:off x="674130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7" name="Line 877"/>
            <p:cNvSpPr>
              <a:spLocks noChangeShapeType="1"/>
            </p:cNvSpPr>
            <p:nvPr/>
          </p:nvSpPr>
          <p:spPr bwMode="auto">
            <a:xfrm>
              <a:off x="674130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8" name="Freeform 878"/>
            <p:cNvSpPr/>
            <p:nvPr/>
          </p:nvSpPr>
          <p:spPr bwMode="auto">
            <a:xfrm>
              <a:off x="677056" y="2518054"/>
              <a:ext cx="51188" cy="58501"/>
            </a:xfrm>
            <a:custGeom>
              <a:avLst/>
              <a:gdLst>
                <a:gd name="T0" fmla="*/ 11 w 15"/>
                <a:gd name="T1" fmla="*/ 0 h 17"/>
                <a:gd name="T2" fmla="*/ 0 w 15"/>
                <a:gd name="T3" fmla="*/ 9 h 17"/>
                <a:gd name="T4" fmla="*/ 0 w 15"/>
                <a:gd name="T5" fmla="*/ 10 h 17"/>
                <a:gd name="T6" fmla="*/ 0 w 15"/>
                <a:gd name="T7" fmla="*/ 10 h 17"/>
                <a:gd name="T8" fmla="*/ 3 w 15"/>
                <a:gd name="T9" fmla="*/ 17 h 17"/>
                <a:gd name="T10" fmla="*/ 13 w 15"/>
                <a:gd name="T11" fmla="*/ 8 h 17"/>
                <a:gd name="T12" fmla="*/ 14 w 15"/>
                <a:gd name="T13" fmla="*/ 1 h 17"/>
                <a:gd name="T14" fmla="*/ 11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12" y="3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3" y="17"/>
                    <a:pt x="3" y="17"/>
                  </a:cubicBezTo>
                  <a:cubicBezTo>
                    <a:pt x="3" y="17"/>
                    <a:pt x="10" y="11"/>
                    <a:pt x="13" y="8"/>
                  </a:cubicBezTo>
                  <a:cubicBezTo>
                    <a:pt x="15" y="5"/>
                    <a:pt x="14" y="1"/>
                    <a:pt x="14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9" name="Freeform 879"/>
            <p:cNvSpPr/>
            <p:nvPr/>
          </p:nvSpPr>
          <p:spPr bwMode="auto">
            <a:xfrm>
              <a:off x="466453" y="2756444"/>
              <a:ext cx="266178" cy="87751"/>
            </a:xfrm>
            <a:custGeom>
              <a:avLst/>
              <a:gdLst>
                <a:gd name="T0" fmla="*/ 12 w 77"/>
                <a:gd name="T1" fmla="*/ 17 h 25"/>
                <a:gd name="T2" fmla="*/ 0 w 77"/>
                <a:gd name="T3" fmla="*/ 12 h 25"/>
                <a:gd name="T4" fmla="*/ 0 w 77"/>
                <a:gd name="T5" fmla="*/ 15 h 25"/>
                <a:gd name="T6" fmla="*/ 21 w 77"/>
                <a:gd name="T7" fmla="*/ 24 h 25"/>
                <a:gd name="T8" fmla="*/ 77 w 77"/>
                <a:gd name="T9" fmla="*/ 3 h 25"/>
                <a:gd name="T10" fmla="*/ 75 w 77"/>
                <a:gd name="T11" fmla="*/ 0 h 25"/>
                <a:gd name="T12" fmla="*/ 12 w 77"/>
                <a:gd name="T1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25">
                  <a:moveTo>
                    <a:pt x="12" y="17"/>
                  </a:moveTo>
                  <a:cubicBezTo>
                    <a:pt x="11" y="17"/>
                    <a:pt x="0" y="12"/>
                    <a:pt x="0" y="12"/>
                  </a:cubicBezTo>
                  <a:cubicBezTo>
                    <a:pt x="0" y="13"/>
                    <a:pt x="0" y="15"/>
                    <a:pt x="0" y="15"/>
                  </a:cubicBezTo>
                  <a:cubicBezTo>
                    <a:pt x="2" y="17"/>
                    <a:pt x="15" y="25"/>
                    <a:pt x="21" y="2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31" y="20"/>
                    <a:pt x="12" y="17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0" name="Freeform 880"/>
            <p:cNvSpPr/>
            <p:nvPr/>
          </p:nvSpPr>
          <p:spPr bwMode="auto">
            <a:xfrm>
              <a:off x="560055" y="2705256"/>
              <a:ext cx="76051" cy="48263"/>
            </a:xfrm>
            <a:custGeom>
              <a:avLst/>
              <a:gdLst>
                <a:gd name="T0" fmla="*/ 15 w 22"/>
                <a:gd name="T1" fmla="*/ 3 h 14"/>
                <a:gd name="T2" fmla="*/ 5 w 22"/>
                <a:gd name="T3" fmla="*/ 0 h 14"/>
                <a:gd name="T4" fmla="*/ 1 w 22"/>
                <a:gd name="T5" fmla="*/ 1 h 14"/>
                <a:gd name="T6" fmla="*/ 0 w 22"/>
                <a:gd name="T7" fmla="*/ 7 h 14"/>
                <a:gd name="T8" fmla="*/ 2 w 22"/>
                <a:gd name="T9" fmla="*/ 14 h 14"/>
                <a:gd name="T10" fmla="*/ 22 w 22"/>
                <a:gd name="T11" fmla="*/ 9 h 14"/>
                <a:gd name="T12" fmla="*/ 22 w 22"/>
                <a:gd name="T13" fmla="*/ 8 h 14"/>
                <a:gd name="T14" fmla="*/ 16 w 22"/>
                <a:gd name="T15" fmla="*/ 6 h 14"/>
                <a:gd name="T16" fmla="*/ 15 w 22"/>
                <a:gd name="T1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15" y="3"/>
                  </a:moveTo>
                  <a:cubicBezTo>
                    <a:pt x="15" y="3"/>
                    <a:pt x="7" y="0"/>
                    <a:pt x="5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6" y="6"/>
                    <a:pt x="16" y="6"/>
                    <a:pt x="16" y="6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EE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1" name="Freeform 881"/>
            <p:cNvSpPr/>
            <p:nvPr/>
          </p:nvSpPr>
          <p:spPr bwMode="auto">
            <a:xfrm>
              <a:off x="715081" y="2702331"/>
              <a:ext cx="30713" cy="61425"/>
            </a:xfrm>
            <a:custGeom>
              <a:avLst/>
              <a:gdLst>
                <a:gd name="T0" fmla="*/ 0 w 9"/>
                <a:gd name="T1" fmla="*/ 2 h 18"/>
                <a:gd name="T2" fmla="*/ 4 w 9"/>
                <a:gd name="T3" fmla="*/ 18 h 18"/>
                <a:gd name="T4" fmla="*/ 9 w 9"/>
                <a:gd name="T5" fmla="*/ 17 h 18"/>
                <a:gd name="T6" fmla="*/ 5 w 9"/>
                <a:gd name="T7" fmla="*/ 0 h 18"/>
                <a:gd name="T8" fmla="*/ 0 w 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0" y="2"/>
                  </a:moveTo>
                  <a:cubicBezTo>
                    <a:pt x="0" y="5"/>
                    <a:pt x="4" y="18"/>
                    <a:pt x="4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1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2" name="Freeform 882"/>
            <p:cNvSpPr/>
            <p:nvPr/>
          </p:nvSpPr>
          <p:spPr bwMode="auto">
            <a:xfrm>
              <a:off x="532267" y="2639442"/>
              <a:ext cx="182814" cy="138939"/>
            </a:xfrm>
            <a:custGeom>
              <a:avLst/>
              <a:gdLst>
                <a:gd name="T0" fmla="*/ 11 w 53"/>
                <a:gd name="T1" fmla="*/ 32 h 40"/>
                <a:gd name="T2" fmla="*/ 7 w 53"/>
                <a:gd name="T3" fmla="*/ 7 h 40"/>
                <a:gd name="T4" fmla="*/ 9 w 53"/>
                <a:gd name="T5" fmla="*/ 2 h 40"/>
                <a:gd name="T6" fmla="*/ 6 w 53"/>
                <a:gd name="T7" fmla="*/ 5 h 40"/>
                <a:gd name="T8" fmla="*/ 6 w 53"/>
                <a:gd name="T9" fmla="*/ 0 h 40"/>
                <a:gd name="T10" fmla="*/ 5 w 53"/>
                <a:gd name="T11" fmla="*/ 5 h 40"/>
                <a:gd name="T12" fmla="*/ 4 w 53"/>
                <a:gd name="T13" fmla="*/ 2 h 40"/>
                <a:gd name="T14" fmla="*/ 5 w 53"/>
                <a:gd name="T15" fmla="*/ 7 h 40"/>
                <a:gd name="T16" fmla="*/ 7 w 53"/>
                <a:gd name="T17" fmla="*/ 32 h 40"/>
                <a:gd name="T18" fmla="*/ 2 w 53"/>
                <a:gd name="T19" fmla="*/ 33 h 40"/>
                <a:gd name="T20" fmla="*/ 6 w 53"/>
                <a:gd name="T21" fmla="*/ 33 h 40"/>
                <a:gd name="T22" fmla="*/ 4 w 53"/>
                <a:gd name="T23" fmla="*/ 35 h 40"/>
                <a:gd name="T24" fmla="*/ 0 w 53"/>
                <a:gd name="T25" fmla="*/ 38 h 40"/>
                <a:gd name="T26" fmla="*/ 5 w 53"/>
                <a:gd name="T27" fmla="*/ 35 h 40"/>
                <a:gd name="T28" fmla="*/ 2 w 53"/>
                <a:gd name="T29" fmla="*/ 40 h 40"/>
                <a:gd name="T30" fmla="*/ 9 w 53"/>
                <a:gd name="T31" fmla="*/ 34 h 40"/>
                <a:gd name="T32" fmla="*/ 53 w 53"/>
                <a:gd name="T33" fmla="*/ 22 h 40"/>
                <a:gd name="T34" fmla="*/ 53 w 53"/>
                <a:gd name="T35" fmla="*/ 21 h 40"/>
                <a:gd name="T36" fmla="*/ 11 w 53"/>
                <a:gd name="T3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0">
                  <a:moveTo>
                    <a:pt x="11" y="32"/>
                  </a:moveTo>
                  <a:cubicBezTo>
                    <a:pt x="9" y="30"/>
                    <a:pt x="7" y="7"/>
                    <a:pt x="7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1"/>
                    <a:pt x="53" y="21"/>
                    <a:pt x="53" y="21"/>
                  </a:cubicBezTo>
                  <a:lnTo>
                    <a:pt x="11" y="32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3" name="Freeform 883"/>
            <p:cNvSpPr/>
            <p:nvPr/>
          </p:nvSpPr>
          <p:spPr bwMode="auto">
            <a:xfrm>
              <a:off x="777969" y="26365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4" name="Freeform 884"/>
            <p:cNvSpPr/>
            <p:nvPr/>
          </p:nvSpPr>
          <p:spPr bwMode="auto">
            <a:xfrm>
              <a:off x="750181" y="2636518"/>
              <a:ext cx="65814" cy="131626"/>
            </a:xfrm>
            <a:custGeom>
              <a:avLst/>
              <a:gdLst>
                <a:gd name="T0" fmla="*/ 12 w 19"/>
                <a:gd name="T1" fmla="*/ 31 h 38"/>
                <a:gd name="T2" fmla="*/ 10 w 19"/>
                <a:gd name="T3" fmla="*/ 2 h 38"/>
                <a:gd name="T4" fmla="*/ 9 w 19"/>
                <a:gd name="T5" fmla="*/ 6 h 38"/>
                <a:gd name="T6" fmla="*/ 8 w 19"/>
                <a:gd name="T7" fmla="*/ 4 h 38"/>
                <a:gd name="T8" fmla="*/ 8 w 19"/>
                <a:gd name="T9" fmla="*/ 0 h 38"/>
                <a:gd name="T10" fmla="*/ 8 w 19"/>
                <a:gd name="T11" fmla="*/ 3 h 38"/>
                <a:gd name="T12" fmla="*/ 8 w 19"/>
                <a:gd name="T13" fmla="*/ 4 h 38"/>
                <a:gd name="T14" fmla="*/ 5 w 19"/>
                <a:gd name="T15" fmla="*/ 2 h 38"/>
                <a:gd name="T16" fmla="*/ 8 w 19"/>
                <a:gd name="T17" fmla="*/ 7 h 38"/>
                <a:gd name="T18" fmla="*/ 8 w 19"/>
                <a:gd name="T19" fmla="*/ 18 h 38"/>
                <a:gd name="T20" fmla="*/ 11 w 19"/>
                <a:gd name="T21" fmla="*/ 31 h 38"/>
                <a:gd name="T22" fmla="*/ 0 w 19"/>
                <a:gd name="T23" fmla="*/ 28 h 38"/>
                <a:gd name="T24" fmla="*/ 1 w 19"/>
                <a:gd name="T25" fmla="*/ 30 h 38"/>
                <a:gd name="T26" fmla="*/ 11 w 19"/>
                <a:gd name="T27" fmla="*/ 34 h 38"/>
                <a:gd name="T28" fmla="*/ 11 w 19"/>
                <a:gd name="T29" fmla="*/ 37 h 38"/>
                <a:gd name="T30" fmla="*/ 12 w 19"/>
                <a:gd name="T31" fmla="*/ 34 h 38"/>
                <a:gd name="T32" fmla="*/ 15 w 19"/>
                <a:gd name="T33" fmla="*/ 37 h 38"/>
                <a:gd name="T34" fmla="*/ 13 w 19"/>
                <a:gd name="T35" fmla="*/ 33 h 38"/>
                <a:gd name="T36" fmla="*/ 19 w 19"/>
                <a:gd name="T37" fmla="*/ 36 h 38"/>
                <a:gd name="T38" fmla="*/ 12 w 19"/>
                <a:gd name="T39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38">
                  <a:moveTo>
                    <a:pt x="12" y="3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8"/>
                    <a:pt x="12" y="34"/>
                    <a:pt x="12" y="34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9" y="36"/>
                    <a:pt x="19" y="36"/>
                    <a:pt x="19" y="36"/>
                  </a:cubicBezTo>
                  <a:lnTo>
                    <a:pt x="12" y="31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5" name="Freeform 885"/>
            <p:cNvSpPr/>
            <p:nvPr/>
          </p:nvSpPr>
          <p:spPr bwMode="auto">
            <a:xfrm>
              <a:off x="732631" y="2690631"/>
              <a:ext cx="45338" cy="59964"/>
            </a:xfrm>
            <a:custGeom>
              <a:avLst/>
              <a:gdLst>
                <a:gd name="T0" fmla="*/ 10 w 13"/>
                <a:gd name="T1" fmla="*/ 0 h 17"/>
                <a:gd name="T2" fmla="*/ 8 w 13"/>
                <a:gd name="T3" fmla="*/ 0 h 17"/>
                <a:gd name="T4" fmla="*/ 5 w 13"/>
                <a:gd name="T5" fmla="*/ 3 h 17"/>
                <a:gd name="T6" fmla="*/ 0 w 13"/>
                <a:gd name="T7" fmla="*/ 5 h 17"/>
                <a:gd name="T8" fmla="*/ 3 w 13"/>
                <a:gd name="T9" fmla="*/ 16 h 17"/>
                <a:gd name="T10" fmla="*/ 7 w 13"/>
                <a:gd name="T11" fmla="*/ 15 h 17"/>
                <a:gd name="T12" fmla="*/ 12 w 13"/>
                <a:gd name="T13" fmla="*/ 17 h 17"/>
                <a:gd name="T14" fmla="*/ 12 w 13"/>
                <a:gd name="T15" fmla="*/ 10 h 17"/>
                <a:gd name="T16" fmla="*/ 10 w 1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6" y="0"/>
                    <a:pt x="5" y="3"/>
                    <a:pt x="5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11" y="17"/>
                    <a:pt x="12" y="17"/>
                  </a:cubicBezTo>
                  <a:cubicBezTo>
                    <a:pt x="13" y="17"/>
                    <a:pt x="12" y="14"/>
                    <a:pt x="12" y="10"/>
                  </a:cubicBezTo>
                  <a:cubicBezTo>
                    <a:pt x="12" y="7"/>
                    <a:pt x="11" y="2"/>
                    <a:pt x="10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6" name="Freeform 886"/>
            <p:cNvSpPr/>
            <p:nvPr/>
          </p:nvSpPr>
          <p:spPr bwMode="auto">
            <a:xfrm>
              <a:off x="742868" y="2690631"/>
              <a:ext cx="48263" cy="65814"/>
            </a:xfrm>
            <a:custGeom>
              <a:avLst/>
              <a:gdLst>
                <a:gd name="T0" fmla="*/ 7 w 14"/>
                <a:gd name="T1" fmla="*/ 0 h 19"/>
                <a:gd name="T2" fmla="*/ 9 w 14"/>
                <a:gd name="T3" fmla="*/ 10 h 19"/>
                <a:gd name="T4" fmla="*/ 9 w 14"/>
                <a:gd name="T5" fmla="*/ 17 h 19"/>
                <a:gd name="T6" fmla="*/ 4 w 14"/>
                <a:gd name="T7" fmla="*/ 15 h 19"/>
                <a:gd name="T8" fmla="*/ 0 w 14"/>
                <a:gd name="T9" fmla="*/ 16 h 19"/>
                <a:gd name="T10" fmla="*/ 0 w 14"/>
                <a:gd name="T11" fmla="*/ 18 h 19"/>
                <a:gd name="T12" fmla="*/ 4 w 14"/>
                <a:gd name="T13" fmla="*/ 17 h 19"/>
                <a:gd name="T14" fmla="*/ 8 w 14"/>
                <a:gd name="T15" fmla="*/ 19 h 19"/>
                <a:gd name="T16" fmla="*/ 14 w 14"/>
                <a:gd name="T17" fmla="*/ 16 h 19"/>
                <a:gd name="T18" fmla="*/ 10 w 14"/>
                <a:gd name="T19" fmla="*/ 1 h 19"/>
                <a:gd name="T20" fmla="*/ 7 w 14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9">
                  <a:moveTo>
                    <a:pt x="7" y="0"/>
                  </a:moveTo>
                  <a:cubicBezTo>
                    <a:pt x="8" y="2"/>
                    <a:pt x="9" y="7"/>
                    <a:pt x="9" y="10"/>
                  </a:cubicBezTo>
                  <a:cubicBezTo>
                    <a:pt x="9" y="14"/>
                    <a:pt x="10" y="17"/>
                    <a:pt x="9" y="17"/>
                  </a:cubicBezTo>
                  <a:cubicBezTo>
                    <a:pt x="8" y="17"/>
                    <a:pt x="4" y="15"/>
                    <a:pt x="4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9"/>
                    <a:pt x="8" y="19"/>
                  </a:cubicBezTo>
                  <a:cubicBezTo>
                    <a:pt x="11" y="18"/>
                    <a:pt x="14" y="16"/>
                    <a:pt x="14" y="1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EE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7" name="Freeform 887"/>
            <p:cNvSpPr/>
            <p:nvPr/>
          </p:nvSpPr>
          <p:spPr bwMode="auto">
            <a:xfrm>
              <a:off x="522030" y="2839808"/>
              <a:ext cx="307128" cy="190127"/>
            </a:xfrm>
            <a:custGeom>
              <a:avLst/>
              <a:gdLst>
                <a:gd name="T0" fmla="*/ 78 w 89"/>
                <a:gd name="T1" fmla="*/ 0 h 55"/>
                <a:gd name="T2" fmla="*/ 80 w 89"/>
                <a:gd name="T3" fmla="*/ 42 h 55"/>
                <a:gd name="T4" fmla="*/ 60 w 89"/>
                <a:gd name="T5" fmla="*/ 44 h 55"/>
                <a:gd name="T6" fmla="*/ 24 w 89"/>
                <a:gd name="T7" fmla="*/ 52 h 55"/>
                <a:gd name="T8" fmla="*/ 0 w 89"/>
                <a:gd name="T9" fmla="*/ 53 h 55"/>
                <a:gd name="T10" fmla="*/ 24 w 89"/>
                <a:gd name="T11" fmla="*/ 55 h 55"/>
                <a:gd name="T12" fmla="*/ 61 w 89"/>
                <a:gd name="T13" fmla="*/ 48 h 55"/>
                <a:gd name="T14" fmla="*/ 89 w 89"/>
                <a:gd name="T15" fmla="*/ 53 h 55"/>
                <a:gd name="T16" fmla="*/ 84 w 89"/>
                <a:gd name="T17" fmla="*/ 3 h 55"/>
                <a:gd name="T18" fmla="*/ 78 w 89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55">
                  <a:moveTo>
                    <a:pt x="78" y="0"/>
                  </a:moveTo>
                  <a:cubicBezTo>
                    <a:pt x="78" y="0"/>
                    <a:pt x="83" y="39"/>
                    <a:pt x="80" y="42"/>
                  </a:cubicBezTo>
                  <a:cubicBezTo>
                    <a:pt x="77" y="46"/>
                    <a:pt x="60" y="44"/>
                    <a:pt x="60" y="44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4" y="3"/>
                    <a:pt x="84" y="3"/>
                    <a:pt x="84" y="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8" name="Freeform 888"/>
            <p:cNvSpPr/>
            <p:nvPr/>
          </p:nvSpPr>
          <p:spPr bwMode="auto">
            <a:xfrm>
              <a:off x="3221831" y="2753519"/>
              <a:ext cx="83364" cy="134552"/>
            </a:xfrm>
            <a:custGeom>
              <a:avLst/>
              <a:gdLst>
                <a:gd name="T0" fmla="*/ 33 w 57"/>
                <a:gd name="T1" fmla="*/ 0 h 92"/>
                <a:gd name="T2" fmla="*/ 28 w 57"/>
                <a:gd name="T3" fmla="*/ 26 h 92"/>
                <a:gd name="T4" fmla="*/ 17 w 57"/>
                <a:gd name="T5" fmla="*/ 26 h 92"/>
                <a:gd name="T6" fmla="*/ 2 w 57"/>
                <a:gd name="T7" fmla="*/ 45 h 92"/>
                <a:gd name="T8" fmla="*/ 7 w 57"/>
                <a:gd name="T9" fmla="*/ 52 h 92"/>
                <a:gd name="T10" fmla="*/ 0 w 57"/>
                <a:gd name="T11" fmla="*/ 78 h 92"/>
                <a:gd name="T12" fmla="*/ 5 w 57"/>
                <a:gd name="T13" fmla="*/ 88 h 92"/>
                <a:gd name="T14" fmla="*/ 21 w 57"/>
                <a:gd name="T15" fmla="*/ 92 h 92"/>
                <a:gd name="T16" fmla="*/ 50 w 57"/>
                <a:gd name="T17" fmla="*/ 59 h 92"/>
                <a:gd name="T18" fmla="*/ 47 w 57"/>
                <a:gd name="T19" fmla="*/ 36 h 92"/>
                <a:gd name="T20" fmla="*/ 57 w 57"/>
                <a:gd name="T21" fmla="*/ 19 h 92"/>
                <a:gd name="T22" fmla="*/ 33 w 57"/>
                <a:gd name="T2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92">
                  <a:moveTo>
                    <a:pt x="33" y="0"/>
                  </a:moveTo>
                  <a:lnTo>
                    <a:pt x="28" y="26"/>
                  </a:lnTo>
                  <a:lnTo>
                    <a:pt x="17" y="26"/>
                  </a:lnTo>
                  <a:lnTo>
                    <a:pt x="2" y="45"/>
                  </a:lnTo>
                  <a:lnTo>
                    <a:pt x="7" y="52"/>
                  </a:lnTo>
                  <a:lnTo>
                    <a:pt x="0" y="78"/>
                  </a:lnTo>
                  <a:lnTo>
                    <a:pt x="5" y="88"/>
                  </a:lnTo>
                  <a:lnTo>
                    <a:pt x="21" y="92"/>
                  </a:lnTo>
                  <a:lnTo>
                    <a:pt x="50" y="59"/>
                  </a:lnTo>
                  <a:lnTo>
                    <a:pt x="47" y="36"/>
                  </a:lnTo>
                  <a:lnTo>
                    <a:pt x="57" y="1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5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9" name="Freeform 889"/>
            <p:cNvSpPr/>
            <p:nvPr/>
          </p:nvSpPr>
          <p:spPr bwMode="auto">
            <a:xfrm>
              <a:off x="2859128" y="2750594"/>
              <a:ext cx="76051" cy="144789"/>
            </a:xfrm>
            <a:custGeom>
              <a:avLst/>
              <a:gdLst>
                <a:gd name="T0" fmla="*/ 31 w 52"/>
                <a:gd name="T1" fmla="*/ 28 h 99"/>
                <a:gd name="T2" fmla="*/ 33 w 52"/>
                <a:gd name="T3" fmla="*/ 0 h 99"/>
                <a:gd name="T4" fmla="*/ 4 w 52"/>
                <a:gd name="T5" fmla="*/ 12 h 99"/>
                <a:gd name="T6" fmla="*/ 9 w 52"/>
                <a:gd name="T7" fmla="*/ 33 h 99"/>
                <a:gd name="T8" fmla="*/ 0 w 52"/>
                <a:gd name="T9" fmla="*/ 54 h 99"/>
                <a:gd name="T10" fmla="*/ 19 w 52"/>
                <a:gd name="T11" fmla="*/ 99 h 99"/>
                <a:gd name="T12" fmla="*/ 40 w 52"/>
                <a:gd name="T13" fmla="*/ 99 h 99"/>
                <a:gd name="T14" fmla="*/ 45 w 52"/>
                <a:gd name="T15" fmla="*/ 90 h 99"/>
                <a:gd name="T16" fmla="*/ 45 w 52"/>
                <a:gd name="T17" fmla="*/ 61 h 99"/>
                <a:gd name="T18" fmla="*/ 52 w 52"/>
                <a:gd name="T19" fmla="*/ 54 h 99"/>
                <a:gd name="T20" fmla="*/ 45 w 52"/>
                <a:gd name="T21" fmla="*/ 33 h 99"/>
                <a:gd name="T22" fmla="*/ 31 w 52"/>
                <a:gd name="T23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99">
                  <a:moveTo>
                    <a:pt x="31" y="28"/>
                  </a:moveTo>
                  <a:lnTo>
                    <a:pt x="33" y="0"/>
                  </a:lnTo>
                  <a:lnTo>
                    <a:pt x="4" y="12"/>
                  </a:lnTo>
                  <a:lnTo>
                    <a:pt x="9" y="33"/>
                  </a:lnTo>
                  <a:lnTo>
                    <a:pt x="0" y="54"/>
                  </a:lnTo>
                  <a:lnTo>
                    <a:pt x="19" y="99"/>
                  </a:lnTo>
                  <a:lnTo>
                    <a:pt x="40" y="99"/>
                  </a:lnTo>
                  <a:lnTo>
                    <a:pt x="45" y="90"/>
                  </a:lnTo>
                  <a:lnTo>
                    <a:pt x="45" y="61"/>
                  </a:lnTo>
                  <a:lnTo>
                    <a:pt x="52" y="54"/>
                  </a:lnTo>
                  <a:lnTo>
                    <a:pt x="45" y="33"/>
                  </a:lnTo>
                  <a:lnTo>
                    <a:pt x="31" y="28"/>
                  </a:lnTo>
                  <a:close/>
                </a:path>
              </a:pathLst>
            </a:custGeom>
            <a:solidFill>
              <a:srgbClr val="E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0" name="Freeform 890"/>
            <p:cNvSpPr/>
            <p:nvPr/>
          </p:nvSpPr>
          <p:spPr bwMode="auto">
            <a:xfrm>
              <a:off x="3125306" y="3296112"/>
              <a:ext cx="93601" cy="59964"/>
            </a:xfrm>
            <a:custGeom>
              <a:avLst/>
              <a:gdLst>
                <a:gd name="T0" fmla="*/ 2 w 27"/>
                <a:gd name="T1" fmla="*/ 1 h 17"/>
                <a:gd name="T2" fmla="*/ 1 w 27"/>
                <a:gd name="T3" fmla="*/ 9 h 17"/>
                <a:gd name="T4" fmla="*/ 0 w 27"/>
                <a:gd name="T5" fmla="*/ 9 h 17"/>
                <a:gd name="T6" fmla="*/ 0 w 27"/>
                <a:gd name="T7" fmla="*/ 10 h 17"/>
                <a:gd name="T8" fmla="*/ 7 w 27"/>
                <a:gd name="T9" fmla="*/ 16 h 17"/>
                <a:gd name="T10" fmla="*/ 17 w 27"/>
                <a:gd name="T11" fmla="*/ 17 h 17"/>
                <a:gd name="T12" fmla="*/ 17 w 27"/>
                <a:gd name="T13" fmla="*/ 17 h 17"/>
                <a:gd name="T14" fmla="*/ 17 w 27"/>
                <a:gd name="T15" fmla="*/ 14 h 17"/>
                <a:gd name="T16" fmla="*/ 17 w 27"/>
                <a:gd name="T17" fmla="*/ 14 h 17"/>
                <a:gd name="T18" fmla="*/ 18 w 27"/>
                <a:gd name="T19" fmla="*/ 13 h 17"/>
                <a:gd name="T20" fmla="*/ 17 w 27"/>
                <a:gd name="T21" fmla="*/ 11 h 17"/>
                <a:gd name="T22" fmla="*/ 25 w 27"/>
                <a:gd name="T23" fmla="*/ 8 h 17"/>
                <a:gd name="T24" fmla="*/ 22 w 27"/>
                <a:gd name="T25" fmla="*/ 0 h 17"/>
                <a:gd name="T26" fmla="*/ 2 w 27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7">
                  <a:moveTo>
                    <a:pt x="2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24" y="10"/>
                    <a:pt x="25" y="8"/>
                  </a:cubicBezTo>
                  <a:cubicBezTo>
                    <a:pt x="27" y="5"/>
                    <a:pt x="22" y="1"/>
                    <a:pt x="22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1" name="Freeform 891"/>
            <p:cNvSpPr/>
            <p:nvPr/>
          </p:nvSpPr>
          <p:spPr bwMode="auto">
            <a:xfrm>
              <a:off x="3180881" y="3356075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2" name="Freeform 892"/>
            <p:cNvSpPr/>
            <p:nvPr/>
          </p:nvSpPr>
          <p:spPr bwMode="auto">
            <a:xfrm>
              <a:off x="3183805" y="3290262"/>
              <a:ext cx="40951" cy="65814"/>
            </a:xfrm>
            <a:custGeom>
              <a:avLst/>
              <a:gdLst>
                <a:gd name="T0" fmla="*/ 10 w 12"/>
                <a:gd name="T1" fmla="*/ 0 h 19"/>
                <a:gd name="T2" fmla="*/ 5 w 12"/>
                <a:gd name="T3" fmla="*/ 0 h 19"/>
                <a:gd name="T4" fmla="*/ 6 w 12"/>
                <a:gd name="T5" fmla="*/ 9 h 19"/>
                <a:gd name="T6" fmla="*/ 0 w 12"/>
                <a:gd name="T7" fmla="*/ 13 h 19"/>
                <a:gd name="T8" fmla="*/ 1 w 12"/>
                <a:gd name="T9" fmla="*/ 14 h 19"/>
                <a:gd name="T10" fmla="*/ 0 w 12"/>
                <a:gd name="T11" fmla="*/ 16 h 19"/>
                <a:gd name="T12" fmla="*/ 0 w 12"/>
                <a:gd name="T13" fmla="*/ 16 h 19"/>
                <a:gd name="T14" fmla="*/ 0 w 12"/>
                <a:gd name="T15" fmla="*/ 19 h 19"/>
                <a:gd name="T16" fmla="*/ 0 w 12"/>
                <a:gd name="T17" fmla="*/ 19 h 19"/>
                <a:gd name="T18" fmla="*/ 6 w 12"/>
                <a:gd name="T19" fmla="*/ 18 h 19"/>
                <a:gd name="T20" fmla="*/ 12 w 12"/>
                <a:gd name="T21" fmla="*/ 12 h 19"/>
                <a:gd name="T22" fmla="*/ 12 w 12"/>
                <a:gd name="T23" fmla="*/ 11 h 19"/>
                <a:gd name="T24" fmla="*/ 12 w 12"/>
                <a:gd name="T25" fmla="*/ 10 h 19"/>
                <a:gd name="T26" fmla="*/ 10 w 12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9">
                  <a:moveTo>
                    <a:pt x="1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7" y="7"/>
                    <a:pt x="6" y="9"/>
                  </a:cubicBezTo>
                  <a:cubicBezTo>
                    <a:pt x="5" y="11"/>
                    <a:pt x="0" y="13"/>
                    <a:pt x="0" y="13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3" name="Freeform 893"/>
            <p:cNvSpPr/>
            <p:nvPr/>
          </p:nvSpPr>
          <p:spPr bwMode="auto">
            <a:xfrm>
              <a:off x="2962966" y="3300500"/>
              <a:ext cx="93601" cy="55575"/>
            </a:xfrm>
            <a:custGeom>
              <a:avLst/>
              <a:gdLst>
                <a:gd name="T0" fmla="*/ 7 w 27"/>
                <a:gd name="T1" fmla="*/ 0 h 16"/>
                <a:gd name="T2" fmla="*/ 1 w 27"/>
                <a:gd name="T3" fmla="*/ 8 h 16"/>
                <a:gd name="T4" fmla="*/ 0 w 27"/>
                <a:gd name="T5" fmla="*/ 8 h 16"/>
                <a:gd name="T6" fmla="*/ 0 w 27"/>
                <a:gd name="T7" fmla="*/ 9 h 16"/>
                <a:gd name="T8" fmla="*/ 8 w 27"/>
                <a:gd name="T9" fmla="*/ 15 h 16"/>
                <a:gd name="T10" fmla="*/ 16 w 27"/>
                <a:gd name="T11" fmla="*/ 16 h 16"/>
                <a:gd name="T12" fmla="*/ 16 w 27"/>
                <a:gd name="T13" fmla="*/ 16 h 16"/>
                <a:gd name="T14" fmla="*/ 16 w 27"/>
                <a:gd name="T15" fmla="*/ 13 h 16"/>
                <a:gd name="T16" fmla="*/ 17 w 27"/>
                <a:gd name="T17" fmla="*/ 13 h 16"/>
                <a:gd name="T18" fmla="*/ 18 w 27"/>
                <a:gd name="T19" fmla="*/ 12 h 16"/>
                <a:gd name="T20" fmla="*/ 17 w 27"/>
                <a:gd name="T21" fmla="*/ 10 h 16"/>
                <a:gd name="T22" fmla="*/ 26 w 27"/>
                <a:gd name="T23" fmla="*/ 7 h 16"/>
                <a:gd name="T24" fmla="*/ 25 w 27"/>
                <a:gd name="T25" fmla="*/ 0 h 16"/>
                <a:gd name="T26" fmla="*/ 7 w 27"/>
                <a:gd name="T2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6">
                  <a:moveTo>
                    <a:pt x="7" y="0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24" y="9"/>
                    <a:pt x="26" y="7"/>
                  </a:cubicBezTo>
                  <a:cubicBezTo>
                    <a:pt x="27" y="4"/>
                    <a:pt x="25" y="1"/>
                    <a:pt x="25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4" name="Freeform 894"/>
            <p:cNvSpPr/>
            <p:nvPr/>
          </p:nvSpPr>
          <p:spPr bwMode="auto">
            <a:xfrm>
              <a:off x="3018541" y="3300500"/>
              <a:ext cx="51188" cy="55575"/>
            </a:xfrm>
            <a:custGeom>
              <a:avLst/>
              <a:gdLst>
                <a:gd name="T0" fmla="*/ 14 w 15"/>
                <a:gd name="T1" fmla="*/ 0 h 16"/>
                <a:gd name="T2" fmla="*/ 9 w 15"/>
                <a:gd name="T3" fmla="*/ 0 h 16"/>
                <a:gd name="T4" fmla="*/ 10 w 15"/>
                <a:gd name="T5" fmla="*/ 7 h 16"/>
                <a:gd name="T6" fmla="*/ 2 w 15"/>
                <a:gd name="T7" fmla="*/ 10 h 16"/>
                <a:gd name="T8" fmla="*/ 2 w 15"/>
                <a:gd name="T9" fmla="*/ 12 h 16"/>
                <a:gd name="T10" fmla="*/ 1 w 15"/>
                <a:gd name="T11" fmla="*/ 13 h 16"/>
                <a:gd name="T12" fmla="*/ 0 w 15"/>
                <a:gd name="T13" fmla="*/ 13 h 16"/>
                <a:gd name="T14" fmla="*/ 0 w 15"/>
                <a:gd name="T15" fmla="*/ 16 h 16"/>
                <a:gd name="T16" fmla="*/ 0 w 15"/>
                <a:gd name="T17" fmla="*/ 16 h 16"/>
                <a:gd name="T18" fmla="*/ 1 w 15"/>
                <a:gd name="T19" fmla="*/ 16 h 16"/>
                <a:gd name="T20" fmla="*/ 8 w 15"/>
                <a:gd name="T21" fmla="*/ 15 h 16"/>
                <a:gd name="T22" fmla="*/ 15 w 15"/>
                <a:gd name="T23" fmla="*/ 9 h 16"/>
                <a:gd name="T24" fmla="*/ 15 w 15"/>
                <a:gd name="T25" fmla="*/ 8 h 16"/>
                <a:gd name="T26" fmla="*/ 14 w 15"/>
                <a:gd name="T27" fmla="*/ 8 h 16"/>
                <a:gd name="T28" fmla="*/ 14 w 15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1" y="5"/>
                    <a:pt x="10" y="7"/>
                  </a:cubicBezTo>
                  <a:cubicBezTo>
                    <a:pt x="9" y="9"/>
                    <a:pt x="3" y="10"/>
                    <a:pt x="2" y="10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5" name="Freeform 895"/>
            <p:cNvSpPr/>
            <p:nvPr/>
          </p:nvSpPr>
          <p:spPr bwMode="auto">
            <a:xfrm>
              <a:off x="3021467" y="3334137"/>
              <a:ext cx="29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6" name="Freeform 896"/>
            <p:cNvSpPr/>
            <p:nvPr/>
          </p:nvSpPr>
          <p:spPr bwMode="auto">
            <a:xfrm>
              <a:off x="2955653" y="2798857"/>
              <a:ext cx="111151" cy="491405"/>
            </a:xfrm>
            <a:custGeom>
              <a:avLst/>
              <a:gdLst>
                <a:gd name="T0" fmla="*/ 25 w 32"/>
                <a:gd name="T1" fmla="*/ 69 h 142"/>
                <a:gd name="T2" fmla="*/ 25 w 32"/>
                <a:gd name="T3" fmla="*/ 53 h 142"/>
                <a:gd name="T4" fmla="*/ 32 w 32"/>
                <a:gd name="T5" fmla="*/ 11 h 142"/>
                <a:gd name="T6" fmla="*/ 20 w 32"/>
                <a:gd name="T7" fmla="*/ 5 h 142"/>
                <a:gd name="T8" fmla="*/ 0 w 32"/>
                <a:gd name="T9" fmla="*/ 0 h 142"/>
                <a:gd name="T10" fmla="*/ 6 w 32"/>
                <a:gd name="T11" fmla="*/ 57 h 142"/>
                <a:gd name="T12" fmla="*/ 2 w 32"/>
                <a:gd name="T13" fmla="*/ 138 h 142"/>
                <a:gd name="T14" fmla="*/ 16 w 32"/>
                <a:gd name="T15" fmla="*/ 141 h 142"/>
                <a:gd name="T16" fmla="*/ 28 w 32"/>
                <a:gd name="T17" fmla="*/ 117 h 142"/>
                <a:gd name="T18" fmla="*/ 25 w 32"/>
                <a:gd name="T19" fmla="*/ 74 h 142"/>
                <a:gd name="T20" fmla="*/ 15 w 32"/>
                <a:gd name="T21" fmla="*/ 71 h 142"/>
                <a:gd name="T22" fmla="*/ 25 w 32"/>
                <a:gd name="T23" fmla="*/ 6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42">
                  <a:moveTo>
                    <a:pt x="25" y="69"/>
                  </a:moveTo>
                  <a:cubicBezTo>
                    <a:pt x="25" y="65"/>
                    <a:pt x="25" y="53"/>
                    <a:pt x="25" y="53"/>
                  </a:cubicBezTo>
                  <a:cubicBezTo>
                    <a:pt x="25" y="53"/>
                    <a:pt x="31" y="15"/>
                    <a:pt x="32" y="11"/>
                  </a:cubicBezTo>
                  <a:cubicBezTo>
                    <a:pt x="32" y="8"/>
                    <a:pt x="26" y="6"/>
                    <a:pt x="20" y="5"/>
                  </a:cubicBezTo>
                  <a:cubicBezTo>
                    <a:pt x="16" y="4"/>
                    <a:pt x="6" y="1"/>
                    <a:pt x="0" y="0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6" y="139"/>
                    <a:pt x="12" y="141"/>
                    <a:pt x="16" y="141"/>
                  </a:cubicBezTo>
                  <a:cubicBezTo>
                    <a:pt x="25" y="142"/>
                    <a:pt x="29" y="130"/>
                    <a:pt x="28" y="117"/>
                  </a:cubicBezTo>
                  <a:cubicBezTo>
                    <a:pt x="27" y="104"/>
                    <a:pt x="25" y="74"/>
                    <a:pt x="25" y="74"/>
                  </a:cubicBezTo>
                  <a:cubicBezTo>
                    <a:pt x="25" y="74"/>
                    <a:pt x="18" y="73"/>
                    <a:pt x="15" y="71"/>
                  </a:cubicBezTo>
                  <a:cubicBezTo>
                    <a:pt x="12" y="69"/>
                    <a:pt x="25" y="72"/>
                    <a:pt x="25" y="69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7" name="Freeform 897"/>
            <p:cNvSpPr/>
            <p:nvPr/>
          </p:nvSpPr>
          <p:spPr bwMode="auto">
            <a:xfrm>
              <a:off x="3087280" y="2798857"/>
              <a:ext cx="124313" cy="487018"/>
            </a:xfrm>
            <a:custGeom>
              <a:avLst/>
              <a:gdLst>
                <a:gd name="T0" fmla="*/ 32 w 36"/>
                <a:gd name="T1" fmla="*/ 95 h 141"/>
                <a:gd name="T2" fmla="*/ 30 w 36"/>
                <a:gd name="T3" fmla="*/ 75 h 141"/>
                <a:gd name="T4" fmla="*/ 19 w 36"/>
                <a:gd name="T5" fmla="*/ 73 h 141"/>
                <a:gd name="T6" fmla="*/ 30 w 36"/>
                <a:gd name="T7" fmla="*/ 69 h 141"/>
                <a:gd name="T8" fmla="*/ 30 w 36"/>
                <a:gd name="T9" fmla="*/ 56 h 141"/>
                <a:gd name="T10" fmla="*/ 27 w 36"/>
                <a:gd name="T11" fmla="*/ 11 h 141"/>
                <a:gd name="T12" fmla="*/ 15 w 36"/>
                <a:gd name="T13" fmla="*/ 3 h 141"/>
                <a:gd name="T14" fmla="*/ 0 w 36"/>
                <a:gd name="T15" fmla="*/ 10 h 141"/>
                <a:gd name="T16" fmla="*/ 0 w 36"/>
                <a:gd name="T17" fmla="*/ 12 h 141"/>
                <a:gd name="T18" fmla="*/ 1 w 36"/>
                <a:gd name="T19" fmla="*/ 10 h 141"/>
                <a:gd name="T20" fmla="*/ 3 w 36"/>
                <a:gd name="T21" fmla="*/ 17 h 141"/>
                <a:gd name="T22" fmla="*/ 13 w 36"/>
                <a:gd name="T23" fmla="*/ 61 h 141"/>
                <a:gd name="T24" fmla="*/ 9 w 36"/>
                <a:gd name="T25" fmla="*/ 139 h 141"/>
                <a:gd name="T26" fmla="*/ 26 w 36"/>
                <a:gd name="T27" fmla="*/ 140 h 141"/>
                <a:gd name="T28" fmla="*/ 36 w 36"/>
                <a:gd name="T29" fmla="*/ 130 h 141"/>
                <a:gd name="T30" fmla="*/ 32 w 36"/>
                <a:gd name="T31" fmla="*/ 9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41">
                  <a:moveTo>
                    <a:pt x="32" y="95"/>
                  </a:moveTo>
                  <a:cubicBezTo>
                    <a:pt x="32" y="94"/>
                    <a:pt x="30" y="75"/>
                    <a:pt x="30" y="75"/>
                  </a:cubicBezTo>
                  <a:cubicBezTo>
                    <a:pt x="30" y="75"/>
                    <a:pt x="21" y="75"/>
                    <a:pt x="19" y="73"/>
                  </a:cubicBezTo>
                  <a:cubicBezTo>
                    <a:pt x="17" y="72"/>
                    <a:pt x="30" y="69"/>
                    <a:pt x="30" y="6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1" y="16"/>
                    <a:pt x="27" y="11"/>
                  </a:cubicBezTo>
                  <a:cubicBezTo>
                    <a:pt x="23" y="6"/>
                    <a:pt x="18" y="2"/>
                    <a:pt x="15" y="3"/>
                  </a:cubicBezTo>
                  <a:cubicBezTo>
                    <a:pt x="13" y="4"/>
                    <a:pt x="2" y="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15" y="140"/>
                    <a:pt x="23" y="141"/>
                    <a:pt x="26" y="140"/>
                  </a:cubicBezTo>
                  <a:cubicBezTo>
                    <a:pt x="31" y="137"/>
                    <a:pt x="36" y="133"/>
                    <a:pt x="36" y="130"/>
                  </a:cubicBezTo>
                  <a:cubicBezTo>
                    <a:pt x="36" y="126"/>
                    <a:pt x="31" y="96"/>
                    <a:pt x="32" y="95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8" name="Freeform 898"/>
            <p:cNvSpPr/>
            <p:nvPr/>
          </p:nvSpPr>
          <p:spPr bwMode="auto">
            <a:xfrm>
              <a:off x="2955653" y="2677468"/>
              <a:ext cx="279341" cy="628881"/>
            </a:xfrm>
            <a:custGeom>
              <a:avLst/>
              <a:gdLst>
                <a:gd name="T0" fmla="*/ 74 w 81"/>
                <a:gd name="T1" fmla="*/ 23 h 182"/>
                <a:gd name="T2" fmla="*/ 67 w 81"/>
                <a:gd name="T3" fmla="*/ 10 h 182"/>
                <a:gd name="T4" fmla="*/ 49 w 81"/>
                <a:gd name="T5" fmla="*/ 12 h 182"/>
                <a:gd name="T6" fmla="*/ 41 w 81"/>
                <a:gd name="T7" fmla="*/ 0 h 182"/>
                <a:gd name="T8" fmla="*/ 33 w 81"/>
                <a:gd name="T9" fmla="*/ 0 h 182"/>
                <a:gd name="T10" fmla="*/ 26 w 81"/>
                <a:gd name="T11" fmla="*/ 15 h 182"/>
                <a:gd name="T12" fmla="*/ 4 w 81"/>
                <a:gd name="T13" fmla="*/ 18 h 182"/>
                <a:gd name="T14" fmla="*/ 4 w 81"/>
                <a:gd name="T15" fmla="*/ 19 h 182"/>
                <a:gd name="T16" fmla="*/ 0 w 81"/>
                <a:gd name="T17" fmla="*/ 33 h 182"/>
                <a:gd name="T18" fmla="*/ 0 w 81"/>
                <a:gd name="T19" fmla="*/ 35 h 182"/>
                <a:gd name="T20" fmla="*/ 20 w 81"/>
                <a:gd name="T21" fmla="*/ 40 h 182"/>
                <a:gd name="T22" fmla="*/ 32 w 81"/>
                <a:gd name="T23" fmla="*/ 46 h 182"/>
                <a:gd name="T24" fmla="*/ 25 w 81"/>
                <a:gd name="T25" fmla="*/ 88 h 182"/>
                <a:gd name="T26" fmla="*/ 25 w 81"/>
                <a:gd name="T27" fmla="*/ 104 h 182"/>
                <a:gd name="T28" fmla="*/ 15 w 81"/>
                <a:gd name="T29" fmla="*/ 106 h 182"/>
                <a:gd name="T30" fmla="*/ 25 w 81"/>
                <a:gd name="T31" fmla="*/ 109 h 182"/>
                <a:gd name="T32" fmla="*/ 28 w 81"/>
                <a:gd name="T33" fmla="*/ 152 h 182"/>
                <a:gd name="T34" fmla="*/ 16 w 81"/>
                <a:gd name="T35" fmla="*/ 176 h 182"/>
                <a:gd name="T36" fmla="*/ 2 w 81"/>
                <a:gd name="T37" fmla="*/ 173 h 182"/>
                <a:gd name="T38" fmla="*/ 2 w 81"/>
                <a:gd name="T39" fmla="*/ 182 h 182"/>
                <a:gd name="T40" fmla="*/ 35 w 81"/>
                <a:gd name="T41" fmla="*/ 182 h 182"/>
                <a:gd name="T42" fmla="*/ 29 w 81"/>
                <a:gd name="T43" fmla="*/ 93 h 182"/>
                <a:gd name="T44" fmla="*/ 35 w 81"/>
                <a:gd name="T45" fmla="*/ 52 h 182"/>
                <a:gd name="T46" fmla="*/ 38 w 81"/>
                <a:gd name="T47" fmla="*/ 47 h 182"/>
                <a:gd name="T48" fmla="*/ 38 w 81"/>
                <a:gd name="T49" fmla="*/ 45 h 182"/>
                <a:gd name="T50" fmla="*/ 53 w 81"/>
                <a:gd name="T51" fmla="*/ 38 h 182"/>
                <a:gd name="T52" fmla="*/ 65 w 81"/>
                <a:gd name="T53" fmla="*/ 46 h 182"/>
                <a:gd name="T54" fmla="*/ 68 w 81"/>
                <a:gd name="T55" fmla="*/ 91 h 182"/>
                <a:gd name="T56" fmla="*/ 68 w 81"/>
                <a:gd name="T57" fmla="*/ 104 h 182"/>
                <a:gd name="T58" fmla="*/ 57 w 81"/>
                <a:gd name="T59" fmla="*/ 108 h 182"/>
                <a:gd name="T60" fmla="*/ 68 w 81"/>
                <a:gd name="T61" fmla="*/ 110 h 182"/>
                <a:gd name="T62" fmla="*/ 70 w 81"/>
                <a:gd name="T63" fmla="*/ 130 h 182"/>
                <a:gd name="T64" fmla="*/ 74 w 81"/>
                <a:gd name="T65" fmla="*/ 165 h 182"/>
                <a:gd name="T66" fmla="*/ 64 w 81"/>
                <a:gd name="T67" fmla="*/ 175 h 182"/>
                <a:gd name="T68" fmla="*/ 47 w 81"/>
                <a:gd name="T69" fmla="*/ 174 h 182"/>
                <a:gd name="T70" fmla="*/ 47 w 81"/>
                <a:gd name="T71" fmla="*/ 182 h 182"/>
                <a:gd name="T72" fmla="*/ 81 w 81"/>
                <a:gd name="T73" fmla="*/ 180 h 182"/>
                <a:gd name="T74" fmla="*/ 71 w 81"/>
                <a:gd name="T75" fmla="*/ 91 h 182"/>
                <a:gd name="T76" fmla="*/ 74 w 81"/>
                <a:gd name="T77" fmla="*/ 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" h="182">
                  <a:moveTo>
                    <a:pt x="74" y="23"/>
                  </a:moveTo>
                  <a:cubicBezTo>
                    <a:pt x="67" y="10"/>
                    <a:pt x="67" y="10"/>
                    <a:pt x="67" y="10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6"/>
                    <a:pt x="16" y="39"/>
                    <a:pt x="20" y="40"/>
                  </a:cubicBezTo>
                  <a:cubicBezTo>
                    <a:pt x="26" y="41"/>
                    <a:pt x="32" y="43"/>
                    <a:pt x="32" y="46"/>
                  </a:cubicBezTo>
                  <a:cubicBezTo>
                    <a:pt x="31" y="50"/>
                    <a:pt x="25" y="88"/>
                    <a:pt x="25" y="88"/>
                  </a:cubicBezTo>
                  <a:cubicBezTo>
                    <a:pt x="25" y="88"/>
                    <a:pt x="25" y="100"/>
                    <a:pt x="25" y="104"/>
                  </a:cubicBezTo>
                  <a:cubicBezTo>
                    <a:pt x="25" y="107"/>
                    <a:pt x="12" y="104"/>
                    <a:pt x="15" y="106"/>
                  </a:cubicBezTo>
                  <a:cubicBezTo>
                    <a:pt x="18" y="108"/>
                    <a:pt x="25" y="109"/>
                    <a:pt x="25" y="109"/>
                  </a:cubicBezTo>
                  <a:cubicBezTo>
                    <a:pt x="25" y="109"/>
                    <a:pt x="27" y="139"/>
                    <a:pt x="28" y="152"/>
                  </a:cubicBezTo>
                  <a:cubicBezTo>
                    <a:pt x="29" y="165"/>
                    <a:pt x="25" y="177"/>
                    <a:pt x="16" y="176"/>
                  </a:cubicBezTo>
                  <a:cubicBezTo>
                    <a:pt x="12" y="176"/>
                    <a:pt x="6" y="174"/>
                    <a:pt x="2" y="173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40" y="35"/>
                    <a:pt x="51" y="39"/>
                    <a:pt x="53" y="38"/>
                  </a:cubicBezTo>
                  <a:cubicBezTo>
                    <a:pt x="56" y="37"/>
                    <a:pt x="61" y="41"/>
                    <a:pt x="65" y="46"/>
                  </a:cubicBezTo>
                  <a:cubicBezTo>
                    <a:pt x="69" y="51"/>
                    <a:pt x="68" y="91"/>
                    <a:pt x="68" y="91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4"/>
                    <a:pt x="55" y="107"/>
                    <a:pt x="57" y="108"/>
                  </a:cubicBezTo>
                  <a:cubicBezTo>
                    <a:pt x="59" y="110"/>
                    <a:pt x="68" y="110"/>
                    <a:pt x="68" y="110"/>
                  </a:cubicBezTo>
                  <a:cubicBezTo>
                    <a:pt x="68" y="110"/>
                    <a:pt x="70" y="129"/>
                    <a:pt x="70" y="130"/>
                  </a:cubicBezTo>
                  <a:cubicBezTo>
                    <a:pt x="69" y="131"/>
                    <a:pt x="74" y="161"/>
                    <a:pt x="74" y="165"/>
                  </a:cubicBezTo>
                  <a:cubicBezTo>
                    <a:pt x="74" y="168"/>
                    <a:pt x="69" y="172"/>
                    <a:pt x="64" y="175"/>
                  </a:cubicBezTo>
                  <a:cubicBezTo>
                    <a:pt x="61" y="176"/>
                    <a:pt x="53" y="175"/>
                    <a:pt x="47" y="174"/>
                  </a:cubicBezTo>
                  <a:cubicBezTo>
                    <a:pt x="47" y="182"/>
                    <a:pt x="47" y="182"/>
                    <a:pt x="47" y="182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1" y="91"/>
                    <a:pt x="71" y="91"/>
                    <a:pt x="71" y="91"/>
                  </a:cubicBezTo>
                  <a:lnTo>
                    <a:pt x="74" y="23"/>
                  </a:lnTo>
                  <a:close/>
                </a:path>
              </a:pathLst>
            </a:custGeom>
            <a:solidFill>
              <a:srgbClr val="7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9" name="Freeform 899"/>
            <p:cNvSpPr/>
            <p:nvPr/>
          </p:nvSpPr>
          <p:spPr bwMode="auto">
            <a:xfrm>
              <a:off x="2889840" y="2494653"/>
              <a:ext cx="86288" cy="283728"/>
            </a:xfrm>
            <a:custGeom>
              <a:avLst/>
              <a:gdLst>
                <a:gd name="T0" fmla="*/ 14 w 25"/>
                <a:gd name="T1" fmla="*/ 2 h 82"/>
                <a:gd name="T2" fmla="*/ 13 w 25"/>
                <a:gd name="T3" fmla="*/ 7 h 82"/>
                <a:gd name="T4" fmla="*/ 12 w 25"/>
                <a:gd name="T5" fmla="*/ 1 h 82"/>
                <a:gd name="T6" fmla="*/ 12 w 25"/>
                <a:gd name="T7" fmla="*/ 6 h 82"/>
                <a:gd name="T8" fmla="*/ 10 w 25"/>
                <a:gd name="T9" fmla="*/ 0 h 82"/>
                <a:gd name="T10" fmla="*/ 11 w 25"/>
                <a:gd name="T11" fmla="*/ 7 h 82"/>
                <a:gd name="T12" fmla="*/ 12 w 25"/>
                <a:gd name="T13" fmla="*/ 9 h 82"/>
                <a:gd name="T14" fmla="*/ 0 w 25"/>
                <a:gd name="T15" fmla="*/ 40 h 82"/>
                <a:gd name="T16" fmla="*/ 8 w 25"/>
                <a:gd name="T17" fmla="*/ 75 h 82"/>
                <a:gd name="T18" fmla="*/ 11 w 25"/>
                <a:gd name="T19" fmla="*/ 74 h 82"/>
                <a:gd name="T20" fmla="*/ 5 w 25"/>
                <a:gd name="T21" fmla="*/ 40 h 82"/>
                <a:gd name="T22" fmla="*/ 14 w 25"/>
                <a:gd name="T23" fmla="*/ 11 h 82"/>
                <a:gd name="T24" fmla="*/ 21 w 25"/>
                <a:gd name="T25" fmla="*/ 41 h 82"/>
                <a:gd name="T26" fmla="*/ 15 w 25"/>
                <a:gd name="T27" fmla="*/ 76 h 82"/>
                <a:gd name="T28" fmla="*/ 23 w 25"/>
                <a:gd name="T29" fmla="*/ 82 h 82"/>
                <a:gd name="T30" fmla="*/ 25 w 25"/>
                <a:gd name="T31" fmla="*/ 41 h 82"/>
                <a:gd name="T32" fmla="*/ 23 w 25"/>
                <a:gd name="T33" fmla="*/ 22 h 82"/>
                <a:gd name="T34" fmla="*/ 14 w 25"/>
                <a:gd name="T35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82">
                  <a:moveTo>
                    <a:pt x="14" y="2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21" y="41"/>
                    <a:pt x="21" y="41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6"/>
                    <a:pt x="19" y="79"/>
                    <a:pt x="23" y="8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22"/>
                    <a:pt x="23" y="22"/>
                    <a:pt x="23" y="22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0" name="Freeform 900"/>
            <p:cNvSpPr/>
            <p:nvPr/>
          </p:nvSpPr>
          <p:spPr bwMode="auto">
            <a:xfrm>
              <a:off x="2848889" y="2352790"/>
              <a:ext cx="466542" cy="446067"/>
            </a:xfrm>
            <a:custGeom>
              <a:avLst/>
              <a:gdLst>
                <a:gd name="T0" fmla="*/ 119 w 135"/>
                <a:gd name="T1" fmla="*/ 33 h 129"/>
                <a:gd name="T2" fmla="*/ 109 w 135"/>
                <a:gd name="T3" fmla="*/ 4 h 129"/>
                <a:gd name="T4" fmla="*/ 79 w 135"/>
                <a:gd name="T5" fmla="*/ 0 h 129"/>
                <a:gd name="T6" fmla="*/ 50 w 135"/>
                <a:gd name="T7" fmla="*/ 0 h 129"/>
                <a:gd name="T8" fmla="*/ 14 w 135"/>
                <a:gd name="T9" fmla="*/ 7 h 129"/>
                <a:gd name="T10" fmla="*/ 0 w 135"/>
                <a:gd name="T11" fmla="*/ 78 h 129"/>
                <a:gd name="T12" fmla="*/ 1 w 135"/>
                <a:gd name="T13" fmla="*/ 120 h 129"/>
                <a:gd name="T14" fmla="*/ 20 w 135"/>
                <a:gd name="T15" fmla="*/ 116 h 129"/>
                <a:gd name="T16" fmla="*/ 12 w 135"/>
                <a:gd name="T17" fmla="*/ 81 h 129"/>
                <a:gd name="T18" fmla="*/ 24 w 135"/>
                <a:gd name="T19" fmla="*/ 50 h 129"/>
                <a:gd name="T20" fmla="*/ 23 w 135"/>
                <a:gd name="T21" fmla="*/ 48 h 129"/>
                <a:gd name="T22" fmla="*/ 22 w 135"/>
                <a:gd name="T23" fmla="*/ 41 h 129"/>
                <a:gd name="T24" fmla="*/ 24 w 135"/>
                <a:gd name="T25" fmla="*/ 47 h 129"/>
                <a:gd name="T26" fmla="*/ 24 w 135"/>
                <a:gd name="T27" fmla="*/ 42 h 129"/>
                <a:gd name="T28" fmla="*/ 25 w 135"/>
                <a:gd name="T29" fmla="*/ 48 h 129"/>
                <a:gd name="T30" fmla="*/ 26 w 135"/>
                <a:gd name="T31" fmla="*/ 43 h 129"/>
                <a:gd name="T32" fmla="*/ 35 w 135"/>
                <a:gd name="T33" fmla="*/ 63 h 129"/>
                <a:gd name="T34" fmla="*/ 37 w 135"/>
                <a:gd name="T35" fmla="*/ 82 h 129"/>
                <a:gd name="T36" fmla="*/ 35 w 135"/>
                <a:gd name="T37" fmla="*/ 123 h 129"/>
                <a:gd name="T38" fmla="*/ 50 w 135"/>
                <a:gd name="T39" fmla="*/ 129 h 129"/>
                <a:gd name="T40" fmla="*/ 67 w 135"/>
                <a:gd name="T41" fmla="*/ 97 h 129"/>
                <a:gd name="T42" fmla="*/ 77 w 135"/>
                <a:gd name="T43" fmla="*/ 122 h 129"/>
                <a:gd name="T44" fmla="*/ 99 w 135"/>
                <a:gd name="T45" fmla="*/ 111 h 129"/>
                <a:gd name="T46" fmla="*/ 95 w 135"/>
                <a:gd name="T47" fmla="*/ 83 h 129"/>
                <a:gd name="T48" fmla="*/ 102 w 135"/>
                <a:gd name="T49" fmla="*/ 48 h 129"/>
                <a:gd name="T50" fmla="*/ 100 w 135"/>
                <a:gd name="T51" fmla="*/ 43 h 129"/>
                <a:gd name="T52" fmla="*/ 102 w 135"/>
                <a:gd name="T53" fmla="*/ 45 h 129"/>
                <a:gd name="T54" fmla="*/ 102 w 135"/>
                <a:gd name="T55" fmla="*/ 38 h 129"/>
                <a:gd name="T56" fmla="*/ 103 w 135"/>
                <a:gd name="T57" fmla="*/ 45 h 129"/>
                <a:gd name="T58" fmla="*/ 105 w 135"/>
                <a:gd name="T59" fmla="*/ 38 h 129"/>
                <a:gd name="T60" fmla="*/ 107 w 135"/>
                <a:gd name="T61" fmla="*/ 47 h 129"/>
                <a:gd name="T62" fmla="*/ 123 w 135"/>
                <a:gd name="T63" fmla="*/ 83 h 129"/>
                <a:gd name="T64" fmla="*/ 121 w 135"/>
                <a:gd name="T65" fmla="*/ 115 h 129"/>
                <a:gd name="T66" fmla="*/ 122 w 135"/>
                <a:gd name="T67" fmla="*/ 122 h 129"/>
                <a:gd name="T68" fmla="*/ 128 w 135"/>
                <a:gd name="T69" fmla="*/ 126 h 129"/>
                <a:gd name="T70" fmla="*/ 132 w 135"/>
                <a:gd name="T71" fmla="*/ 120 h 129"/>
                <a:gd name="T72" fmla="*/ 134 w 135"/>
                <a:gd name="T73" fmla="*/ 83 h 129"/>
                <a:gd name="T74" fmla="*/ 119 w 135"/>
                <a:gd name="T75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5" h="129">
                  <a:moveTo>
                    <a:pt x="119" y="33"/>
                  </a:moveTo>
                  <a:cubicBezTo>
                    <a:pt x="119" y="33"/>
                    <a:pt x="117" y="21"/>
                    <a:pt x="109" y="4"/>
                  </a:cubicBezTo>
                  <a:cubicBezTo>
                    <a:pt x="100" y="3"/>
                    <a:pt x="81" y="0"/>
                    <a:pt x="7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15" y="6"/>
                    <a:pt x="14" y="7"/>
                  </a:cubicBezTo>
                  <a:cubicBezTo>
                    <a:pt x="13" y="9"/>
                    <a:pt x="0" y="78"/>
                    <a:pt x="0" y="78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40" y="126"/>
                    <a:pt x="45" y="129"/>
                    <a:pt x="50" y="129"/>
                  </a:cubicBezTo>
                  <a:cubicBezTo>
                    <a:pt x="58" y="129"/>
                    <a:pt x="63" y="117"/>
                    <a:pt x="67" y="97"/>
                  </a:cubicBezTo>
                  <a:cubicBezTo>
                    <a:pt x="69" y="108"/>
                    <a:pt x="73" y="117"/>
                    <a:pt x="77" y="122"/>
                  </a:cubicBezTo>
                  <a:cubicBezTo>
                    <a:pt x="83" y="121"/>
                    <a:pt x="99" y="118"/>
                    <a:pt x="99" y="111"/>
                  </a:cubicBezTo>
                  <a:cubicBezTo>
                    <a:pt x="100" y="103"/>
                    <a:pt x="94" y="88"/>
                    <a:pt x="95" y="83"/>
                  </a:cubicBezTo>
                  <a:cubicBezTo>
                    <a:pt x="96" y="78"/>
                    <a:pt x="102" y="48"/>
                    <a:pt x="102" y="48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18" y="109"/>
                    <a:pt x="121" y="115"/>
                  </a:cubicBezTo>
                  <a:cubicBezTo>
                    <a:pt x="121" y="117"/>
                    <a:pt x="122" y="120"/>
                    <a:pt x="122" y="122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30" y="124"/>
                    <a:pt x="132" y="122"/>
                    <a:pt x="132" y="120"/>
                  </a:cubicBezTo>
                  <a:cubicBezTo>
                    <a:pt x="133" y="116"/>
                    <a:pt x="135" y="88"/>
                    <a:pt x="134" y="83"/>
                  </a:cubicBezTo>
                  <a:cubicBezTo>
                    <a:pt x="132" y="78"/>
                    <a:pt x="118" y="33"/>
                    <a:pt x="119" y="33"/>
                  </a:cubicBezTo>
                  <a:close/>
                </a:path>
              </a:pathLst>
            </a:custGeom>
            <a:solidFill>
              <a:srgbClr val="B1A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1" name="Freeform 901"/>
            <p:cNvSpPr/>
            <p:nvPr/>
          </p:nvSpPr>
          <p:spPr bwMode="auto">
            <a:xfrm>
              <a:off x="3224756" y="2370340"/>
              <a:ext cx="100914" cy="431442"/>
            </a:xfrm>
            <a:custGeom>
              <a:avLst/>
              <a:gdLst>
                <a:gd name="T0" fmla="*/ 0 w 29"/>
                <a:gd name="T1" fmla="*/ 0 h 125"/>
                <a:gd name="T2" fmla="*/ 10 w 29"/>
                <a:gd name="T3" fmla="*/ 28 h 125"/>
                <a:gd name="T4" fmla="*/ 25 w 29"/>
                <a:gd name="T5" fmla="*/ 78 h 125"/>
                <a:gd name="T6" fmla="*/ 23 w 29"/>
                <a:gd name="T7" fmla="*/ 115 h 125"/>
                <a:gd name="T8" fmla="*/ 19 w 29"/>
                <a:gd name="T9" fmla="*/ 121 h 125"/>
                <a:gd name="T10" fmla="*/ 27 w 29"/>
                <a:gd name="T11" fmla="*/ 125 h 125"/>
                <a:gd name="T12" fmla="*/ 29 w 29"/>
                <a:gd name="T13" fmla="*/ 75 h 125"/>
                <a:gd name="T14" fmla="*/ 4 w 29"/>
                <a:gd name="T15" fmla="*/ 1 h 125"/>
                <a:gd name="T16" fmla="*/ 0 w 29"/>
                <a:gd name="T1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5">
                  <a:moveTo>
                    <a:pt x="0" y="0"/>
                  </a:moveTo>
                  <a:cubicBezTo>
                    <a:pt x="8" y="16"/>
                    <a:pt x="10" y="28"/>
                    <a:pt x="10" y="28"/>
                  </a:cubicBezTo>
                  <a:cubicBezTo>
                    <a:pt x="9" y="28"/>
                    <a:pt x="23" y="73"/>
                    <a:pt x="25" y="78"/>
                  </a:cubicBezTo>
                  <a:cubicBezTo>
                    <a:pt x="26" y="83"/>
                    <a:pt x="24" y="111"/>
                    <a:pt x="23" y="115"/>
                  </a:cubicBezTo>
                  <a:cubicBezTo>
                    <a:pt x="23" y="117"/>
                    <a:pt x="21" y="119"/>
                    <a:pt x="19" y="121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6" y="3"/>
                    <a:pt x="4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2" name="Freeform 902"/>
            <p:cNvSpPr/>
            <p:nvPr/>
          </p:nvSpPr>
          <p:spPr bwMode="auto">
            <a:xfrm>
              <a:off x="3115067" y="2484416"/>
              <a:ext cx="162339" cy="310053"/>
            </a:xfrm>
            <a:custGeom>
              <a:avLst/>
              <a:gdLst>
                <a:gd name="T0" fmla="*/ 30 w 47"/>
                <a:gd name="T1" fmla="*/ 9 h 90"/>
                <a:gd name="T2" fmla="*/ 29 w 47"/>
                <a:gd name="T3" fmla="*/ 0 h 90"/>
                <a:gd name="T4" fmla="*/ 26 w 47"/>
                <a:gd name="T5" fmla="*/ 7 h 90"/>
                <a:gd name="T6" fmla="*/ 25 w 47"/>
                <a:gd name="T7" fmla="*/ 0 h 90"/>
                <a:gd name="T8" fmla="*/ 25 w 47"/>
                <a:gd name="T9" fmla="*/ 7 h 90"/>
                <a:gd name="T10" fmla="*/ 23 w 47"/>
                <a:gd name="T11" fmla="*/ 5 h 90"/>
                <a:gd name="T12" fmla="*/ 20 w 47"/>
                <a:gd name="T13" fmla="*/ 12 h 90"/>
                <a:gd name="T14" fmla="*/ 12 w 47"/>
                <a:gd name="T15" fmla="*/ 45 h 90"/>
                <a:gd name="T16" fmla="*/ 22 w 47"/>
                <a:gd name="T17" fmla="*/ 73 h 90"/>
                <a:gd name="T18" fmla="*/ 0 w 47"/>
                <a:gd name="T19" fmla="*/ 84 h 90"/>
                <a:gd name="T20" fmla="*/ 9 w 47"/>
                <a:gd name="T21" fmla="*/ 90 h 90"/>
                <a:gd name="T22" fmla="*/ 32 w 47"/>
                <a:gd name="T23" fmla="*/ 79 h 90"/>
                <a:gd name="T24" fmla="*/ 22 w 47"/>
                <a:gd name="T25" fmla="*/ 44 h 90"/>
                <a:gd name="T26" fmla="*/ 29 w 47"/>
                <a:gd name="T27" fmla="*/ 11 h 90"/>
                <a:gd name="T28" fmla="*/ 42 w 47"/>
                <a:gd name="T29" fmla="*/ 45 h 90"/>
                <a:gd name="T30" fmla="*/ 38 w 47"/>
                <a:gd name="T31" fmla="*/ 80 h 90"/>
                <a:gd name="T32" fmla="*/ 45 w 47"/>
                <a:gd name="T33" fmla="*/ 84 h 90"/>
                <a:gd name="T34" fmla="*/ 44 w 47"/>
                <a:gd name="T35" fmla="*/ 77 h 90"/>
                <a:gd name="T36" fmla="*/ 47 w 47"/>
                <a:gd name="T37" fmla="*/ 45 h 90"/>
                <a:gd name="T38" fmla="*/ 30 w 47"/>
                <a:gd name="T39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90">
                  <a:moveTo>
                    <a:pt x="30" y="9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7" y="39"/>
                    <a:pt x="12" y="45"/>
                  </a:cubicBezTo>
                  <a:cubicBezTo>
                    <a:pt x="9" y="49"/>
                    <a:pt x="23" y="65"/>
                    <a:pt x="22" y="73"/>
                  </a:cubicBezTo>
                  <a:cubicBezTo>
                    <a:pt x="22" y="80"/>
                    <a:pt x="6" y="83"/>
                    <a:pt x="0" y="84"/>
                  </a:cubicBezTo>
                  <a:cubicBezTo>
                    <a:pt x="2" y="88"/>
                    <a:pt x="6" y="90"/>
                    <a:pt x="9" y="90"/>
                  </a:cubicBezTo>
                  <a:cubicBezTo>
                    <a:pt x="16" y="90"/>
                    <a:pt x="32" y="79"/>
                    <a:pt x="32" y="79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2"/>
                    <a:pt x="44" y="79"/>
                    <a:pt x="44" y="77"/>
                  </a:cubicBezTo>
                  <a:cubicBezTo>
                    <a:pt x="41" y="71"/>
                    <a:pt x="47" y="45"/>
                    <a:pt x="47" y="45"/>
                  </a:cubicBezTo>
                  <a:lnTo>
                    <a:pt x="30" y="9"/>
                  </a:ln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3" name="Freeform 903"/>
            <p:cNvSpPr/>
            <p:nvPr/>
          </p:nvSpPr>
          <p:spPr bwMode="auto">
            <a:xfrm>
              <a:off x="3021467" y="2355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A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4" name="Freeform 904"/>
            <p:cNvSpPr/>
            <p:nvPr/>
          </p:nvSpPr>
          <p:spPr bwMode="auto">
            <a:xfrm>
              <a:off x="3120917" y="2355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5" name="Freeform 905"/>
            <p:cNvSpPr/>
            <p:nvPr/>
          </p:nvSpPr>
          <p:spPr bwMode="auto">
            <a:xfrm>
              <a:off x="3052179" y="2373264"/>
              <a:ext cx="42413" cy="197440"/>
            </a:xfrm>
            <a:custGeom>
              <a:avLst/>
              <a:gdLst>
                <a:gd name="T0" fmla="*/ 12 w 12"/>
                <a:gd name="T1" fmla="*/ 4 h 57"/>
                <a:gd name="T2" fmla="*/ 6 w 12"/>
                <a:gd name="T3" fmla="*/ 0 h 57"/>
                <a:gd name="T4" fmla="*/ 1 w 12"/>
                <a:gd name="T5" fmla="*/ 4 h 57"/>
                <a:gd name="T6" fmla="*/ 4 w 12"/>
                <a:gd name="T7" fmla="*/ 10 h 57"/>
                <a:gd name="T8" fmla="*/ 0 w 12"/>
                <a:gd name="T9" fmla="*/ 30 h 57"/>
                <a:gd name="T10" fmla="*/ 6 w 12"/>
                <a:gd name="T11" fmla="*/ 57 h 57"/>
                <a:gd name="T12" fmla="*/ 12 w 12"/>
                <a:gd name="T13" fmla="*/ 29 h 57"/>
                <a:gd name="T14" fmla="*/ 8 w 12"/>
                <a:gd name="T15" fmla="*/ 10 h 57"/>
                <a:gd name="T16" fmla="*/ 12 w 12"/>
                <a:gd name="T1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7">
                  <a:moveTo>
                    <a:pt x="12" y="4"/>
                  </a:moveTo>
                  <a:cubicBezTo>
                    <a:pt x="12" y="1"/>
                    <a:pt x="6" y="0"/>
                    <a:pt x="6" y="0"/>
                  </a:cubicBezTo>
                  <a:cubicBezTo>
                    <a:pt x="6" y="0"/>
                    <a:pt x="1" y="1"/>
                    <a:pt x="1" y="4"/>
                  </a:cubicBezTo>
                  <a:cubicBezTo>
                    <a:pt x="1" y="7"/>
                    <a:pt x="4" y="10"/>
                    <a:pt x="4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2" y="8"/>
                    <a:pt x="12" y="4"/>
                  </a:cubicBezTo>
                  <a:close/>
                </a:path>
              </a:pathLst>
            </a:custGeom>
            <a:solidFill>
              <a:srgbClr val="EE9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6" name="Freeform 906"/>
            <p:cNvSpPr/>
            <p:nvPr/>
          </p:nvSpPr>
          <p:spPr bwMode="auto">
            <a:xfrm>
              <a:off x="3014154" y="2348403"/>
              <a:ext cx="58501" cy="128702"/>
            </a:xfrm>
            <a:custGeom>
              <a:avLst/>
              <a:gdLst>
                <a:gd name="T0" fmla="*/ 17 w 17"/>
                <a:gd name="T1" fmla="*/ 7 h 37"/>
                <a:gd name="T2" fmla="*/ 14 w 17"/>
                <a:gd name="T3" fmla="*/ 0 h 37"/>
                <a:gd name="T4" fmla="*/ 0 w 17"/>
                <a:gd name="T5" fmla="*/ 1 h 37"/>
                <a:gd name="T6" fmla="*/ 11 w 17"/>
                <a:gd name="T7" fmla="*/ 37 h 37"/>
                <a:gd name="T8" fmla="*/ 15 w 17"/>
                <a:gd name="T9" fmla="*/ 17 h 37"/>
                <a:gd name="T10" fmla="*/ 12 w 17"/>
                <a:gd name="T11" fmla="*/ 11 h 37"/>
                <a:gd name="T12" fmla="*/ 17 w 17"/>
                <a:gd name="T1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7">
                  <a:moveTo>
                    <a:pt x="17" y="7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2" y="14"/>
                    <a:pt x="12" y="11"/>
                  </a:cubicBezTo>
                  <a:cubicBezTo>
                    <a:pt x="12" y="8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7" name="Freeform 907"/>
            <p:cNvSpPr/>
            <p:nvPr/>
          </p:nvSpPr>
          <p:spPr bwMode="auto">
            <a:xfrm>
              <a:off x="3072655" y="2355715"/>
              <a:ext cx="59964" cy="121389"/>
            </a:xfrm>
            <a:custGeom>
              <a:avLst/>
              <a:gdLst>
                <a:gd name="T0" fmla="*/ 0 w 17"/>
                <a:gd name="T1" fmla="*/ 5 h 35"/>
                <a:gd name="T2" fmla="*/ 6 w 17"/>
                <a:gd name="T3" fmla="*/ 10 h 35"/>
                <a:gd name="T4" fmla="*/ 2 w 17"/>
                <a:gd name="T5" fmla="*/ 15 h 35"/>
                <a:gd name="T6" fmla="*/ 6 w 17"/>
                <a:gd name="T7" fmla="*/ 35 h 35"/>
                <a:gd name="T8" fmla="*/ 17 w 17"/>
                <a:gd name="T9" fmla="*/ 0 h 35"/>
                <a:gd name="T10" fmla="*/ 3 w 17"/>
                <a:gd name="T11" fmla="*/ 0 h 35"/>
                <a:gd name="T12" fmla="*/ 0 w 17"/>
                <a:gd name="T13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5">
                  <a:moveTo>
                    <a:pt x="0" y="5"/>
                  </a:moveTo>
                  <a:cubicBezTo>
                    <a:pt x="0" y="5"/>
                    <a:pt x="6" y="6"/>
                    <a:pt x="6" y="10"/>
                  </a:cubicBezTo>
                  <a:cubicBezTo>
                    <a:pt x="6" y="13"/>
                    <a:pt x="2" y="15"/>
                    <a:pt x="2" y="1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8" name="Freeform 908"/>
            <p:cNvSpPr/>
            <p:nvPr/>
          </p:nvSpPr>
          <p:spPr bwMode="auto">
            <a:xfrm>
              <a:off x="3021467" y="2286976"/>
              <a:ext cx="99451" cy="86288"/>
            </a:xfrm>
            <a:custGeom>
              <a:avLst/>
              <a:gdLst>
                <a:gd name="T0" fmla="*/ 1 w 29"/>
                <a:gd name="T1" fmla="*/ 2 h 25"/>
                <a:gd name="T2" fmla="*/ 0 w 29"/>
                <a:gd name="T3" fmla="*/ 19 h 25"/>
                <a:gd name="T4" fmla="*/ 15 w 29"/>
                <a:gd name="T5" fmla="*/ 25 h 25"/>
                <a:gd name="T6" fmla="*/ 29 w 29"/>
                <a:gd name="T7" fmla="*/ 19 h 25"/>
                <a:gd name="T8" fmla="*/ 27 w 29"/>
                <a:gd name="T9" fmla="*/ 0 h 25"/>
                <a:gd name="T10" fmla="*/ 1 w 29"/>
                <a:gd name="T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5">
                  <a:moveTo>
                    <a:pt x="1" y="2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25"/>
                    <a:pt x="15" y="25"/>
                  </a:cubicBezTo>
                  <a:cubicBezTo>
                    <a:pt x="26" y="25"/>
                    <a:pt x="29" y="19"/>
                    <a:pt x="29" y="19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C39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9" name="Freeform 909"/>
            <p:cNvSpPr/>
            <p:nvPr/>
          </p:nvSpPr>
          <p:spPr bwMode="auto">
            <a:xfrm>
              <a:off x="2986367" y="2134875"/>
              <a:ext cx="76051" cy="193052"/>
            </a:xfrm>
            <a:custGeom>
              <a:avLst/>
              <a:gdLst>
                <a:gd name="T0" fmla="*/ 13 w 22"/>
                <a:gd name="T1" fmla="*/ 45 h 56"/>
                <a:gd name="T2" fmla="*/ 9 w 22"/>
                <a:gd name="T3" fmla="*/ 32 h 56"/>
                <a:gd name="T4" fmla="*/ 5 w 22"/>
                <a:gd name="T5" fmla="*/ 22 h 56"/>
                <a:gd name="T6" fmla="*/ 7 w 22"/>
                <a:gd name="T7" fmla="*/ 17 h 56"/>
                <a:gd name="T8" fmla="*/ 6 w 22"/>
                <a:gd name="T9" fmla="*/ 0 h 56"/>
                <a:gd name="T10" fmla="*/ 6 w 22"/>
                <a:gd name="T11" fmla="*/ 0 h 56"/>
                <a:gd name="T12" fmla="*/ 0 w 22"/>
                <a:gd name="T13" fmla="*/ 16 h 56"/>
                <a:gd name="T14" fmla="*/ 4 w 22"/>
                <a:gd name="T15" fmla="*/ 41 h 56"/>
                <a:gd name="T16" fmla="*/ 22 w 22"/>
                <a:gd name="T17" fmla="*/ 56 h 56"/>
                <a:gd name="T18" fmla="*/ 13 w 22"/>
                <a:gd name="T19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6">
                  <a:moveTo>
                    <a:pt x="13" y="45"/>
                  </a:moveTo>
                  <a:cubicBezTo>
                    <a:pt x="11" y="39"/>
                    <a:pt x="12" y="36"/>
                    <a:pt x="9" y="32"/>
                  </a:cubicBezTo>
                  <a:cubicBezTo>
                    <a:pt x="5" y="27"/>
                    <a:pt x="6" y="24"/>
                    <a:pt x="5" y="22"/>
                  </a:cubicBezTo>
                  <a:cubicBezTo>
                    <a:pt x="4" y="19"/>
                    <a:pt x="7" y="19"/>
                    <a:pt x="7" y="17"/>
                  </a:cubicBezTo>
                  <a:cubicBezTo>
                    <a:pt x="8" y="1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4"/>
                    <a:pt x="0" y="10"/>
                    <a:pt x="0" y="16"/>
                  </a:cubicBezTo>
                  <a:cubicBezTo>
                    <a:pt x="0" y="22"/>
                    <a:pt x="1" y="32"/>
                    <a:pt x="4" y="41"/>
                  </a:cubicBezTo>
                  <a:cubicBezTo>
                    <a:pt x="7" y="49"/>
                    <a:pt x="16" y="55"/>
                    <a:pt x="22" y="56"/>
                  </a:cubicBezTo>
                  <a:cubicBezTo>
                    <a:pt x="19" y="54"/>
                    <a:pt x="16" y="51"/>
                    <a:pt x="13" y="45"/>
                  </a:cubicBezTo>
                  <a:close/>
                </a:path>
              </a:pathLst>
            </a:custGeom>
            <a:solidFill>
              <a:srgbClr val="D2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0" name="Freeform 910"/>
            <p:cNvSpPr/>
            <p:nvPr/>
          </p:nvSpPr>
          <p:spPr bwMode="auto">
            <a:xfrm>
              <a:off x="2990754" y="2107088"/>
              <a:ext cx="165264" cy="220840"/>
            </a:xfrm>
            <a:custGeom>
              <a:avLst/>
              <a:gdLst>
                <a:gd name="T0" fmla="*/ 23 w 48"/>
                <a:gd name="T1" fmla="*/ 0 h 64"/>
                <a:gd name="T2" fmla="*/ 5 w 48"/>
                <a:gd name="T3" fmla="*/ 8 h 64"/>
                <a:gd name="T4" fmla="*/ 0 w 48"/>
                <a:gd name="T5" fmla="*/ 13 h 64"/>
                <a:gd name="T6" fmla="*/ 5 w 48"/>
                <a:gd name="T7" fmla="*/ 25 h 64"/>
                <a:gd name="T8" fmla="*/ 3 w 48"/>
                <a:gd name="T9" fmla="*/ 32 h 64"/>
                <a:gd name="T10" fmla="*/ 7 w 48"/>
                <a:gd name="T11" fmla="*/ 47 h 64"/>
                <a:gd name="T12" fmla="*/ 12 w 48"/>
                <a:gd name="T13" fmla="*/ 57 h 64"/>
                <a:gd name="T14" fmla="*/ 21 w 48"/>
                <a:gd name="T15" fmla="*/ 64 h 64"/>
                <a:gd name="T16" fmla="*/ 23 w 48"/>
                <a:gd name="T17" fmla="*/ 64 h 64"/>
                <a:gd name="T18" fmla="*/ 43 w 48"/>
                <a:gd name="T19" fmla="*/ 48 h 64"/>
                <a:gd name="T20" fmla="*/ 48 w 48"/>
                <a:gd name="T21" fmla="*/ 24 h 64"/>
                <a:gd name="T22" fmla="*/ 23 w 48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64">
                  <a:moveTo>
                    <a:pt x="23" y="0"/>
                  </a:moveTo>
                  <a:cubicBezTo>
                    <a:pt x="16" y="0"/>
                    <a:pt x="9" y="3"/>
                    <a:pt x="5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5" y="24"/>
                    <a:pt x="5" y="25"/>
                  </a:cubicBezTo>
                  <a:cubicBezTo>
                    <a:pt x="4" y="27"/>
                    <a:pt x="2" y="30"/>
                    <a:pt x="3" y="32"/>
                  </a:cubicBezTo>
                  <a:cubicBezTo>
                    <a:pt x="4" y="34"/>
                    <a:pt x="1" y="38"/>
                    <a:pt x="7" y="47"/>
                  </a:cubicBezTo>
                  <a:cubicBezTo>
                    <a:pt x="10" y="51"/>
                    <a:pt x="9" y="51"/>
                    <a:pt x="12" y="57"/>
                  </a:cubicBezTo>
                  <a:cubicBezTo>
                    <a:pt x="14" y="63"/>
                    <a:pt x="18" y="63"/>
                    <a:pt x="21" y="64"/>
                  </a:cubicBezTo>
                  <a:cubicBezTo>
                    <a:pt x="22" y="64"/>
                    <a:pt x="23" y="64"/>
                    <a:pt x="23" y="64"/>
                  </a:cubicBezTo>
                  <a:cubicBezTo>
                    <a:pt x="30" y="64"/>
                    <a:pt x="40" y="58"/>
                    <a:pt x="43" y="48"/>
                  </a:cubicBezTo>
                  <a:cubicBezTo>
                    <a:pt x="46" y="39"/>
                    <a:pt x="48" y="31"/>
                    <a:pt x="48" y="24"/>
                  </a:cubicBezTo>
                  <a:cubicBezTo>
                    <a:pt x="48" y="15"/>
                    <a:pt x="40" y="0"/>
                    <a:pt x="23" y="0"/>
                  </a:cubicBezTo>
                  <a:close/>
                </a:path>
              </a:pathLst>
            </a:custGeom>
            <a:solidFill>
              <a:srgbClr val="E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1" name="Freeform 911"/>
            <p:cNvSpPr/>
            <p:nvPr/>
          </p:nvSpPr>
          <p:spPr bwMode="auto">
            <a:xfrm>
              <a:off x="3145780" y="2196301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5 h 14"/>
                <a:gd name="T4" fmla="*/ 1 w 8"/>
                <a:gd name="T5" fmla="*/ 14 h 14"/>
                <a:gd name="T6" fmla="*/ 6 w 8"/>
                <a:gd name="T7" fmla="*/ 7 h 14"/>
                <a:gd name="T8" fmla="*/ 4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3"/>
                    <a:pt x="1" y="14"/>
                  </a:cubicBezTo>
                  <a:cubicBezTo>
                    <a:pt x="3" y="14"/>
                    <a:pt x="5" y="10"/>
                    <a:pt x="6" y="7"/>
                  </a:cubicBezTo>
                  <a:cubicBezTo>
                    <a:pt x="6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E5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2" name="Freeform 912"/>
            <p:cNvSpPr/>
            <p:nvPr/>
          </p:nvSpPr>
          <p:spPr bwMode="auto">
            <a:xfrm>
              <a:off x="3066805" y="2178750"/>
              <a:ext cx="89214" cy="149176"/>
            </a:xfrm>
            <a:custGeom>
              <a:avLst/>
              <a:gdLst>
                <a:gd name="T0" fmla="*/ 18 w 26"/>
                <a:gd name="T1" fmla="*/ 0 h 43"/>
                <a:gd name="T2" fmla="*/ 18 w 26"/>
                <a:gd name="T3" fmla="*/ 1 h 43"/>
                <a:gd name="T4" fmla="*/ 20 w 26"/>
                <a:gd name="T5" fmla="*/ 10 h 43"/>
                <a:gd name="T6" fmla="*/ 16 w 26"/>
                <a:gd name="T7" fmla="*/ 21 h 43"/>
                <a:gd name="T8" fmla="*/ 14 w 26"/>
                <a:gd name="T9" fmla="*/ 29 h 43"/>
                <a:gd name="T10" fmla="*/ 4 w 26"/>
                <a:gd name="T11" fmla="*/ 42 h 43"/>
                <a:gd name="T12" fmla="*/ 2 w 26"/>
                <a:gd name="T13" fmla="*/ 42 h 43"/>
                <a:gd name="T14" fmla="*/ 0 w 26"/>
                <a:gd name="T15" fmla="*/ 43 h 43"/>
                <a:gd name="T16" fmla="*/ 2 w 26"/>
                <a:gd name="T17" fmla="*/ 43 h 43"/>
                <a:gd name="T18" fmla="*/ 21 w 26"/>
                <a:gd name="T19" fmla="*/ 27 h 43"/>
                <a:gd name="T20" fmla="*/ 24 w 26"/>
                <a:gd name="T21" fmla="*/ 18 h 43"/>
                <a:gd name="T22" fmla="*/ 24 w 26"/>
                <a:gd name="T23" fmla="*/ 14 h 43"/>
                <a:gd name="T24" fmla="*/ 25 w 26"/>
                <a:gd name="T25" fmla="*/ 6 h 43"/>
                <a:gd name="T26" fmla="*/ 26 w 26"/>
                <a:gd name="T27" fmla="*/ 5 h 43"/>
                <a:gd name="T28" fmla="*/ 26 w 26"/>
                <a:gd name="T29" fmla="*/ 3 h 43"/>
                <a:gd name="T30" fmla="*/ 26 w 26"/>
                <a:gd name="T31" fmla="*/ 0 h 43"/>
                <a:gd name="T32" fmla="*/ 18 w 26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3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3"/>
                    <a:pt x="21" y="7"/>
                    <a:pt x="20" y="10"/>
                  </a:cubicBezTo>
                  <a:cubicBezTo>
                    <a:pt x="19" y="13"/>
                    <a:pt x="20" y="19"/>
                    <a:pt x="16" y="21"/>
                  </a:cubicBezTo>
                  <a:cubicBezTo>
                    <a:pt x="13" y="23"/>
                    <a:pt x="15" y="25"/>
                    <a:pt x="14" y="29"/>
                  </a:cubicBezTo>
                  <a:cubicBezTo>
                    <a:pt x="12" y="34"/>
                    <a:pt x="6" y="41"/>
                    <a:pt x="4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43"/>
                    <a:pt x="1" y="43"/>
                    <a:pt x="0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8" y="43"/>
                    <a:pt x="18" y="37"/>
                    <a:pt x="21" y="27"/>
                  </a:cubicBezTo>
                  <a:cubicBezTo>
                    <a:pt x="22" y="24"/>
                    <a:pt x="23" y="21"/>
                    <a:pt x="24" y="18"/>
                  </a:cubicBezTo>
                  <a:cubicBezTo>
                    <a:pt x="24" y="17"/>
                    <a:pt x="24" y="15"/>
                    <a:pt x="24" y="14"/>
                  </a:cubicBezTo>
                  <a:cubicBezTo>
                    <a:pt x="24" y="12"/>
                    <a:pt x="24" y="7"/>
                    <a:pt x="25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4"/>
                    <a:pt x="26" y="4"/>
                    <a:pt x="26" y="3"/>
                  </a:cubicBezTo>
                  <a:cubicBezTo>
                    <a:pt x="26" y="2"/>
                    <a:pt x="26" y="1"/>
                    <a:pt x="26" y="0"/>
                  </a:cubicBezTo>
                  <a:cubicBezTo>
                    <a:pt x="25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3" name="Freeform 913"/>
            <p:cNvSpPr/>
            <p:nvPr/>
          </p:nvSpPr>
          <p:spPr bwMode="auto">
            <a:xfrm>
              <a:off x="3066805" y="2117325"/>
              <a:ext cx="96526" cy="210603"/>
            </a:xfrm>
            <a:custGeom>
              <a:avLst/>
              <a:gdLst>
                <a:gd name="T0" fmla="*/ 21 w 28"/>
                <a:gd name="T1" fmla="*/ 6 h 61"/>
                <a:gd name="T2" fmla="*/ 5 w 28"/>
                <a:gd name="T3" fmla="*/ 4 h 61"/>
                <a:gd name="T4" fmla="*/ 2 w 28"/>
                <a:gd name="T5" fmla="*/ 15 h 61"/>
                <a:gd name="T6" fmla="*/ 2 w 28"/>
                <a:gd name="T7" fmla="*/ 22 h 61"/>
                <a:gd name="T8" fmla="*/ 6 w 28"/>
                <a:gd name="T9" fmla="*/ 38 h 61"/>
                <a:gd name="T10" fmla="*/ 1 w 28"/>
                <a:gd name="T11" fmla="*/ 39 h 61"/>
                <a:gd name="T12" fmla="*/ 1 w 28"/>
                <a:gd name="T13" fmla="*/ 49 h 61"/>
                <a:gd name="T14" fmla="*/ 4 w 28"/>
                <a:gd name="T15" fmla="*/ 55 h 61"/>
                <a:gd name="T16" fmla="*/ 0 w 28"/>
                <a:gd name="T17" fmla="*/ 61 h 61"/>
                <a:gd name="T18" fmla="*/ 4 w 28"/>
                <a:gd name="T19" fmla="*/ 61 h 61"/>
                <a:gd name="T20" fmla="*/ 13 w 28"/>
                <a:gd name="T21" fmla="*/ 54 h 61"/>
                <a:gd name="T22" fmla="*/ 20 w 28"/>
                <a:gd name="T23" fmla="*/ 41 h 61"/>
                <a:gd name="T24" fmla="*/ 22 w 28"/>
                <a:gd name="T25" fmla="*/ 29 h 61"/>
                <a:gd name="T26" fmla="*/ 24 w 28"/>
                <a:gd name="T27" fmla="*/ 18 h 61"/>
                <a:gd name="T28" fmla="*/ 26 w 28"/>
                <a:gd name="T29" fmla="*/ 18 h 61"/>
                <a:gd name="T30" fmla="*/ 21 w 28"/>
                <a:gd name="T31" fmla="*/ 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61">
                  <a:moveTo>
                    <a:pt x="21" y="6"/>
                  </a:moveTo>
                  <a:cubicBezTo>
                    <a:pt x="21" y="6"/>
                    <a:pt x="11" y="0"/>
                    <a:pt x="5" y="4"/>
                  </a:cubicBezTo>
                  <a:cubicBezTo>
                    <a:pt x="3" y="5"/>
                    <a:pt x="1" y="14"/>
                    <a:pt x="2" y="15"/>
                  </a:cubicBezTo>
                  <a:cubicBezTo>
                    <a:pt x="4" y="20"/>
                    <a:pt x="3" y="19"/>
                    <a:pt x="2" y="22"/>
                  </a:cubicBezTo>
                  <a:cubicBezTo>
                    <a:pt x="1" y="27"/>
                    <a:pt x="6" y="32"/>
                    <a:pt x="6" y="38"/>
                  </a:cubicBezTo>
                  <a:cubicBezTo>
                    <a:pt x="6" y="39"/>
                    <a:pt x="1" y="39"/>
                    <a:pt x="1" y="39"/>
                  </a:cubicBezTo>
                  <a:cubicBezTo>
                    <a:pt x="1" y="39"/>
                    <a:pt x="0" y="47"/>
                    <a:pt x="1" y="49"/>
                  </a:cubicBezTo>
                  <a:cubicBezTo>
                    <a:pt x="1" y="52"/>
                    <a:pt x="5" y="52"/>
                    <a:pt x="4" y="55"/>
                  </a:cubicBezTo>
                  <a:cubicBezTo>
                    <a:pt x="4" y="56"/>
                    <a:pt x="2" y="60"/>
                    <a:pt x="0" y="61"/>
                  </a:cubicBezTo>
                  <a:cubicBezTo>
                    <a:pt x="1" y="61"/>
                    <a:pt x="3" y="61"/>
                    <a:pt x="4" y="61"/>
                  </a:cubicBezTo>
                  <a:cubicBezTo>
                    <a:pt x="6" y="60"/>
                    <a:pt x="11" y="59"/>
                    <a:pt x="13" y="54"/>
                  </a:cubicBezTo>
                  <a:cubicBezTo>
                    <a:pt x="14" y="49"/>
                    <a:pt x="16" y="44"/>
                    <a:pt x="20" y="41"/>
                  </a:cubicBezTo>
                  <a:cubicBezTo>
                    <a:pt x="23" y="39"/>
                    <a:pt x="23" y="32"/>
                    <a:pt x="22" y="29"/>
                  </a:cubicBezTo>
                  <a:cubicBezTo>
                    <a:pt x="22" y="26"/>
                    <a:pt x="24" y="18"/>
                    <a:pt x="24" y="18"/>
                  </a:cubicBezTo>
                  <a:cubicBezTo>
                    <a:pt x="24" y="18"/>
                    <a:pt x="24" y="18"/>
                    <a:pt x="26" y="18"/>
                  </a:cubicBezTo>
                  <a:cubicBezTo>
                    <a:pt x="25" y="14"/>
                    <a:pt x="28" y="12"/>
                    <a:pt x="21" y="6"/>
                  </a:cubicBezTo>
                  <a:close/>
                </a:path>
              </a:pathLst>
            </a:custGeom>
            <a:solidFill>
              <a:srgbClr val="E5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4" name="Freeform 914"/>
            <p:cNvSpPr/>
            <p:nvPr/>
          </p:nvSpPr>
          <p:spPr bwMode="auto">
            <a:xfrm>
              <a:off x="3077042" y="2186063"/>
              <a:ext cx="55575" cy="14625"/>
            </a:xfrm>
            <a:custGeom>
              <a:avLst/>
              <a:gdLst>
                <a:gd name="T0" fmla="*/ 5 w 16"/>
                <a:gd name="T1" fmla="*/ 0 h 4"/>
                <a:gd name="T2" fmla="*/ 0 w 16"/>
                <a:gd name="T3" fmla="*/ 2 h 4"/>
                <a:gd name="T4" fmla="*/ 3 w 16"/>
                <a:gd name="T5" fmla="*/ 1 h 4"/>
                <a:gd name="T6" fmla="*/ 11 w 16"/>
                <a:gd name="T7" fmla="*/ 2 h 4"/>
                <a:gd name="T8" fmla="*/ 16 w 16"/>
                <a:gd name="T9" fmla="*/ 3 h 4"/>
                <a:gd name="T10" fmla="*/ 5 w 1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">
                  <a:moveTo>
                    <a:pt x="5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4" y="1"/>
                    <a:pt x="9" y="2"/>
                    <a:pt x="11" y="2"/>
                  </a:cubicBezTo>
                  <a:cubicBezTo>
                    <a:pt x="13" y="3"/>
                    <a:pt x="16" y="4"/>
                    <a:pt x="16" y="3"/>
                  </a:cubicBezTo>
                  <a:cubicBezTo>
                    <a:pt x="13" y="1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5" name="Freeform 915"/>
            <p:cNvSpPr/>
            <p:nvPr/>
          </p:nvSpPr>
          <p:spPr bwMode="auto">
            <a:xfrm>
              <a:off x="3148706" y="2203613"/>
              <a:ext cx="21937" cy="35100"/>
            </a:xfrm>
            <a:custGeom>
              <a:avLst/>
              <a:gdLst>
                <a:gd name="T0" fmla="*/ 1 w 6"/>
                <a:gd name="T1" fmla="*/ 3 h 10"/>
                <a:gd name="T2" fmla="*/ 1 w 6"/>
                <a:gd name="T3" fmla="*/ 5 h 10"/>
                <a:gd name="T4" fmla="*/ 0 w 6"/>
                <a:gd name="T5" fmla="*/ 9 h 10"/>
                <a:gd name="T6" fmla="*/ 4 w 6"/>
                <a:gd name="T7" fmla="*/ 5 h 10"/>
                <a:gd name="T8" fmla="*/ 4 w 6"/>
                <a:gd name="T9" fmla="*/ 0 h 10"/>
                <a:gd name="T10" fmla="*/ 1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3" y="7"/>
                    <a:pt x="4" y="5"/>
                  </a:cubicBezTo>
                  <a:cubicBezTo>
                    <a:pt x="4" y="4"/>
                    <a:pt x="6" y="1"/>
                    <a:pt x="4" y="0"/>
                  </a:cubicBezTo>
                  <a:cubicBezTo>
                    <a:pt x="3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C2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6" name="Freeform 916"/>
            <p:cNvSpPr/>
            <p:nvPr/>
          </p:nvSpPr>
          <p:spPr bwMode="auto">
            <a:xfrm>
              <a:off x="3052179" y="2248951"/>
              <a:ext cx="35100" cy="10237"/>
            </a:xfrm>
            <a:custGeom>
              <a:avLst/>
              <a:gdLst>
                <a:gd name="T0" fmla="*/ 4 w 10"/>
                <a:gd name="T1" fmla="*/ 1 h 3"/>
                <a:gd name="T2" fmla="*/ 0 w 10"/>
                <a:gd name="T3" fmla="*/ 0 h 3"/>
                <a:gd name="T4" fmla="*/ 2 w 10"/>
                <a:gd name="T5" fmla="*/ 3 h 3"/>
                <a:gd name="T6" fmla="*/ 4 w 10"/>
                <a:gd name="T7" fmla="*/ 3 h 3"/>
                <a:gd name="T8" fmla="*/ 8 w 10"/>
                <a:gd name="T9" fmla="*/ 3 h 3"/>
                <a:gd name="T10" fmla="*/ 10 w 10"/>
                <a:gd name="T11" fmla="*/ 0 h 3"/>
                <a:gd name="T12" fmla="*/ 4 w 10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4" y="1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2"/>
                    <a:pt x="2" y="3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5" y="3"/>
                    <a:pt x="7" y="3"/>
                    <a:pt x="8" y="3"/>
                  </a:cubicBezTo>
                  <a:cubicBezTo>
                    <a:pt x="9" y="2"/>
                    <a:pt x="10" y="0"/>
                    <a:pt x="10" y="0"/>
                  </a:cubicBezTo>
                  <a:cubicBezTo>
                    <a:pt x="10" y="0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C2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7" name="Freeform 917"/>
            <p:cNvSpPr/>
            <p:nvPr/>
          </p:nvSpPr>
          <p:spPr bwMode="auto">
            <a:xfrm>
              <a:off x="2965891" y="2196301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3 w 8"/>
                <a:gd name="T3" fmla="*/ 7 h 14"/>
                <a:gd name="T4" fmla="*/ 7 w 8"/>
                <a:gd name="T5" fmla="*/ 14 h 14"/>
                <a:gd name="T6" fmla="*/ 8 w 8"/>
                <a:gd name="T7" fmla="*/ 9 h 14"/>
                <a:gd name="T8" fmla="*/ 8 w 8"/>
                <a:gd name="T9" fmla="*/ 5 h 14"/>
                <a:gd name="T10" fmla="*/ 4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0" y="0"/>
                    <a:pt x="2" y="4"/>
                    <a:pt x="3" y="7"/>
                  </a:cubicBezTo>
                  <a:cubicBezTo>
                    <a:pt x="3" y="10"/>
                    <a:pt x="5" y="14"/>
                    <a:pt x="7" y="14"/>
                  </a:cubicBezTo>
                  <a:cubicBezTo>
                    <a:pt x="8" y="13"/>
                    <a:pt x="8" y="11"/>
                    <a:pt x="8" y="9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3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E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8" name="Freeform 918"/>
            <p:cNvSpPr/>
            <p:nvPr/>
          </p:nvSpPr>
          <p:spPr bwMode="auto">
            <a:xfrm>
              <a:off x="2973204" y="2200688"/>
              <a:ext cx="20475" cy="33638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5 h 10"/>
                <a:gd name="T4" fmla="*/ 4 w 6"/>
                <a:gd name="T5" fmla="*/ 10 h 10"/>
                <a:gd name="T6" fmla="*/ 4 w 6"/>
                <a:gd name="T7" fmla="*/ 6 h 10"/>
                <a:gd name="T8" fmla="*/ 5 w 6"/>
                <a:gd name="T9" fmla="*/ 3 h 10"/>
                <a:gd name="T10" fmla="*/ 2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0" y="1"/>
                    <a:pt x="1" y="4"/>
                    <a:pt x="2" y="5"/>
                  </a:cubicBezTo>
                  <a:cubicBezTo>
                    <a:pt x="2" y="7"/>
                    <a:pt x="3" y="10"/>
                    <a:pt x="4" y="10"/>
                  </a:cubicBezTo>
                  <a:cubicBezTo>
                    <a:pt x="5" y="9"/>
                    <a:pt x="3" y="6"/>
                    <a:pt x="4" y="6"/>
                  </a:cubicBezTo>
                  <a:cubicBezTo>
                    <a:pt x="5" y="5"/>
                    <a:pt x="6" y="5"/>
                    <a:pt x="5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D2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9" name="Freeform 919"/>
            <p:cNvSpPr/>
            <p:nvPr/>
          </p:nvSpPr>
          <p:spPr bwMode="auto">
            <a:xfrm>
              <a:off x="3052179" y="2231401"/>
              <a:ext cx="24863" cy="20475"/>
            </a:xfrm>
            <a:custGeom>
              <a:avLst/>
              <a:gdLst>
                <a:gd name="T0" fmla="*/ 3 w 7"/>
                <a:gd name="T1" fmla="*/ 2 h 6"/>
                <a:gd name="T2" fmla="*/ 0 w 7"/>
                <a:gd name="T3" fmla="*/ 4 h 6"/>
                <a:gd name="T4" fmla="*/ 5 w 7"/>
                <a:gd name="T5" fmla="*/ 6 h 6"/>
                <a:gd name="T6" fmla="*/ 5 w 7"/>
                <a:gd name="T7" fmla="*/ 0 h 6"/>
                <a:gd name="T8" fmla="*/ 3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2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6"/>
                    <a:pt x="4" y="5"/>
                    <a:pt x="5" y="6"/>
                  </a:cubicBezTo>
                  <a:cubicBezTo>
                    <a:pt x="7" y="6"/>
                    <a:pt x="6" y="1"/>
                    <a:pt x="5" y="0"/>
                  </a:cubicBezTo>
                  <a:cubicBezTo>
                    <a:pt x="5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6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0" name="Freeform 920"/>
            <p:cNvSpPr/>
            <p:nvPr/>
          </p:nvSpPr>
          <p:spPr bwMode="auto">
            <a:xfrm>
              <a:off x="3052179" y="2297215"/>
              <a:ext cx="35100" cy="17550"/>
            </a:xfrm>
            <a:custGeom>
              <a:avLst/>
              <a:gdLst>
                <a:gd name="T0" fmla="*/ 5 w 10"/>
                <a:gd name="T1" fmla="*/ 1 h 5"/>
                <a:gd name="T2" fmla="*/ 0 w 10"/>
                <a:gd name="T3" fmla="*/ 2 h 5"/>
                <a:gd name="T4" fmla="*/ 5 w 10"/>
                <a:gd name="T5" fmla="*/ 5 h 5"/>
                <a:gd name="T6" fmla="*/ 9 w 10"/>
                <a:gd name="T7" fmla="*/ 3 h 5"/>
                <a:gd name="T8" fmla="*/ 5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4"/>
                    <a:pt x="2" y="5"/>
                    <a:pt x="5" y="5"/>
                  </a:cubicBezTo>
                  <a:cubicBezTo>
                    <a:pt x="7" y="5"/>
                    <a:pt x="9" y="5"/>
                    <a:pt x="9" y="3"/>
                  </a:cubicBezTo>
                  <a:cubicBezTo>
                    <a:pt x="10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6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1" name="Freeform 921"/>
            <p:cNvSpPr/>
            <p:nvPr/>
          </p:nvSpPr>
          <p:spPr bwMode="auto">
            <a:xfrm>
              <a:off x="3006841" y="2186063"/>
              <a:ext cx="59964" cy="14625"/>
            </a:xfrm>
            <a:custGeom>
              <a:avLst/>
              <a:gdLst>
                <a:gd name="T0" fmla="*/ 11 w 17"/>
                <a:gd name="T1" fmla="*/ 0 h 4"/>
                <a:gd name="T2" fmla="*/ 0 w 17"/>
                <a:gd name="T3" fmla="*/ 3 h 4"/>
                <a:gd name="T4" fmla="*/ 5 w 17"/>
                <a:gd name="T5" fmla="*/ 2 h 4"/>
                <a:gd name="T6" fmla="*/ 14 w 17"/>
                <a:gd name="T7" fmla="*/ 1 h 4"/>
                <a:gd name="T8" fmla="*/ 16 w 17"/>
                <a:gd name="T9" fmla="*/ 2 h 4"/>
                <a:gd name="T10" fmla="*/ 11 w 1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11" y="0"/>
                  </a:moveTo>
                  <a:cubicBezTo>
                    <a:pt x="8" y="0"/>
                    <a:pt x="3" y="1"/>
                    <a:pt x="0" y="3"/>
                  </a:cubicBezTo>
                  <a:cubicBezTo>
                    <a:pt x="0" y="4"/>
                    <a:pt x="3" y="2"/>
                    <a:pt x="5" y="2"/>
                  </a:cubicBezTo>
                  <a:cubicBezTo>
                    <a:pt x="7" y="1"/>
                    <a:pt x="13" y="1"/>
                    <a:pt x="14" y="1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1"/>
                    <a:pt x="14" y="0"/>
                    <a:pt x="11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2" name="Freeform 922"/>
            <p:cNvSpPr/>
            <p:nvPr/>
          </p:nvSpPr>
          <p:spPr bwMode="auto">
            <a:xfrm>
              <a:off x="3039017" y="2272352"/>
              <a:ext cx="58501" cy="4387"/>
            </a:xfrm>
            <a:custGeom>
              <a:avLst/>
              <a:gdLst>
                <a:gd name="T0" fmla="*/ 11 w 17"/>
                <a:gd name="T1" fmla="*/ 0 h 1"/>
                <a:gd name="T2" fmla="*/ 8 w 17"/>
                <a:gd name="T3" fmla="*/ 0 h 1"/>
                <a:gd name="T4" fmla="*/ 7 w 17"/>
                <a:gd name="T5" fmla="*/ 0 h 1"/>
                <a:gd name="T6" fmla="*/ 1 w 17"/>
                <a:gd name="T7" fmla="*/ 0 h 1"/>
                <a:gd name="T8" fmla="*/ 8 w 17"/>
                <a:gd name="T9" fmla="*/ 1 h 1"/>
                <a:gd name="T10" fmla="*/ 17 w 17"/>
                <a:gd name="T11" fmla="*/ 0 h 1"/>
                <a:gd name="T12" fmla="*/ 11 w 17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0"/>
                    <a:pt x="4" y="1"/>
                    <a:pt x="8" y="1"/>
                  </a:cubicBezTo>
                  <a:cubicBezTo>
                    <a:pt x="13" y="1"/>
                    <a:pt x="17" y="0"/>
                    <a:pt x="17" y="0"/>
                  </a:cubicBezTo>
                  <a:cubicBezTo>
                    <a:pt x="17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C08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3" name="Freeform 923"/>
            <p:cNvSpPr/>
            <p:nvPr/>
          </p:nvSpPr>
          <p:spPr bwMode="auto">
            <a:xfrm>
              <a:off x="3044867" y="2276739"/>
              <a:ext cx="32175" cy="2924"/>
            </a:xfrm>
            <a:custGeom>
              <a:avLst/>
              <a:gdLst>
                <a:gd name="T0" fmla="*/ 6 w 9"/>
                <a:gd name="T1" fmla="*/ 1 h 1"/>
                <a:gd name="T2" fmla="*/ 0 w 9"/>
                <a:gd name="T3" fmla="*/ 0 h 1"/>
                <a:gd name="T4" fmla="*/ 4 w 9"/>
                <a:gd name="T5" fmla="*/ 1 h 1"/>
                <a:gd name="T6" fmla="*/ 9 w 9"/>
                <a:gd name="T7" fmla="*/ 1 h 1"/>
                <a:gd name="T8" fmla="*/ 6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6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1"/>
                    <a:pt x="9" y="1"/>
                    <a:pt x="9" y="1"/>
                  </a:cubicBezTo>
                  <a:cubicBezTo>
                    <a:pt x="9" y="1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6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4" name="Freeform 924"/>
            <p:cNvSpPr/>
            <p:nvPr/>
          </p:nvSpPr>
          <p:spPr bwMode="auto">
            <a:xfrm>
              <a:off x="3056568" y="2158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5" name="Oval 925"/>
            <p:cNvSpPr>
              <a:spLocks noChangeArrowheads="1"/>
            </p:cNvSpPr>
            <p:nvPr/>
          </p:nvSpPr>
          <p:spPr bwMode="auto">
            <a:xfrm>
              <a:off x="3031704" y="2200688"/>
              <a:ext cx="13163" cy="10237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6" name="Freeform 926"/>
            <p:cNvSpPr/>
            <p:nvPr/>
          </p:nvSpPr>
          <p:spPr bwMode="auto">
            <a:xfrm>
              <a:off x="3014154" y="2196301"/>
              <a:ext cx="45338" cy="10237"/>
            </a:xfrm>
            <a:custGeom>
              <a:avLst/>
              <a:gdLst>
                <a:gd name="T0" fmla="*/ 13 w 13"/>
                <a:gd name="T1" fmla="*/ 2 h 3"/>
                <a:gd name="T2" fmla="*/ 11 w 13"/>
                <a:gd name="T3" fmla="*/ 1 h 3"/>
                <a:gd name="T4" fmla="*/ 10 w 13"/>
                <a:gd name="T5" fmla="*/ 1 h 3"/>
                <a:gd name="T6" fmla="*/ 9 w 13"/>
                <a:gd name="T7" fmla="*/ 0 h 3"/>
                <a:gd name="T8" fmla="*/ 8 w 13"/>
                <a:gd name="T9" fmla="*/ 0 h 3"/>
                <a:gd name="T10" fmla="*/ 7 w 13"/>
                <a:gd name="T11" fmla="*/ 0 h 3"/>
                <a:gd name="T12" fmla="*/ 7 w 13"/>
                <a:gd name="T13" fmla="*/ 1 h 3"/>
                <a:gd name="T14" fmla="*/ 6 w 13"/>
                <a:gd name="T15" fmla="*/ 1 h 3"/>
                <a:gd name="T16" fmla="*/ 5 w 13"/>
                <a:gd name="T17" fmla="*/ 1 h 3"/>
                <a:gd name="T18" fmla="*/ 4 w 13"/>
                <a:gd name="T19" fmla="*/ 1 h 3"/>
                <a:gd name="T20" fmla="*/ 4 w 13"/>
                <a:gd name="T21" fmla="*/ 1 h 3"/>
                <a:gd name="T22" fmla="*/ 3 w 13"/>
                <a:gd name="T23" fmla="*/ 1 h 3"/>
                <a:gd name="T24" fmla="*/ 2 w 13"/>
                <a:gd name="T25" fmla="*/ 2 h 3"/>
                <a:gd name="T26" fmla="*/ 1 w 13"/>
                <a:gd name="T27" fmla="*/ 2 h 3"/>
                <a:gd name="T28" fmla="*/ 0 w 13"/>
                <a:gd name="T29" fmla="*/ 3 h 3"/>
                <a:gd name="T30" fmla="*/ 0 w 13"/>
                <a:gd name="T31" fmla="*/ 3 h 3"/>
                <a:gd name="T32" fmla="*/ 0 w 13"/>
                <a:gd name="T33" fmla="*/ 3 h 3"/>
                <a:gd name="T34" fmla="*/ 0 w 13"/>
                <a:gd name="T35" fmla="*/ 3 h 3"/>
                <a:gd name="T36" fmla="*/ 1 w 13"/>
                <a:gd name="T37" fmla="*/ 3 h 3"/>
                <a:gd name="T38" fmla="*/ 2 w 13"/>
                <a:gd name="T39" fmla="*/ 2 h 3"/>
                <a:gd name="T40" fmla="*/ 3 w 13"/>
                <a:gd name="T41" fmla="*/ 2 h 3"/>
                <a:gd name="T42" fmla="*/ 4 w 13"/>
                <a:gd name="T43" fmla="*/ 2 h 3"/>
                <a:gd name="T44" fmla="*/ 5 w 13"/>
                <a:gd name="T45" fmla="*/ 1 h 3"/>
                <a:gd name="T46" fmla="*/ 6 w 13"/>
                <a:gd name="T47" fmla="*/ 1 h 3"/>
                <a:gd name="T48" fmla="*/ 7 w 13"/>
                <a:gd name="T49" fmla="*/ 1 h 3"/>
                <a:gd name="T50" fmla="*/ 8 w 13"/>
                <a:gd name="T51" fmla="*/ 1 h 3"/>
                <a:gd name="T52" fmla="*/ 9 w 13"/>
                <a:gd name="T53" fmla="*/ 1 h 3"/>
                <a:gd name="T54" fmla="*/ 10 w 13"/>
                <a:gd name="T55" fmla="*/ 1 h 3"/>
                <a:gd name="T56" fmla="*/ 11 w 13"/>
                <a:gd name="T57" fmla="*/ 2 h 3"/>
                <a:gd name="T58" fmla="*/ 12 w 13"/>
                <a:gd name="T59" fmla="*/ 3 h 3"/>
                <a:gd name="T60" fmla="*/ 13 w 13"/>
                <a:gd name="T61" fmla="*/ 3 h 3"/>
                <a:gd name="T62" fmla="*/ 13 w 13"/>
                <a:gd name="T63" fmla="*/ 3 h 3"/>
                <a:gd name="T64" fmla="*/ 13 w 13"/>
                <a:gd name="T65" fmla="*/ 3 h 3"/>
                <a:gd name="T66" fmla="*/ 13 w 13"/>
                <a:gd name="T67" fmla="*/ 3 h 3"/>
                <a:gd name="T68" fmla="*/ 13 w 13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">
                  <a:moveTo>
                    <a:pt x="13" y="2"/>
                  </a:moveTo>
                  <a:cubicBezTo>
                    <a:pt x="12" y="2"/>
                    <a:pt x="12" y="2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7" name="Oval 927"/>
            <p:cNvSpPr>
              <a:spLocks noChangeArrowheads="1"/>
            </p:cNvSpPr>
            <p:nvPr/>
          </p:nvSpPr>
          <p:spPr bwMode="auto">
            <a:xfrm>
              <a:off x="3097517" y="2200688"/>
              <a:ext cx="10237" cy="10237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8" name="Freeform 928"/>
            <p:cNvSpPr/>
            <p:nvPr/>
          </p:nvSpPr>
          <p:spPr bwMode="auto">
            <a:xfrm>
              <a:off x="3079967" y="2200688"/>
              <a:ext cx="48263" cy="10237"/>
            </a:xfrm>
            <a:custGeom>
              <a:avLst/>
              <a:gdLst>
                <a:gd name="T0" fmla="*/ 13 w 14"/>
                <a:gd name="T1" fmla="*/ 2 h 3"/>
                <a:gd name="T2" fmla="*/ 12 w 14"/>
                <a:gd name="T3" fmla="*/ 1 h 3"/>
                <a:gd name="T4" fmla="*/ 11 w 14"/>
                <a:gd name="T5" fmla="*/ 1 h 3"/>
                <a:gd name="T6" fmla="*/ 10 w 14"/>
                <a:gd name="T7" fmla="*/ 1 h 3"/>
                <a:gd name="T8" fmla="*/ 9 w 14"/>
                <a:gd name="T9" fmla="*/ 0 h 3"/>
                <a:gd name="T10" fmla="*/ 8 w 14"/>
                <a:gd name="T11" fmla="*/ 0 h 3"/>
                <a:gd name="T12" fmla="*/ 7 w 14"/>
                <a:gd name="T13" fmla="*/ 0 h 3"/>
                <a:gd name="T14" fmla="*/ 6 w 14"/>
                <a:gd name="T15" fmla="*/ 0 h 3"/>
                <a:gd name="T16" fmla="*/ 6 w 14"/>
                <a:gd name="T17" fmla="*/ 0 h 3"/>
                <a:gd name="T18" fmla="*/ 6 w 14"/>
                <a:gd name="T19" fmla="*/ 0 h 3"/>
                <a:gd name="T20" fmla="*/ 4 w 14"/>
                <a:gd name="T21" fmla="*/ 0 h 3"/>
                <a:gd name="T22" fmla="*/ 3 w 14"/>
                <a:gd name="T23" fmla="*/ 0 h 3"/>
                <a:gd name="T24" fmla="*/ 2 w 14"/>
                <a:gd name="T25" fmla="*/ 0 h 3"/>
                <a:gd name="T26" fmla="*/ 1 w 14"/>
                <a:gd name="T27" fmla="*/ 1 h 3"/>
                <a:gd name="T28" fmla="*/ 0 w 14"/>
                <a:gd name="T29" fmla="*/ 2 h 3"/>
                <a:gd name="T30" fmla="*/ 0 w 14"/>
                <a:gd name="T31" fmla="*/ 2 h 3"/>
                <a:gd name="T32" fmla="*/ 0 w 14"/>
                <a:gd name="T33" fmla="*/ 2 h 3"/>
                <a:gd name="T34" fmla="*/ 0 w 14"/>
                <a:gd name="T35" fmla="*/ 2 h 3"/>
                <a:gd name="T36" fmla="*/ 1 w 14"/>
                <a:gd name="T37" fmla="*/ 2 h 3"/>
                <a:gd name="T38" fmla="*/ 2 w 14"/>
                <a:gd name="T39" fmla="*/ 1 h 3"/>
                <a:gd name="T40" fmla="*/ 3 w 14"/>
                <a:gd name="T41" fmla="*/ 0 h 3"/>
                <a:gd name="T42" fmla="*/ 4 w 14"/>
                <a:gd name="T43" fmla="*/ 0 h 3"/>
                <a:gd name="T44" fmla="*/ 6 w 14"/>
                <a:gd name="T45" fmla="*/ 0 h 3"/>
                <a:gd name="T46" fmla="*/ 6 w 14"/>
                <a:gd name="T47" fmla="*/ 0 h 3"/>
                <a:gd name="T48" fmla="*/ 7 w 14"/>
                <a:gd name="T49" fmla="*/ 0 h 3"/>
                <a:gd name="T50" fmla="*/ 8 w 14"/>
                <a:gd name="T51" fmla="*/ 0 h 3"/>
                <a:gd name="T52" fmla="*/ 10 w 14"/>
                <a:gd name="T53" fmla="*/ 1 h 3"/>
                <a:gd name="T54" fmla="*/ 11 w 14"/>
                <a:gd name="T55" fmla="*/ 1 h 3"/>
                <a:gd name="T56" fmla="*/ 12 w 14"/>
                <a:gd name="T57" fmla="*/ 2 h 3"/>
                <a:gd name="T58" fmla="*/ 13 w 14"/>
                <a:gd name="T59" fmla="*/ 2 h 3"/>
                <a:gd name="T60" fmla="*/ 13 w 14"/>
                <a:gd name="T61" fmla="*/ 2 h 3"/>
                <a:gd name="T62" fmla="*/ 14 w 14"/>
                <a:gd name="T63" fmla="*/ 3 h 3"/>
                <a:gd name="T64" fmla="*/ 14 w 14"/>
                <a:gd name="T65" fmla="*/ 3 h 3"/>
                <a:gd name="T66" fmla="*/ 13 w 14"/>
                <a:gd name="T6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3">
                  <a:moveTo>
                    <a:pt x="13" y="2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9" name="Freeform 929"/>
            <p:cNvSpPr/>
            <p:nvPr/>
          </p:nvSpPr>
          <p:spPr bwMode="auto">
            <a:xfrm>
              <a:off x="3062418" y="2342552"/>
              <a:ext cx="24863" cy="13163"/>
            </a:xfrm>
            <a:custGeom>
              <a:avLst/>
              <a:gdLst>
                <a:gd name="T0" fmla="*/ 3 w 7"/>
                <a:gd name="T1" fmla="*/ 2 h 4"/>
                <a:gd name="T2" fmla="*/ 0 w 7"/>
                <a:gd name="T3" fmla="*/ 2 h 4"/>
                <a:gd name="T4" fmla="*/ 4 w 7"/>
                <a:gd name="T5" fmla="*/ 4 h 4"/>
                <a:gd name="T6" fmla="*/ 6 w 7"/>
                <a:gd name="T7" fmla="*/ 0 h 4"/>
                <a:gd name="T8" fmla="*/ 3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2"/>
                  </a:moveTo>
                  <a:cubicBezTo>
                    <a:pt x="2" y="4"/>
                    <a:pt x="0" y="1"/>
                    <a:pt x="0" y="2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6" y="4"/>
                    <a:pt x="7" y="1"/>
                    <a:pt x="6" y="0"/>
                  </a:cubicBezTo>
                  <a:cubicBezTo>
                    <a:pt x="5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CAA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0" name="Freeform 930"/>
            <p:cNvSpPr/>
            <p:nvPr/>
          </p:nvSpPr>
          <p:spPr bwMode="auto">
            <a:xfrm>
              <a:off x="2948341" y="2348403"/>
              <a:ext cx="242777" cy="222303"/>
            </a:xfrm>
            <a:custGeom>
              <a:avLst/>
              <a:gdLst>
                <a:gd name="T0" fmla="*/ 130 w 166"/>
                <a:gd name="T1" fmla="*/ 3 h 152"/>
                <a:gd name="T2" fmla="*/ 126 w 166"/>
                <a:gd name="T3" fmla="*/ 0 h 152"/>
                <a:gd name="T4" fmla="*/ 100 w 166"/>
                <a:gd name="T5" fmla="*/ 85 h 152"/>
                <a:gd name="T6" fmla="*/ 85 w 166"/>
                <a:gd name="T7" fmla="*/ 152 h 152"/>
                <a:gd name="T8" fmla="*/ 71 w 166"/>
                <a:gd name="T9" fmla="*/ 88 h 152"/>
                <a:gd name="T10" fmla="*/ 45 w 166"/>
                <a:gd name="T11" fmla="*/ 3 h 152"/>
                <a:gd name="T12" fmla="*/ 36 w 166"/>
                <a:gd name="T13" fmla="*/ 5 h 152"/>
                <a:gd name="T14" fmla="*/ 0 w 166"/>
                <a:gd name="T15" fmla="*/ 64 h 152"/>
                <a:gd name="T16" fmla="*/ 50 w 166"/>
                <a:gd name="T17" fmla="*/ 43 h 152"/>
                <a:gd name="T18" fmla="*/ 19 w 166"/>
                <a:gd name="T19" fmla="*/ 85 h 152"/>
                <a:gd name="T20" fmla="*/ 85 w 166"/>
                <a:gd name="T21" fmla="*/ 152 h 152"/>
                <a:gd name="T22" fmla="*/ 140 w 166"/>
                <a:gd name="T23" fmla="*/ 85 h 152"/>
                <a:gd name="T24" fmla="*/ 123 w 166"/>
                <a:gd name="T25" fmla="*/ 43 h 152"/>
                <a:gd name="T26" fmla="*/ 166 w 166"/>
                <a:gd name="T27" fmla="*/ 62 h 152"/>
                <a:gd name="T28" fmla="*/ 130 w 166"/>
                <a:gd name="T29" fmla="*/ 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152">
                  <a:moveTo>
                    <a:pt x="130" y="3"/>
                  </a:moveTo>
                  <a:lnTo>
                    <a:pt x="126" y="0"/>
                  </a:lnTo>
                  <a:lnTo>
                    <a:pt x="100" y="85"/>
                  </a:lnTo>
                  <a:lnTo>
                    <a:pt x="85" y="152"/>
                  </a:lnTo>
                  <a:lnTo>
                    <a:pt x="71" y="88"/>
                  </a:lnTo>
                  <a:lnTo>
                    <a:pt x="45" y="3"/>
                  </a:lnTo>
                  <a:lnTo>
                    <a:pt x="36" y="5"/>
                  </a:lnTo>
                  <a:lnTo>
                    <a:pt x="0" y="64"/>
                  </a:lnTo>
                  <a:lnTo>
                    <a:pt x="50" y="43"/>
                  </a:lnTo>
                  <a:lnTo>
                    <a:pt x="19" y="85"/>
                  </a:lnTo>
                  <a:lnTo>
                    <a:pt x="85" y="152"/>
                  </a:lnTo>
                  <a:lnTo>
                    <a:pt x="140" y="85"/>
                  </a:lnTo>
                  <a:lnTo>
                    <a:pt x="123" y="43"/>
                  </a:lnTo>
                  <a:lnTo>
                    <a:pt x="166" y="62"/>
                  </a:lnTo>
                  <a:lnTo>
                    <a:pt x="1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1" name="Freeform 931"/>
            <p:cNvSpPr/>
            <p:nvPr/>
          </p:nvSpPr>
          <p:spPr bwMode="auto">
            <a:xfrm>
              <a:off x="3024392" y="2393740"/>
              <a:ext cx="42413" cy="20475"/>
            </a:xfrm>
            <a:custGeom>
              <a:avLst/>
              <a:gdLst>
                <a:gd name="T0" fmla="*/ 11 w 12"/>
                <a:gd name="T1" fmla="*/ 6 h 6"/>
                <a:gd name="T2" fmla="*/ 12 w 12"/>
                <a:gd name="T3" fmla="*/ 4 h 6"/>
                <a:gd name="T4" fmla="*/ 0 w 12"/>
                <a:gd name="T5" fmla="*/ 0 h 6"/>
                <a:gd name="T6" fmla="*/ 11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1" y="6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7" y="3"/>
                    <a:pt x="0" y="0"/>
                    <a:pt x="0" y="0"/>
                  </a:cubicBezTo>
                  <a:lnTo>
                    <a:pt x="11" y="6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2" name="Freeform 932"/>
            <p:cNvSpPr/>
            <p:nvPr/>
          </p:nvSpPr>
          <p:spPr bwMode="auto">
            <a:xfrm>
              <a:off x="3079967" y="2396665"/>
              <a:ext cx="38025" cy="17550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0 w 11"/>
                <a:gd name="T5" fmla="*/ 3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5" y="2"/>
                    <a:pt x="0" y="3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3" name="Freeform 933"/>
            <p:cNvSpPr/>
            <p:nvPr/>
          </p:nvSpPr>
          <p:spPr bwMode="auto">
            <a:xfrm>
              <a:off x="3066805" y="2408365"/>
              <a:ext cx="13163" cy="585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2 w 4"/>
                <a:gd name="T5" fmla="*/ 1 h 2"/>
                <a:gd name="T6" fmla="*/ 4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0"/>
                    <a:pt x="4" y="0"/>
                  </a:cubicBezTo>
                  <a:cubicBezTo>
                    <a:pt x="4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4" name="Freeform 934"/>
            <p:cNvSpPr/>
            <p:nvPr/>
          </p:nvSpPr>
          <p:spPr bwMode="auto">
            <a:xfrm>
              <a:off x="3052179" y="2466866"/>
              <a:ext cx="42413" cy="103839"/>
            </a:xfrm>
            <a:custGeom>
              <a:avLst/>
              <a:gdLst>
                <a:gd name="T0" fmla="*/ 14 w 29"/>
                <a:gd name="T1" fmla="*/ 56 h 71"/>
                <a:gd name="T2" fmla="*/ 0 w 29"/>
                <a:gd name="T3" fmla="*/ 4 h 71"/>
                <a:gd name="T4" fmla="*/ 0 w 29"/>
                <a:gd name="T5" fmla="*/ 7 h 71"/>
                <a:gd name="T6" fmla="*/ 14 w 29"/>
                <a:gd name="T7" fmla="*/ 71 h 71"/>
                <a:gd name="T8" fmla="*/ 29 w 29"/>
                <a:gd name="T9" fmla="*/ 4 h 71"/>
                <a:gd name="T10" fmla="*/ 29 w 29"/>
                <a:gd name="T11" fmla="*/ 0 h 71"/>
                <a:gd name="T12" fmla="*/ 14 w 29"/>
                <a:gd name="T13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71">
                  <a:moveTo>
                    <a:pt x="14" y="56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14" y="71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5" name="Freeform 935"/>
            <p:cNvSpPr/>
            <p:nvPr/>
          </p:nvSpPr>
          <p:spPr bwMode="auto">
            <a:xfrm>
              <a:off x="3014154" y="2348403"/>
              <a:ext cx="38025" cy="128702"/>
            </a:xfrm>
            <a:custGeom>
              <a:avLst/>
              <a:gdLst>
                <a:gd name="T0" fmla="*/ 2 w 11"/>
                <a:gd name="T1" fmla="*/ 1 h 37"/>
                <a:gd name="T2" fmla="*/ 2 w 11"/>
                <a:gd name="T3" fmla="*/ 0 h 37"/>
                <a:gd name="T4" fmla="*/ 0 w 11"/>
                <a:gd name="T5" fmla="*/ 1 h 37"/>
                <a:gd name="T6" fmla="*/ 11 w 11"/>
                <a:gd name="T7" fmla="*/ 37 h 37"/>
                <a:gd name="T8" fmla="*/ 11 w 11"/>
                <a:gd name="T9" fmla="*/ 35 h 37"/>
                <a:gd name="T10" fmla="*/ 4 w 11"/>
                <a:gd name="T11" fmla="*/ 13 h 37"/>
                <a:gd name="T12" fmla="*/ 2 w 11"/>
                <a:gd name="T1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7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6" y="18"/>
                    <a:pt x="4" y="13"/>
                  </a:cubicBezTo>
                  <a:cubicBezTo>
                    <a:pt x="2" y="8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6" name="Freeform 936"/>
            <p:cNvSpPr/>
            <p:nvPr/>
          </p:nvSpPr>
          <p:spPr bwMode="auto">
            <a:xfrm>
              <a:off x="3094592" y="2348403"/>
              <a:ext cx="38025" cy="124313"/>
            </a:xfrm>
            <a:custGeom>
              <a:avLst/>
              <a:gdLst>
                <a:gd name="T0" fmla="*/ 8 w 11"/>
                <a:gd name="T1" fmla="*/ 0 h 36"/>
                <a:gd name="T2" fmla="*/ 6 w 11"/>
                <a:gd name="T3" fmla="*/ 12 h 36"/>
                <a:gd name="T4" fmla="*/ 0 w 11"/>
                <a:gd name="T5" fmla="*/ 34 h 36"/>
                <a:gd name="T6" fmla="*/ 0 w 11"/>
                <a:gd name="T7" fmla="*/ 36 h 36"/>
                <a:gd name="T8" fmla="*/ 11 w 11"/>
                <a:gd name="T9" fmla="*/ 0 h 36"/>
                <a:gd name="T10" fmla="*/ 8 w 11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6">
                  <a:moveTo>
                    <a:pt x="8" y="0"/>
                  </a:moveTo>
                  <a:cubicBezTo>
                    <a:pt x="8" y="0"/>
                    <a:pt x="9" y="7"/>
                    <a:pt x="6" y="12"/>
                  </a:cubicBezTo>
                  <a:cubicBezTo>
                    <a:pt x="4" y="17"/>
                    <a:pt x="0" y="34"/>
                    <a:pt x="0" y="3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7" name="Freeform 937"/>
            <p:cNvSpPr/>
            <p:nvPr/>
          </p:nvSpPr>
          <p:spPr bwMode="auto">
            <a:xfrm>
              <a:off x="3072655" y="2355715"/>
              <a:ext cx="124313" cy="214990"/>
            </a:xfrm>
            <a:custGeom>
              <a:avLst/>
              <a:gdLst>
                <a:gd name="T0" fmla="*/ 45 w 85"/>
                <a:gd name="T1" fmla="*/ 0 h 147"/>
                <a:gd name="T2" fmla="*/ 45 w 85"/>
                <a:gd name="T3" fmla="*/ 0 h 147"/>
                <a:gd name="T4" fmla="*/ 81 w 85"/>
                <a:gd name="T5" fmla="*/ 57 h 147"/>
                <a:gd name="T6" fmla="*/ 38 w 85"/>
                <a:gd name="T7" fmla="*/ 38 h 147"/>
                <a:gd name="T8" fmla="*/ 55 w 85"/>
                <a:gd name="T9" fmla="*/ 80 h 147"/>
                <a:gd name="T10" fmla="*/ 0 w 85"/>
                <a:gd name="T11" fmla="*/ 147 h 147"/>
                <a:gd name="T12" fmla="*/ 62 w 85"/>
                <a:gd name="T13" fmla="*/ 85 h 147"/>
                <a:gd name="T14" fmla="*/ 41 w 85"/>
                <a:gd name="T15" fmla="*/ 40 h 147"/>
                <a:gd name="T16" fmla="*/ 85 w 85"/>
                <a:gd name="T17" fmla="*/ 62 h 147"/>
                <a:gd name="T18" fmla="*/ 45 w 85"/>
                <a:gd name="T1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47">
                  <a:moveTo>
                    <a:pt x="45" y="0"/>
                  </a:moveTo>
                  <a:lnTo>
                    <a:pt x="45" y="0"/>
                  </a:lnTo>
                  <a:lnTo>
                    <a:pt x="81" y="57"/>
                  </a:lnTo>
                  <a:lnTo>
                    <a:pt x="38" y="38"/>
                  </a:lnTo>
                  <a:lnTo>
                    <a:pt x="55" y="80"/>
                  </a:lnTo>
                  <a:lnTo>
                    <a:pt x="0" y="147"/>
                  </a:lnTo>
                  <a:lnTo>
                    <a:pt x="62" y="85"/>
                  </a:lnTo>
                  <a:lnTo>
                    <a:pt x="41" y="40"/>
                  </a:lnTo>
                  <a:lnTo>
                    <a:pt x="85" y="6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827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8" name="Freeform 938"/>
            <p:cNvSpPr/>
            <p:nvPr/>
          </p:nvSpPr>
          <p:spPr bwMode="auto">
            <a:xfrm>
              <a:off x="2942491" y="2355715"/>
              <a:ext cx="130163" cy="214990"/>
            </a:xfrm>
            <a:custGeom>
              <a:avLst/>
              <a:gdLst>
                <a:gd name="T0" fmla="*/ 54 w 89"/>
                <a:gd name="T1" fmla="*/ 38 h 147"/>
                <a:gd name="T2" fmla="*/ 4 w 89"/>
                <a:gd name="T3" fmla="*/ 59 h 147"/>
                <a:gd name="T4" fmla="*/ 40 w 89"/>
                <a:gd name="T5" fmla="*/ 0 h 147"/>
                <a:gd name="T6" fmla="*/ 40 w 89"/>
                <a:gd name="T7" fmla="*/ 0 h 147"/>
                <a:gd name="T8" fmla="*/ 0 w 89"/>
                <a:gd name="T9" fmla="*/ 64 h 147"/>
                <a:gd name="T10" fmla="*/ 52 w 89"/>
                <a:gd name="T11" fmla="*/ 40 h 147"/>
                <a:gd name="T12" fmla="*/ 18 w 89"/>
                <a:gd name="T13" fmla="*/ 80 h 147"/>
                <a:gd name="T14" fmla="*/ 89 w 89"/>
                <a:gd name="T15" fmla="*/ 147 h 147"/>
                <a:gd name="T16" fmla="*/ 23 w 89"/>
                <a:gd name="T17" fmla="*/ 80 h 147"/>
                <a:gd name="T18" fmla="*/ 54 w 89"/>
                <a:gd name="T19" fmla="*/ 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47">
                  <a:moveTo>
                    <a:pt x="54" y="38"/>
                  </a:moveTo>
                  <a:lnTo>
                    <a:pt x="4" y="59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64"/>
                  </a:lnTo>
                  <a:lnTo>
                    <a:pt x="52" y="40"/>
                  </a:lnTo>
                  <a:lnTo>
                    <a:pt x="18" y="80"/>
                  </a:lnTo>
                  <a:lnTo>
                    <a:pt x="89" y="147"/>
                  </a:lnTo>
                  <a:lnTo>
                    <a:pt x="23" y="80"/>
                  </a:lnTo>
                  <a:lnTo>
                    <a:pt x="54" y="38"/>
                  </a:lnTo>
                  <a:close/>
                </a:path>
              </a:pathLst>
            </a:custGeom>
            <a:solidFill>
              <a:srgbClr val="827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9" name="Freeform 939"/>
            <p:cNvSpPr/>
            <p:nvPr/>
          </p:nvSpPr>
          <p:spPr bwMode="auto">
            <a:xfrm>
              <a:off x="2968816" y="2054437"/>
              <a:ext cx="114076" cy="146252"/>
            </a:xfrm>
            <a:custGeom>
              <a:avLst/>
              <a:gdLst>
                <a:gd name="T0" fmla="*/ 10 w 33"/>
                <a:gd name="T1" fmla="*/ 9 h 42"/>
                <a:gd name="T2" fmla="*/ 1 w 33"/>
                <a:gd name="T3" fmla="*/ 34 h 42"/>
                <a:gd name="T4" fmla="*/ 3 w 33"/>
                <a:gd name="T5" fmla="*/ 41 h 42"/>
                <a:gd name="T6" fmla="*/ 5 w 33"/>
                <a:gd name="T7" fmla="*/ 42 h 42"/>
                <a:gd name="T8" fmla="*/ 11 w 33"/>
                <a:gd name="T9" fmla="*/ 21 h 42"/>
                <a:gd name="T10" fmla="*/ 26 w 33"/>
                <a:gd name="T11" fmla="*/ 14 h 42"/>
                <a:gd name="T12" fmla="*/ 33 w 33"/>
                <a:gd name="T13" fmla="*/ 5 h 42"/>
                <a:gd name="T14" fmla="*/ 10 w 33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2">
                  <a:moveTo>
                    <a:pt x="10" y="9"/>
                  </a:moveTo>
                  <a:cubicBezTo>
                    <a:pt x="0" y="18"/>
                    <a:pt x="0" y="29"/>
                    <a:pt x="1" y="34"/>
                  </a:cubicBezTo>
                  <a:cubicBezTo>
                    <a:pt x="1" y="39"/>
                    <a:pt x="3" y="41"/>
                    <a:pt x="3" y="41"/>
                  </a:cubicBezTo>
                  <a:cubicBezTo>
                    <a:pt x="3" y="41"/>
                    <a:pt x="4" y="41"/>
                    <a:pt x="5" y="42"/>
                  </a:cubicBezTo>
                  <a:cubicBezTo>
                    <a:pt x="5" y="33"/>
                    <a:pt x="6" y="23"/>
                    <a:pt x="11" y="21"/>
                  </a:cubicBezTo>
                  <a:cubicBezTo>
                    <a:pt x="19" y="17"/>
                    <a:pt x="26" y="19"/>
                    <a:pt x="26" y="14"/>
                  </a:cubicBezTo>
                  <a:cubicBezTo>
                    <a:pt x="26" y="11"/>
                    <a:pt x="29" y="7"/>
                    <a:pt x="33" y="5"/>
                  </a:cubicBezTo>
                  <a:cubicBezTo>
                    <a:pt x="27" y="2"/>
                    <a:pt x="19" y="0"/>
                    <a:pt x="10" y="9"/>
                  </a:cubicBezTo>
                  <a:close/>
                </a:path>
              </a:pathLst>
            </a:custGeom>
            <a:solidFill>
              <a:srgbClr val="66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0" name="Freeform 940"/>
            <p:cNvSpPr/>
            <p:nvPr/>
          </p:nvSpPr>
          <p:spPr bwMode="auto">
            <a:xfrm>
              <a:off x="3059492" y="2079299"/>
              <a:ext cx="96526" cy="51188"/>
            </a:xfrm>
            <a:custGeom>
              <a:avLst/>
              <a:gdLst>
                <a:gd name="T0" fmla="*/ 17 w 28"/>
                <a:gd name="T1" fmla="*/ 3 h 15"/>
                <a:gd name="T2" fmla="*/ 17 w 28"/>
                <a:gd name="T3" fmla="*/ 3 h 15"/>
                <a:gd name="T4" fmla="*/ 8 w 28"/>
                <a:gd name="T5" fmla="*/ 14 h 15"/>
                <a:gd name="T6" fmla="*/ 22 w 28"/>
                <a:gd name="T7" fmla="*/ 12 h 15"/>
                <a:gd name="T8" fmla="*/ 28 w 28"/>
                <a:gd name="T9" fmla="*/ 5 h 15"/>
                <a:gd name="T10" fmla="*/ 17 w 28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5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6" y="7"/>
                    <a:pt x="14" y="13"/>
                    <a:pt x="8" y="14"/>
                  </a:cubicBezTo>
                  <a:cubicBezTo>
                    <a:pt x="0" y="15"/>
                    <a:pt x="19" y="15"/>
                    <a:pt x="22" y="12"/>
                  </a:cubicBezTo>
                  <a:cubicBezTo>
                    <a:pt x="24" y="11"/>
                    <a:pt x="27" y="8"/>
                    <a:pt x="28" y="5"/>
                  </a:cubicBezTo>
                  <a:cubicBezTo>
                    <a:pt x="25" y="2"/>
                    <a:pt x="21" y="0"/>
                    <a:pt x="17" y="3"/>
                  </a:cubicBezTo>
                  <a:close/>
                </a:path>
              </a:pathLst>
            </a:custGeom>
            <a:solidFill>
              <a:srgbClr val="66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1" name="Freeform 941"/>
            <p:cNvSpPr/>
            <p:nvPr/>
          </p:nvSpPr>
          <p:spPr bwMode="auto">
            <a:xfrm>
              <a:off x="2986367" y="2071987"/>
              <a:ext cx="194514" cy="169652"/>
            </a:xfrm>
            <a:custGeom>
              <a:avLst/>
              <a:gdLst>
                <a:gd name="T0" fmla="*/ 49 w 56"/>
                <a:gd name="T1" fmla="*/ 7 h 49"/>
                <a:gd name="T2" fmla="*/ 43 w 56"/>
                <a:gd name="T3" fmla="*/ 14 h 49"/>
                <a:gd name="T4" fmla="*/ 29 w 56"/>
                <a:gd name="T5" fmla="*/ 16 h 49"/>
                <a:gd name="T6" fmla="*/ 38 w 56"/>
                <a:gd name="T7" fmla="*/ 5 h 49"/>
                <a:gd name="T8" fmla="*/ 28 w 56"/>
                <a:gd name="T9" fmla="*/ 0 h 49"/>
                <a:gd name="T10" fmla="*/ 21 w 56"/>
                <a:gd name="T11" fmla="*/ 9 h 49"/>
                <a:gd name="T12" fmla="*/ 6 w 56"/>
                <a:gd name="T13" fmla="*/ 16 h 49"/>
                <a:gd name="T14" fmla="*/ 0 w 56"/>
                <a:gd name="T15" fmla="*/ 37 h 49"/>
                <a:gd name="T16" fmla="*/ 2 w 56"/>
                <a:gd name="T17" fmla="*/ 39 h 49"/>
                <a:gd name="T18" fmla="*/ 2 w 56"/>
                <a:gd name="T19" fmla="*/ 45 h 49"/>
                <a:gd name="T20" fmla="*/ 5 w 56"/>
                <a:gd name="T21" fmla="*/ 46 h 49"/>
                <a:gd name="T22" fmla="*/ 4 w 56"/>
                <a:gd name="T23" fmla="*/ 37 h 49"/>
                <a:gd name="T24" fmla="*/ 5 w 56"/>
                <a:gd name="T25" fmla="*/ 33 h 49"/>
                <a:gd name="T26" fmla="*/ 6 w 56"/>
                <a:gd name="T27" fmla="*/ 20 h 49"/>
                <a:gd name="T28" fmla="*/ 11 w 56"/>
                <a:gd name="T29" fmla="*/ 18 h 49"/>
                <a:gd name="T30" fmla="*/ 25 w 56"/>
                <a:gd name="T31" fmla="*/ 23 h 49"/>
                <a:gd name="T32" fmla="*/ 29 w 56"/>
                <a:gd name="T33" fmla="*/ 23 h 49"/>
                <a:gd name="T34" fmla="*/ 45 w 56"/>
                <a:gd name="T35" fmla="*/ 21 h 49"/>
                <a:gd name="T36" fmla="*/ 45 w 56"/>
                <a:gd name="T37" fmla="*/ 33 h 49"/>
                <a:gd name="T38" fmla="*/ 44 w 56"/>
                <a:gd name="T39" fmla="*/ 40 h 49"/>
                <a:gd name="T40" fmla="*/ 44 w 56"/>
                <a:gd name="T41" fmla="*/ 49 h 49"/>
                <a:gd name="T42" fmla="*/ 46 w 56"/>
                <a:gd name="T43" fmla="*/ 46 h 49"/>
                <a:gd name="T44" fmla="*/ 48 w 56"/>
                <a:gd name="T45" fmla="*/ 37 h 49"/>
                <a:gd name="T46" fmla="*/ 52 w 56"/>
                <a:gd name="T47" fmla="*/ 36 h 49"/>
                <a:gd name="T48" fmla="*/ 55 w 56"/>
                <a:gd name="T49" fmla="*/ 19 h 49"/>
                <a:gd name="T50" fmla="*/ 49 w 56"/>
                <a:gd name="T51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49">
                  <a:moveTo>
                    <a:pt x="49" y="7"/>
                  </a:moveTo>
                  <a:cubicBezTo>
                    <a:pt x="48" y="10"/>
                    <a:pt x="45" y="13"/>
                    <a:pt x="43" y="14"/>
                  </a:cubicBezTo>
                  <a:cubicBezTo>
                    <a:pt x="40" y="17"/>
                    <a:pt x="21" y="17"/>
                    <a:pt x="29" y="16"/>
                  </a:cubicBezTo>
                  <a:cubicBezTo>
                    <a:pt x="35" y="15"/>
                    <a:pt x="37" y="9"/>
                    <a:pt x="38" y="5"/>
                  </a:cubicBezTo>
                  <a:cubicBezTo>
                    <a:pt x="36" y="5"/>
                    <a:pt x="32" y="2"/>
                    <a:pt x="28" y="0"/>
                  </a:cubicBezTo>
                  <a:cubicBezTo>
                    <a:pt x="24" y="2"/>
                    <a:pt x="21" y="6"/>
                    <a:pt x="21" y="9"/>
                  </a:cubicBezTo>
                  <a:cubicBezTo>
                    <a:pt x="21" y="14"/>
                    <a:pt x="14" y="12"/>
                    <a:pt x="6" y="16"/>
                  </a:cubicBezTo>
                  <a:cubicBezTo>
                    <a:pt x="1" y="18"/>
                    <a:pt x="0" y="28"/>
                    <a:pt x="0" y="37"/>
                  </a:cubicBezTo>
                  <a:cubicBezTo>
                    <a:pt x="1" y="38"/>
                    <a:pt x="2" y="39"/>
                    <a:pt x="2" y="39"/>
                  </a:cubicBezTo>
                  <a:cubicBezTo>
                    <a:pt x="2" y="41"/>
                    <a:pt x="2" y="45"/>
                    <a:pt x="2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3"/>
                    <a:pt x="4" y="39"/>
                    <a:pt x="4" y="37"/>
                  </a:cubicBezTo>
                  <a:cubicBezTo>
                    <a:pt x="5" y="34"/>
                    <a:pt x="5" y="35"/>
                    <a:pt x="5" y="33"/>
                  </a:cubicBezTo>
                  <a:cubicBezTo>
                    <a:pt x="5" y="31"/>
                    <a:pt x="4" y="22"/>
                    <a:pt x="6" y="20"/>
                  </a:cubicBezTo>
                  <a:cubicBezTo>
                    <a:pt x="8" y="19"/>
                    <a:pt x="9" y="17"/>
                    <a:pt x="11" y="18"/>
                  </a:cubicBezTo>
                  <a:cubicBezTo>
                    <a:pt x="14" y="18"/>
                    <a:pt x="21" y="23"/>
                    <a:pt x="25" y="23"/>
                  </a:cubicBezTo>
                  <a:cubicBezTo>
                    <a:pt x="26" y="23"/>
                    <a:pt x="28" y="23"/>
                    <a:pt x="29" y="23"/>
                  </a:cubicBezTo>
                  <a:cubicBezTo>
                    <a:pt x="35" y="21"/>
                    <a:pt x="41" y="17"/>
                    <a:pt x="45" y="21"/>
                  </a:cubicBezTo>
                  <a:cubicBezTo>
                    <a:pt x="49" y="25"/>
                    <a:pt x="43" y="29"/>
                    <a:pt x="45" y="33"/>
                  </a:cubicBezTo>
                  <a:cubicBezTo>
                    <a:pt x="46" y="36"/>
                    <a:pt x="45" y="38"/>
                    <a:pt x="44" y="40"/>
                  </a:cubicBezTo>
                  <a:cubicBezTo>
                    <a:pt x="44" y="42"/>
                    <a:pt x="44" y="49"/>
                    <a:pt x="44" y="49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7" y="39"/>
                    <a:pt x="48" y="37"/>
                  </a:cubicBezTo>
                  <a:cubicBezTo>
                    <a:pt x="50" y="36"/>
                    <a:pt x="52" y="36"/>
                    <a:pt x="52" y="36"/>
                  </a:cubicBezTo>
                  <a:cubicBezTo>
                    <a:pt x="52" y="36"/>
                    <a:pt x="56" y="28"/>
                    <a:pt x="55" y="19"/>
                  </a:cubicBezTo>
                  <a:cubicBezTo>
                    <a:pt x="55" y="14"/>
                    <a:pt x="52" y="10"/>
                    <a:pt x="49" y="7"/>
                  </a:cubicBezTo>
                  <a:close/>
                </a:path>
              </a:pathLst>
            </a:custGeom>
            <a:solidFill>
              <a:srgbClr val="514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2" name="Freeform 942"/>
            <p:cNvSpPr/>
            <p:nvPr/>
          </p:nvSpPr>
          <p:spPr bwMode="auto">
            <a:xfrm>
              <a:off x="2996604" y="2124638"/>
              <a:ext cx="90676" cy="109689"/>
            </a:xfrm>
            <a:custGeom>
              <a:avLst/>
              <a:gdLst>
                <a:gd name="T0" fmla="*/ 22 w 26"/>
                <a:gd name="T1" fmla="*/ 8 h 32"/>
                <a:gd name="T2" fmla="*/ 8 w 26"/>
                <a:gd name="T3" fmla="*/ 3 h 32"/>
                <a:gd name="T4" fmla="*/ 3 w 26"/>
                <a:gd name="T5" fmla="*/ 5 h 32"/>
                <a:gd name="T6" fmla="*/ 2 w 26"/>
                <a:gd name="T7" fmla="*/ 18 h 32"/>
                <a:gd name="T8" fmla="*/ 1 w 26"/>
                <a:gd name="T9" fmla="*/ 22 h 32"/>
                <a:gd name="T10" fmla="*/ 2 w 26"/>
                <a:gd name="T11" fmla="*/ 31 h 32"/>
                <a:gd name="T12" fmla="*/ 3 w 26"/>
                <a:gd name="T13" fmla="*/ 32 h 32"/>
                <a:gd name="T14" fmla="*/ 3 w 26"/>
                <a:gd name="T15" fmla="*/ 20 h 32"/>
                <a:gd name="T16" fmla="*/ 3 w 26"/>
                <a:gd name="T17" fmla="*/ 8 h 32"/>
                <a:gd name="T18" fmla="*/ 22 w 26"/>
                <a:gd name="T19" fmla="*/ 9 h 32"/>
                <a:gd name="T20" fmla="*/ 26 w 26"/>
                <a:gd name="T21" fmla="*/ 8 h 32"/>
                <a:gd name="T22" fmla="*/ 22 w 26"/>
                <a:gd name="T2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2">
                  <a:moveTo>
                    <a:pt x="22" y="8"/>
                  </a:moveTo>
                  <a:cubicBezTo>
                    <a:pt x="18" y="8"/>
                    <a:pt x="11" y="3"/>
                    <a:pt x="8" y="3"/>
                  </a:cubicBezTo>
                  <a:cubicBezTo>
                    <a:pt x="6" y="2"/>
                    <a:pt x="5" y="4"/>
                    <a:pt x="3" y="5"/>
                  </a:cubicBezTo>
                  <a:cubicBezTo>
                    <a:pt x="1" y="7"/>
                    <a:pt x="2" y="16"/>
                    <a:pt x="2" y="18"/>
                  </a:cubicBezTo>
                  <a:cubicBezTo>
                    <a:pt x="2" y="20"/>
                    <a:pt x="2" y="19"/>
                    <a:pt x="1" y="22"/>
                  </a:cubicBezTo>
                  <a:cubicBezTo>
                    <a:pt x="1" y="24"/>
                    <a:pt x="1" y="28"/>
                    <a:pt x="2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1" y="23"/>
                    <a:pt x="3" y="20"/>
                  </a:cubicBezTo>
                  <a:cubicBezTo>
                    <a:pt x="5" y="16"/>
                    <a:pt x="0" y="13"/>
                    <a:pt x="3" y="8"/>
                  </a:cubicBezTo>
                  <a:cubicBezTo>
                    <a:pt x="9" y="0"/>
                    <a:pt x="15" y="9"/>
                    <a:pt x="22" y="9"/>
                  </a:cubicBezTo>
                  <a:cubicBezTo>
                    <a:pt x="23" y="9"/>
                    <a:pt x="25" y="9"/>
                    <a:pt x="26" y="8"/>
                  </a:cubicBezTo>
                  <a:cubicBezTo>
                    <a:pt x="25" y="8"/>
                    <a:pt x="23" y="8"/>
                    <a:pt x="22" y="8"/>
                  </a:cubicBezTo>
                  <a:close/>
                </a:path>
              </a:pathLst>
            </a:custGeom>
            <a:solidFill>
              <a:srgbClr val="100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3" name="Freeform 943"/>
            <p:cNvSpPr/>
            <p:nvPr/>
          </p:nvSpPr>
          <p:spPr bwMode="auto">
            <a:xfrm>
              <a:off x="2834265" y="2740356"/>
              <a:ext cx="103839" cy="58501"/>
            </a:xfrm>
            <a:custGeom>
              <a:avLst/>
              <a:gdLst>
                <a:gd name="T0" fmla="*/ 10 w 71"/>
                <a:gd name="T1" fmla="*/ 40 h 40"/>
                <a:gd name="T2" fmla="*/ 69 w 71"/>
                <a:gd name="T3" fmla="*/ 26 h 40"/>
                <a:gd name="T4" fmla="*/ 71 w 71"/>
                <a:gd name="T5" fmla="*/ 0 h 40"/>
                <a:gd name="T6" fmla="*/ 0 w 71"/>
                <a:gd name="T7" fmla="*/ 14 h 40"/>
                <a:gd name="T8" fmla="*/ 10 w 71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0">
                  <a:moveTo>
                    <a:pt x="10" y="40"/>
                  </a:moveTo>
                  <a:lnTo>
                    <a:pt x="69" y="26"/>
                  </a:lnTo>
                  <a:lnTo>
                    <a:pt x="71" y="0"/>
                  </a:lnTo>
                  <a:lnTo>
                    <a:pt x="0" y="14"/>
                  </a:lnTo>
                  <a:lnTo>
                    <a:pt x="10" y="4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4" name="Freeform 944"/>
            <p:cNvSpPr/>
            <p:nvPr/>
          </p:nvSpPr>
          <p:spPr bwMode="auto">
            <a:xfrm>
              <a:off x="3234994" y="2740356"/>
              <a:ext cx="100914" cy="76051"/>
            </a:xfrm>
            <a:custGeom>
              <a:avLst/>
              <a:gdLst>
                <a:gd name="T0" fmla="*/ 0 w 69"/>
                <a:gd name="T1" fmla="*/ 19 h 52"/>
                <a:gd name="T2" fmla="*/ 55 w 69"/>
                <a:gd name="T3" fmla="*/ 52 h 52"/>
                <a:gd name="T4" fmla="*/ 69 w 69"/>
                <a:gd name="T5" fmla="*/ 33 h 52"/>
                <a:gd name="T6" fmla="*/ 0 w 69"/>
                <a:gd name="T7" fmla="*/ 0 h 52"/>
                <a:gd name="T8" fmla="*/ 0 w 69"/>
                <a:gd name="T9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2">
                  <a:moveTo>
                    <a:pt x="0" y="19"/>
                  </a:moveTo>
                  <a:lnTo>
                    <a:pt x="55" y="52"/>
                  </a:lnTo>
                  <a:lnTo>
                    <a:pt x="69" y="33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5" name="Freeform 945"/>
            <p:cNvSpPr/>
            <p:nvPr/>
          </p:nvSpPr>
          <p:spPr bwMode="auto">
            <a:xfrm>
              <a:off x="3072655" y="2563392"/>
              <a:ext cx="10237" cy="141863"/>
            </a:xfrm>
            <a:custGeom>
              <a:avLst/>
              <a:gdLst>
                <a:gd name="T0" fmla="*/ 0 w 7"/>
                <a:gd name="T1" fmla="*/ 5 h 97"/>
                <a:gd name="T2" fmla="*/ 5 w 7"/>
                <a:gd name="T3" fmla="*/ 85 h 97"/>
                <a:gd name="T4" fmla="*/ 7 w 7"/>
                <a:gd name="T5" fmla="*/ 97 h 97"/>
                <a:gd name="T6" fmla="*/ 7 w 7"/>
                <a:gd name="T7" fmla="*/ 0 h 97"/>
                <a:gd name="T8" fmla="*/ 0 w 7"/>
                <a:gd name="T9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7">
                  <a:moveTo>
                    <a:pt x="0" y="5"/>
                  </a:moveTo>
                  <a:lnTo>
                    <a:pt x="5" y="85"/>
                  </a:lnTo>
                  <a:lnTo>
                    <a:pt x="7" y="97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6" name="Rectangle 946"/>
            <p:cNvSpPr>
              <a:spLocks noChangeArrowheads="1"/>
            </p:cNvSpPr>
            <p:nvPr/>
          </p:nvSpPr>
          <p:spPr bwMode="auto">
            <a:xfrm>
              <a:off x="2976128" y="2722806"/>
              <a:ext cx="1463" cy="1463"/>
            </a:xfrm>
            <a:prstGeom prst="rect">
              <a:avLst/>
            </a:pr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7" name="Freeform 947"/>
            <p:cNvSpPr/>
            <p:nvPr/>
          </p:nvSpPr>
          <p:spPr bwMode="auto">
            <a:xfrm>
              <a:off x="3014154" y="2702331"/>
              <a:ext cx="0" cy="2924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8" name="Freeform 948"/>
            <p:cNvSpPr/>
            <p:nvPr/>
          </p:nvSpPr>
          <p:spPr bwMode="auto">
            <a:xfrm>
              <a:off x="2965891" y="2687706"/>
              <a:ext cx="55575" cy="40951"/>
            </a:xfrm>
            <a:custGeom>
              <a:avLst/>
              <a:gdLst>
                <a:gd name="T0" fmla="*/ 15 w 16"/>
                <a:gd name="T1" fmla="*/ 0 h 12"/>
                <a:gd name="T2" fmla="*/ 15 w 16"/>
                <a:gd name="T3" fmla="*/ 1 h 12"/>
                <a:gd name="T4" fmla="*/ 15 w 16"/>
                <a:gd name="T5" fmla="*/ 4 h 12"/>
                <a:gd name="T6" fmla="*/ 14 w 16"/>
                <a:gd name="T7" fmla="*/ 5 h 12"/>
                <a:gd name="T8" fmla="*/ 14 w 16"/>
                <a:gd name="T9" fmla="*/ 5 h 12"/>
                <a:gd name="T10" fmla="*/ 14 w 16"/>
                <a:gd name="T11" fmla="*/ 5 h 12"/>
                <a:gd name="T12" fmla="*/ 14 w 16"/>
                <a:gd name="T13" fmla="*/ 5 h 12"/>
                <a:gd name="T14" fmla="*/ 14 w 16"/>
                <a:gd name="T15" fmla="*/ 5 h 12"/>
                <a:gd name="T16" fmla="*/ 13 w 16"/>
                <a:gd name="T17" fmla="*/ 6 h 12"/>
                <a:gd name="T18" fmla="*/ 9 w 16"/>
                <a:gd name="T19" fmla="*/ 8 h 12"/>
                <a:gd name="T20" fmla="*/ 7 w 16"/>
                <a:gd name="T21" fmla="*/ 9 h 12"/>
                <a:gd name="T22" fmla="*/ 5 w 16"/>
                <a:gd name="T23" fmla="*/ 9 h 12"/>
                <a:gd name="T24" fmla="*/ 3 w 16"/>
                <a:gd name="T25" fmla="*/ 10 h 12"/>
                <a:gd name="T26" fmla="*/ 3 w 16"/>
                <a:gd name="T27" fmla="*/ 10 h 12"/>
                <a:gd name="T28" fmla="*/ 3 w 16"/>
                <a:gd name="T29" fmla="*/ 10 h 12"/>
                <a:gd name="T30" fmla="*/ 3 w 16"/>
                <a:gd name="T31" fmla="*/ 10 h 12"/>
                <a:gd name="T32" fmla="*/ 3 w 16"/>
                <a:gd name="T33" fmla="*/ 10 h 12"/>
                <a:gd name="T34" fmla="*/ 3 w 16"/>
                <a:gd name="T35" fmla="*/ 10 h 12"/>
                <a:gd name="T36" fmla="*/ 3 w 16"/>
                <a:gd name="T37" fmla="*/ 10 h 12"/>
                <a:gd name="T38" fmla="*/ 2 w 16"/>
                <a:gd name="T39" fmla="*/ 10 h 12"/>
                <a:gd name="T40" fmla="*/ 2 w 16"/>
                <a:gd name="T41" fmla="*/ 10 h 12"/>
                <a:gd name="T42" fmla="*/ 2 w 16"/>
                <a:gd name="T43" fmla="*/ 9 h 12"/>
                <a:gd name="T44" fmla="*/ 1 w 16"/>
                <a:gd name="T45" fmla="*/ 8 h 12"/>
                <a:gd name="T46" fmla="*/ 0 w 16"/>
                <a:gd name="T47" fmla="*/ 7 h 12"/>
                <a:gd name="T48" fmla="*/ 0 w 16"/>
                <a:gd name="T49" fmla="*/ 8 h 12"/>
                <a:gd name="T50" fmla="*/ 1 w 16"/>
                <a:gd name="T51" fmla="*/ 10 h 12"/>
                <a:gd name="T52" fmla="*/ 1 w 16"/>
                <a:gd name="T53" fmla="*/ 11 h 12"/>
                <a:gd name="T54" fmla="*/ 2 w 16"/>
                <a:gd name="T55" fmla="*/ 11 h 12"/>
                <a:gd name="T56" fmla="*/ 2 w 16"/>
                <a:gd name="T57" fmla="*/ 12 h 12"/>
                <a:gd name="T58" fmla="*/ 2 w 16"/>
                <a:gd name="T59" fmla="*/ 12 h 12"/>
                <a:gd name="T60" fmla="*/ 2 w 16"/>
                <a:gd name="T61" fmla="*/ 12 h 12"/>
                <a:gd name="T62" fmla="*/ 2 w 16"/>
                <a:gd name="T63" fmla="*/ 12 h 12"/>
                <a:gd name="T64" fmla="*/ 2 w 16"/>
                <a:gd name="T65" fmla="*/ 12 h 12"/>
                <a:gd name="T66" fmla="*/ 2 w 16"/>
                <a:gd name="T67" fmla="*/ 12 h 12"/>
                <a:gd name="T68" fmla="*/ 3 w 16"/>
                <a:gd name="T69" fmla="*/ 12 h 12"/>
                <a:gd name="T70" fmla="*/ 3 w 16"/>
                <a:gd name="T71" fmla="*/ 12 h 12"/>
                <a:gd name="T72" fmla="*/ 4 w 16"/>
                <a:gd name="T73" fmla="*/ 12 h 12"/>
                <a:gd name="T74" fmla="*/ 6 w 16"/>
                <a:gd name="T75" fmla="*/ 12 h 12"/>
                <a:gd name="T76" fmla="*/ 8 w 16"/>
                <a:gd name="T77" fmla="*/ 11 h 12"/>
                <a:gd name="T78" fmla="*/ 10 w 16"/>
                <a:gd name="T79" fmla="*/ 10 h 12"/>
                <a:gd name="T80" fmla="*/ 12 w 16"/>
                <a:gd name="T81" fmla="*/ 9 h 12"/>
                <a:gd name="T82" fmla="*/ 14 w 16"/>
                <a:gd name="T83" fmla="*/ 8 h 12"/>
                <a:gd name="T84" fmla="*/ 16 w 16"/>
                <a:gd name="T85" fmla="*/ 6 h 12"/>
                <a:gd name="T86" fmla="*/ 16 w 16"/>
                <a:gd name="T87" fmla="*/ 6 h 12"/>
                <a:gd name="T88" fmla="*/ 16 w 16"/>
                <a:gd name="T89" fmla="*/ 6 h 12"/>
                <a:gd name="T90" fmla="*/ 16 w 16"/>
                <a:gd name="T91" fmla="*/ 6 h 12"/>
                <a:gd name="T92" fmla="*/ 16 w 16"/>
                <a:gd name="T93" fmla="*/ 6 h 12"/>
                <a:gd name="T94" fmla="*/ 15 w 16"/>
                <a:gd name="T95" fmla="*/ 6 h 12"/>
                <a:gd name="T96" fmla="*/ 15 w 16"/>
                <a:gd name="T97" fmla="*/ 6 h 12"/>
                <a:gd name="T98" fmla="*/ 16 w 16"/>
                <a:gd name="T99" fmla="*/ 6 h 12"/>
                <a:gd name="T100" fmla="*/ 16 w 16"/>
                <a:gd name="T101" fmla="*/ 5 h 12"/>
                <a:gd name="T102" fmla="*/ 16 w 16"/>
                <a:gd name="T103" fmla="*/ 4 h 12"/>
                <a:gd name="T104" fmla="*/ 16 w 16"/>
                <a:gd name="T105" fmla="*/ 1 h 12"/>
                <a:gd name="T106" fmla="*/ 15 w 16"/>
                <a:gd name="T10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12">
                  <a:moveTo>
                    <a:pt x="15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2" y="6"/>
                    <a:pt x="10" y="7"/>
                    <a:pt x="9" y="8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5" y="7"/>
                    <a:pt x="15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5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9" name="Freeform 949"/>
            <p:cNvSpPr/>
            <p:nvPr/>
          </p:nvSpPr>
          <p:spPr bwMode="auto">
            <a:xfrm>
              <a:off x="3014154" y="27052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0" name="Freeform 950"/>
            <p:cNvSpPr/>
            <p:nvPr/>
          </p:nvSpPr>
          <p:spPr bwMode="auto">
            <a:xfrm>
              <a:off x="3170643" y="27228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1" name="Freeform 951"/>
            <p:cNvSpPr/>
            <p:nvPr/>
          </p:nvSpPr>
          <p:spPr bwMode="auto">
            <a:xfrm>
              <a:off x="3135543" y="2680393"/>
              <a:ext cx="51188" cy="48263"/>
            </a:xfrm>
            <a:custGeom>
              <a:avLst/>
              <a:gdLst>
                <a:gd name="T0" fmla="*/ 11 w 15"/>
                <a:gd name="T1" fmla="*/ 12 h 14"/>
                <a:gd name="T2" fmla="*/ 10 w 15"/>
                <a:gd name="T3" fmla="*/ 12 h 14"/>
                <a:gd name="T4" fmla="*/ 10 w 15"/>
                <a:gd name="T5" fmla="*/ 12 h 14"/>
                <a:gd name="T6" fmla="*/ 10 w 15"/>
                <a:gd name="T7" fmla="*/ 12 h 14"/>
                <a:gd name="T8" fmla="*/ 10 w 15"/>
                <a:gd name="T9" fmla="*/ 12 h 14"/>
                <a:gd name="T10" fmla="*/ 10 w 15"/>
                <a:gd name="T11" fmla="*/ 12 h 14"/>
                <a:gd name="T12" fmla="*/ 10 w 15"/>
                <a:gd name="T13" fmla="*/ 12 h 14"/>
                <a:gd name="T14" fmla="*/ 6 w 15"/>
                <a:gd name="T15" fmla="*/ 8 h 14"/>
                <a:gd name="T16" fmla="*/ 3 w 15"/>
                <a:gd name="T17" fmla="*/ 5 h 14"/>
                <a:gd name="T18" fmla="*/ 2 w 15"/>
                <a:gd name="T19" fmla="*/ 3 h 14"/>
                <a:gd name="T20" fmla="*/ 1 w 15"/>
                <a:gd name="T21" fmla="*/ 3 h 14"/>
                <a:gd name="T22" fmla="*/ 1 w 15"/>
                <a:gd name="T23" fmla="*/ 3 h 14"/>
                <a:gd name="T24" fmla="*/ 2 w 15"/>
                <a:gd name="T25" fmla="*/ 3 h 14"/>
                <a:gd name="T26" fmla="*/ 2 w 15"/>
                <a:gd name="T27" fmla="*/ 3 h 14"/>
                <a:gd name="T28" fmla="*/ 2 w 15"/>
                <a:gd name="T29" fmla="*/ 3 h 14"/>
                <a:gd name="T30" fmla="*/ 2 w 15"/>
                <a:gd name="T31" fmla="*/ 1 h 14"/>
                <a:gd name="T32" fmla="*/ 4 w 15"/>
                <a:gd name="T33" fmla="*/ 0 h 14"/>
                <a:gd name="T34" fmla="*/ 2 w 15"/>
                <a:gd name="T35" fmla="*/ 1 h 14"/>
                <a:gd name="T36" fmla="*/ 0 w 15"/>
                <a:gd name="T37" fmla="*/ 2 h 14"/>
                <a:gd name="T38" fmla="*/ 0 w 15"/>
                <a:gd name="T39" fmla="*/ 3 h 14"/>
                <a:gd name="T40" fmla="*/ 0 w 15"/>
                <a:gd name="T41" fmla="*/ 3 h 14"/>
                <a:gd name="T42" fmla="*/ 0 w 15"/>
                <a:gd name="T43" fmla="*/ 3 h 14"/>
                <a:gd name="T44" fmla="*/ 0 w 15"/>
                <a:gd name="T45" fmla="*/ 4 h 14"/>
                <a:gd name="T46" fmla="*/ 1 w 15"/>
                <a:gd name="T47" fmla="*/ 6 h 14"/>
                <a:gd name="T48" fmla="*/ 4 w 15"/>
                <a:gd name="T49" fmla="*/ 10 h 14"/>
                <a:gd name="T50" fmla="*/ 7 w 15"/>
                <a:gd name="T51" fmla="*/ 13 h 14"/>
                <a:gd name="T52" fmla="*/ 10 w 15"/>
                <a:gd name="T53" fmla="*/ 14 h 14"/>
                <a:gd name="T54" fmla="*/ 10 w 15"/>
                <a:gd name="T55" fmla="*/ 14 h 14"/>
                <a:gd name="T56" fmla="*/ 10 w 15"/>
                <a:gd name="T57" fmla="*/ 14 h 14"/>
                <a:gd name="T58" fmla="*/ 10 w 15"/>
                <a:gd name="T59" fmla="*/ 14 h 14"/>
                <a:gd name="T60" fmla="*/ 12 w 15"/>
                <a:gd name="T61" fmla="*/ 14 h 14"/>
                <a:gd name="T62" fmla="*/ 15 w 15"/>
                <a:gd name="T63" fmla="*/ 12 h 14"/>
                <a:gd name="T64" fmla="*/ 11 w 15"/>
                <a:gd name="T6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4"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10"/>
                    <a:pt x="7" y="9"/>
                    <a:pt x="6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5" y="10"/>
                    <a:pt x="5" y="11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3" y="12"/>
                    <a:pt x="12" y="12"/>
                    <a:pt x="11" y="12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2" name="Freeform 952"/>
            <p:cNvSpPr/>
            <p:nvPr/>
          </p:nvSpPr>
          <p:spPr bwMode="auto">
            <a:xfrm>
              <a:off x="3138467" y="2690631"/>
              <a:ext cx="4387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  <a:gd name="T4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3" name="Freeform 953"/>
            <p:cNvSpPr/>
            <p:nvPr/>
          </p:nvSpPr>
          <p:spPr bwMode="auto">
            <a:xfrm>
              <a:off x="3117993" y="2548767"/>
              <a:ext cx="24863" cy="21937"/>
            </a:xfrm>
            <a:custGeom>
              <a:avLst/>
              <a:gdLst>
                <a:gd name="T0" fmla="*/ 0 w 17"/>
                <a:gd name="T1" fmla="*/ 12 h 15"/>
                <a:gd name="T2" fmla="*/ 17 w 17"/>
                <a:gd name="T3" fmla="*/ 15 h 15"/>
                <a:gd name="T4" fmla="*/ 7 w 17"/>
                <a:gd name="T5" fmla="*/ 0 h 15"/>
                <a:gd name="T6" fmla="*/ 0 w 17"/>
                <a:gd name="T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lnTo>
                    <a:pt x="17" y="15"/>
                  </a:lnTo>
                  <a:lnTo>
                    <a:pt x="7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4" name="Freeform 954"/>
            <p:cNvSpPr/>
            <p:nvPr/>
          </p:nvSpPr>
          <p:spPr bwMode="auto">
            <a:xfrm>
              <a:off x="3125306" y="2545842"/>
              <a:ext cx="30713" cy="27788"/>
            </a:xfrm>
            <a:custGeom>
              <a:avLst/>
              <a:gdLst>
                <a:gd name="T0" fmla="*/ 0 w 21"/>
                <a:gd name="T1" fmla="*/ 19 h 19"/>
                <a:gd name="T2" fmla="*/ 21 w 21"/>
                <a:gd name="T3" fmla="*/ 19 h 19"/>
                <a:gd name="T4" fmla="*/ 12 w 21"/>
                <a:gd name="T5" fmla="*/ 0 h 19"/>
                <a:gd name="T6" fmla="*/ 0 w 2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lnTo>
                    <a:pt x="21" y="19"/>
                  </a:lnTo>
                  <a:lnTo>
                    <a:pt x="1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E9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5" name="Freeform 955"/>
            <p:cNvSpPr/>
            <p:nvPr/>
          </p:nvSpPr>
          <p:spPr bwMode="auto">
            <a:xfrm>
              <a:off x="3110680" y="2563392"/>
              <a:ext cx="4387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  <a:gd name="T4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6" name="Freeform 956"/>
            <p:cNvSpPr/>
            <p:nvPr/>
          </p:nvSpPr>
          <p:spPr bwMode="auto">
            <a:xfrm>
              <a:off x="3107755" y="2553154"/>
              <a:ext cx="55575" cy="20475"/>
            </a:xfrm>
            <a:custGeom>
              <a:avLst/>
              <a:gdLst>
                <a:gd name="T0" fmla="*/ 16 w 16"/>
                <a:gd name="T1" fmla="*/ 1 h 6"/>
                <a:gd name="T2" fmla="*/ 15 w 16"/>
                <a:gd name="T3" fmla="*/ 3 h 6"/>
                <a:gd name="T4" fmla="*/ 14 w 16"/>
                <a:gd name="T5" fmla="*/ 3 h 6"/>
                <a:gd name="T6" fmla="*/ 14 w 16"/>
                <a:gd name="T7" fmla="*/ 4 h 6"/>
                <a:gd name="T8" fmla="*/ 14 w 16"/>
                <a:gd name="T9" fmla="*/ 4 h 6"/>
                <a:gd name="T10" fmla="*/ 14 w 16"/>
                <a:gd name="T11" fmla="*/ 4 h 6"/>
                <a:gd name="T12" fmla="*/ 14 w 16"/>
                <a:gd name="T13" fmla="*/ 4 h 6"/>
                <a:gd name="T14" fmla="*/ 14 w 16"/>
                <a:gd name="T15" fmla="*/ 4 h 6"/>
                <a:gd name="T16" fmla="*/ 12 w 16"/>
                <a:gd name="T17" fmla="*/ 4 h 6"/>
                <a:gd name="T18" fmla="*/ 8 w 16"/>
                <a:gd name="T19" fmla="*/ 4 h 6"/>
                <a:gd name="T20" fmla="*/ 6 w 16"/>
                <a:gd name="T21" fmla="*/ 4 h 6"/>
                <a:gd name="T22" fmla="*/ 4 w 16"/>
                <a:gd name="T23" fmla="*/ 4 h 6"/>
                <a:gd name="T24" fmla="*/ 2 w 16"/>
                <a:gd name="T25" fmla="*/ 3 h 6"/>
                <a:gd name="T26" fmla="*/ 2 w 16"/>
                <a:gd name="T27" fmla="*/ 3 h 6"/>
                <a:gd name="T28" fmla="*/ 2 w 16"/>
                <a:gd name="T29" fmla="*/ 3 h 6"/>
                <a:gd name="T30" fmla="*/ 2 w 16"/>
                <a:gd name="T31" fmla="*/ 4 h 6"/>
                <a:gd name="T32" fmla="*/ 2 w 16"/>
                <a:gd name="T33" fmla="*/ 3 h 6"/>
                <a:gd name="T34" fmla="*/ 2 w 16"/>
                <a:gd name="T35" fmla="*/ 3 h 6"/>
                <a:gd name="T36" fmla="*/ 2 w 16"/>
                <a:gd name="T37" fmla="*/ 3 h 6"/>
                <a:gd name="T38" fmla="*/ 1 w 16"/>
                <a:gd name="T39" fmla="*/ 3 h 6"/>
                <a:gd name="T40" fmla="*/ 1 w 16"/>
                <a:gd name="T41" fmla="*/ 3 h 6"/>
                <a:gd name="T42" fmla="*/ 1 w 16"/>
                <a:gd name="T43" fmla="*/ 2 h 6"/>
                <a:gd name="T44" fmla="*/ 0 w 16"/>
                <a:gd name="T45" fmla="*/ 1 h 6"/>
                <a:gd name="T46" fmla="*/ 0 w 16"/>
                <a:gd name="T47" fmla="*/ 0 h 6"/>
                <a:gd name="T48" fmla="*/ 0 w 16"/>
                <a:gd name="T49" fmla="*/ 1 h 6"/>
                <a:gd name="T50" fmla="*/ 0 w 16"/>
                <a:gd name="T51" fmla="*/ 2 h 6"/>
                <a:gd name="T52" fmla="*/ 0 w 16"/>
                <a:gd name="T53" fmla="*/ 4 h 6"/>
                <a:gd name="T54" fmla="*/ 0 w 16"/>
                <a:gd name="T55" fmla="*/ 4 h 6"/>
                <a:gd name="T56" fmla="*/ 0 w 16"/>
                <a:gd name="T57" fmla="*/ 4 h 6"/>
                <a:gd name="T58" fmla="*/ 1 w 16"/>
                <a:gd name="T59" fmla="*/ 4 h 6"/>
                <a:gd name="T60" fmla="*/ 1 w 16"/>
                <a:gd name="T61" fmla="*/ 4 h 6"/>
                <a:gd name="T62" fmla="*/ 1 w 16"/>
                <a:gd name="T63" fmla="*/ 5 h 6"/>
                <a:gd name="T64" fmla="*/ 1 w 16"/>
                <a:gd name="T65" fmla="*/ 5 h 6"/>
                <a:gd name="T66" fmla="*/ 1 w 16"/>
                <a:gd name="T67" fmla="*/ 5 h 6"/>
                <a:gd name="T68" fmla="*/ 1 w 16"/>
                <a:gd name="T69" fmla="*/ 5 h 6"/>
                <a:gd name="T70" fmla="*/ 1 w 16"/>
                <a:gd name="T71" fmla="*/ 5 h 6"/>
                <a:gd name="T72" fmla="*/ 2 w 16"/>
                <a:gd name="T73" fmla="*/ 5 h 6"/>
                <a:gd name="T74" fmla="*/ 4 w 16"/>
                <a:gd name="T75" fmla="*/ 6 h 6"/>
                <a:gd name="T76" fmla="*/ 6 w 16"/>
                <a:gd name="T77" fmla="*/ 6 h 6"/>
                <a:gd name="T78" fmla="*/ 8 w 16"/>
                <a:gd name="T79" fmla="*/ 6 h 6"/>
                <a:gd name="T80" fmla="*/ 11 w 16"/>
                <a:gd name="T81" fmla="*/ 6 h 6"/>
                <a:gd name="T82" fmla="*/ 13 w 16"/>
                <a:gd name="T83" fmla="*/ 6 h 6"/>
                <a:gd name="T84" fmla="*/ 15 w 16"/>
                <a:gd name="T85" fmla="*/ 5 h 6"/>
                <a:gd name="T86" fmla="*/ 15 w 16"/>
                <a:gd name="T87" fmla="*/ 5 h 6"/>
                <a:gd name="T88" fmla="*/ 15 w 16"/>
                <a:gd name="T89" fmla="*/ 5 h 6"/>
                <a:gd name="T90" fmla="*/ 15 w 16"/>
                <a:gd name="T91" fmla="*/ 5 h 6"/>
                <a:gd name="T92" fmla="*/ 15 w 16"/>
                <a:gd name="T93" fmla="*/ 5 h 6"/>
                <a:gd name="T94" fmla="*/ 15 w 16"/>
                <a:gd name="T95" fmla="*/ 5 h 6"/>
                <a:gd name="T96" fmla="*/ 15 w 16"/>
                <a:gd name="T97" fmla="*/ 5 h 6"/>
                <a:gd name="T98" fmla="*/ 15 w 16"/>
                <a:gd name="T99" fmla="*/ 5 h 6"/>
                <a:gd name="T100" fmla="*/ 16 w 16"/>
                <a:gd name="T101" fmla="*/ 5 h 6"/>
                <a:gd name="T102" fmla="*/ 16 w 16"/>
                <a:gd name="T103" fmla="*/ 4 h 6"/>
                <a:gd name="T104" fmla="*/ 16 w 16"/>
                <a:gd name="T105" fmla="*/ 1 h 6"/>
                <a:gd name="T106" fmla="*/ 16 w 16"/>
                <a:gd name="T107" fmla="*/ 1 h 6"/>
                <a:gd name="T108" fmla="*/ 16 w 16"/>
                <a:gd name="T10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1" y="4"/>
                    <a:pt x="10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7" name="Freeform 957"/>
            <p:cNvSpPr/>
            <p:nvPr/>
          </p:nvSpPr>
          <p:spPr bwMode="auto">
            <a:xfrm>
              <a:off x="3156018" y="2563392"/>
              <a:ext cx="0" cy="2924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8" name="Oval 958"/>
            <p:cNvSpPr>
              <a:spLocks noChangeArrowheads="1"/>
            </p:cNvSpPr>
            <p:nvPr/>
          </p:nvSpPr>
          <p:spPr bwMode="auto">
            <a:xfrm>
              <a:off x="3066805" y="2570704"/>
              <a:ext cx="10237" cy="10237"/>
            </a:xfrm>
            <a:prstGeom prst="ellipse">
              <a:avLst/>
            </a:prstGeom>
            <a:solidFill>
              <a:srgbClr val="FF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9" name="Oval 959"/>
            <p:cNvSpPr>
              <a:spLocks noChangeArrowheads="1"/>
            </p:cNvSpPr>
            <p:nvPr/>
          </p:nvSpPr>
          <p:spPr bwMode="auto">
            <a:xfrm>
              <a:off x="3066805" y="2618968"/>
              <a:ext cx="10237" cy="10237"/>
            </a:xfrm>
            <a:prstGeom prst="ellipse">
              <a:avLst/>
            </a:prstGeom>
            <a:solidFill>
              <a:srgbClr val="FF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0" name="Oval 960"/>
            <p:cNvSpPr>
              <a:spLocks noChangeArrowheads="1"/>
            </p:cNvSpPr>
            <p:nvPr/>
          </p:nvSpPr>
          <p:spPr bwMode="auto">
            <a:xfrm>
              <a:off x="3069729" y="2674543"/>
              <a:ext cx="10237" cy="5850"/>
            </a:xfrm>
            <a:prstGeom prst="ellipse">
              <a:avLst/>
            </a:prstGeom>
            <a:solidFill>
              <a:srgbClr val="FF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1" name="Freeform 961"/>
            <p:cNvSpPr/>
            <p:nvPr/>
          </p:nvSpPr>
          <p:spPr bwMode="auto">
            <a:xfrm>
              <a:off x="777969" y="2442004"/>
              <a:ext cx="81901" cy="412430"/>
            </a:xfrm>
            <a:custGeom>
              <a:avLst/>
              <a:gdLst>
                <a:gd name="T0" fmla="*/ 7 w 56"/>
                <a:gd name="T1" fmla="*/ 43 h 282"/>
                <a:gd name="T2" fmla="*/ 11 w 56"/>
                <a:gd name="T3" fmla="*/ 215 h 282"/>
                <a:gd name="T4" fmla="*/ 0 w 56"/>
                <a:gd name="T5" fmla="*/ 230 h 282"/>
                <a:gd name="T6" fmla="*/ 2 w 56"/>
                <a:gd name="T7" fmla="*/ 251 h 282"/>
                <a:gd name="T8" fmla="*/ 9 w 56"/>
                <a:gd name="T9" fmla="*/ 282 h 282"/>
                <a:gd name="T10" fmla="*/ 30 w 56"/>
                <a:gd name="T11" fmla="*/ 277 h 282"/>
                <a:gd name="T12" fmla="*/ 37 w 56"/>
                <a:gd name="T13" fmla="*/ 239 h 282"/>
                <a:gd name="T14" fmla="*/ 33 w 56"/>
                <a:gd name="T15" fmla="*/ 220 h 282"/>
                <a:gd name="T16" fmla="*/ 44 w 56"/>
                <a:gd name="T17" fmla="*/ 55 h 282"/>
                <a:gd name="T18" fmla="*/ 56 w 56"/>
                <a:gd name="T19" fmla="*/ 0 h 282"/>
                <a:gd name="T20" fmla="*/ 14 w 56"/>
                <a:gd name="T21" fmla="*/ 7 h 282"/>
                <a:gd name="T22" fmla="*/ 7 w 56"/>
                <a:gd name="T23" fmla="*/ 4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82">
                  <a:moveTo>
                    <a:pt x="7" y="43"/>
                  </a:moveTo>
                  <a:lnTo>
                    <a:pt x="11" y="215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9" y="282"/>
                  </a:lnTo>
                  <a:lnTo>
                    <a:pt x="30" y="277"/>
                  </a:lnTo>
                  <a:lnTo>
                    <a:pt x="37" y="239"/>
                  </a:lnTo>
                  <a:lnTo>
                    <a:pt x="33" y="220"/>
                  </a:lnTo>
                  <a:lnTo>
                    <a:pt x="44" y="55"/>
                  </a:lnTo>
                  <a:lnTo>
                    <a:pt x="56" y="0"/>
                  </a:lnTo>
                  <a:lnTo>
                    <a:pt x="14" y="7"/>
                  </a:lnTo>
                  <a:lnTo>
                    <a:pt x="7" y="43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2" name="Freeform 962"/>
            <p:cNvSpPr/>
            <p:nvPr/>
          </p:nvSpPr>
          <p:spPr bwMode="auto">
            <a:xfrm>
              <a:off x="1070473" y="2439078"/>
              <a:ext cx="83364" cy="435830"/>
            </a:xfrm>
            <a:custGeom>
              <a:avLst/>
              <a:gdLst>
                <a:gd name="T0" fmla="*/ 50 w 57"/>
                <a:gd name="T1" fmla="*/ 57 h 298"/>
                <a:gd name="T2" fmla="*/ 41 w 57"/>
                <a:gd name="T3" fmla="*/ 0 h 298"/>
                <a:gd name="T4" fmla="*/ 0 w 57"/>
                <a:gd name="T5" fmla="*/ 16 h 298"/>
                <a:gd name="T6" fmla="*/ 12 w 57"/>
                <a:gd name="T7" fmla="*/ 68 h 298"/>
                <a:gd name="T8" fmla="*/ 24 w 57"/>
                <a:gd name="T9" fmla="*/ 234 h 298"/>
                <a:gd name="T10" fmla="*/ 19 w 57"/>
                <a:gd name="T11" fmla="*/ 255 h 298"/>
                <a:gd name="T12" fmla="*/ 24 w 57"/>
                <a:gd name="T13" fmla="*/ 291 h 298"/>
                <a:gd name="T14" fmla="*/ 45 w 57"/>
                <a:gd name="T15" fmla="*/ 298 h 298"/>
                <a:gd name="T16" fmla="*/ 52 w 57"/>
                <a:gd name="T17" fmla="*/ 265 h 298"/>
                <a:gd name="T18" fmla="*/ 57 w 57"/>
                <a:gd name="T19" fmla="*/ 246 h 298"/>
                <a:gd name="T20" fmla="*/ 45 w 57"/>
                <a:gd name="T21" fmla="*/ 229 h 298"/>
                <a:gd name="T22" fmla="*/ 50 w 57"/>
                <a:gd name="T23" fmla="*/ 5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98">
                  <a:moveTo>
                    <a:pt x="50" y="57"/>
                  </a:moveTo>
                  <a:lnTo>
                    <a:pt x="41" y="0"/>
                  </a:lnTo>
                  <a:lnTo>
                    <a:pt x="0" y="16"/>
                  </a:lnTo>
                  <a:lnTo>
                    <a:pt x="12" y="68"/>
                  </a:lnTo>
                  <a:lnTo>
                    <a:pt x="24" y="234"/>
                  </a:lnTo>
                  <a:lnTo>
                    <a:pt x="19" y="255"/>
                  </a:lnTo>
                  <a:lnTo>
                    <a:pt x="24" y="291"/>
                  </a:lnTo>
                  <a:lnTo>
                    <a:pt x="45" y="298"/>
                  </a:lnTo>
                  <a:lnTo>
                    <a:pt x="52" y="265"/>
                  </a:lnTo>
                  <a:lnTo>
                    <a:pt x="57" y="246"/>
                  </a:lnTo>
                  <a:lnTo>
                    <a:pt x="45" y="229"/>
                  </a:lnTo>
                  <a:lnTo>
                    <a:pt x="50" y="57"/>
                  </a:ln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3" name="Freeform 963"/>
            <p:cNvSpPr/>
            <p:nvPr/>
          </p:nvSpPr>
          <p:spPr bwMode="auto">
            <a:xfrm>
              <a:off x="991496" y="3331213"/>
              <a:ext cx="76051" cy="13163"/>
            </a:xfrm>
            <a:custGeom>
              <a:avLst/>
              <a:gdLst>
                <a:gd name="T0" fmla="*/ 1 w 22"/>
                <a:gd name="T1" fmla="*/ 1 h 4"/>
                <a:gd name="T2" fmla="*/ 0 w 22"/>
                <a:gd name="T3" fmla="*/ 3 h 4"/>
                <a:gd name="T4" fmla="*/ 12 w 22"/>
                <a:gd name="T5" fmla="*/ 4 h 4"/>
                <a:gd name="T6" fmla="*/ 22 w 22"/>
                <a:gd name="T7" fmla="*/ 3 h 4"/>
                <a:gd name="T8" fmla="*/ 22 w 22"/>
                <a:gd name="T9" fmla="*/ 0 h 4"/>
                <a:gd name="T10" fmla="*/ 12 w 22"/>
                <a:gd name="T11" fmla="*/ 2 h 4"/>
                <a:gd name="T12" fmla="*/ 1 w 2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">
                  <a:moveTo>
                    <a:pt x="1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6" y="4"/>
                    <a:pt x="12" y="4"/>
                  </a:cubicBezTo>
                  <a:cubicBezTo>
                    <a:pt x="17" y="4"/>
                    <a:pt x="22" y="3"/>
                    <a:pt x="22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7" y="2"/>
                    <a:pt x="12" y="2"/>
                  </a:cubicBezTo>
                  <a:cubicBezTo>
                    <a:pt x="7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4" name="Freeform 964"/>
            <p:cNvSpPr/>
            <p:nvPr/>
          </p:nvSpPr>
          <p:spPr bwMode="auto">
            <a:xfrm>
              <a:off x="991496" y="3306350"/>
              <a:ext cx="76051" cy="27788"/>
            </a:xfrm>
            <a:custGeom>
              <a:avLst/>
              <a:gdLst>
                <a:gd name="T0" fmla="*/ 18 w 22"/>
                <a:gd name="T1" fmla="*/ 1 h 8"/>
                <a:gd name="T2" fmla="*/ 3 w 22"/>
                <a:gd name="T3" fmla="*/ 0 h 8"/>
                <a:gd name="T4" fmla="*/ 1 w 22"/>
                <a:gd name="T5" fmla="*/ 7 h 8"/>
                <a:gd name="T6" fmla="*/ 0 w 22"/>
                <a:gd name="T7" fmla="*/ 8 h 8"/>
                <a:gd name="T8" fmla="*/ 12 w 22"/>
                <a:gd name="T9" fmla="*/ 3 h 8"/>
                <a:gd name="T10" fmla="*/ 22 w 22"/>
                <a:gd name="T11" fmla="*/ 7 h 8"/>
                <a:gd name="T12" fmla="*/ 18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18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5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4" y="3"/>
                    <a:pt x="12" y="3"/>
                  </a:cubicBezTo>
                  <a:cubicBezTo>
                    <a:pt x="20" y="3"/>
                    <a:pt x="22" y="7"/>
                    <a:pt x="22" y="7"/>
                  </a:cubicBezTo>
                  <a:cubicBezTo>
                    <a:pt x="22" y="7"/>
                    <a:pt x="21" y="2"/>
                    <a:pt x="18" y="1"/>
                  </a:cubicBezTo>
                  <a:close/>
                </a:path>
              </a:pathLst>
            </a:custGeom>
            <a:solidFill>
              <a:srgbClr val="90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5" name="Freeform 965"/>
            <p:cNvSpPr/>
            <p:nvPr/>
          </p:nvSpPr>
          <p:spPr bwMode="auto">
            <a:xfrm>
              <a:off x="991496" y="3318050"/>
              <a:ext cx="76051" cy="20475"/>
            </a:xfrm>
            <a:custGeom>
              <a:avLst/>
              <a:gdLst>
                <a:gd name="T0" fmla="*/ 12 w 22"/>
                <a:gd name="T1" fmla="*/ 0 h 6"/>
                <a:gd name="T2" fmla="*/ 0 w 22"/>
                <a:gd name="T3" fmla="*/ 5 h 6"/>
                <a:gd name="T4" fmla="*/ 12 w 22"/>
                <a:gd name="T5" fmla="*/ 6 h 6"/>
                <a:gd name="T6" fmla="*/ 22 w 22"/>
                <a:gd name="T7" fmla="*/ 4 h 6"/>
                <a:gd name="T8" fmla="*/ 12 w 2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12" y="0"/>
                  </a:moveTo>
                  <a:cubicBezTo>
                    <a:pt x="4" y="0"/>
                    <a:pt x="0" y="5"/>
                    <a:pt x="0" y="5"/>
                  </a:cubicBezTo>
                  <a:cubicBezTo>
                    <a:pt x="0" y="5"/>
                    <a:pt x="7" y="6"/>
                    <a:pt x="12" y="6"/>
                  </a:cubicBezTo>
                  <a:cubicBezTo>
                    <a:pt x="17" y="6"/>
                    <a:pt x="22" y="4"/>
                    <a:pt x="22" y="4"/>
                  </a:cubicBezTo>
                  <a:cubicBezTo>
                    <a:pt x="22" y="4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6" name="Freeform 966"/>
            <p:cNvSpPr/>
            <p:nvPr/>
          </p:nvSpPr>
          <p:spPr bwMode="auto">
            <a:xfrm>
              <a:off x="856945" y="3341450"/>
              <a:ext cx="78975" cy="14625"/>
            </a:xfrm>
            <a:custGeom>
              <a:avLst/>
              <a:gdLst>
                <a:gd name="T0" fmla="*/ 0 w 23"/>
                <a:gd name="T1" fmla="*/ 0 h 4"/>
                <a:gd name="T2" fmla="*/ 0 w 23"/>
                <a:gd name="T3" fmla="*/ 2 h 4"/>
                <a:gd name="T4" fmla="*/ 10 w 23"/>
                <a:gd name="T5" fmla="*/ 4 h 4"/>
                <a:gd name="T6" fmla="*/ 23 w 23"/>
                <a:gd name="T7" fmla="*/ 3 h 4"/>
                <a:gd name="T8" fmla="*/ 23 w 23"/>
                <a:gd name="T9" fmla="*/ 1 h 4"/>
                <a:gd name="T10" fmla="*/ 10 w 23"/>
                <a:gd name="T11" fmla="*/ 2 h 4"/>
                <a:gd name="T12" fmla="*/ 0 w 2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4"/>
                    <a:pt x="10" y="4"/>
                  </a:cubicBezTo>
                  <a:cubicBezTo>
                    <a:pt x="15" y="4"/>
                    <a:pt x="23" y="3"/>
                    <a:pt x="23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15" y="2"/>
                    <a:pt x="10" y="2"/>
                  </a:cubicBezTo>
                  <a:cubicBezTo>
                    <a:pt x="5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7" name="Freeform 967"/>
            <p:cNvSpPr/>
            <p:nvPr/>
          </p:nvSpPr>
          <p:spPr bwMode="auto">
            <a:xfrm>
              <a:off x="856945" y="3318050"/>
              <a:ext cx="83364" cy="26325"/>
            </a:xfrm>
            <a:custGeom>
              <a:avLst/>
              <a:gdLst>
                <a:gd name="T0" fmla="*/ 19 w 24"/>
                <a:gd name="T1" fmla="*/ 0 h 8"/>
                <a:gd name="T2" fmla="*/ 3 w 24"/>
                <a:gd name="T3" fmla="*/ 0 h 8"/>
                <a:gd name="T4" fmla="*/ 0 w 24"/>
                <a:gd name="T5" fmla="*/ 7 h 8"/>
                <a:gd name="T6" fmla="*/ 10 w 24"/>
                <a:gd name="T7" fmla="*/ 3 h 8"/>
                <a:gd name="T8" fmla="*/ 24 w 24"/>
                <a:gd name="T9" fmla="*/ 8 h 8"/>
                <a:gd name="T10" fmla="*/ 23 w 24"/>
                <a:gd name="T11" fmla="*/ 6 h 8"/>
                <a:gd name="T12" fmla="*/ 19 w 2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7"/>
                    <a:pt x="0" y="7"/>
                  </a:cubicBezTo>
                  <a:cubicBezTo>
                    <a:pt x="0" y="7"/>
                    <a:pt x="1" y="3"/>
                    <a:pt x="10" y="3"/>
                  </a:cubicBezTo>
                  <a:cubicBezTo>
                    <a:pt x="18" y="3"/>
                    <a:pt x="24" y="8"/>
                    <a:pt x="24" y="8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4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90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8" name="Freeform 968"/>
            <p:cNvSpPr/>
            <p:nvPr/>
          </p:nvSpPr>
          <p:spPr bwMode="auto">
            <a:xfrm>
              <a:off x="856945" y="3328287"/>
              <a:ext cx="83364" cy="20475"/>
            </a:xfrm>
            <a:custGeom>
              <a:avLst/>
              <a:gdLst>
                <a:gd name="T0" fmla="*/ 0 w 24"/>
                <a:gd name="T1" fmla="*/ 4 h 6"/>
                <a:gd name="T2" fmla="*/ 10 w 24"/>
                <a:gd name="T3" fmla="*/ 6 h 6"/>
                <a:gd name="T4" fmla="*/ 24 w 24"/>
                <a:gd name="T5" fmla="*/ 5 h 6"/>
                <a:gd name="T6" fmla="*/ 10 w 24"/>
                <a:gd name="T7" fmla="*/ 0 h 6"/>
                <a:gd name="T8" fmla="*/ 0 w 2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0" y="4"/>
                  </a:moveTo>
                  <a:cubicBezTo>
                    <a:pt x="0" y="4"/>
                    <a:pt x="5" y="6"/>
                    <a:pt x="10" y="6"/>
                  </a:cubicBezTo>
                  <a:cubicBezTo>
                    <a:pt x="15" y="6"/>
                    <a:pt x="24" y="5"/>
                    <a:pt x="24" y="5"/>
                  </a:cubicBezTo>
                  <a:cubicBezTo>
                    <a:pt x="24" y="5"/>
                    <a:pt x="18" y="0"/>
                    <a:pt x="10" y="0"/>
                  </a:cubicBezTo>
                  <a:cubicBezTo>
                    <a:pt x="1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9" name="Freeform 969"/>
            <p:cNvSpPr/>
            <p:nvPr/>
          </p:nvSpPr>
          <p:spPr bwMode="auto">
            <a:xfrm>
              <a:off x="1006122" y="2304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D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0" name="Freeform 970"/>
            <p:cNvSpPr/>
            <p:nvPr/>
          </p:nvSpPr>
          <p:spPr bwMode="auto">
            <a:xfrm>
              <a:off x="915445" y="2304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D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1" name="Freeform 971"/>
            <p:cNvSpPr/>
            <p:nvPr/>
          </p:nvSpPr>
          <p:spPr bwMode="auto">
            <a:xfrm>
              <a:off x="777969" y="2304526"/>
              <a:ext cx="383179" cy="469468"/>
            </a:xfrm>
            <a:custGeom>
              <a:avLst/>
              <a:gdLst>
                <a:gd name="T0" fmla="*/ 66 w 111"/>
                <a:gd name="T1" fmla="*/ 0 h 136"/>
                <a:gd name="T2" fmla="*/ 40 w 111"/>
                <a:gd name="T3" fmla="*/ 0 h 136"/>
                <a:gd name="T4" fmla="*/ 9 w 111"/>
                <a:gd name="T5" fmla="*/ 12 h 136"/>
                <a:gd name="T6" fmla="*/ 0 w 111"/>
                <a:gd name="T7" fmla="*/ 61 h 136"/>
                <a:gd name="T8" fmla="*/ 1 w 111"/>
                <a:gd name="T9" fmla="*/ 123 h 136"/>
                <a:gd name="T10" fmla="*/ 16 w 111"/>
                <a:gd name="T11" fmla="*/ 126 h 136"/>
                <a:gd name="T12" fmla="*/ 16 w 111"/>
                <a:gd name="T13" fmla="*/ 132 h 136"/>
                <a:gd name="T14" fmla="*/ 85 w 111"/>
                <a:gd name="T15" fmla="*/ 136 h 136"/>
                <a:gd name="T16" fmla="*/ 89 w 111"/>
                <a:gd name="T17" fmla="*/ 132 h 136"/>
                <a:gd name="T18" fmla="*/ 109 w 111"/>
                <a:gd name="T19" fmla="*/ 134 h 136"/>
                <a:gd name="T20" fmla="*/ 111 w 111"/>
                <a:gd name="T21" fmla="*/ 71 h 136"/>
                <a:gd name="T22" fmla="*/ 95 w 111"/>
                <a:gd name="T23" fmla="*/ 11 h 136"/>
                <a:gd name="T24" fmla="*/ 66 w 111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136">
                  <a:moveTo>
                    <a:pt x="6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10" y="11"/>
                    <a:pt x="9" y="12"/>
                  </a:cubicBezTo>
                  <a:cubicBezTo>
                    <a:pt x="8" y="13"/>
                    <a:pt x="0" y="61"/>
                    <a:pt x="0" y="61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9" y="132"/>
                    <a:pt x="89" y="132"/>
                    <a:pt x="89" y="132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1"/>
                    <a:pt x="96" y="13"/>
                    <a:pt x="95" y="11"/>
                  </a:cubicBezTo>
                  <a:cubicBezTo>
                    <a:pt x="94" y="10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DD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2" name="Freeform 972"/>
            <p:cNvSpPr/>
            <p:nvPr/>
          </p:nvSpPr>
          <p:spPr bwMode="auto">
            <a:xfrm>
              <a:off x="915445" y="2248951"/>
              <a:ext cx="90676" cy="89214"/>
            </a:xfrm>
            <a:custGeom>
              <a:avLst/>
              <a:gdLst>
                <a:gd name="T0" fmla="*/ 24 w 26"/>
                <a:gd name="T1" fmla="*/ 0 h 26"/>
                <a:gd name="T2" fmla="*/ 1 w 26"/>
                <a:gd name="T3" fmla="*/ 1 h 26"/>
                <a:gd name="T4" fmla="*/ 0 w 26"/>
                <a:gd name="T5" fmla="*/ 16 h 26"/>
                <a:gd name="T6" fmla="*/ 13 w 26"/>
                <a:gd name="T7" fmla="*/ 26 h 26"/>
                <a:gd name="T8" fmla="*/ 26 w 26"/>
                <a:gd name="T9" fmla="*/ 16 h 26"/>
                <a:gd name="T10" fmla="*/ 24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26"/>
                    <a:pt x="13" y="26"/>
                  </a:cubicBezTo>
                  <a:cubicBezTo>
                    <a:pt x="26" y="26"/>
                    <a:pt x="26" y="16"/>
                    <a:pt x="26" y="1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3" name="Freeform 973"/>
            <p:cNvSpPr/>
            <p:nvPr/>
          </p:nvSpPr>
          <p:spPr bwMode="auto">
            <a:xfrm>
              <a:off x="880346" y="2099775"/>
              <a:ext cx="73125" cy="193052"/>
            </a:xfrm>
            <a:custGeom>
              <a:avLst/>
              <a:gdLst>
                <a:gd name="T0" fmla="*/ 12 w 21"/>
                <a:gd name="T1" fmla="*/ 45 h 56"/>
                <a:gd name="T2" fmla="*/ 8 w 21"/>
                <a:gd name="T3" fmla="*/ 33 h 56"/>
                <a:gd name="T4" fmla="*/ 5 w 21"/>
                <a:gd name="T5" fmla="*/ 24 h 56"/>
                <a:gd name="T6" fmla="*/ 7 w 21"/>
                <a:gd name="T7" fmla="*/ 19 h 56"/>
                <a:gd name="T8" fmla="*/ 5 w 21"/>
                <a:gd name="T9" fmla="*/ 0 h 56"/>
                <a:gd name="T10" fmla="*/ 4 w 21"/>
                <a:gd name="T11" fmla="*/ 1 h 56"/>
                <a:gd name="T12" fmla="*/ 0 w 21"/>
                <a:gd name="T13" fmla="*/ 18 h 56"/>
                <a:gd name="T14" fmla="*/ 2 w 21"/>
                <a:gd name="T15" fmla="*/ 35 h 56"/>
                <a:gd name="T16" fmla="*/ 4 w 21"/>
                <a:gd name="T17" fmla="*/ 41 h 56"/>
                <a:gd name="T18" fmla="*/ 21 w 21"/>
                <a:gd name="T19" fmla="*/ 56 h 56"/>
                <a:gd name="T20" fmla="*/ 12 w 21"/>
                <a:gd name="T21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56">
                  <a:moveTo>
                    <a:pt x="12" y="45"/>
                  </a:moveTo>
                  <a:cubicBezTo>
                    <a:pt x="10" y="40"/>
                    <a:pt x="11" y="37"/>
                    <a:pt x="8" y="33"/>
                  </a:cubicBezTo>
                  <a:cubicBezTo>
                    <a:pt x="4" y="29"/>
                    <a:pt x="6" y="26"/>
                    <a:pt x="5" y="24"/>
                  </a:cubicBezTo>
                  <a:cubicBezTo>
                    <a:pt x="4" y="21"/>
                    <a:pt x="6" y="21"/>
                    <a:pt x="7" y="19"/>
                  </a:cubicBezTo>
                  <a:cubicBezTo>
                    <a:pt x="7" y="18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0" y="12"/>
                    <a:pt x="0" y="18"/>
                  </a:cubicBezTo>
                  <a:cubicBezTo>
                    <a:pt x="0" y="23"/>
                    <a:pt x="0" y="29"/>
                    <a:pt x="2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7" y="49"/>
                    <a:pt x="14" y="55"/>
                    <a:pt x="21" y="56"/>
                  </a:cubicBezTo>
                  <a:cubicBezTo>
                    <a:pt x="17" y="54"/>
                    <a:pt x="14" y="51"/>
                    <a:pt x="12" y="45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4" name="Freeform 974"/>
            <p:cNvSpPr/>
            <p:nvPr/>
          </p:nvSpPr>
          <p:spPr bwMode="auto">
            <a:xfrm>
              <a:off x="884733" y="2074912"/>
              <a:ext cx="155026" cy="217914"/>
            </a:xfrm>
            <a:custGeom>
              <a:avLst/>
              <a:gdLst>
                <a:gd name="T0" fmla="*/ 21 w 45"/>
                <a:gd name="T1" fmla="*/ 0 h 63"/>
                <a:gd name="T2" fmla="*/ 3 w 45"/>
                <a:gd name="T3" fmla="*/ 8 h 63"/>
                <a:gd name="T4" fmla="*/ 4 w 45"/>
                <a:gd name="T5" fmla="*/ 8 h 63"/>
                <a:gd name="T6" fmla="*/ 4 w 45"/>
                <a:gd name="T7" fmla="*/ 26 h 63"/>
                <a:gd name="T8" fmla="*/ 4 w 45"/>
                <a:gd name="T9" fmla="*/ 32 h 63"/>
                <a:gd name="T10" fmla="*/ 6 w 45"/>
                <a:gd name="T11" fmla="*/ 47 h 63"/>
                <a:gd name="T12" fmla="*/ 11 w 45"/>
                <a:gd name="T13" fmla="*/ 56 h 63"/>
                <a:gd name="T14" fmla="*/ 20 w 45"/>
                <a:gd name="T15" fmla="*/ 63 h 63"/>
                <a:gd name="T16" fmla="*/ 22 w 45"/>
                <a:gd name="T17" fmla="*/ 63 h 63"/>
                <a:gd name="T18" fmla="*/ 40 w 45"/>
                <a:gd name="T19" fmla="*/ 48 h 63"/>
                <a:gd name="T20" fmla="*/ 45 w 45"/>
                <a:gd name="T21" fmla="*/ 25 h 63"/>
                <a:gd name="T22" fmla="*/ 21 w 45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63">
                  <a:moveTo>
                    <a:pt x="21" y="0"/>
                  </a:moveTo>
                  <a:cubicBezTo>
                    <a:pt x="14" y="0"/>
                    <a:pt x="7" y="3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25"/>
                    <a:pt x="4" y="26"/>
                  </a:cubicBezTo>
                  <a:cubicBezTo>
                    <a:pt x="3" y="28"/>
                    <a:pt x="3" y="30"/>
                    <a:pt x="4" y="32"/>
                  </a:cubicBezTo>
                  <a:cubicBezTo>
                    <a:pt x="5" y="35"/>
                    <a:pt x="0" y="38"/>
                    <a:pt x="6" y="47"/>
                  </a:cubicBezTo>
                  <a:cubicBezTo>
                    <a:pt x="9" y="51"/>
                    <a:pt x="8" y="51"/>
                    <a:pt x="11" y="56"/>
                  </a:cubicBezTo>
                  <a:cubicBezTo>
                    <a:pt x="13" y="62"/>
                    <a:pt x="16" y="62"/>
                    <a:pt x="20" y="63"/>
                  </a:cubicBezTo>
                  <a:cubicBezTo>
                    <a:pt x="20" y="63"/>
                    <a:pt x="21" y="63"/>
                    <a:pt x="22" y="63"/>
                  </a:cubicBezTo>
                  <a:cubicBezTo>
                    <a:pt x="28" y="63"/>
                    <a:pt x="37" y="57"/>
                    <a:pt x="40" y="48"/>
                  </a:cubicBezTo>
                  <a:cubicBezTo>
                    <a:pt x="43" y="39"/>
                    <a:pt x="45" y="32"/>
                    <a:pt x="45" y="25"/>
                  </a:cubicBezTo>
                  <a:cubicBezTo>
                    <a:pt x="45" y="17"/>
                    <a:pt x="39" y="0"/>
                    <a:pt x="21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5" name="Freeform 975"/>
            <p:cNvSpPr/>
            <p:nvPr/>
          </p:nvSpPr>
          <p:spPr bwMode="auto">
            <a:xfrm>
              <a:off x="1029522" y="2168513"/>
              <a:ext cx="27788" cy="45338"/>
            </a:xfrm>
            <a:custGeom>
              <a:avLst/>
              <a:gdLst>
                <a:gd name="T0" fmla="*/ 4 w 8"/>
                <a:gd name="T1" fmla="*/ 0 h 13"/>
                <a:gd name="T2" fmla="*/ 0 w 8"/>
                <a:gd name="T3" fmla="*/ 5 h 13"/>
                <a:gd name="T4" fmla="*/ 1 w 8"/>
                <a:gd name="T5" fmla="*/ 13 h 13"/>
                <a:gd name="T6" fmla="*/ 5 w 8"/>
                <a:gd name="T7" fmla="*/ 7 h 13"/>
                <a:gd name="T8" fmla="*/ 4 w 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3"/>
                    <a:pt x="1" y="13"/>
                  </a:cubicBezTo>
                  <a:cubicBezTo>
                    <a:pt x="3" y="13"/>
                    <a:pt x="5" y="10"/>
                    <a:pt x="5" y="7"/>
                  </a:cubicBezTo>
                  <a:cubicBezTo>
                    <a:pt x="6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6" name="Freeform 976"/>
            <p:cNvSpPr/>
            <p:nvPr/>
          </p:nvSpPr>
          <p:spPr bwMode="auto">
            <a:xfrm>
              <a:off x="953471" y="2155350"/>
              <a:ext cx="86288" cy="137476"/>
            </a:xfrm>
            <a:custGeom>
              <a:avLst/>
              <a:gdLst>
                <a:gd name="T0" fmla="*/ 24 w 25"/>
                <a:gd name="T1" fmla="*/ 0 h 40"/>
                <a:gd name="T2" fmla="*/ 17 w 25"/>
                <a:gd name="T3" fmla="*/ 0 h 40"/>
                <a:gd name="T4" fmla="*/ 17 w 25"/>
                <a:gd name="T5" fmla="*/ 1 h 40"/>
                <a:gd name="T6" fmla="*/ 19 w 25"/>
                <a:gd name="T7" fmla="*/ 9 h 40"/>
                <a:gd name="T8" fmla="*/ 16 w 25"/>
                <a:gd name="T9" fmla="*/ 19 h 40"/>
                <a:gd name="T10" fmla="*/ 13 w 25"/>
                <a:gd name="T11" fmla="*/ 27 h 40"/>
                <a:gd name="T12" fmla="*/ 4 w 25"/>
                <a:gd name="T13" fmla="*/ 39 h 40"/>
                <a:gd name="T14" fmla="*/ 2 w 25"/>
                <a:gd name="T15" fmla="*/ 39 h 40"/>
                <a:gd name="T16" fmla="*/ 0 w 25"/>
                <a:gd name="T17" fmla="*/ 40 h 40"/>
                <a:gd name="T18" fmla="*/ 2 w 25"/>
                <a:gd name="T19" fmla="*/ 40 h 40"/>
                <a:gd name="T20" fmla="*/ 20 w 25"/>
                <a:gd name="T21" fmla="*/ 25 h 40"/>
                <a:gd name="T22" fmla="*/ 23 w 25"/>
                <a:gd name="T23" fmla="*/ 17 h 40"/>
                <a:gd name="T24" fmla="*/ 23 w 25"/>
                <a:gd name="T25" fmla="*/ 12 h 40"/>
                <a:gd name="T26" fmla="*/ 24 w 25"/>
                <a:gd name="T27" fmla="*/ 5 h 40"/>
                <a:gd name="T28" fmla="*/ 25 w 25"/>
                <a:gd name="T29" fmla="*/ 4 h 40"/>
                <a:gd name="T30" fmla="*/ 24 w 25"/>
                <a:gd name="T31" fmla="*/ 3 h 40"/>
                <a:gd name="T32" fmla="*/ 24 w 2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0">
                  <a:moveTo>
                    <a:pt x="24" y="0"/>
                  </a:moveTo>
                  <a:cubicBezTo>
                    <a:pt x="23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"/>
                    <a:pt x="20" y="6"/>
                    <a:pt x="19" y="9"/>
                  </a:cubicBezTo>
                  <a:cubicBezTo>
                    <a:pt x="18" y="11"/>
                    <a:pt x="19" y="17"/>
                    <a:pt x="16" y="19"/>
                  </a:cubicBezTo>
                  <a:cubicBezTo>
                    <a:pt x="13" y="22"/>
                    <a:pt x="14" y="23"/>
                    <a:pt x="13" y="27"/>
                  </a:cubicBezTo>
                  <a:cubicBezTo>
                    <a:pt x="12" y="31"/>
                    <a:pt x="6" y="38"/>
                    <a:pt x="4" y="39"/>
                  </a:cubicBezTo>
                  <a:cubicBezTo>
                    <a:pt x="3" y="39"/>
                    <a:pt x="3" y="39"/>
                    <a:pt x="2" y="39"/>
                  </a:cubicBezTo>
                  <a:cubicBezTo>
                    <a:pt x="2" y="40"/>
                    <a:pt x="1" y="40"/>
                    <a:pt x="0" y="40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8" y="40"/>
                    <a:pt x="18" y="34"/>
                    <a:pt x="20" y="25"/>
                  </a:cubicBezTo>
                  <a:cubicBezTo>
                    <a:pt x="21" y="22"/>
                    <a:pt x="22" y="19"/>
                    <a:pt x="23" y="17"/>
                  </a:cubicBezTo>
                  <a:cubicBezTo>
                    <a:pt x="23" y="15"/>
                    <a:pt x="23" y="14"/>
                    <a:pt x="23" y="12"/>
                  </a:cubicBezTo>
                  <a:cubicBezTo>
                    <a:pt x="23" y="11"/>
                    <a:pt x="23" y="6"/>
                    <a:pt x="24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3"/>
                    <a:pt x="24" y="3"/>
                  </a:cubicBezTo>
                  <a:cubicBezTo>
                    <a:pt x="24" y="2"/>
                    <a:pt x="24" y="1"/>
                    <a:pt x="24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7" name="Freeform 977"/>
            <p:cNvSpPr/>
            <p:nvPr/>
          </p:nvSpPr>
          <p:spPr bwMode="auto">
            <a:xfrm>
              <a:off x="953471" y="2140725"/>
              <a:ext cx="83364" cy="152102"/>
            </a:xfrm>
            <a:custGeom>
              <a:avLst/>
              <a:gdLst>
                <a:gd name="T0" fmla="*/ 3 w 24"/>
                <a:gd name="T1" fmla="*/ 4 h 44"/>
                <a:gd name="T2" fmla="*/ 2 w 24"/>
                <a:gd name="T3" fmla="*/ 10 h 44"/>
                <a:gd name="T4" fmla="*/ 5 w 24"/>
                <a:gd name="T5" fmla="*/ 23 h 44"/>
                <a:gd name="T6" fmla="*/ 1 w 24"/>
                <a:gd name="T7" fmla="*/ 25 h 44"/>
                <a:gd name="T8" fmla="*/ 1 w 24"/>
                <a:gd name="T9" fmla="*/ 33 h 44"/>
                <a:gd name="T10" fmla="*/ 4 w 24"/>
                <a:gd name="T11" fmla="*/ 38 h 44"/>
                <a:gd name="T12" fmla="*/ 0 w 24"/>
                <a:gd name="T13" fmla="*/ 44 h 44"/>
                <a:gd name="T14" fmla="*/ 4 w 24"/>
                <a:gd name="T15" fmla="*/ 44 h 44"/>
                <a:gd name="T16" fmla="*/ 12 w 24"/>
                <a:gd name="T17" fmla="*/ 37 h 44"/>
                <a:gd name="T18" fmla="*/ 19 w 24"/>
                <a:gd name="T19" fmla="*/ 25 h 44"/>
                <a:gd name="T20" fmla="*/ 21 w 24"/>
                <a:gd name="T21" fmla="*/ 13 h 44"/>
                <a:gd name="T22" fmla="*/ 22 w 24"/>
                <a:gd name="T23" fmla="*/ 4 h 44"/>
                <a:gd name="T24" fmla="*/ 24 w 24"/>
                <a:gd name="T25" fmla="*/ 4 h 44"/>
                <a:gd name="T26" fmla="*/ 24 w 24"/>
                <a:gd name="T27" fmla="*/ 2 h 44"/>
                <a:gd name="T28" fmla="*/ 3 w 24"/>
                <a:gd name="T29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44">
                  <a:moveTo>
                    <a:pt x="3" y="4"/>
                  </a:moveTo>
                  <a:cubicBezTo>
                    <a:pt x="1" y="7"/>
                    <a:pt x="3" y="7"/>
                    <a:pt x="2" y="10"/>
                  </a:cubicBezTo>
                  <a:cubicBezTo>
                    <a:pt x="1" y="15"/>
                    <a:pt x="4" y="18"/>
                    <a:pt x="5" y="23"/>
                  </a:cubicBezTo>
                  <a:cubicBezTo>
                    <a:pt x="5" y="25"/>
                    <a:pt x="1" y="25"/>
                    <a:pt x="1" y="25"/>
                  </a:cubicBezTo>
                  <a:cubicBezTo>
                    <a:pt x="1" y="25"/>
                    <a:pt x="0" y="31"/>
                    <a:pt x="1" y="33"/>
                  </a:cubicBezTo>
                  <a:cubicBezTo>
                    <a:pt x="1" y="35"/>
                    <a:pt x="5" y="36"/>
                    <a:pt x="4" y="38"/>
                  </a:cubicBezTo>
                  <a:cubicBezTo>
                    <a:pt x="4" y="39"/>
                    <a:pt x="2" y="43"/>
                    <a:pt x="0" y="44"/>
                  </a:cubicBezTo>
                  <a:cubicBezTo>
                    <a:pt x="1" y="44"/>
                    <a:pt x="3" y="44"/>
                    <a:pt x="4" y="44"/>
                  </a:cubicBezTo>
                  <a:cubicBezTo>
                    <a:pt x="6" y="43"/>
                    <a:pt x="11" y="42"/>
                    <a:pt x="12" y="37"/>
                  </a:cubicBezTo>
                  <a:cubicBezTo>
                    <a:pt x="13" y="33"/>
                    <a:pt x="16" y="28"/>
                    <a:pt x="19" y="25"/>
                  </a:cubicBezTo>
                  <a:cubicBezTo>
                    <a:pt x="22" y="23"/>
                    <a:pt x="22" y="16"/>
                    <a:pt x="21" y="13"/>
                  </a:cubicBezTo>
                  <a:cubicBezTo>
                    <a:pt x="21" y="11"/>
                    <a:pt x="22" y="4"/>
                    <a:pt x="22" y="4"/>
                  </a:cubicBezTo>
                  <a:cubicBezTo>
                    <a:pt x="22" y="4"/>
                    <a:pt x="23" y="4"/>
                    <a:pt x="24" y="4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4" y="2"/>
                    <a:pt x="5" y="0"/>
                    <a:pt x="3" y="4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8" name="Freeform 978"/>
            <p:cNvSpPr/>
            <p:nvPr/>
          </p:nvSpPr>
          <p:spPr bwMode="auto">
            <a:xfrm>
              <a:off x="1032447" y="2175826"/>
              <a:ext cx="17550" cy="30713"/>
            </a:xfrm>
            <a:custGeom>
              <a:avLst/>
              <a:gdLst>
                <a:gd name="T0" fmla="*/ 1 w 5"/>
                <a:gd name="T1" fmla="*/ 2 h 9"/>
                <a:gd name="T2" fmla="*/ 1 w 5"/>
                <a:gd name="T3" fmla="*/ 5 h 9"/>
                <a:gd name="T4" fmla="*/ 0 w 5"/>
                <a:gd name="T5" fmla="*/ 9 h 9"/>
                <a:gd name="T6" fmla="*/ 3 w 5"/>
                <a:gd name="T7" fmla="*/ 5 h 9"/>
                <a:gd name="T8" fmla="*/ 4 w 5"/>
                <a:gd name="T9" fmla="*/ 0 h 9"/>
                <a:gd name="T10" fmla="*/ 1 w 5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1" y="2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9"/>
                    <a:pt x="3" y="7"/>
                    <a:pt x="3" y="5"/>
                  </a:cubicBezTo>
                  <a:cubicBezTo>
                    <a:pt x="4" y="4"/>
                    <a:pt x="5" y="1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9" name="Freeform 979"/>
            <p:cNvSpPr/>
            <p:nvPr/>
          </p:nvSpPr>
          <p:spPr bwMode="auto">
            <a:xfrm>
              <a:off x="943234" y="2221164"/>
              <a:ext cx="27788" cy="13163"/>
            </a:xfrm>
            <a:custGeom>
              <a:avLst/>
              <a:gdLst>
                <a:gd name="T0" fmla="*/ 0 w 8"/>
                <a:gd name="T1" fmla="*/ 0 h 4"/>
                <a:gd name="T2" fmla="*/ 2 w 8"/>
                <a:gd name="T3" fmla="*/ 3 h 4"/>
                <a:gd name="T4" fmla="*/ 3 w 8"/>
                <a:gd name="T5" fmla="*/ 4 h 4"/>
                <a:gd name="T6" fmla="*/ 5 w 8"/>
                <a:gd name="T7" fmla="*/ 3 h 4"/>
                <a:gd name="T8" fmla="*/ 8 w 8"/>
                <a:gd name="T9" fmla="*/ 1 h 4"/>
                <a:gd name="T10" fmla="*/ 4 w 8"/>
                <a:gd name="T11" fmla="*/ 1 h 4"/>
                <a:gd name="T12" fmla="*/ 0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7" y="3"/>
                    <a:pt x="8" y="1"/>
                    <a:pt x="8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0" name="Freeform 980"/>
            <p:cNvSpPr/>
            <p:nvPr/>
          </p:nvSpPr>
          <p:spPr bwMode="auto">
            <a:xfrm>
              <a:off x="859870" y="2168513"/>
              <a:ext cx="27788" cy="45338"/>
            </a:xfrm>
            <a:custGeom>
              <a:avLst/>
              <a:gdLst>
                <a:gd name="T0" fmla="*/ 4 w 8"/>
                <a:gd name="T1" fmla="*/ 0 h 13"/>
                <a:gd name="T2" fmla="*/ 2 w 8"/>
                <a:gd name="T3" fmla="*/ 7 h 13"/>
                <a:gd name="T4" fmla="*/ 6 w 8"/>
                <a:gd name="T5" fmla="*/ 13 h 13"/>
                <a:gd name="T6" fmla="*/ 7 w 8"/>
                <a:gd name="T7" fmla="*/ 9 h 13"/>
                <a:gd name="T8" fmla="*/ 8 w 8"/>
                <a:gd name="T9" fmla="*/ 5 h 13"/>
                <a:gd name="T10" fmla="*/ 4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0" y="0"/>
                    <a:pt x="2" y="4"/>
                    <a:pt x="2" y="7"/>
                  </a:cubicBezTo>
                  <a:cubicBezTo>
                    <a:pt x="3" y="10"/>
                    <a:pt x="5" y="13"/>
                    <a:pt x="6" y="13"/>
                  </a:cubicBezTo>
                  <a:cubicBezTo>
                    <a:pt x="7" y="13"/>
                    <a:pt x="7" y="11"/>
                    <a:pt x="7" y="9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3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1" name="Freeform 981"/>
            <p:cNvSpPr/>
            <p:nvPr/>
          </p:nvSpPr>
          <p:spPr bwMode="auto">
            <a:xfrm>
              <a:off x="867183" y="2172900"/>
              <a:ext cx="17550" cy="33638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5 h 10"/>
                <a:gd name="T4" fmla="*/ 4 w 5"/>
                <a:gd name="T5" fmla="*/ 9 h 10"/>
                <a:gd name="T6" fmla="*/ 4 w 5"/>
                <a:gd name="T7" fmla="*/ 6 h 10"/>
                <a:gd name="T8" fmla="*/ 4 w 5"/>
                <a:gd name="T9" fmla="*/ 3 h 10"/>
                <a:gd name="T10" fmla="*/ 1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cubicBezTo>
                    <a:pt x="0" y="1"/>
                    <a:pt x="1" y="4"/>
                    <a:pt x="1" y="5"/>
                  </a:cubicBezTo>
                  <a:cubicBezTo>
                    <a:pt x="1" y="7"/>
                    <a:pt x="3" y="10"/>
                    <a:pt x="4" y="9"/>
                  </a:cubicBezTo>
                  <a:cubicBezTo>
                    <a:pt x="4" y="8"/>
                    <a:pt x="3" y="6"/>
                    <a:pt x="4" y="6"/>
                  </a:cubicBezTo>
                  <a:cubicBezTo>
                    <a:pt x="4" y="5"/>
                    <a:pt x="5" y="5"/>
                    <a:pt x="4" y="3"/>
                  </a:cubicBezTo>
                  <a:cubicBezTo>
                    <a:pt x="4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2" name="Freeform 982"/>
            <p:cNvSpPr/>
            <p:nvPr/>
          </p:nvSpPr>
          <p:spPr bwMode="auto">
            <a:xfrm>
              <a:off x="943234" y="2210926"/>
              <a:ext cx="20475" cy="13163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3 h 4"/>
                <a:gd name="T4" fmla="*/ 5 w 6"/>
                <a:gd name="T5" fmla="*/ 4 h 4"/>
                <a:gd name="T6" fmla="*/ 5 w 6"/>
                <a:gd name="T7" fmla="*/ 0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2"/>
                    <a:pt x="0" y="2"/>
                    <a:pt x="0" y="3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6" y="4"/>
                    <a:pt x="5" y="1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3" name="Freeform 983"/>
            <p:cNvSpPr/>
            <p:nvPr/>
          </p:nvSpPr>
          <p:spPr bwMode="auto">
            <a:xfrm>
              <a:off x="940308" y="2266501"/>
              <a:ext cx="33638" cy="16087"/>
            </a:xfrm>
            <a:custGeom>
              <a:avLst/>
              <a:gdLst>
                <a:gd name="T0" fmla="*/ 5 w 10"/>
                <a:gd name="T1" fmla="*/ 1 h 5"/>
                <a:gd name="T2" fmla="*/ 1 w 10"/>
                <a:gd name="T3" fmla="*/ 1 h 5"/>
                <a:gd name="T4" fmla="*/ 5 w 10"/>
                <a:gd name="T5" fmla="*/ 5 h 5"/>
                <a:gd name="T6" fmla="*/ 9 w 10"/>
                <a:gd name="T7" fmla="*/ 3 h 5"/>
                <a:gd name="T8" fmla="*/ 5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4" y="1"/>
                    <a:pt x="1" y="0"/>
                    <a:pt x="1" y="1"/>
                  </a:cubicBezTo>
                  <a:cubicBezTo>
                    <a:pt x="0" y="3"/>
                    <a:pt x="2" y="4"/>
                    <a:pt x="5" y="5"/>
                  </a:cubicBezTo>
                  <a:cubicBezTo>
                    <a:pt x="7" y="5"/>
                    <a:pt x="9" y="4"/>
                    <a:pt x="9" y="3"/>
                  </a:cubicBezTo>
                  <a:cubicBezTo>
                    <a:pt x="10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4" name="Freeform 984"/>
            <p:cNvSpPr/>
            <p:nvPr/>
          </p:nvSpPr>
          <p:spPr bwMode="auto">
            <a:xfrm>
              <a:off x="930071" y="2241638"/>
              <a:ext cx="54113" cy="10237"/>
            </a:xfrm>
            <a:custGeom>
              <a:avLst/>
              <a:gdLst>
                <a:gd name="T0" fmla="*/ 10 w 16"/>
                <a:gd name="T1" fmla="*/ 1 h 3"/>
                <a:gd name="T2" fmla="*/ 8 w 16"/>
                <a:gd name="T3" fmla="*/ 1 h 3"/>
                <a:gd name="T4" fmla="*/ 6 w 16"/>
                <a:gd name="T5" fmla="*/ 0 h 3"/>
                <a:gd name="T6" fmla="*/ 0 w 16"/>
                <a:gd name="T7" fmla="*/ 1 h 3"/>
                <a:gd name="T8" fmla="*/ 8 w 16"/>
                <a:gd name="T9" fmla="*/ 3 h 3"/>
                <a:gd name="T10" fmla="*/ 16 w 16"/>
                <a:gd name="T11" fmla="*/ 1 h 3"/>
                <a:gd name="T12" fmla="*/ 10 w 1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">
                  <a:moveTo>
                    <a:pt x="10" y="1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5" y="1"/>
                    <a:pt x="1" y="1"/>
                    <a:pt x="0" y="1"/>
                  </a:cubicBezTo>
                  <a:cubicBezTo>
                    <a:pt x="0" y="1"/>
                    <a:pt x="4" y="3"/>
                    <a:pt x="8" y="3"/>
                  </a:cubicBezTo>
                  <a:cubicBezTo>
                    <a:pt x="11" y="3"/>
                    <a:pt x="16" y="2"/>
                    <a:pt x="16" y="1"/>
                  </a:cubicBezTo>
                  <a:cubicBezTo>
                    <a:pt x="15" y="0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5" name="Freeform 985"/>
            <p:cNvSpPr/>
            <p:nvPr/>
          </p:nvSpPr>
          <p:spPr bwMode="auto">
            <a:xfrm>
              <a:off x="932995" y="2251876"/>
              <a:ext cx="30713" cy="7313"/>
            </a:xfrm>
            <a:custGeom>
              <a:avLst/>
              <a:gdLst>
                <a:gd name="T0" fmla="*/ 6 w 9"/>
                <a:gd name="T1" fmla="*/ 1 h 2"/>
                <a:gd name="T2" fmla="*/ 0 w 9"/>
                <a:gd name="T3" fmla="*/ 0 h 2"/>
                <a:gd name="T4" fmla="*/ 4 w 9"/>
                <a:gd name="T5" fmla="*/ 1 h 2"/>
                <a:gd name="T6" fmla="*/ 9 w 9"/>
                <a:gd name="T7" fmla="*/ 1 h 2"/>
                <a:gd name="T8" fmla="*/ 6 w 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6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2"/>
                    <a:pt x="9" y="2"/>
                    <a:pt x="9" y="1"/>
                  </a:cubicBezTo>
                  <a:cubicBezTo>
                    <a:pt x="9" y="1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6" name="Freeform 986"/>
            <p:cNvSpPr/>
            <p:nvPr/>
          </p:nvSpPr>
          <p:spPr bwMode="auto">
            <a:xfrm>
              <a:off x="918371" y="2172900"/>
              <a:ext cx="11700" cy="1023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3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7" name="Freeform 987"/>
            <p:cNvSpPr/>
            <p:nvPr/>
          </p:nvSpPr>
          <p:spPr bwMode="auto">
            <a:xfrm>
              <a:off x="984184" y="2172900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8" name="Freeform 988"/>
            <p:cNvSpPr/>
            <p:nvPr/>
          </p:nvSpPr>
          <p:spPr bwMode="auto">
            <a:xfrm>
              <a:off x="950546" y="2300139"/>
              <a:ext cx="23400" cy="14625"/>
            </a:xfrm>
            <a:custGeom>
              <a:avLst/>
              <a:gdLst>
                <a:gd name="T0" fmla="*/ 4 w 7"/>
                <a:gd name="T1" fmla="*/ 2 h 4"/>
                <a:gd name="T2" fmla="*/ 1 w 7"/>
                <a:gd name="T3" fmla="*/ 2 h 4"/>
                <a:gd name="T4" fmla="*/ 4 w 7"/>
                <a:gd name="T5" fmla="*/ 4 h 4"/>
                <a:gd name="T6" fmla="*/ 6 w 7"/>
                <a:gd name="T7" fmla="*/ 0 h 4"/>
                <a:gd name="T8" fmla="*/ 4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2"/>
                  </a:moveTo>
                  <a:cubicBezTo>
                    <a:pt x="3" y="3"/>
                    <a:pt x="1" y="1"/>
                    <a:pt x="1" y="2"/>
                  </a:cubicBezTo>
                  <a:cubicBezTo>
                    <a:pt x="0" y="2"/>
                    <a:pt x="2" y="4"/>
                    <a:pt x="4" y="4"/>
                  </a:cubicBezTo>
                  <a:cubicBezTo>
                    <a:pt x="6" y="3"/>
                    <a:pt x="7" y="1"/>
                    <a:pt x="6" y="0"/>
                  </a:cubicBezTo>
                  <a:cubicBezTo>
                    <a:pt x="5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9" name="Freeform 989"/>
            <p:cNvSpPr/>
            <p:nvPr/>
          </p:nvSpPr>
          <p:spPr bwMode="auto">
            <a:xfrm>
              <a:off x="905208" y="2172900"/>
              <a:ext cx="35100" cy="2924"/>
            </a:xfrm>
            <a:custGeom>
              <a:avLst/>
              <a:gdLst>
                <a:gd name="T0" fmla="*/ 7 w 10"/>
                <a:gd name="T1" fmla="*/ 0 h 1"/>
                <a:gd name="T2" fmla="*/ 5 w 10"/>
                <a:gd name="T3" fmla="*/ 0 h 1"/>
                <a:gd name="T4" fmla="*/ 2 w 10"/>
                <a:gd name="T5" fmla="*/ 0 h 1"/>
                <a:gd name="T6" fmla="*/ 0 w 10"/>
                <a:gd name="T7" fmla="*/ 1 h 1"/>
                <a:gd name="T8" fmla="*/ 0 w 10"/>
                <a:gd name="T9" fmla="*/ 1 h 1"/>
                <a:gd name="T10" fmla="*/ 5 w 10"/>
                <a:gd name="T11" fmla="*/ 0 h 1"/>
                <a:gd name="T12" fmla="*/ 9 w 10"/>
                <a:gd name="T13" fmla="*/ 1 h 1"/>
                <a:gd name="T14" fmla="*/ 10 w 10"/>
                <a:gd name="T15" fmla="*/ 1 h 1"/>
                <a:gd name="T16" fmla="*/ 10 w 10"/>
                <a:gd name="T17" fmla="*/ 1 h 1"/>
                <a:gd name="T18" fmla="*/ 9 w 10"/>
                <a:gd name="T19" fmla="*/ 0 h 1"/>
                <a:gd name="T20" fmla="*/ 7 w 10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6" y="1"/>
                    <a:pt x="8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0" name="Freeform 990"/>
            <p:cNvSpPr/>
            <p:nvPr/>
          </p:nvSpPr>
          <p:spPr bwMode="auto">
            <a:xfrm>
              <a:off x="973946" y="2172900"/>
              <a:ext cx="35100" cy="2924"/>
            </a:xfrm>
            <a:custGeom>
              <a:avLst/>
              <a:gdLst>
                <a:gd name="T0" fmla="*/ 5 w 10"/>
                <a:gd name="T1" fmla="*/ 0 h 1"/>
                <a:gd name="T2" fmla="*/ 3 w 10"/>
                <a:gd name="T3" fmla="*/ 0 h 1"/>
                <a:gd name="T4" fmla="*/ 2 w 10"/>
                <a:gd name="T5" fmla="*/ 0 h 1"/>
                <a:gd name="T6" fmla="*/ 0 w 10"/>
                <a:gd name="T7" fmla="*/ 1 h 1"/>
                <a:gd name="T8" fmla="*/ 0 w 10"/>
                <a:gd name="T9" fmla="*/ 1 h 1"/>
                <a:gd name="T10" fmla="*/ 2 w 10"/>
                <a:gd name="T11" fmla="*/ 1 h 1"/>
                <a:gd name="T12" fmla="*/ 5 w 10"/>
                <a:gd name="T13" fmla="*/ 0 h 1"/>
                <a:gd name="T14" fmla="*/ 10 w 10"/>
                <a:gd name="T15" fmla="*/ 1 h 1"/>
                <a:gd name="T16" fmla="*/ 10 w 10"/>
                <a:gd name="T17" fmla="*/ 1 h 1"/>
                <a:gd name="T18" fmla="*/ 9 w 10"/>
                <a:gd name="T19" fmla="*/ 0 h 1"/>
                <a:gd name="T20" fmla="*/ 5 w 10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1" name="Freeform 991"/>
            <p:cNvSpPr/>
            <p:nvPr/>
          </p:nvSpPr>
          <p:spPr bwMode="auto">
            <a:xfrm>
              <a:off x="1022209" y="2183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2" name="Freeform 992"/>
            <p:cNvSpPr/>
            <p:nvPr/>
          </p:nvSpPr>
          <p:spPr bwMode="auto">
            <a:xfrm>
              <a:off x="905208" y="2304526"/>
              <a:ext cx="106764" cy="38025"/>
            </a:xfrm>
            <a:custGeom>
              <a:avLst/>
              <a:gdLst>
                <a:gd name="T0" fmla="*/ 25 w 31"/>
                <a:gd name="T1" fmla="*/ 6 h 11"/>
                <a:gd name="T2" fmla="*/ 16 w 31"/>
                <a:gd name="T3" fmla="*/ 9 h 11"/>
                <a:gd name="T4" fmla="*/ 3 w 31"/>
                <a:gd name="T5" fmla="*/ 0 h 11"/>
                <a:gd name="T6" fmla="*/ 0 w 31"/>
                <a:gd name="T7" fmla="*/ 0 h 11"/>
                <a:gd name="T8" fmla="*/ 16 w 31"/>
                <a:gd name="T9" fmla="*/ 11 h 11"/>
                <a:gd name="T10" fmla="*/ 27 w 31"/>
                <a:gd name="T11" fmla="*/ 7 h 11"/>
                <a:gd name="T12" fmla="*/ 31 w 31"/>
                <a:gd name="T13" fmla="*/ 0 h 11"/>
                <a:gd name="T14" fmla="*/ 29 w 31"/>
                <a:gd name="T15" fmla="*/ 0 h 11"/>
                <a:gd name="T16" fmla="*/ 25 w 31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1">
                  <a:moveTo>
                    <a:pt x="25" y="6"/>
                  </a:moveTo>
                  <a:cubicBezTo>
                    <a:pt x="23" y="8"/>
                    <a:pt x="20" y="9"/>
                    <a:pt x="16" y="9"/>
                  </a:cubicBezTo>
                  <a:cubicBezTo>
                    <a:pt x="5" y="9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5" y="11"/>
                    <a:pt x="16" y="11"/>
                  </a:cubicBezTo>
                  <a:cubicBezTo>
                    <a:pt x="21" y="11"/>
                    <a:pt x="25" y="10"/>
                    <a:pt x="27" y="7"/>
                  </a:cubicBezTo>
                  <a:cubicBezTo>
                    <a:pt x="30" y="4"/>
                    <a:pt x="31" y="0"/>
                    <a:pt x="3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3"/>
                    <a:pt x="25" y="6"/>
                  </a:cubicBez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3" name="Freeform 993"/>
            <p:cNvSpPr/>
            <p:nvPr/>
          </p:nvSpPr>
          <p:spPr bwMode="auto">
            <a:xfrm>
              <a:off x="887658" y="2082225"/>
              <a:ext cx="68738" cy="80438"/>
            </a:xfrm>
            <a:custGeom>
              <a:avLst/>
              <a:gdLst>
                <a:gd name="T0" fmla="*/ 4 w 20"/>
                <a:gd name="T1" fmla="*/ 5 h 23"/>
                <a:gd name="T2" fmla="*/ 0 w 20"/>
                <a:gd name="T3" fmla="*/ 20 h 23"/>
                <a:gd name="T4" fmla="*/ 0 w 20"/>
                <a:gd name="T5" fmla="*/ 20 h 23"/>
                <a:gd name="T6" fmla="*/ 10 w 20"/>
                <a:gd name="T7" fmla="*/ 12 h 23"/>
                <a:gd name="T8" fmla="*/ 20 w 20"/>
                <a:gd name="T9" fmla="*/ 4 h 23"/>
                <a:gd name="T10" fmla="*/ 4 w 20"/>
                <a:gd name="T1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3">
                  <a:moveTo>
                    <a:pt x="4" y="5"/>
                  </a:moveTo>
                  <a:cubicBezTo>
                    <a:pt x="0" y="10"/>
                    <a:pt x="0" y="15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3"/>
                    <a:pt x="7" y="14"/>
                    <a:pt x="10" y="12"/>
                  </a:cubicBezTo>
                  <a:cubicBezTo>
                    <a:pt x="12" y="11"/>
                    <a:pt x="19" y="9"/>
                    <a:pt x="20" y="4"/>
                  </a:cubicBezTo>
                  <a:cubicBezTo>
                    <a:pt x="20" y="0"/>
                    <a:pt x="8" y="1"/>
                    <a:pt x="4" y="5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4" name="Freeform 994"/>
            <p:cNvSpPr/>
            <p:nvPr/>
          </p:nvSpPr>
          <p:spPr bwMode="auto">
            <a:xfrm>
              <a:off x="842320" y="2760831"/>
              <a:ext cx="235465" cy="560143"/>
            </a:xfrm>
            <a:custGeom>
              <a:avLst/>
              <a:gdLst>
                <a:gd name="T0" fmla="*/ 6 w 68"/>
                <a:gd name="T1" fmla="*/ 162 h 162"/>
                <a:gd name="T2" fmla="*/ 16 w 68"/>
                <a:gd name="T3" fmla="*/ 161 h 162"/>
                <a:gd name="T4" fmla="*/ 17 w 68"/>
                <a:gd name="T5" fmla="*/ 161 h 162"/>
                <a:gd name="T6" fmla="*/ 21 w 68"/>
                <a:gd name="T7" fmla="*/ 101 h 162"/>
                <a:gd name="T8" fmla="*/ 24 w 68"/>
                <a:gd name="T9" fmla="*/ 93 h 162"/>
                <a:gd name="T10" fmla="*/ 23 w 68"/>
                <a:gd name="T11" fmla="*/ 86 h 162"/>
                <a:gd name="T12" fmla="*/ 29 w 68"/>
                <a:gd name="T13" fmla="*/ 37 h 162"/>
                <a:gd name="T14" fmla="*/ 35 w 68"/>
                <a:gd name="T15" fmla="*/ 33 h 162"/>
                <a:gd name="T16" fmla="*/ 35 w 68"/>
                <a:gd name="T17" fmla="*/ 33 h 162"/>
                <a:gd name="T18" fmla="*/ 35 w 68"/>
                <a:gd name="T19" fmla="*/ 33 h 162"/>
                <a:gd name="T20" fmla="*/ 37 w 68"/>
                <a:gd name="T21" fmla="*/ 37 h 162"/>
                <a:gd name="T22" fmla="*/ 45 w 68"/>
                <a:gd name="T23" fmla="*/ 160 h 162"/>
                <a:gd name="T24" fmla="*/ 54 w 68"/>
                <a:gd name="T25" fmla="*/ 159 h 162"/>
                <a:gd name="T26" fmla="*/ 63 w 68"/>
                <a:gd name="T27" fmla="*/ 160 h 162"/>
                <a:gd name="T28" fmla="*/ 68 w 68"/>
                <a:gd name="T29" fmla="*/ 2 h 162"/>
                <a:gd name="T30" fmla="*/ 0 w 68"/>
                <a:gd name="T31" fmla="*/ 0 h 162"/>
                <a:gd name="T32" fmla="*/ 6 w 68"/>
                <a:gd name="T3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62">
                  <a:moveTo>
                    <a:pt x="6" y="162"/>
                  </a:moveTo>
                  <a:cubicBezTo>
                    <a:pt x="6" y="162"/>
                    <a:pt x="12" y="161"/>
                    <a:pt x="16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7" y="33"/>
                    <a:pt x="37" y="37"/>
                    <a:pt x="37" y="37"/>
                  </a:cubicBezTo>
                  <a:cubicBezTo>
                    <a:pt x="45" y="160"/>
                    <a:pt x="45" y="160"/>
                    <a:pt x="45" y="160"/>
                  </a:cubicBezTo>
                  <a:cubicBezTo>
                    <a:pt x="45" y="160"/>
                    <a:pt x="50" y="159"/>
                    <a:pt x="54" y="159"/>
                  </a:cubicBezTo>
                  <a:cubicBezTo>
                    <a:pt x="58" y="159"/>
                    <a:pt x="63" y="160"/>
                    <a:pt x="63" y="160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" y="162"/>
                  </a:lnTo>
                  <a:close/>
                </a:path>
              </a:pathLst>
            </a:custGeom>
            <a:solidFill>
              <a:srgbClr val="6D7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5" name="Freeform 995"/>
            <p:cNvSpPr/>
            <p:nvPr/>
          </p:nvSpPr>
          <p:spPr bwMode="auto">
            <a:xfrm>
              <a:off x="849633" y="2439078"/>
              <a:ext cx="7313" cy="13163"/>
            </a:xfrm>
            <a:custGeom>
              <a:avLst/>
              <a:gdLst>
                <a:gd name="T0" fmla="*/ 0 w 5"/>
                <a:gd name="T1" fmla="*/ 9 h 9"/>
                <a:gd name="T2" fmla="*/ 3 w 5"/>
                <a:gd name="T3" fmla="*/ 2 h 9"/>
                <a:gd name="T4" fmla="*/ 5 w 5"/>
                <a:gd name="T5" fmla="*/ 0 h 9"/>
                <a:gd name="T6" fmla="*/ 0 w 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3" y="2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2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6" name="Freeform 996"/>
            <p:cNvSpPr/>
            <p:nvPr/>
          </p:nvSpPr>
          <p:spPr bwMode="auto">
            <a:xfrm>
              <a:off x="826232" y="2424454"/>
              <a:ext cx="40951" cy="315903"/>
            </a:xfrm>
            <a:custGeom>
              <a:avLst/>
              <a:gdLst>
                <a:gd name="T0" fmla="*/ 23 w 28"/>
                <a:gd name="T1" fmla="*/ 7 h 216"/>
                <a:gd name="T2" fmla="*/ 23 w 28"/>
                <a:gd name="T3" fmla="*/ 0 h 216"/>
                <a:gd name="T4" fmla="*/ 21 w 28"/>
                <a:gd name="T5" fmla="*/ 7 h 216"/>
                <a:gd name="T6" fmla="*/ 19 w 28"/>
                <a:gd name="T7" fmla="*/ 12 h 216"/>
                <a:gd name="T8" fmla="*/ 9 w 28"/>
                <a:gd name="T9" fmla="*/ 74 h 216"/>
                <a:gd name="T10" fmla="*/ 0 w 28"/>
                <a:gd name="T11" fmla="*/ 213 h 216"/>
                <a:gd name="T12" fmla="*/ 4 w 28"/>
                <a:gd name="T13" fmla="*/ 216 h 216"/>
                <a:gd name="T14" fmla="*/ 23 w 28"/>
                <a:gd name="T15" fmla="*/ 15 h 216"/>
                <a:gd name="T16" fmla="*/ 28 w 28"/>
                <a:gd name="T17" fmla="*/ 0 h 216"/>
                <a:gd name="T18" fmla="*/ 23 w 28"/>
                <a:gd name="T19" fmla="*/ 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16">
                  <a:moveTo>
                    <a:pt x="23" y="7"/>
                  </a:moveTo>
                  <a:lnTo>
                    <a:pt x="23" y="0"/>
                  </a:lnTo>
                  <a:lnTo>
                    <a:pt x="21" y="7"/>
                  </a:lnTo>
                  <a:lnTo>
                    <a:pt x="19" y="12"/>
                  </a:lnTo>
                  <a:lnTo>
                    <a:pt x="9" y="74"/>
                  </a:lnTo>
                  <a:lnTo>
                    <a:pt x="0" y="213"/>
                  </a:lnTo>
                  <a:lnTo>
                    <a:pt x="4" y="216"/>
                  </a:lnTo>
                  <a:lnTo>
                    <a:pt x="23" y="15"/>
                  </a:lnTo>
                  <a:lnTo>
                    <a:pt x="28" y="0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rgbClr val="E2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7" name="Freeform 997"/>
            <p:cNvSpPr/>
            <p:nvPr/>
          </p:nvSpPr>
          <p:spPr bwMode="auto">
            <a:xfrm>
              <a:off x="1057310" y="2442004"/>
              <a:ext cx="30713" cy="336379"/>
            </a:xfrm>
            <a:custGeom>
              <a:avLst/>
              <a:gdLst>
                <a:gd name="T0" fmla="*/ 5 w 9"/>
                <a:gd name="T1" fmla="*/ 5 h 97"/>
                <a:gd name="T2" fmla="*/ 5 w 9"/>
                <a:gd name="T3" fmla="*/ 6 h 97"/>
                <a:gd name="T4" fmla="*/ 3 w 9"/>
                <a:gd name="T5" fmla="*/ 1 h 97"/>
                <a:gd name="T6" fmla="*/ 3 w 9"/>
                <a:gd name="T7" fmla="*/ 6 h 97"/>
                <a:gd name="T8" fmla="*/ 0 w 9"/>
                <a:gd name="T9" fmla="*/ 0 h 97"/>
                <a:gd name="T10" fmla="*/ 3 w 9"/>
                <a:gd name="T11" fmla="*/ 9 h 97"/>
                <a:gd name="T12" fmla="*/ 3 w 9"/>
                <a:gd name="T13" fmla="*/ 15 h 97"/>
                <a:gd name="T14" fmla="*/ 6 w 9"/>
                <a:gd name="T15" fmla="*/ 59 h 97"/>
                <a:gd name="T16" fmla="*/ 4 w 9"/>
                <a:gd name="T17" fmla="*/ 97 h 97"/>
                <a:gd name="T18" fmla="*/ 8 w 9"/>
                <a:gd name="T19" fmla="*/ 92 h 97"/>
                <a:gd name="T20" fmla="*/ 9 w 9"/>
                <a:gd name="T21" fmla="*/ 41 h 97"/>
                <a:gd name="T22" fmla="*/ 5 w 9"/>
                <a:gd name="T23" fmla="*/ 15 h 97"/>
                <a:gd name="T24" fmla="*/ 5 w 9"/>
                <a:gd name="T25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7">
                  <a:moveTo>
                    <a:pt x="5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2"/>
                    <a:pt x="3" y="1"/>
                  </a:cubicBezTo>
                  <a:cubicBezTo>
                    <a:pt x="3" y="1"/>
                    <a:pt x="3" y="6"/>
                    <a:pt x="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E2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8" name="Freeform 998"/>
            <p:cNvSpPr/>
            <p:nvPr/>
          </p:nvSpPr>
          <p:spPr bwMode="auto">
            <a:xfrm>
              <a:off x="902283" y="2874908"/>
              <a:ext cx="61425" cy="453380"/>
            </a:xfrm>
            <a:custGeom>
              <a:avLst/>
              <a:gdLst>
                <a:gd name="T0" fmla="*/ 6 w 18"/>
                <a:gd name="T1" fmla="*/ 53 h 131"/>
                <a:gd name="T2" fmla="*/ 7 w 18"/>
                <a:gd name="T3" fmla="*/ 60 h 131"/>
                <a:gd name="T4" fmla="*/ 4 w 18"/>
                <a:gd name="T5" fmla="*/ 68 h 131"/>
                <a:gd name="T6" fmla="*/ 0 w 18"/>
                <a:gd name="T7" fmla="*/ 128 h 131"/>
                <a:gd name="T8" fmla="*/ 9 w 18"/>
                <a:gd name="T9" fmla="*/ 131 h 131"/>
                <a:gd name="T10" fmla="*/ 16 w 18"/>
                <a:gd name="T11" fmla="*/ 4 h 131"/>
                <a:gd name="T12" fmla="*/ 18 w 18"/>
                <a:gd name="T13" fmla="*/ 0 h 131"/>
                <a:gd name="T14" fmla="*/ 18 w 18"/>
                <a:gd name="T15" fmla="*/ 0 h 131"/>
                <a:gd name="T16" fmla="*/ 12 w 18"/>
                <a:gd name="T17" fmla="*/ 4 h 131"/>
                <a:gd name="T18" fmla="*/ 6 w 18"/>
                <a:gd name="T19" fmla="*/ 5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31">
                  <a:moveTo>
                    <a:pt x="6" y="53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" y="129"/>
                    <a:pt x="9" y="131"/>
                    <a:pt x="9" y="131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6" y="53"/>
                  </a:lnTo>
                  <a:close/>
                </a:path>
              </a:pathLst>
            </a:custGeom>
            <a:solidFill>
              <a:srgbClr val="525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9" name="Freeform 999"/>
            <p:cNvSpPr/>
            <p:nvPr/>
          </p:nvSpPr>
          <p:spPr bwMode="auto">
            <a:xfrm>
              <a:off x="842320" y="2760831"/>
              <a:ext cx="235465" cy="542593"/>
            </a:xfrm>
            <a:custGeom>
              <a:avLst/>
              <a:gdLst>
                <a:gd name="T0" fmla="*/ 3 w 161"/>
                <a:gd name="T1" fmla="*/ 9 h 371"/>
                <a:gd name="T2" fmla="*/ 140 w 161"/>
                <a:gd name="T3" fmla="*/ 21 h 371"/>
                <a:gd name="T4" fmla="*/ 145 w 161"/>
                <a:gd name="T5" fmla="*/ 208 h 371"/>
                <a:gd name="T6" fmla="*/ 147 w 161"/>
                <a:gd name="T7" fmla="*/ 224 h 371"/>
                <a:gd name="T8" fmla="*/ 140 w 161"/>
                <a:gd name="T9" fmla="*/ 241 h 371"/>
                <a:gd name="T10" fmla="*/ 138 w 161"/>
                <a:gd name="T11" fmla="*/ 369 h 371"/>
                <a:gd name="T12" fmla="*/ 149 w 161"/>
                <a:gd name="T13" fmla="*/ 371 h 371"/>
                <a:gd name="T14" fmla="*/ 161 w 161"/>
                <a:gd name="T15" fmla="*/ 5 h 371"/>
                <a:gd name="T16" fmla="*/ 0 w 161"/>
                <a:gd name="T17" fmla="*/ 0 h 371"/>
                <a:gd name="T18" fmla="*/ 3 w 161"/>
                <a:gd name="T19" fmla="*/ 9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371">
                  <a:moveTo>
                    <a:pt x="3" y="9"/>
                  </a:moveTo>
                  <a:lnTo>
                    <a:pt x="140" y="21"/>
                  </a:lnTo>
                  <a:lnTo>
                    <a:pt x="145" y="208"/>
                  </a:lnTo>
                  <a:lnTo>
                    <a:pt x="147" y="224"/>
                  </a:lnTo>
                  <a:lnTo>
                    <a:pt x="140" y="241"/>
                  </a:lnTo>
                  <a:lnTo>
                    <a:pt x="138" y="369"/>
                  </a:lnTo>
                  <a:lnTo>
                    <a:pt x="149" y="371"/>
                  </a:lnTo>
                  <a:lnTo>
                    <a:pt x="161" y="5"/>
                  </a:lnTo>
                  <a:lnTo>
                    <a:pt x="0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525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0" name="Freeform 1000"/>
            <p:cNvSpPr/>
            <p:nvPr/>
          </p:nvSpPr>
          <p:spPr bwMode="auto">
            <a:xfrm>
              <a:off x="859870" y="2023724"/>
              <a:ext cx="108226" cy="149176"/>
            </a:xfrm>
            <a:custGeom>
              <a:avLst/>
              <a:gdLst>
                <a:gd name="T0" fmla="*/ 10 w 31"/>
                <a:gd name="T1" fmla="*/ 8 h 43"/>
                <a:gd name="T2" fmla="*/ 1 w 31"/>
                <a:gd name="T3" fmla="*/ 35 h 43"/>
                <a:gd name="T4" fmla="*/ 3 w 31"/>
                <a:gd name="T5" fmla="*/ 42 h 43"/>
                <a:gd name="T6" fmla="*/ 6 w 31"/>
                <a:gd name="T7" fmla="*/ 43 h 43"/>
                <a:gd name="T8" fmla="*/ 10 w 31"/>
                <a:gd name="T9" fmla="*/ 21 h 43"/>
                <a:gd name="T10" fmla="*/ 25 w 31"/>
                <a:gd name="T11" fmla="*/ 14 h 43"/>
                <a:gd name="T12" fmla="*/ 31 w 31"/>
                <a:gd name="T13" fmla="*/ 4 h 43"/>
                <a:gd name="T14" fmla="*/ 10 w 31"/>
                <a:gd name="T1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3">
                  <a:moveTo>
                    <a:pt x="10" y="8"/>
                  </a:moveTo>
                  <a:cubicBezTo>
                    <a:pt x="1" y="18"/>
                    <a:pt x="0" y="30"/>
                    <a:pt x="1" y="35"/>
                  </a:cubicBezTo>
                  <a:cubicBezTo>
                    <a:pt x="2" y="40"/>
                    <a:pt x="3" y="42"/>
                    <a:pt x="3" y="42"/>
                  </a:cubicBezTo>
                  <a:cubicBezTo>
                    <a:pt x="3" y="42"/>
                    <a:pt x="5" y="42"/>
                    <a:pt x="6" y="43"/>
                  </a:cubicBezTo>
                  <a:cubicBezTo>
                    <a:pt x="5" y="34"/>
                    <a:pt x="6" y="24"/>
                    <a:pt x="10" y="21"/>
                  </a:cubicBezTo>
                  <a:cubicBezTo>
                    <a:pt x="18" y="17"/>
                    <a:pt x="25" y="19"/>
                    <a:pt x="25" y="14"/>
                  </a:cubicBezTo>
                  <a:cubicBezTo>
                    <a:pt x="25" y="11"/>
                    <a:pt x="28" y="7"/>
                    <a:pt x="31" y="4"/>
                  </a:cubicBezTo>
                  <a:cubicBezTo>
                    <a:pt x="25" y="1"/>
                    <a:pt x="18" y="0"/>
                    <a:pt x="10" y="8"/>
                  </a:cubicBezTo>
                  <a:close/>
                </a:path>
              </a:pathLst>
            </a:custGeom>
            <a:solidFill>
              <a:srgbClr val="E6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1" name="Freeform 1001"/>
            <p:cNvSpPr/>
            <p:nvPr/>
          </p:nvSpPr>
          <p:spPr bwMode="auto">
            <a:xfrm>
              <a:off x="946158" y="2048587"/>
              <a:ext cx="90676" cy="51188"/>
            </a:xfrm>
            <a:custGeom>
              <a:avLst/>
              <a:gdLst>
                <a:gd name="T0" fmla="*/ 16 w 26"/>
                <a:gd name="T1" fmla="*/ 3 h 15"/>
                <a:gd name="T2" fmla="*/ 15 w 26"/>
                <a:gd name="T3" fmla="*/ 3 h 15"/>
                <a:gd name="T4" fmla="*/ 8 w 26"/>
                <a:gd name="T5" fmla="*/ 14 h 15"/>
                <a:gd name="T6" fmla="*/ 21 w 26"/>
                <a:gd name="T7" fmla="*/ 13 h 15"/>
                <a:gd name="T8" fmla="*/ 26 w 26"/>
                <a:gd name="T9" fmla="*/ 5 h 15"/>
                <a:gd name="T10" fmla="*/ 16 w 26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5">
                  <a:moveTo>
                    <a:pt x="16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7"/>
                    <a:pt x="13" y="13"/>
                    <a:pt x="8" y="14"/>
                  </a:cubicBezTo>
                  <a:cubicBezTo>
                    <a:pt x="0" y="15"/>
                    <a:pt x="17" y="15"/>
                    <a:pt x="21" y="13"/>
                  </a:cubicBezTo>
                  <a:cubicBezTo>
                    <a:pt x="22" y="11"/>
                    <a:pt x="25" y="8"/>
                    <a:pt x="26" y="5"/>
                  </a:cubicBezTo>
                  <a:cubicBezTo>
                    <a:pt x="23" y="2"/>
                    <a:pt x="19" y="0"/>
                    <a:pt x="16" y="3"/>
                  </a:cubicBezTo>
                  <a:close/>
                </a:path>
              </a:pathLst>
            </a:custGeom>
            <a:solidFill>
              <a:srgbClr val="E6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2" name="Freeform 1002"/>
            <p:cNvSpPr/>
            <p:nvPr/>
          </p:nvSpPr>
          <p:spPr bwMode="auto">
            <a:xfrm>
              <a:off x="877420" y="2036887"/>
              <a:ext cx="179889" cy="176964"/>
            </a:xfrm>
            <a:custGeom>
              <a:avLst/>
              <a:gdLst>
                <a:gd name="T0" fmla="*/ 46 w 52"/>
                <a:gd name="T1" fmla="*/ 8 h 51"/>
                <a:gd name="T2" fmla="*/ 41 w 52"/>
                <a:gd name="T3" fmla="*/ 16 h 51"/>
                <a:gd name="T4" fmla="*/ 28 w 52"/>
                <a:gd name="T5" fmla="*/ 17 h 51"/>
                <a:gd name="T6" fmla="*/ 35 w 52"/>
                <a:gd name="T7" fmla="*/ 6 h 51"/>
                <a:gd name="T8" fmla="*/ 26 w 52"/>
                <a:gd name="T9" fmla="*/ 0 h 51"/>
                <a:gd name="T10" fmla="*/ 20 w 52"/>
                <a:gd name="T11" fmla="*/ 10 h 51"/>
                <a:gd name="T12" fmla="*/ 5 w 52"/>
                <a:gd name="T13" fmla="*/ 17 h 51"/>
                <a:gd name="T14" fmla="*/ 1 w 52"/>
                <a:gd name="T15" fmla="*/ 39 h 51"/>
                <a:gd name="T16" fmla="*/ 2 w 52"/>
                <a:gd name="T17" fmla="*/ 41 h 51"/>
                <a:gd name="T18" fmla="*/ 2 w 52"/>
                <a:gd name="T19" fmla="*/ 47 h 51"/>
                <a:gd name="T20" fmla="*/ 5 w 52"/>
                <a:gd name="T21" fmla="*/ 48 h 51"/>
                <a:gd name="T22" fmla="*/ 4 w 52"/>
                <a:gd name="T23" fmla="*/ 39 h 51"/>
                <a:gd name="T24" fmla="*/ 5 w 52"/>
                <a:gd name="T25" fmla="*/ 34 h 51"/>
                <a:gd name="T26" fmla="*/ 6 w 52"/>
                <a:gd name="T27" fmla="*/ 21 h 51"/>
                <a:gd name="T28" fmla="*/ 11 w 52"/>
                <a:gd name="T29" fmla="*/ 19 h 51"/>
                <a:gd name="T30" fmla="*/ 23 w 52"/>
                <a:gd name="T31" fmla="*/ 24 h 51"/>
                <a:gd name="T32" fmla="*/ 28 w 52"/>
                <a:gd name="T33" fmla="*/ 24 h 51"/>
                <a:gd name="T34" fmla="*/ 42 w 52"/>
                <a:gd name="T35" fmla="*/ 22 h 51"/>
                <a:gd name="T36" fmla="*/ 42 w 52"/>
                <a:gd name="T37" fmla="*/ 34 h 51"/>
                <a:gd name="T38" fmla="*/ 42 w 52"/>
                <a:gd name="T39" fmla="*/ 42 h 51"/>
                <a:gd name="T40" fmla="*/ 42 w 52"/>
                <a:gd name="T41" fmla="*/ 51 h 51"/>
                <a:gd name="T42" fmla="*/ 44 w 52"/>
                <a:gd name="T43" fmla="*/ 48 h 51"/>
                <a:gd name="T44" fmla="*/ 45 w 52"/>
                <a:gd name="T45" fmla="*/ 39 h 51"/>
                <a:gd name="T46" fmla="*/ 49 w 52"/>
                <a:gd name="T47" fmla="*/ 38 h 51"/>
                <a:gd name="T48" fmla="*/ 52 w 52"/>
                <a:gd name="T49" fmla="*/ 20 h 51"/>
                <a:gd name="T50" fmla="*/ 46 w 52"/>
                <a:gd name="T51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51">
                  <a:moveTo>
                    <a:pt x="46" y="8"/>
                  </a:moveTo>
                  <a:cubicBezTo>
                    <a:pt x="45" y="11"/>
                    <a:pt x="42" y="14"/>
                    <a:pt x="41" y="16"/>
                  </a:cubicBezTo>
                  <a:cubicBezTo>
                    <a:pt x="37" y="18"/>
                    <a:pt x="20" y="18"/>
                    <a:pt x="28" y="17"/>
                  </a:cubicBezTo>
                  <a:cubicBezTo>
                    <a:pt x="33" y="16"/>
                    <a:pt x="35" y="10"/>
                    <a:pt x="35" y="6"/>
                  </a:cubicBezTo>
                  <a:cubicBezTo>
                    <a:pt x="33" y="6"/>
                    <a:pt x="30" y="3"/>
                    <a:pt x="26" y="0"/>
                  </a:cubicBezTo>
                  <a:cubicBezTo>
                    <a:pt x="23" y="3"/>
                    <a:pt x="20" y="7"/>
                    <a:pt x="20" y="10"/>
                  </a:cubicBezTo>
                  <a:cubicBezTo>
                    <a:pt x="20" y="15"/>
                    <a:pt x="13" y="13"/>
                    <a:pt x="5" y="17"/>
                  </a:cubicBezTo>
                  <a:cubicBezTo>
                    <a:pt x="1" y="20"/>
                    <a:pt x="0" y="30"/>
                    <a:pt x="1" y="39"/>
                  </a:cubicBezTo>
                  <a:cubicBezTo>
                    <a:pt x="1" y="40"/>
                    <a:pt x="2" y="40"/>
                    <a:pt x="2" y="41"/>
                  </a:cubicBezTo>
                  <a:cubicBezTo>
                    <a:pt x="2" y="43"/>
                    <a:pt x="2" y="47"/>
                    <a:pt x="2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5"/>
                    <a:pt x="3" y="41"/>
                    <a:pt x="4" y="39"/>
                  </a:cubicBezTo>
                  <a:cubicBezTo>
                    <a:pt x="4" y="36"/>
                    <a:pt x="5" y="37"/>
                    <a:pt x="5" y="34"/>
                  </a:cubicBezTo>
                  <a:cubicBezTo>
                    <a:pt x="5" y="32"/>
                    <a:pt x="4" y="23"/>
                    <a:pt x="6" y="21"/>
                  </a:cubicBezTo>
                  <a:cubicBezTo>
                    <a:pt x="8" y="20"/>
                    <a:pt x="9" y="19"/>
                    <a:pt x="11" y="19"/>
                  </a:cubicBezTo>
                  <a:cubicBezTo>
                    <a:pt x="13" y="20"/>
                    <a:pt x="20" y="25"/>
                    <a:pt x="23" y="24"/>
                  </a:cubicBezTo>
                  <a:cubicBezTo>
                    <a:pt x="25" y="24"/>
                    <a:pt x="26" y="24"/>
                    <a:pt x="28" y="24"/>
                  </a:cubicBezTo>
                  <a:cubicBezTo>
                    <a:pt x="33" y="22"/>
                    <a:pt x="38" y="19"/>
                    <a:pt x="42" y="22"/>
                  </a:cubicBezTo>
                  <a:cubicBezTo>
                    <a:pt x="46" y="26"/>
                    <a:pt x="40" y="30"/>
                    <a:pt x="42" y="34"/>
                  </a:cubicBezTo>
                  <a:cubicBezTo>
                    <a:pt x="43" y="38"/>
                    <a:pt x="42" y="40"/>
                    <a:pt x="42" y="42"/>
                  </a:cubicBezTo>
                  <a:cubicBezTo>
                    <a:pt x="42" y="44"/>
                    <a:pt x="42" y="51"/>
                    <a:pt x="42" y="51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0"/>
                    <a:pt x="45" y="39"/>
                  </a:cubicBezTo>
                  <a:cubicBezTo>
                    <a:pt x="47" y="38"/>
                    <a:pt x="49" y="38"/>
                    <a:pt x="49" y="38"/>
                  </a:cubicBezTo>
                  <a:cubicBezTo>
                    <a:pt x="49" y="38"/>
                    <a:pt x="52" y="29"/>
                    <a:pt x="52" y="20"/>
                  </a:cubicBezTo>
                  <a:cubicBezTo>
                    <a:pt x="51" y="15"/>
                    <a:pt x="49" y="11"/>
                    <a:pt x="46" y="8"/>
                  </a:cubicBezTo>
                  <a:close/>
                </a:path>
              </a:pathLst>
            </a:custGeom>
            <a:solidFill>
              <a:srgbClr val="C29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0" name="Freeform 1051"/>
            <p:cNvSpPr/>
            <p:nvPr/>
          </p:nvSpPr>
          <p:spPr bwMode="auto">
            <a:xfrm>
              <a:off x="7104807" y="3105985"/>
              <a:ext cx="30713" cy="97988"/>
            </a:xfrm>
            <a:custGeom>
              <a:avLst/>
              <a:gdLst>
                <a:gd name="T0" fmla="*/ 6 w 9"/>
                <a:gd name="T1" fmla="*/ 6 h 28"/>
                <a:gd name="T2" fmla="*/ 6 w 9"/>
                <a:gd name="T3" fmla="*/ 2 h 28"/>
                <a:gd name="T4" fmla="*/ 5 w 9"/>
                <a:gd name="T5" fmla="*/ 5 h 28"/>
                <a:gd name="T6" fmla="*/ 3 w 9"/>
                <a:gd name="T7" fmla="*/ 0 h 28"/>
                <a:gd name="T8" fmla="*/ 4 w 9"/>
                <a:gd name="T9" fmla="*/ 7 h 28"/>
                <a:gd name="T10" fmla="*/ 0 w 9"/>
                <a:gd name="T11" fmla="*/ 26 h 28"/>
                <a:gd name="T12" fmla="*/ 4 w 9"/>
                <a:gd name="T13" fmla="*/ 28 h 28"/>
                <a:gd name="T14" fmla="*/ 6 w 9"/>
                <a:gd name="T15" fmla="*/ 9 h 28"/>
                <a:gd name="T16" fmla="*/ 9 w 9"/>
                <a:gd name="T17" fmla="*/ 1 h 28"/>
                <a:gd name="T18" fmla="*/ 6 w 9"/>
                <a:gd name="T1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8">
                  <a:moveTo>
                    <a:pt x="6" y="6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9" y="1"/>
                    <a:pt x="9" y="1"/>
                  </a:cubicBezTo>
                  <a:cubicBezTo>
                    <a:pt x="9" y="1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A2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4" name="Freeform 1055"/>
            <p:cNvSpPr/>
            <p:nvPr/>
          </p:nvSpPr>
          <p:spPr bwMode="auto">
            <a:xfrm>
              <a:off x="1863155" y="3984957"/>
              <a:ext cx="7313" cy="10237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1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5" name="Freeform 1056"/>
            <p:cNvSpPr/>
            <p:nvPr/>
          </p:nvSpPr>
          <p:spPr bwMode="auto">
            <a:xfrm>
              <a:off x="1807580" y="4033220"/>
              <a:ext cx="73125" cy="83364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8 w 21"/>
                <a:gd name="T5" fmla="*/ 7 h 24"/>
                <a:gd name="T6" fmla="*/ 18 w 21"/>
                <a:gd name="T7" fmla="*/ 7 h 24"/>
                <a:gd name="T8" fmla="*/ 18 w 21"/>
                <a:gd name="T9" fmla="*/ 8 h 24"/>
                <a:gd name="T10" fmla="*/ 10 w 21"/>
                <a:gd name="T11" fmla="*/ 14 h 24"/>
                <a:gd name="T12" fmla="*/ 3 w 21"/>
                <a:gd name="T13" fmla="*/ 7 h 24"/>
                <a:gd name="T14" fmla="*/ 2 w 21"/>
                <a:gd name="T15" fmla="*/ 7 h 24"/>
                <a:gd name="T16" fmla="*/ 1 w 21"/>
                <a:gd name="T17" fmla="*/ 6 h 24"/>
                <a:gd name="T18" fmla="*/ 3 w 21"/>
                <a:gd name="T19" fmla="*/ 5 h 24"/>
                <a:gd name="T20" fmla="*/ 3 w 21"/>
                <a:gd name="T21" fmla="*/ 0 h 24"/>
                <a:gd name="T22" fmla="*/ 2 w 21"/>
                <a:gd name="T23" fmla="*/ 0 h 24"/>
                <a:gd name="T24" fmla="*/ 0 w 21"/>
                <a:gd name="T25" fmla="*/ 13 h 24"/>
                <a:gd name="T26" fmla="*/ 12 w 21"/>
                <a:gd name="T27" fmla="*/ 24 h 24"/>
                <a:gd name="T28" fmla="*/ 21 w 21"/>
                <a:gd name="T29" fmla="*/ 12 h 24"/>
                <a:gd name="T30" fmla="*/ 18 w 21"/>
                <a:gd name="T31" fmla="*/ 0 h 24"/>
                <a:gd name="T32" fmla="*/ 18 w 21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4"/>
                    <a:pt x="18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20" y="12"/>
                    <a:pt x="18" y="8"/>
                  </a:cubicBezTo>
                  <a:cubicBezTo>
                    <a:pt x="17" y="12"/>
                    <a:pt x="15" y="14"/>
                    <a:pt x="10" y="14"/>
                  </a:cubicBezTo>
                  <a:cubicBezTo>
                    <a:pt x="6" y="14"/>
                    <a:pt x="4" y="11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9" y="24"/>
                    <a:pt x="12" y="24"/>
                  </a:cubicBezTo>
                  <a:cubicBezTo>
                    <a:pt x="16" y="24"/>
                    <a:pt x="21" y="12"/>
                    <a:pt x="21" y="12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2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6" name="Freeform 1057"/>
            <p:cNvSpPr/>
            <p:nvPr/>
          </p:nvSpPr>
          <p:spPr bwMode="auto">
            <a:xfrm>
              <a:off x="1863155" y="3999583"/>
              <a:ext cx="7313" cy="33638"/>
            </a:xfrm>
            <a:custGeom>
              <a:avLst/>
              <a:gdLst>
                <a:gd name="T0" fmla="*/ 1 w 2"/>
                <a:gd name="T1" fmla="*/ 0 h 10"/>
                <a:gd name="T2" fmla="*/ 0 w 2"/>
                <a:gd name="T3" fmla="*/ 1 h 10"/>
                <a:gd name="T4" fmla="*/ 0 w 2"/>
                <a:gd name="T5" fmla="*/ 6 h 10"/>
                <a:gd name="T6" fmla="*/ 1 w 2"/>
                <a:gd name="T7" fmla="*/ 10 h 10"/>
                <a:gd name="T8" fmla="*/ 2 w 2"/>
                <a:gd name="T9" fmla="*/ 10 h 10"/>
                <a:gd name="T10" fmla="*/ 1 w 2"/>
                <a:gd name="T11" fmla="*/ 6 h 10"/>
                <a:gd name="T12" fmla="*/ 1 w 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1" y="8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7" name="Freeform 1058"/>
            <p:cNvSpPr/>
            <p:nvPr/>
          </p:nvSpPr>
          <p:spPr bwMode="auto">
            <a:xfrm>
              <a:off x="1810504" y="3987883"/>
              <a:ext cx="7313" cy="45338"/>
            </a:xfrm>
            <a:custGeom>
              <a:avLst/>
              <a:gdLst>
                <a:gd name="T0" fmla="*/ 1 w 2"/>
                <a:gd name="T1" fmla="*/ 3 h 13"/>
                <a:gd name="T2" fmla="*/ 1 w 2"/>
                <a:gd name="T3" fmla="*/ 1 h 13"/>
                <a:gd name="T4" fmla="*/ 1 w 2"/>
                <a:gd name="T5" fmla="*/ 1 h 13"/>
                <a:gd name="T6" fmla="*/ 1 w 2"/>
                <a:gd name="T7" fmla="*/ 0 h 13"/>
                <a:gd name="T8" fmla="*/ 0 w 2"/>
                <a:gd name="T9" fmla="*/ 0 h 13"/>
                <a:gd name="T10" fmla="*/ 2 w 2"/>
                <a:gd name="T11" fmla="*/ 9 h 13"/>
                <a:gd name="T12" fmla="*/ 1 w 2"/>
                <a:gd name="T13" fmla="*/ 13 h 13"/>
                <a:gd name="T14" fmla="*/ 1 w 2"/>
                <a:gd name="T15" fmla="*/ 12 h 13"/>
                <a:gd name="T16" fmla="*/ 2 w 2"/>
                <a:gd name="T17" fmla="*/ 12 h 13"/>
                <a:gd name="T18" fmla="*/ 2 w 2"/>
                <a:gd name="T19" fmla="*/ 9 h 13"/>
                <a:gd name="T20" fmla="*/ 2 w 2"/>
                <a:gd name="T21" fmla="*/ 3 h 13"/>
                <a:gd name="T22" fmla="*/ 1 w 2"/>
                <a:gd name="T2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7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8" name="Freeform 1059"/>
            <p:cNvSpPr/>
            <p:nvPr/>
          </p:nvSpPr>
          <p:spPr bwMode="auto">
            <a:xfrm>
              <a:off x="1787104" y="3701229"/>
              <a:ext cx="86288" cy="286652"/>
            </a:xfrm>
            <a:custGeom>
              <a:avLst/>
              <a:gdLst>
                <a:gd name="T0" fmla="*/ 0 w 25"/>
                <a:gd name="T1" fmla="*/ 0 h 83"/>
                <a:gd name="T2" fmla="*/ 0 w 25"/>
                <a:gd name="T3" fmla="*/ 20 h 83"/>
                <a:gd name="T4" fmla="*/ 8 w 25"/>
                <a:gd name="T5" fmla="*/ 83 h 83"/>
                <a:gd name="T6" fmla="*/ 23 w 25"/>
                <a:gd name="T7" fmla="*/ 82 h 83"/>
                <a:gd name="T8" fmla="*/ 23 w 25"/>
                <a:gd name="T9" fmla="*/ 79 h 83"/>
                <a:gd name="T10" fmla="*/ 23 w 25"/>
                <a:gd name="T11" fmla="*/ 79 h 83"/>
                <a:gd name="T12" fmla="*/ 23 w 25"/>
                <a:gd name="T13" fmla="*/ 78 h 83"/>
                <a:gd name="T14" fmla="*/ 24 w 25"/>
                <a:gd name="T15" fmla="*/ 3 h 83"/>
                <a:gd name="T16" fmla="*/ 0 w 25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83">
                  <a:moveTo>
                    <a:pt x="0" y="0"/>
                  </a:moveTo>
                  <a:cubicBezTo>
                    <a:pt x="0" y="8"/>
                    <a:pt x="0" y="16"/>
                    <a:pt x="0" y="20"/>
                  </a:cubicBezTo>
                  <a:cubicBezTo>
                    <a:pt x="1" y="31"/>
                    <a:pt x="6" y="66"/>
                    <a:pt x="8" y="83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3" y="81"/>
                    <a:pt x="23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8"/>
                    <a:pt x="23" y="78"/>
                  </a:cubicBezTo>
                  <a:cubicBezTo>
                    <a:pt x="24" y="66"/>
                    <a:pt x="25" y="7"/>
                    <a:pt x="24" y="3"/>
                  </a:cubicBezTo>
                  <a:cubicBezTo>
                    <a:pt x="23" y="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9" name="Freeform 1060"/>
            <p:cNvSpPr/>
            <p:nvPr/>
          </p:nvSpPr>
          <p:spPr bwMode="auto">
            <a:xfrm>
              <a:off x="1817817" y="3999583"/>
              <a:ext cx="48263" cy="40951"/>
            </a:xfrm>
            <a:custGeom>
              <a:avLst/>
              <a:gdLst>
                <a:gd name="T0" fmla="*/ 13 w 14"/>
                <a:gd name="T1" fmla="*/ 1 h 12"/>
                <a:gd name="T2" fmla="*/ 7 w 14"/>
                <a:gd name="T3" fmla="*/ 2 h 12"/>
                <a:gd name="T4" fmla="*/ 0 w 14"/>
                <a:gd name="T5" fmla="*/ 0 h 12"/>
                <a:gd name="T6" fmla="*/ 0 w 14"/>
                <a:gd name="T7" fmla="*/ 6 h 12"/>
                <a:gd name="T8" fmla="*/ 0 w 14"/>
                <a:gd name="T9" fmla="*/ 9 h 12"/>
                <a:gd name="T10" fmla="*/ 7 w 14"/>
                <a:gd name="T11" fmla="*/ 12 h 12"/>
                <a:gd name="T12" fmla="*/ 14 w 14"/>
                <a:gd name="T13" fmla="*/ 10 h 12"/>
                <a:gd name="T14" fmla="*/ 13 w 14"/>
                <a:gd name="T15" fmla="*/ 6 h 12"/>
                <a:gd name="T16" fmla="*/ 13 w 14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3" y="1"/>
                  </a:moveTo>
                  <a:cubicBezTo>
                    <a:pt x="11" y="1"/>
                    <a:pt x="8" y="2"/>
                    <a:pt x="7" y="2"/>
                  </a:cubicBezTo>
                  <a:cubicBezTo>
                    <a:pt x="6" y="2"/>
                    <a:pt x="1" y="1"/>
                    <a:pt x="0" y="0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2" y="9"/>
                    <a:pt x="5" y="11"/>
                    <a:pt x="7" y="12"/>
                  </a:cubicBezTo>
                  <a:cubicBezTo>
                    <a:pt x="10" y="11"/>
                    <a:pt x="13" y="11"/>
                    <a:pt x="14" y="10"/>
                  </a:cubicBezTo>
                  <a:cubicBezTo>
                    <a:pt x="14" y="8"/>
                    <a:pt x="13" y="6"/>
                    <a:pt x="13" y="6"/>
                  </a:cubicBezTo>
                  <a:cubicBezTo>
                    <a:pt x="13" y="6"/>
                    <a:pt x="13" y="4"/>
                    <a:pt x="13" y="1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0" name="Freeform 1061"/>
            <p:cNvSpPr/>
            <p:nvPr/>
          </p:nvSpPr>
          <p:spPr bwMode="auto">
            <a:xfrm>
              <a:off x="1848529" y="4040533"/>
              <a:ext cx="21937" cy="17550"/>
            </a:xfrm>
            <a:custGeom>
              <a:avLst/>
              <a:gdLst>
                <a:gd name="T0" fmla="*/ 0 w 6"/>
                <a:gd name="T1" fmla="*/ 1 h 5"/>
                <a:gd name="T2" fmla="*/ 6 w 6"/>
                <a:gd name="T3" fmla="*/ 5 h 5"/>
                <a:gd name="T4" fmla="*/ 6 w 6"/>
                <a:gd name="T5" fmla="*/ 0 h 5"/>
                <a:gd name="T6" fmla="*/ 0 w 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5" y="0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1" name="Freeform 1062"/>
            <p:cNvSpPr/>
            <p:nvPr/>
          </p:nvSpPr>
          <p:spPr bwMode="auto">
            <a:xfrm>
              <a:off x="1817817" y="4047845"/>
              <a:ext cx="52651" cy="33638"/>
            </a:xfrm>
            <a:custGeom>
              <a:avLst/>
              <a:gdLst>
                <a:gd name="T0" fmla="*/ 8 w 15"/>
                <a:gd name="T1" fmla="*/ 0 h 10"/>
                <a:gd name="T2" fmla="*/ 0 w 15"/>
                <a:gd name="T3" fmla="*/ 3 h 10"/>
                <a:gd name="T4" fmla="*/ 7 w 15"/>
                <a:gd name="T5" fmla="*/ 10 h 10"/>
                <a:gd name="T6" fmla="*/ 15 w 15"/>
                <a:gd name="T7" fmla="*/ 4 h 10"/>
                <a:gd name="T8" fmla="*/ 15 w 15"/>
                <a:gd name="T9" fmla="*/ 4 h 10"/>
                <a:gd name="T10" fmla="*/ 8 w 1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8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1" y="7"/>
                    <a:pt x="3" y="10"/>
                    <a:pt x="7" y="10"/>
                  </a:cubicBezTo>
                  <a:cubicBezTo>
                    <a:pt x="12" y="10"/>
                    <a:pt x="14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1" y="1"/>
                    <a:pt x="8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2" name="Freeform 1063"/>
            <p:cNvSpPr/>
            <p:nvPr/>
          </p:nvSpPr>
          <p:spPr bwMode="auto">
            <a:xfrm>
              <a:off x="1817817" y="4033220"/>
              <a:ext cx="20475" cy="17550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3 h 5"/>
                <a:gd name="T4" fmla="*/ 0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4"/>
                    <a:pt x="4" y="3"/>
                    <a:pt x="6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3" name="Freeform 1064"/>
            <p:cNvSpPr/>
            <p:nvPr/>
          </p:nvSpPr>
          <p:spPr bwMode="auto">
            <a:xfrm>
              <a:off x="1814891" y="3984957"/>
              <a:ext cx="51188" cy="14625"/>
            </a:xfrm>
            <a:custGeom>
              <a:avLst/>
              <a:gdLst>
                <a:gd name="T0" fmla="*/ 0 w 15"/>
                <a:gd name="T1" fmla="*/ 2 h 4"/>
                <a:gd name="T2" fmla="*/ 8 w 15"/>
                <a:gd name="T3" fmla="*/ 4 h 4"/>
                <a:gd name="T4" fmla="*/ 14 w 15"/>
                <a:gd name="T5" fmla="*/ 3 h 4"/>
                <a:gd name="T6" fmla="*/ 15 w 15"/>
                <a:gd name="T7" fmla="*/ 0 h 4"/>
                <a:gd name="T8" fmla="*/ 0 w 15"/>
                <a:gd name="T9" fmla="*/ 1 h 4"/>
                <a:gd name="T10" fmla="*/ 0 w 1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1" y="2"/>
                    <a:pt x="5" y="4"/>
                    <a:pt x="8" y="4"/>
                  </a:cubicBezTo>
                  <a:cubicBezTo>
                    <a:pt x="9" y="4"/>
                    <a:pt x="12" y="3"/>
                    <a:pt x="14" y="3"/>
                  </a:cubicBezTo>
                  <a:cubicBezTo>
                    <a:pt x="14" y="2"/>
                    <a:pt x="15" y="1"/>
                    <a:pt x="15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4" name="Rectangle 1065"/>
            <p:cNvSpPr>
              <a:spLocks noChangeArrowheads="1"/>
            </p:cNvSpPr>
            <p:nvPr/>
          </p:nvSpPr>
          <p:spPr bwMode="auto">
            <a:xfrm>
              <a:off x="1814891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5" name="Freeform 1066"/>
            <p:cNvSpPr/>
            <p:nvPr/>
          </p:nvSpPr>
          <p:spPr bwMode="auto">
            <a:xfrm>
              <a:off x="1870468" y="4058084"/>
              <a:ext cx="5850" cy="1755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6" name="Freeform 1067"/>
            <p:cNvSpPr/>
            <p:nvPr/>
          </p:nvSpPr>
          <p:spPr bwMode="auto">
            <a:xfrm>
              <a:off x="1814891" y="4030295"/>
              <a:ext cx="2924" cy="292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7" name="Freeform 1068"/>
            <p:cNvSpPr/>
            <p:nvPr/>
          </p:nvSpPr>
          <p:spPr bwMode="auto">
            <a:xfrm>
              <a:off x="1845605" y="4043458"/>
              <a:ext cx="24863" cy="17550"/>
            </a:xfrm>
            <a:custGeom>
              <a:avLst/>
              <a:gdLst>
                <a:gd name="T0" fmla="*/ 0 w 7"/>
                <a:gd name="T1" fmla="*/ 1 h 5"/>
                <a:gd name="T2" fmla="*/ 7 w 7"/>
                <a:gd name="T3" fmla="*/ 5 h 5"/>
                <a:gd name="T4" fmla="*/ 7 w 7"/>
                <a:gd name="T5" fmla="*/ 5 h 5"/>
                <a:gd name="T6" fmla="*/ 7 w 7"/>
                <a:gd name="T7" fmla="*/ 4 h 5"/>
                <a:gd name="T8" fmla="*/ 1 w 7"/>
                <a:gd name="T9" fmla="*/ 0 h 5"/>
                <a:gd name="T10" fmla="*/ 0 w 7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3" y="2"/>
                    <a:pt x="6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4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8" name="Freeform 1069"/>
            <p:cNvSpPr/>
            <p:nvPr/>
          </p:nvSpPr>
          <p:spPr bwMode="auto">
            <a:xfrm>
              <a:off x="1817817" y="4030295"/>
              <a:ext cx="24863" cy="13163"/>
            </a:xfrm>
            <a:custGeom>
              <a:avLst/>
              <a:gdLst>
                <a:gd name="T0" fmla="*/ 0 w 7"/>
                <a:gd name="T1" fmla="*/ 1 h 4"/>
                <a:gd name="T2" fmla="*/ 6 w 7"/>
                <a:gd name="T3" fmla="*/ 4 h 4"/>
                <a:gd name="T4" fmla="*/ 7 w 7"/>
                <a:gd name="T5" fmla="*/ 3 h 4"/>
                <a:gd name="T6" fmla="*/ 0 w 7"/>
                <a:gd name="T7" fmla="*/ 0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2"/>
                    <a:pt x="3" y="3"/>
                    <a:pt x="6" y="4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5" y="2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9" name="Rectangle 1070"/>
            <p:cNvSpPr>
              <a:spLocks noChangeArrowheads="1"/>
            </p:cNvSpPr>
            <p:nvPr/>
          </p:nvSpPr>
          <p:spPr bwMode="auto">
            <a:xfrm>
              <a:off x="1870468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0" name="Freeform 1071"/>
            <p:cNvSpPr/>
            <p:nvPr/>
          </p:nvSpPr>
          <p:spPr bwMode="auto">
            <a:xfrm>
              <a:off x="1810504" y="4050771"/>
              <a:ext cx="7313" cy="7313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1" name="Freeform 1072"/>
            <p:cNvSpPr/>
            <p:nvPr/>
          </p:nvSpPr>
          <p:spPr bwMode="auto">
            <a:xfrm>
              <a:off x="1866079" y="4033220"/>
              <a:ext cx="4387" cy="731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2" name="Freeform 1073"/>
            <p:cNvSpPr/>
            <p:nvPr/>
          </p:nvSpPr>
          <p:spPr bwMode="auto">
            <a:xfrm>
              <a:off x="1817817" y="4043458"/>
              <a:ext cx="27788" cy="14625"/>
            </a:xfrm>
            <a:custGeom>
              <a:avLst/>
              <a:gdLst>
                <a:gd name="T0" fmla="*/ 0 w 8"/>
                <a:gd name="T1" fmla="*/ 2 h 4"/>
                <a:gd name="T2" fmla="*/ 0 w 8"/>
                <a:gd name="T3" fmla="*/ 4 h 4"/>
                <a:gd name="T4" fmla="*/ 8 w 8"/>
                <a:gd name="T5" fmla="*/ 1 h 4"/>
                <a:gd name="T6" fmla="*/ 6 w 8"/>
                <a:gd name="T7" fmla="*/ 0 h 4"/>
                <a:gd name="T8" fmla="*/ 0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5" y="2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3" name="Freeform 1074"/>
            <p:cNvSpPr/>
            <p:nvPr/>
          </p:nvSpPr>
          <p:spPr bwMode="auto">
            <a:xfrm>
              <a:off x="1842679" y="4033220"/>
              <a:ext cx="27788" cy="10237"/>
            </a:xfrm>
            <a:custGeom>
              <a:avLst/>
              <a:gdLst>
                <a:gd name="T0" fmla="*/ 0 w 8"/>
                <a:gd name="T1" fmla="*/ 2 h 3"/>
                <a:gd name="T2" fmla="*/ 2 w 8"/>
                <a:gd name="T3" fmla="*/ 3 h 3"/>
                <a:gd name="T4" fmla="*/ 8 w 8"/>
                <a:gd name="T5" fmla="*/ 2 h 3"/>
                <a:gd name="T6" fmla="*/ 7 w 8"/>
                <a:gd name="T7" fmla="*/ 0 h 3"/>
                <a:gd name="T8" fmla="*/ 0 w 8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1" y="2"/>
                    <a:pt x="2" y="3"/>
                    <a:pt x="2" y="3"/>
                  </a:cubicBezTo>
                  <a:cubicBezTo>
                    <a:pt x="5" y="3"/>
                    <a:pt x="7" y="2"/>
                    <a:pt x="8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1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4" name="Freeform 1075"/>
            <p:cNvSpPr/>
            <p:nvPr/>
          </p:nvSpPr>
          <p:spPr bwMode="auto">
            <a:xfrm>
              <a:off x="1838292" y="4040533"/>
              <a:ext cx="10237" cy="7313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3 w 3"/>
                <a:gd name="T5" fmla="*/ 1 h 2"/>
                <a:gd name="T6" fmla="*/ 1 w 3"/>
                <a:gd name="T7" fmla="*/ 0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5" name="Freeform 1076"/>
            <p:cNvSpPr/>
            <p:nvPr/>
          </p:nvSpPr>
          <p:spPr bwMode="auto">
            <a:xfrm>
              <a:off x="1866079" y="3992270"/>
              <a:ext cx="4387" cy="73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6" name="Freeform 1077"/>
            <p:cNvSpPr/>
            <p:nvPr/>
          </p:nvSpPr>
          <p:spPr bwMode="auto">
            <a:xfrm>
              <a:off x="1814891" y="3992270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7" name="Freeform 1078"/>
            <p:cNvSpPr/>
            <p:nvPr/>
          </p:nvSpPr>
          <p:spPr bwMode="auto">
            <a:xfrm>
              <a:off x="1863155" y="3995196"/>
              <a:ext cx="7313" cy="7313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8" name="Freeform 1079"/>
            <p:cNvSpPr/>
            <p:nvPr/>
          </p:nvSpPr>
          <p:spPr bwMode="auto">
            <a:xfrm>
              <a:off x="1814891" y="3992270"/>
              <a:ext cx="48263" cy="13163"/>
            </a:xfrm>
            <a:custGeom>
              <a:avLst/>
              <a:gdLst>
                <a:gd name="T0" fmla="*/ 0 w 14"/>
                <a:gd name="T1" fmla="*/ 0 h 4"/>
                <a:gd name="T2" fmla="*/ 1 w 14"/>
                <a:gd name="T3" fmla="*/ 2 h 4"/>
                <a:gd name="T4" fmla="*/ 8 w 14"/>
                <a:gd name="T5" fmla="*/ 4 h 4"/>
                <a:gd name="T6" fmla="*/ 14 w 14"/>
                <a:gd name="T7" fmla="*/ 3 h 4"/>
                <a:gd name="T8" fmla="*/ 14 w 14"/>
                <a:gd name="T9" fmla="*/ 1 h 4"/>
                <a:gd name="T10" fmla="*/ 8 w 14"/>
                <a:gd name="T11" fmla="*/ 2 h 4"/>
                <a:gd name="T12" fmla="*/ 0 w 1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2" y="3"/>
                    <a:pt x="7" y="4"/>
                    <a:pt x="8" y="4"/>
                  </a:cubicBezTo>
                  <a:cubicBezTo>
                    <a:pt x="9" y="4"/>
                    <a:pt x="12" y="3"/>
                    <a:pt x="14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1"/>
                    <a:pt x="9" y="2"/>
                    <a:pt x="8" y="2"/>
                  </a:cubicBezTo>
                  <a:cubicBezTo>
                    <a:pt x="5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9" name="Rectangle 1080"/>
            <p:cNvSpPr>
              <a:spLocks noChangeArrowheads="1"/>
            </p:cNvSpPr>
            <p:nvPr/>
          </p:nvSpPr>
          <p:spPr bwMode="auto">
            <a:xfrm>
              <a:off x="1866079" y="39747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0" name="Freeform 1081"/>
            <p:cNvSpPr/>
            <p:nvPr/>
          </p:nvSpPr>
          <p:spPr bwMode="auto">
            <a:xfrm>
              <a:off x="1787104" y="3604703"/>
              <a:ext cx="99451" cy="367091"/>
            </a:xfrm>
            <a:custGeom>
              <a:avLst/>
              <a:gdLst>
                <a:gd name="T0" fmla="*/ 0 w 29"/>
                <a:gd name="T1" fmla="*/ 28 h 106"/>
                <a:gd name="T2" fmla="*/ 24 w 29"/>
                <a:gd name="T3" fmla="*/ 31 h 106"/>
                <a:gd name="T4" fmla="*/ 23 w 29"/>
                <a:gd name="T5" fmla="*/ 106 h 106"/>
                <a:gd name="T6" fmla="*/ 28 w 29"/>
                <a:gd name="T7" fmla="*/ 45 h 106"/>
                <a:gd name="T8" fmla="*/ 29 w 29"/>
                <a:gd name="T9" fmla="*/ 7 h 106"/>
                <a:gd name="T10" fmla="*/ 0 w 29"/>
                <a:gd name="T11" fmla="*/ 0 h 106"/>
                <a:gd name="T12" fmla="*/ 0 w 29"/>
                <a:gd name="T13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06">
                  <a:moveTo>
                    <a:pt x="0" y="28"/>
                  </a:moveTo>
                  <a:cubicBezTo>
                    <a:pt x="5" y="28"/>
                    <a:pt x="23" y="28"/>
                    <a:pt x="24" y="31"/>
                  </a:cubicBezTo>
                  <a:cubicBezTo>
                    <a:pt x="25" y="35"/>
                    <a:pt x="24" y="94"/>
                    <a:pt x="23" y="106"/>
                  </a:cubicBezTo>
                  <a:cubicBezTo>
                    <a:pt x="25" y="88"/>
                    <a:pt x="27" y="57"/>
                    <a:pt x="28" y="45"/>
                  </a:cubicBezTo>
                  <a:cubicBezTo>
                    <a:pt x="28" y="37"/>
                    <a:pt x="28" y="22"/>
                    <a:pt x="29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19"/>
                    <a:pt x="0" y="28"/>
                  </a:cubicBez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1" name="Freeform 1082"/>
            <p:cNvSpPr/>
            <p:nvPr/>
          </p:nvSpPr>
          <p:spPr bwMode="auto">
            <a:xfrm>
              <a:off x="1637927" y="4033220"/>
              <a:ext cx="68738" cy="83364"/>
            </a:xfrm>
            <a:custGeom>
              <a:avLst/>
              <a:gdLst>
                <a:gd name="T0" fmla="*/ 17 w 20"/>
                <a:gd name="T1" fmla="*/ 0 h 24"/>
                <a:gd name="T2" fmla="*/ 17 w 20"/>
                <a:gd name="T3" fmla="*/ 5 h 24"/>
                <a:gd name="T4" fmla="*/ 19 w 20"/>
                <a:gd name="T5" fmla="*/ 6 h 24"/>
                <a:gd name="T6" fmla="*/ 19 w 20"/>
                <a:gd name="T7" fmla="*/ 7 h 24"/>
                <a:gd name="T8" fmla="*/ 17 w 20"/>
                <a:gd name="T9" fmla="*/ 7 h 24"/>
                <a:gd name="T10" fmla="*/ 10 w 20"/>
                <a:gd name="T11" fmla="*/ 14 h 24"/>
                <a:gd name="T12" fmla="*/ 2 w 20"/>
                <a:gd name="T13" fmla="*/ 8 h 24"/>
                <a:gd name="T14" fmla="*/ 2 w 20"/>
                <a:gd name="T15" fmla="*/ 7 h 24"/>
                <a:gd name="T16" fmla="*/ 2 w 20"/>
                <a:gd name="T17" fmla="*/ 7 h 24"/>
                <a:gd name="T18" fmla="*/ 3 w 20"/>
                <a:gd name="T19" fmla="*/ 2 h 24"/>
                <a:gd name="T20" fmla="*/ 2 w 20"/>
                <a:gd name="T21" fmla="*/ 2 h 24"/>
                <a:gd name="T22" fmla="*/ 2 w 20"/>
                <a:gd name="T23" fmla="*/ 0 h 24"/>
                <a:gd name="T24" fmla="*/ 0 w 20"/>
                <a:gd name="T25" fmla="*/ 12 h 24"/>
                <a:gd name="T26" fmla="*/ 8 w 20"/>
                <a:gd name="T27" fmla="*/ 24 h 24"/>
                <a:gd name="T28" fmla="*/ 20 w 20"/>
                <a:gd name="T29" fmla="*/ 13 h 24"/>
                <a:gd name="T30" fmla="*/ 18 w 20"/>
                <a:gd name="T31" fmla="*/ 0 h 24"/>
                <a:gd name="T32" fmla="*/ 17 w 20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4">
                  <a:moveTo>
                    <a:pt x="17" y="0"/>
                  </a:moveTo>
                  <a:cubicBezTo>
                    <a:pt x="17" y="2"/>
                    <a:pt x="17" y="3"/>
                    <a:pt x="17" y="5"/>
                  </a:cubicBezTo>
                  <a:cubicBezTo>
                    <a:pt x="18" y="5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6" y="11"/>
                    <a:pt x="15" y="14"/>
                    <a:pt x="10" y="14"/>
                  </a:cubicBezTo>
                  <a:cubicBezTo>
                    <a:pt x="5" y="14"/>
                    <a:pt x="3" y="12"/>
                    <a:pt x="2" y="8"/>
                  </a:cubicBezTo>
                  <a:cubicBezTo>
                    <a:pt x="0" y="12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4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4" y="24"/>
                    <a:pt x="8" y="24"/>
                  </a:cubicBezTo>
                  <a:cubicBezTo>
                    <a:pt x="12" y="24"/>
                    <a:pt x="20" y="13"/>
                    <a:pt x="20" y="1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2" name="Freeform 1083"/>
            <p:cNvSpPr/>
            <p:nvPr/>
          </p:nvSpPr>
          <p:spPr bwMode="auto">
            <a:xfrm>
              <a:off x="1645240" y="3999583"/>
              <a:ext cx="7313" cy="33638"/>
            </a:xfrm>
            <a:custGeom>
              <a:avLst/>
              <a:gdLst>
                <a:gd name="T0" fmla="*/ 1 w 2"/>
                <a:gd name="T1" fmla="*/ 0 h 10"/>
                <a:gd name="T2" fmla="*/ 1 w 2"/>
                <a:gd name="T3" fmla="*/ 6 h 10"/>
                <a:gd name="T4" fmla="*/ 0 w 2"/>
                <a:gd name="T5" fmla="*/ 10 h 10"/>
                <a:gd name="T6" fmla="*/ 1 w 2"/>
                <a:gd name="T7" fmla="*/ 10 h 10"/>
                <a:gd name="T8" fmla="*/ 2 w 2"/>
                <a:gd name="T9" fmla="*/ 6 h 10"/>
                <a:gd name="T10" fmla="*/ 2 w 2"/>
                <a:gd name="T11" fmla="*/ 1 h 10"/>
                <a:gd name="T12" fmla="*/ 1 w 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8"/>
                    <a:pt x="2" y="6"/>
                    <a:pt x="2" y="6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3" name="Freeform 1084"/>
            <p:cNvSpPr/>
            <p:nvPr/>
          </p:nvSpPr>
          <p:spPr bwMode="auto">
            <a:xfrm>
              <a:off x="1645240" y="3984957"/>
              <a:ext cx="7313" cy="1023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4" name="Freeform 1085"/>
            <p:cNvSpPr/>
            <p:nvPr/>
          </p:nvSpPr>
          <p:spPr bwMode="auto">
            <a:xfrm>
              <a:off x="1696428" y="3987883"/>
              <a:ext cx="10237" cy="45338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1 h 13"/>
                <a:gd name="T4" fmla="*/ 1 w 3"/>
                <a:gd name="T5" fmla="*/ 1 h 13"/>
                <a:gd name="T6" fmla="*/ 1 w 3"/>
                <a:gd name="T7" fmla="*/ 3 h 13"/>
                <a:gd name="T8" fmla="*/ 1 w 3"/>
                <a:gd name="T9" fmla="*/ 3 h 13"/>
                <a:gd name="T10" fmla="*/ 0 w 3"/>
                <a:gd name="T11" fmla="*/ 9 h 13"/>
                <a:gd name="T12" fmla="*/ 0 w 3"/>
                <a:gd name="T13" fmla="*/ 12 h 13"/>
                <a:gd name="T14" fmla="*/ 1 w 3"/>
                <a:gd name="T15" fmla="*/ 12 h 13"/>
                <a:gd name="T16" fmla="*/ 1 w 3"/>
                <a:gd name="T17" fmla="*/ 13 h 13"/>
                <a:gd name="T18" fmla="*/ 1 w 3"/>
                <a:gd name="T19" fmla="*/ 9 h 13"/>
                <a:gd name="T20" fmla="*/ 3 w 3"/>
                <a:gd name="T21" fmla="*/ 0 h 13"/>
                <a:gd name="T22" fmla="*/ 1 w 3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7"/>
                    <a:pt x="0" y="9"/>
                    <a:pt x="0" y="9"/>
                  </a:cubicBezTo>
                  <a:cubicBezTo>
                    <a:pt x="0" y="9"/>
                    <a:pt x="0" y="10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5" name="Freeform 1086"/>
            <p:cNvSpPr/>
            <p:nvPr/>
          </p:nvSpPr>
          <p:spPr bwMode="auto">
            <a:xfrm>
              <a:off x="1630615" y="3693917"/>
              <a:ext cx="90676" cy="293965"/>
            </a:xfrm>
            <a:custGeom>
              <a:avLst/>
              <a:gdLst>
                <a:gd name="T0" fmla="*/ 0 w 26"/>
                <a:gd name="T1" fmla="*/ 3 h 85"/>
                <a:gd name="T2" fmla="*/ 1 w 26"/>
                <a:gd name="T3" fmla="*/ 19 h 85"/>
                <a:gd name="T4" fmla="*/ 6 w 26"/>
                <a:gd name="T5" fmla="*/ 84 h 85"/>
                <a:gd name="T6" fmla="*/ 20 w 26"/>
                <a:gd name="T7" fmla="*/ 85 h 85"/>
                <a:gd name="T8" fmla="*/ 21 w 26"/>
                <a:gd name="T9" fmla="*/ 73 h 85"/>
                <a:gd name="T10" fmla="*/ 24 w 26"/>
                <a:gd name="T11" fmla="*/ 5 h 85"/>
                <a:gd name="T12" fmla="*/ 0 w 26"/>
                <a:gd name="T13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5">
                  <a:moveTo>
                    <a:pt x="0" y="3"/>
                  </a:moveTo>
                  <a:cubicBezTo>
                    <a:pt x="0" y="9"/>
                    <a:pt x="0" y="15"/>
                    <a:pt x="1" y="19"/>
                  </a:cubicBezTo>
                  <a:cubicBezTo>
                    <a:pt x="1" y="32"/>
                    <a:pt x="4" y="68"/>
                    <a:pt x="6" y="84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2"/>
                    <a:pt x="21" y="78"/>
                    <a:pt x="21" y="73"/>
                  </a:cubicBezTo>
                  <a:cubicBezTo>
                    <a:pt x="21" y="73"/>
                    <a:pt x="26" y="10"/>
                    <a:pt x="24" y="5"/>
                  </a:cubicBezTo>
                  <a:cubicBezTo>
                    <a:pt x="23" y="0"/>
                    <a:pt x="4" y="2"/>
                    <a:pt x="0" y="3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6" name="Freeform 1087"/>
            <p:cNvSpPr/>
            <p:nvPr/>
          </p:nvSpPr>
          <p:spPr bwMode="auto">
            <a:xfrm>
              <a:off x="1645240" y="4047845"/>
              <a:ext cx="51188" cy="33638"/>
            </a:xfrm>
            <a:custGeom>
              <a:avLst/>
              <a:gdLst>
                <a:gd name="T0" fmla="*/ 0 w 15"/>
                <a:gd name="T1" fmla="*/ 4 h 10"/>
                <a:gd name="T2" fmla="*/ 0 w 15"/>
                <a:gd name="T3" fmla="*/ 4 h 10"/>
                <a:gd name="T4" fmla="*/ 8 w 15"/>
                <a:gd name="T5" fmla="*/ 10 h 10"/>
                <a:gd name="T6" fmla="*/ 15 w 15"/>
                <a:gd name="T7" fmla="*/ 3 h 10"/>
                <a:gd name="T8" fmla="*/ 7 w 15"/>
                <a:gd name="T9" fmla="*/ 0 h 10"/>
                <a:gd name="T10" fmla="*/ 0 w 15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8"/>
                    <a:pt x="3" y="10"/>
                    <a:pt x="8" y="10"/>
                  </a:cubicBezTo>
                  <a:cubicBezTo>
                    <a:pt x="13" y="10"/>
                    <a:pt x="14" y="7"/>
                    <a:pt x="15" y="3"/>
                  </a:cubicBezTo>
                  <a:cubicBezTo>
                    <a:pt x="13" y="2"/>
                    <a:pt x="10" y="1"/>
                    <a:pt x="7" y="0"/>
                  </a:cubicBezTo>
                  <a:cubicBezTo>
                    <a:pt x="4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7" name="Freeform 1088"/>
            <p:cNvSpPr/>
            <p:nvPr/>
          </p:nvSpPr>
          <p:spPr bwMode="auto">
            <a:xfrm>
              <a:off x="1675952" y="4033220"/>
              <a:ext cx="20475" cy="17550"/>
            </a:xfrm>
            <a:custGeom>
              <a:avLst/>
              <a:gdLst>
                <a:gd name="T0" fmla="*/ 0 w 6"/>
                <a:gd name="T1" fmla="*/ 3 h 5"/>
                <a:gd name="T2" fmla="*/ 6 w 6"/>
                <a:gd name="T3" fmla="*/ 5 h 5"/>
                <a:gd name="T4" fmla="*/ 6 w 6"/>
                <a:gd name="T5" fmla="*/ 0 h 5"/>
                <a:gd name="T6" fmla="*/ 0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2" y="3"/>
                    <a:pt x="5" y="4"/>
                    <a:pt x="6" y="5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5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8" name="Freeform 1089"/>
            <p:cNvSpPr/>
            <p:nvPr/>
          </p:nvSpPr>
          <p:spPr bwMode="auto">
            <a:xfrm>
              <a:off x="1652552" y="3984957"/>
              <a:ext cx="48263" cy="14625"/>
            </a:xfrm>
            <a:custGeom>
              <a:avLst/>
              <a:gdLst>
                <a:gd name="T0" fmla="*/ 0 w 14"/>
                <a:gd name="T1" fmla="*/ 3 h 4"/>
                <a:gd name="T2" fmla="*/ 6 w 14"/>
                <a:gd name="T3" fmla="*/ 4 h 4"/>
                <a:gd name="T4" fmla="*/ 14 w 14"/>
                <a:gd name="T5" fmla="*/ 2 h 4"/>
                <a:gd name="T6" fmla="*/ 14 w 14"/>
                <a:gd name="T7" fmla="*/ 1 h 4"/>
                <a:gd name="T8" fmla="*/ 0 w 14"/>
                <a:gd name="T9" fmla="*/ 0 h 4"/>
                <a:gd name="T10" fmla="*/ 0 w 1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2" y="4"/>
                    <a:pt x="5" y="4"/>
                    <a:pt x="6" y="4"/>
                  </a:cubicBezTo>
                  <a:cubicBezTo>
                    <a:pt x="9" y="4"/>
                    <a:pt x="13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9" name="Freeform 1090"/>
            <p:cNvSpPr/>
            <p:nvPr/>
          </p:nvSpPr>
          <p:spPr bwMode="auto">
            <a:xfrm>
              <a:off x="1648165" y="3999583"/>
              <a:ext cx="52651" cy="40951"/>
            </a:xfrm>
            <a:custGeom>
              <a:avLst/>
              <a:gdLst>
                <a:gd name="T0" fmla="*/ 7 w 15"/>
                <a:gd name="T1" fmla="*/ 2 h 12"/>
                <a:gd name="T2" fmla="*/ 1 w 15"/>
                <a:gd name="T3" fmla="*/ 1 h 12"/>
                <a:gd name="T4" fmla="*/ 1 w 15"/>
                <a:gd name="T5" fmla="*/ 6 h 12"/>
                <a:gd name="T6" fmla="*/ 0 w 15"/>
                <a:gd name="T7" fmla="*/ 10 h 12"/>
                <a:gd name="T8" fmla="*/ 7 w 15"/>
                <a:gd name="T9" fmla="*/ 12 h 12"/>
                <a:gd name="T10" fmla="*/ 14 w 15"/>
                <a:gd name="T11" fmla="*/ 9 h 12"/>
                <a:gd name="T12" fmla="*/ 14 w 15"/>
                <a:gd name="T13" fmla="*/ 6 h 12"/>
                <a:gd name="T14" fmla="*/ 15 w 15"/>
                <a:gd name="T15" fmla="*/ 0 h 12"/>
                <a:gd name="T16" fmla="*/ 7 w 15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2">
                  <a:moveTo>
                    <a:pt x="7" y="2"/>
                  </a:moveTo>
                  <a:cubicBezTo>
                    <a:pt x="6" y="2"/>
                    <a:pt x="3" y="1"/>
                    <a:pt x="1" y="1"/>
                  </a:cubicBezTo>
                  <a:cubicBezTo>
                    <a:pt x="1" y="4"/>
                    <a:pt x="1" y="6"/>
                    <a:pt x="1" y="6"/>
                  </a:cubicBezTo>
                  <a:cubicBezTo>
                    <a:pt x="1" y="6"/>
                    <a:pt x="1" y="8"/>
                    <a:pt x="0" y="10"/>
                  </a:cubicBezTo>
                  <a:cubicBezTo>
                    <a:pt x="1" y="11"/>
                    <a:pt x="4" y="11"/>
                    <a:pt x="7" y="12"/>
                  </a:cubicBezTo>
                  <a:cubicBezTo>
                    <a:pt x="10" y="11"/>
                    <a:pt x="12" y="9"/>
                    <a:pt x="14" y="9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6"/>
                    <a:pt x="14" y="4"/>
                    <a:pt x="15" y="0"/>
                  </a:cubicBezTo>
                  <a:cubicBezTo>
                    <a:pt x="13" y="1"/>
                    <a:pt x="8" y="2"/>
                    <a:pt x="7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0" name="Freeform 1091"/>
            <p:cNvSpPr/>
            <p:nvPr/>
          </p:nvSpPr>
          <p:spPr bwMode="auto">
            <a:xfrm>
              <a:off x="1645240" y="4040533"/>
              <a:ext cx="20475" cy="17550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5 h 5"/>
                <a:gd name="T4" fmla="*/ 6 w 6"/>
                <a:gd name="T5" fmla="*/ 1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1" y="4"/>
                    <a:pt x="3" y="3"/>
                    <a:pt x="6" y="1"/>
                  </a:cubicBezTo>
                  <a:cubicBezTo>
                    <a:pt x="4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1" name="Rectangle 1092"/>
            <p:cNvSpPr>
              <a:spLocks noChangeArrowheads="1"/>
            </p:cNvSpPr>
            <p:nvPr/>
          </p:nvSpPr>
          <p:spPr bwMode="auto">
            <a:xfrm>
              <a:off x="1700815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2" name="Freeform 1093"/>
            <p:cNvSpPr/>
            <p:nvPr/>
          </p:nvSpPr>
          <p:spPr bwMode="auto">
            <a:xfrm>
              <a:off x="1637927" y="4058084"/>
              <a:ext cx="7313" cy="175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0" y="5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3" name="Freeform 1094"/>
            <p:cNvSpPr/>
            <p:nvPr/>
          </p:nvSpPr>
          <p:spPr bwMode="auto">
            <a:xfrm>
              <a:off x="1696428" y="4030295"/>
              <a:ext cx="4387" cy="292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4" name="Freeform 1095"/>
            <p:cNvSpPr/>
            <p:nvPr/>
          </p:nvSpPr>
          <p:spPr bwMode="auto">
            <a:xfrm>
              <a:off x="1645240" y="4043458"/>
              <a:ext cx="23400" cy="17550"/>
            </a:xfrm>
            <a:custGeom>
              <a:avLst/>
              <a:gdLst>
                <a:gd name="T0" fmla="*/ 0 w 7"/>
                <a:gd name="T1" fmla="*/ 4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1 h 5"/>
                <a:gd name="T8" fmla="*/ 6 w 7"/>
                <a:gd name="T9" fmla="*/ 0 h 5"/>
                <a:gd name="T10" fmla="*/ 0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4" y="2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5" name="Freeform 1096"/>
            <p:cNvSpPr/>
            <p:nvPr/>
          </p:nvSpPr>
          <p:spPr bwMode="auto">
            <a:xfrm>
              <a:off x="1673028" y="4030295"/>
              <a:ext cx="23400" cy="13163"/>
            </a:xfrm>
            <a:custGeom>
              <a:avLst/>
              <a:gdLst>
                <a:gd name="T0" fmla="*/ 0 w 7"/>
                <a:gd name="T1" fmla="*/ 3 h 4"/>
                <a:gd name="T2" fmla="*/ 1 w 7"/>
                <a:gd name="T3" fmla="*/ 4 h 4"/>
                <a:gd name="T4" fmla="*/ 7 w 7"/>
                <a:gd name="T5" fmla="*/ 1 h 4"/>
                <a:gd name="T6" fmla="*/ 7 w 7"/>
                <a:gd name="T7" fmla="*/ 0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4" y="3"/>
                    <a:pt x="6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0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6" name="Rectangle 1097"/>
            <p:cNvSpPr>
              <a:spLocks noChangeArrowheads="1"/>
            </p:cNvSpPr>
            <p:nvPr/>
          </p:nvSpPr>
          <p:spPr bwMode="auto">
            <a:xfrm>
              <a:off x="1645240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7" name="Freeform 1098"/>
            <p:cNvSpPr/>
            <p:nvPr/>
          </p:nvSpPr>
          <p:spPr bwMode="auto">
            <a:xfrm>
              <a:off x="1696428" y="4050771"/>
              <a:ext cx="7313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8" name="Freeform 1099"/>
            <p:cNvSpPr/>
            <p:nvPr/>
          </p:nvSpPr>
          <p:spPr bwMode="auto">
            <a:xfrm>
              <a:off x="1645240" y="4033220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9" name="Freeform 1100"/>
            <p:cNvSpPr/>
            <p:nvPr/>
          </p:nvSpPr>
          <p:spPr bwMode="auto">
            <a:xfrm>
              <a:off x="1668641" y="4043458"/>
              <a:ext cx="27788" cy="14625"/>
            </a:xfrm>
            <a:custGeom>
              <a:avLst/>
              <a:gdLst>
                <a:gd name="T0" fmla="*/ 0 w 8"/>
                <a:gd name="T1" fmla="*/ 1 h 4"/>
                <a:gd name="T2" fmla="*/ 8 w 8"/>
                <a:gd name="T3" fmla="*/ 4 h 4"/>
                <a:gd name="T4" fmla="*/ 8 w 8"/>
                <a:gd name="T5" fmla="*/ 2 h 4"/>
                <a:gd name="T6" fmla="*/ 2 w 8"/>
                <a:gd name="T7" fmla="*/ 0 h 4"/>
                <a:gd name="T8" fmla="*/ 0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3" y="2"/>
                    <a:pt x="6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7" y="1"/>
                    <a:pt x="4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0" name="Freeform 1101"/>
            <p:cNvSpPr/>
            <p:nvPr/>
          </p:nvSpPr>
          <p:spPr bwMode="auto">
            <a:xfrm>
              <a:off x="1648165" y="4033220"/>
              <a:ext cx="24863" cy="10237"/>
            </a:xfrm>
            <a:custGeom>
              <a:avLst/>
              <a:gdLst>
                <a:gd name="T0" fmla="*/ 0 w 7"/>
                <a:gd name="T1" fmla="*/ 2 h 3"/>
                <a:gd name="T2" fmla="*/ 5 w 7"/>
                <a:gd name="T3" fmla="*/ 3 h 3"/>
                <a:gd name="T4" fmla="*/ 7 w 7"/>
                <a:gd name="T5" fmla="*/ 2 h 3"/>
                <a:gd name="T6" fmla="*/ 0 w 7"/>
                <a:gd name="T7" fmla="*/ 0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4" y="1"/>
                    <a:pt x="1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1" name="Freeform 1102"/>
            <p:cNvSpPr/>
            <p:nvPr/>
          </p:nvSpPr>
          <p:spPr bwMode="auto">
            <a:xfrm>
              <a:off x="1665715" y="4040533"/>
              <a:ext cx="10237" cy="7313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2" name="Freeform 1103"/>
            <p:cNvSpPr/>
            <p:nvPr/>
          </p:nvSpPr>
          <p:spPr bwMode="auto">
            <a:xfrm>
              <a:off x="1645240" y="3992270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3" name="Freeform 1104"/>
            <p:cNvSpPr/>
            <p:nvPr/>
          </p:nvSpPr>
          <p:spPr bwMode="auto">
            <a:xfrm>
              <a:off x="1700815" y="3992270"/>
              <a:ext cx="0" cy="7313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4" name="Freeform 1105"/>
            <p:cNvSpPr/>
            <p:nvPr/>
          </p:nvSpPr>
          <p:spPr bwMode="auto">
            <a:xfrm>
              <a:off x="1645240" y="3995196"/>
              <a:ext cx="7313" cy="7313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5" name="Freeform 1106"/>
            <p:cNvSpPr/>
            <p:nvPr/>
          </p:nvSpPr>
          <p:spPr bwMode="auto">
            <a:xfrm>
              <a:off x="1652552" y="3992270"/>
              <a:ext cx="48263" cy="13163"/>
            </a:xfrm>
            <a:custGeom>
              <a:avLst/>
              <a:gdLst>
                <a:gd name="T0" fmla="*/ 0 w 14"/>
                <a:gd name="T1" fmla="*/ 1 h 4"/>
                <a:gd name="T2" fmla="*/ 0 w 14"/>
                <a:gd name="T3" fmla="*/ 3 h 4"/>
                <a:gd name="T4" fmla="*/ 6 w 14"/>
                <a:gd name="T5" fmla="*/ 4 h 4"/>
                <a:gd name="T6" fmla="*/ 14 w 14"/>
                <a:gd name="T7" fmla="*/ 2 h 4"/>
                <a:gd name="T8" fmla="*/ 14 w 14"/>
                <a:gd name="T9" fmla="*/ 0 h 4"/>
                <a:gd name="T10" fmla="*/ 6 w 14"/>
                <a:gd name="T11" fmla="*/ 2 h 4"/>
                <a:gd name="T12" fmla="*/ 0 w 1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5" y="4"/>
                    <a:pt x="6" y="4"/>
                  </a:cubicBezTo>
                  <a:cubicBezTo>
                    <a:pt x="7" y="4"/>
                    <a:pt x="12" y="3"/>
                    <a:pt x="14" y="2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9" y="2"/>
                    <a:pt x="6" y="2"/>
                  </a:cubicBezTo>
                  <a:cubicBezTo>
                    <a:pt x="5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6" name="Freeform 1107"/>
            <p:cNvSpPr/>
            <p:nvPr/>
          </p:nvSpPr>
          <p:spPr bwMode="auto">
            <a:xfrm>
              <a:off x="1630615" y="3617866"/>
              <a:ext cx="97988" cy="329066"/>
            </a:xfrm>
            <a:custGeom>
              <a:avLst/>
              <a:gdLst>
                <a:gd name="T0" fmla="*/ 0 w 28"/>
                <a:gd name="T1" fmla="*/ 0 h 95"/>
                <a:gd name="T2" fmla="*/ 0 w 28"/>
                <a:gd name="T3" fmla="*/ 25 h 95"/>
                <a:gd name="T4" fmla="*/ 24 w 28"/>
                <a:gd name="T5" fmla="*/ 27 h 95"/>
                <a:gd name="T6" fmla="*/ 21 w 28"/>
                <a:gd name="T7" fmla="*/ 95 h 95"/>
                <a:gd name="T8" fmla="*/ 28 w 28"/>
                <a:gd name="T9" fmla="*/ 44 h 95"/>
                <a:gd name="T10" fmla="*/ 28 w 28"/>
                <a:gd name="T11" fmla="*/ 5 h 95"/>
                <a:gd name="T12" fmla="*/ 0 w 2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5">
                  <a:moveTo>
                    <a:pt x="0" y="0"/>
                  </a:moveTo>
                  <a:cubicBezTo>
                    <a:pt x="0" y="8"/>
                    <a:pt x="0" y="17"/>
                    <a:pt x="0" y="25"/>
                  </a:cubicBezTo>
                  <a:cubicBezTo>
                    <a:pt x="4" y="24"/>
                    <a:pt x="23" y="22"/>
                    <a:pt x="24" y="27"/>
                  </a:cubicBezTo>
                  <a:cubicBezTo>
                    <a:pt x="26" y="32"/>
                    <a:pt x="21" y="95"/>
                    <a:pt x="21" y="95"/>
                  </a:cubicBezTo>
                  <a:cubicBezTo>
                    <a:pt x="24" y="77"/>
                    <a:pt x="27" y="52"/>
                    <a:pt x="28" y="44"/>
                  </a:cubicBezTo>
                  <a:cubicBezTo>
                    <a:pt x="28" y="37"/>
                    <a:pt x="28" y="21"/>
                    <a:pt x="28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7" name="Freeform 1108"/>
            <p:cNvSpPr/>
            <p:nvPr/>
          </p:nvSpPr>
          <p:spPr bwMode="auto">
            <a:xfrm>
              <a:off x="1658402" y="2591181"/>
              <a:ext cx="214990" cy="190127"/>
            </a:xfrm>
            <a:custGeom>
              <a:avLst/>
              <a:gdLst>
                <a:gd name="T0" fmla="*/ 10 w 147"/>
                <a:gd name="T1" fmla="*/ 99 h 130"/>
                <a:gd name="T2" fmla="*/ 71 w 147"/>
                <a:gd name="T3" fmla="*/ 130 h 130"/>
                <a:gd name="T4" fmla="*/ 133 w 147"/>
                <a:gd name="T5" fmla="*/ 113 h 130"/>
                <a:gd name="T6" fmla="*/ 147 w 147"/>
                <a:gd name="T7" fmla="*/ 24 h 130"/>
                <a:gd name="T8" fmla="*/ 0 w 147"/>
                <a:gd name="T9" fmla="*/ 0 h 130"/>
                <a:gd name="T10" fmla="*/ 10 w 147"/>
                <a:gd name="T11" fmla="*/ 9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30">
                  <a:moveTo>
                    <a:pt x="10" y="99"/>
                  </a:moveTo>
                  <a:lnTo>
                    <a:pt x="71" y="130"/>
                  </a:lnTo>
                  <a:lnTo>
                    <a:pt x="133" y="113"/>
                  </a:lnTo>
                  <a:lnTo>
                    <a:pt x="147" y="24"/>
                  </a:lnTo>
                  <a:lnTo>
                    <a:pt x="0" y="0"/>
                  </a:lnTo>
                  <a:lnTo>
                    <a:pt x="10" y="99"/>
                  </a:lnTo>
                  <a:close/>
                </a:path>
              </a:pathLst>
            </a:custGeom>
            <a:solidFill>
              <a:srgbClr val="D1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8" name="Freeform 1109"/>
            <p:cNvSpPr>
              <a:spLocks noEditPoints="1"/>
            </p:cNvSpPr>
            <p:nvPr/>
          </p:nvSpPr>
          <p:spPr bwMode="auto">
            <a:xfrm>
              <a:off x="1516539" y="2705257"/>
              <a:ext cx="516268" cy="995973"/>
            </a:xfrm>
            <a:custGeom>
              <a:avLst/>
              <a:gdLst>
                <a:gd name="T0" fmla="*/ 89 w 149"/>
                <a:gd name="T1" fmla="*/ 0 h 288"/>
                <a:gd name="T2" fmla="*/ 55 w 149"/>
                <a:gd name="T3" fmla="*/ 0 h 288"/>
                <a:gd name="T4" fmla="*/ 3 w 149"/>
                <a:gd name="T5" fmla="*/ 116 h 288"/>
                <a:gd name="T6" fmla="*/ 28 w 149"/>
                <a:gd name="T7" fmla="*/ 139 h 288"/>
                <a:gd name="T8" fmla="*/ 29 w 149"/>
                <a:gd name="T9" fmla="*/ 284 h 288"/>
                <a:gd name="T10" fmla="*/ 37 w 149"/>
                <a:gd name="T11" fmla="*/ 287 h 288"/>
                <a:gd name="T12" fmla="*/ 43 w 149"/>
                <a:gd name="T13" fmla="*/ 284 h 288"/>
                <a:gd name="T14" fmla="*/ 47 w 149"/>
                <a:gd name="T15" fmla="*/ 286 h 288"/>
                <a:gd name="T16" fmla="*/ 61 w 149"/>
                <a:gd name="T17" fmla="*/ 264 h 288"/>
                <a:gd name="T18" fmla="*/ 70 w 149"/>
                <a:gd name="T19" fmla="*/ 283 h 288"/>
                <a:gd name="T20" fmla="*/ 83 w 149"/>
                <a:gd name="T21" fmla="*/ 285 h 288"/>
                <a:gd name="T22" fmla="*/ 92 w 149"/>
                <a:gd name="T23" fmla="*/ 284 h 288"/>
                <a:gd name="T24" fmla="*/ 94 w 149"/>
                <a:gd name="T25" fmla="*/ 285 h 288"/>
                <a:gd name="T26" fmla="*/ 103 w 149"/>
                <a:gd name="T27" fmla="*/ 285 h 288"/>
                <a:gd name="T28" fmla="*/ 108 w 149"/>
                <a:gd name="T29" fmla="*/ 284 h 288"/>
                <a:gd name="T30" fmla="*/ 114 w 149"/>
                <a:gd name="T31" fmla="*/ 283 h 288"/>
                <a:gd name="T32" fmla="*/ 131 w 149"/>
                <a:gd name="T33" fmla="*/ 141 h 288"/>
                <a:gd name="T34" fmla="*/ 132 w 149"/>
                <a:gd name="T35" fmla="*/ 22 h 288"/>
                <a:gd name="T36" fmla="*/ 34 w 149"/>
                <a:gd name="T37" fmla="*/ 88 h 288"/>
                <a:gd name="T38" fmla="*/ 29 w 149"/>
                <a:gd name="T39" fmla="*/ 91 h 288"/>
                <a:gd name="T40" fmla="*/ 16 w 149"/>
                <a:gd name="T41" fmla="*/ 102 h 288"/>
                <a:gd name="T42" fmla="*/ 13 w 149"/>
                <a:gd name="T43" fmla="*/ 103 h 288"/>
                <a:gd name="T44" fmla="*/ 12 w 149"/>
                <a:gd name="T45" fmla="*/ 102 h 288"/>
                <a:gd name="T46" fmla="*/ 12 w 149"/>
                <a:gd name="T47" fmla="*/ 100 h 288"/>
                <a:gd name="T48" fmla="*/ 24 w 149"/>
                <a:gd name="T49" fmla="*/ 92 h 288"/>
                <a:gd name="T50" fmla="*/ 31 w 149"/>
                <a:gd name="T51" fmla="*/ 59 h 288"/>
                <a:gd name="T52" fmla="*/ 31 w 149"/>
                <a:gd name="T53" fmla="*/ 56 h 288"/>
                <a:gd name="T54" fmla="*/ 32 w 149"/>
                <a:gd name="T55" fmla="*/ 55 h 288"/>
                <a:gd name="T56" fmla="*/ 32 w 149"/>
                <a:gd name="T57" fmla="*/ 56 h 288"/>
                <a:gd name="T58" fmla="*/ 33 w 149"/>
                <a:gd name="T59" fmla="*/ 56 h 288"/>
                <a:gd name="T60" fmla="*/ 35 w 149"/>
                <a:gd name="T61" fmla="*/ 59 h 288"/>
                <a:gd name="T62" fmla="*/ 37 w 149"/>
                <a:gd name="T63" fmla="*/ 88 h 288"/>
                <a:gd name="T64" fmla="*/ 109 w 149"/>
                <a:gd name="T65" fmla="*/ 129 h 288"/>
                <a:gd name="T66" fmla="*/ 104 w 149"/>
                <a:gd name="T67" fmla="*/ 111 h 288"/>
                <a:gd name="T68" fmla="*/ 90 w 149"/>
                <a:gd name="T69" fmla="*/ 99 h 288"/>
                <a:gd name="T70" fmla="*/ 118 w 149"/>
                <a:gd name="T71" fmla="*/ 64 h 288"/>
                <a:gd name="T72" fmla="*/ 118 w 149"/>
                <a:gd name="T73" fmla="*/ 56 h 288"/>
                <a:gd name="T74" fmla="*/ 118 w 149"/>
                <a:gd name="T75" fmla="*/ 56 h 288"/>
                <a:gd name="T76" fmla="*/ 130 w 149"/>
                <a:gd name="T77" fmla="*/ 9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9" h="288">
                  <a:moveTo>
                    <a:pt x="90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2" y="0"/>
                    <a:pt x="14" y="26"/>
                    <a:pt x="13" y="28"/>
                  </a:cubicBezTo>
                  <a:cubicBezTo>
                    <a:pt x="12" y="30"/>
                    <a:pt x="0" y="113"/>
                    <a:pt x="3" y="116"/>
                  </a:cubicBezTo>
                  <a:cubicBezTo>
                    <a:pt x="6" y="120"/>
                    <a:pt x="33" y="118"/>
                    <a:pt x="33" y="118"/>
                  </a:cubicBezTo>
                  <a:cubicBezTo>
                    <a:pt x="33" y="118"/>
                    <a:pt x="34" y="132"/>
                    <a:pt x="28" y="139"/>
                  </a:cubicBezTo>
                  <a:cubicBezTo>
                    <a:pt x="20" y="148"/>
                    <a:pt x="21" y="205"/>
                    <a:pt x="22" y="245"/>
                  </a:cubicBezTo>
                  <a:cubicBezTo>
                    <a:pt x="22" y="246"/>
                    <a:pt x="29" y="284"/>
                    <a:pt x="29" y="284"/>
                  </a:cubicBezTo>
                  <a:cubicBezTo>
                    <a:pt x="30" y="283"/>
                    <a:pt x="31" y="283"/>
                    <a:pt x="32" y="284"/>
                  </a:cubicBezTo>
                  <a:cubicBezTo>
                    <a:pt x="33" y="285"/>
                    <a:pt x="35" y="287"/>
                    <a:pt x="37" y="287"/>
                  </a:cubicBezTo>
                  <a:cubicBezTo>
                    <a:pt x="37" y="249"/>
                    <a:pt x="37" y="249"/>
                    <a:pt x="37" y="249"/>
                  </a:cubicBezTo>
                  <a:cubicBezTo>
                    <a:pt x="37" y="249"/>
                    <a:pt x="38" y="282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5" y="284"/>
                    <a:pt x="46" y="285"/>
                    <a:pt x="47" y="286"/>
                  </a:cubicBezTo>
                  <a:cubicBezTo>
                    <a:pt x="48" y="287"/>
                    <a:pt x="54" y="287"/>
                    <a:pt x="58" y="286"/>
                  </a:cubicBezTo>
                  <a:cubicBezTo>
                    <a:pt x="58" y="286"/>
                    <a:pt x="61" y="272"/>
                    <a:pt x="61" y="264"/>
                  </a:cubicBezTo>
                  <a:cubicBezTo>
                    <a:pt x="61" y="256"/>
                    <a:pt x="64" y="281"/>
                    <a:pt x="67" y="282"/>
                  </a:cubicBezTo>
                  <a:cubicBezTo>
                    <a:pt x="69" y="282"/>
                    <a:pt x="70" y="282"/>
                    <a:pt x="70" y="283"/>
                  </a:cubicBezTo>
                  <a:cubicBezTo>
                    <a:pt x="72" y="285"/>
                    <a:pt x="82" y="288"/>
                    <a:pt x="84" y="286"/>
                  </a:cubicBezTo>
                  <a:cubicBezTo>
                    <a:pt x="83" y="285"/>
                    <a:pt x="83" y="285"/>
                    <a:pt x="83" y="285"/>
                  </a:cubicBezTo>
                  <a:cubicBezTo>
                    <a:pt x="83" y="285"/>
                    <a:pt x="84" y="275"/>
                    <a:pt x="86" y="270"/>
                  </a:cubicBezTo>
                  <a:cubicBezTo>
                    <a:pt x="88" y="266"/>
                    <a:pt x="89" y="280"/>
                    <a:pt x="92" y="284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3" y="285"/>
                    <a:pt x="93" y="285"/>
                    <a:pt x="94" y="285"/>
                  </a:cubicBezTo>
                  <a:cubicBezTo>
                    <a:pt x="95" y="288"/>
                    <a:pt x="101" y="288"/>
                    <a:pt x="103" y="286"/>
                  </a:cubicBezTo>
                  <a:cubicBezTo>
                    <a:pt x="103" y="285"/>
                    <a:pt x="103" y="285"/>
                    <a:pt x="103" y="285"/>
                  </a:cubicBezTo>
                  <a:cubicBezTo>
                    <a:pt x="104" y="281"/>
                    <a:pt x="103" y="269"/>
                    <a:pt x="105" y="269"/>
                  </a:cubicBezTo>
                  <a:cubicBezTo>
                    <a:pt x="108" y="268"/>
                    <a:pt x="106" y="282"/>
                    <a:pt x="108" y="284"/>
                  </a:cubicBezTo>
                  <a:cubicBezTo>
                    <a:pt x="108" y="284"/>
                    <a:pt x="108" y="284"/>
                    <a:pt x="109" y="284"/>
                  </a:cubicBezTo>
                  <a:cubicBezTo>
                    <a:pt x="110" y="286"/>
                    <a:pt x="114" y="283"/>
                    <a:pt x="114" y="283"/>
                  </a:cubicBezTo>
                  <a:cubicBezTo>
                    <a:pt x="114" y="283"/>
                    <a:pt x="124" y="190"/>
                    <a:pt x="119" y="155"/>
                  </a:cubicBezTo>
                  <a:cubicBezTo>
                    <a:pt x="119" y="155"/>
                    <a:pt x="126" y="150"/>
                    <a:pt x="131" y="141"/>
                  </a:cubicBezTo>
                  <a:cubicBezTo>
                    <a:pt x="136" y="132"/>
                    <a:pt x="149" y="97"/>
                    <a:pt x="149" y="97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0" y="20"/>
                    <a:pt x="92" y="0"/>
                    <a:pt x="90" y="0"/>
                  </a:cubicBezTo>
                  <a:moveTo>
                    <a:pt x="34" y="88"/>
                  </a:move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23" y="93"/>
                    <a:pt x="24" y="92"/>
                  </a:cubicBezTo>
                  <a:cubicBezTo>
                    <a:pt x="25" y="90"/>
                    <a:pt x="32" y="62"/>
                    <a:pt x="32" y="62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4" y="88"/>
                    <a:pt x="34" y="88"/>
                    <a:pt x="34" y="88"/>
                  </a:cubicBezTo>
                  <a:moveTo>
                    <a:pt x="109" y="129"/>
                  </a:moveTo>
                  <a:cubicBezTo>
                    <a:pt x="106" y="133"/>
                    <a:pt x="106" y="133"/>
                    <a:pt x="106" y="133"/>
                  </a:cubicBezTo>
                  <a:cubicBezTo>
                    <a:pt x="106" y="133"/>
                    <a:pt x="103" y="119"/>
                    <a:pt x="104" y="111"/>
                  </a:cubicBezTo>
                  <a:cubicBezTo>
                    <a:pt x="105" y="103"/>
                    <a:pt x="94" y="104"/>
                    <a:pt x="89" y="100"/>
                  </a:cubicBezTo>
                  <a:cubicBezTo>
                    <a:pt x="86" y="99"/>
                    <a:pt x="87" y="99"/>
                    <a:pt x="90" y="99"/>
                  </a:cubicBezTo>
                  <a:cubicBezTo>
                    <a:pt x="93" y="99"/>
                    <a:pt x="97" y="100"/>
                    <a:pt x="101" y="98"/>
                  </a:cubicBezTo>
                  <a:cubicBezTo>
                    <a:pt x="108" y="95"/>
                    <a:pt x="115" y="89"/>
                    <a:pt x="118" y="64"/>
                  </a:cubicBezTo>
                  <a:cubicBezTo>
                    <a:pt x="118" y="62"/>
                    <a:pt x="118" y="60"/>
                    <a:pt x="118" y="58"/>
                  </a:cubicBezTo>
                  <a:cubicBezTo>
                    <a:pt x="118" y="58"/>
                    <a:pt x="118" y="57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9" y="44"/>
                    <a:pt x="120" y="53"/>
                    <a:pt x="121" y="65"/>
                  </a:cubicBezTo>
                  <a:cubicBezTo>
                    <a:pt x="130" y="94"/>
                    <a:pt x="130" y="94"/>
                    <a:pt x="130" y="94"/>
                  </a:cubicBezTo>
                  <a:cubicBezTo>
                    <a:pt x="109" y="129"/>
                    <a:pt x="109" y="129"/>
                    <a:pt x="109" y="129"/>
                  </a:cubicBezTo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9" name="Freeform 1110"/>
            <p:cNvSpPr/>
            <p:nvPr/>
          </p:nvSpPr>
          <p:spPr bwMode="auto">
            <a:xfrm>
              <a:off x="1928968" y="2781308"/>
              <a:ext cx="121389" cy="460692"/>
            </a:xfrm>
            <a:custGeom>
              <a:avLst/>
              <a:gdLst>
                <a:gd name="T0" fmla="*/ 30 w 35"/>
                <a:gd name="T1" fmla="*/ 75 h 133"/>
                <a:gd name="T2" fmla="*/ 12 w 35"/>
                <a:gd name="T3" fmla="*/ 119 h 133"/>
                <a:gd name="T4" fmla="*/ 0 w 35"/>
                <a:gd name="T5" fmla="*/ 133 h 133"/>
                <a:gd name="T6" fmla="*/ 13 w 35"/>
                <a:gd name="T7" fmla="*/ 123 h 133"/>
                <a:gd name="T8" fmla="*/ 35 w 35"/>
                <a:gd name="T9" fmla="*/ 74 h 133"/>
                <a:gd name="T10" fmla="*/ 13 w 35"/>
                <a:gd name="T11" fmla="*/ 0 h 133"/>
                <a:gd name="T12" fmla="*/ 30 w 35"/>
                <a:gd name="T13" fmla="*/ 7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3">
                  <a:moveTo>
                    <a:pt x="30" y="75"/>
                  </a:moveTo>
                  <a:cubicBezTo>
                    <a:pt x="30" y="75"/>
                    <a:pt x="17" y="110"/>
                    <a:pt x="12" y="119"/>
                  </a:cubicBezTo>
                  <a:cubicBezTo>
                    <a:pt x="7" y="128"/>
                    <a:pt x="0" y="133"/>
                    <a:pt x="0" y="13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15" y="2"/>
                    <a:pt x="13" y="0"/>
                  </a:cubicBezTo>
                  <a:lnTo>
                    <a:pt x="30" y="75"/>
                  </a:ln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0" name="Freeform 1111"/>
            <p:cNvSpPr/>
            <p:nvPr/>
          </p:nvSpPr>
          <p:spPr bwMode="auto">
            <a:xfrm>
              <a:off x="1804654" y="2926097"/>
              <a:ext cx="119926" cy="239852"/>
            </a:xfrm>
            <a:custGeom>
              <a:avLst/>
              <a:gdLst>
                <a:gd name="T0" fmla="*/ 18 w 35"/>
                <a:gd name="T1" fmla="*/ 34 h 69"/>
                <a:gd name="T2" fmla="*/ 6 w 35"/>
                <a:gd name="T3" fmla="*/ 36 h 69"/>
                <a:gd name="T4" fmla="*/ 21 w 35"/>
                <a:gd name="T5" fmla="*/ 47 h 69"/>
                <a:gd name="T6" fmla="*/ 23 w 35"/>
                <a:gd name="T7" fmla="*/ 69 h 69"/>
                <a:gd name="T8" fmla="*/ 26 w 35"/>
                <a:gd name="T9" fmla="*/ 65 h 69"/>
                <a:gd name="T10" fmla="*/ 25 w 35"/>
                <a:gd name="T11" fmla="*/ 63 h 69"/>
                <a:gd name="T12" fmla="*/ 30 w 35"/>
                <a:gd name="T13" fmla="*/ 28 h 69"/>
                <a:gd name="T14" fmla="*/ 35 w 35"/>
                <a:gd name="T15" fmla="*/ 0 h 69"/>
                <a:gd name="T16" fmla="*/ 18 w 35"/>
                <a:gd name="T1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9">
                  <a:moveTo>
                    <a:pt x="18" y="34"/>
                  </a:moveTo>
                  <a:cubicBezTo>
                    <a:pt x="10" y="37"/>
                    <a:pt x="0" y="33"/>
                    <a:pt x="6" y="36"/>
                  </a:cubicBezTo>
                  <a:cubicBezTo>
                    <a:pt x="11" y="40"/>
                    <a:pt x="22" y="39"/>
                    <a:pt x="21" y="47"/>
                  </a:cubicBezTo>
                  <a:cubicBezTo>
                    <a:pt x="20" y="55"/>
                    <a:pt x="23" y="69"/>
                    <a:pt x="23" y="69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4"/>
                    <a:pt x="26" y="64"/>
                    <a:pt x="25" y="63"/>
                  </a:cubicBezTo>
                  <a:cubicBezTo>
                    <a:pt x="25" y="63"/>
                    <a:pt x="23" y="41"/>
                    <a:pt x="30" y="28"/>
                  </a:cubicBezTo>
                  <a:cubicBezTo>
                    <a:pt x="32" y="24"/>
                    <a:pt x="34" y="9"/>
                    <a:pt x="35" y="0"/>
                  </a:cubicBezTo>
                  <a:cubicBezTo>
                    <a:pt x="32" y="25"/>
                    <a:pt x="25" y="31"/>
                    <a:pt x="18" y="34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1" name="Freeform 1112"/>
            <p:cNvSpPr/>
            <p:nvPr/>
          </p:nvSpPr>
          <p:spPr bwMode="auto">
            <a:xfrm>
              <a:off x="1558952" y="2892458"/>
              <a:ext cx="86288" cy="169652"/>
            </a:xfrm>
            <a:custGeom>
              <a:avLst/>
              <a:gdLst>
                <a:gd name="T0" fmla="*/ 23 w 25"/>
                <a:gd name="T1" fmla="*/ 5 h 49"/>
                <a:gd name="T2" fmla="*/ 21 w 25"/>
                <a:gd name="T3" fmla="*/ 6 h 49"/>
                <a:gd name="T4" fmla="*/ 21 w 25"/>
                <a:gd name="T5" fmla="*/ 2 h 49"/>
                <a:gd name="T6" fmla="*/ 20 w 25"/>
                <a:gd name="T7" fmla="*/ 5 h 49"/>
                <a:gd name="T8" fmla="*/ 20 w 25"/>
                <a:gd name="T9" fmla="*/ 2 h 49"/>
                <a:gd name="T10" fmla="*/ 20 w 25"/>
                <a:gd name="T11" fmla="*/ 0 h 49"/>
                <a:gd name="T12" fmla="*/ 20 w 25"/>
                <a:gd name="T13" fmla="*/ 1 h 49"/>
                <a:gd name="T14" fmla="*/ 19 w 25"/>
                <a:gd name="T15" fmla="*/ 1 h 49"/>
                <a:gd name="T16" fmla="*/ 19 w 25"/>
                <a:gd name="T17" fmla="*/ 2 h 49"/>
                <a:gd name="T18" fmla="*/ 20 w 25"/>
                <a:gd name="T19" fmla="*/ 7 h 49"/>
                <a:gd name="T20" fmla="*/ 19 w 25"/>
                <a:gd name="T21" fmla="*/ 5 h 49"/>
                <a:gd name="T22" fmla="*/ 20 w 25"/>
                <a:gd name="T23" fmla="*/ 8 h 49"/>
                <a:gd name="T24" fmla="*/ 12 w 25"/>
                <a:gd name="T25" fmla="*/ 38 h 49"/>
                <a:gd name="T26" fmla="*/ 4 w 25"/>
                <a:gd name="T27" fmla="*/ 44 h 49"/>
                <a:gd name="T28" fmla="*/ 0 w 25"/>
                <a:gd name="T29" fmla="*/ 46 h 49"/>
                <a:gd name="T30" fmla="*/ 2 w 25"/>
                <a:gd name="T31" fmla="*/ 47 h 49"/>
                <a:gd name="T32" fmla="*/ 0 w 25"/>
                <a:gd name="T33" fmla="*/ 48 h 49"/>
                <a:gd name="T34" fmla="*/ 2 w 25"/>
                <a:gd name="T35" fmla="*/ 47 h 49"/>
                <a:gd name="T36" fmla="*/ 1 w 25"/>
                <a:gd name="T37" fmla="*/ 49 h 49"/>
                <a:gd name="T38" fmla="*/ 4 w 25"/>
                <a:gd name="T39" fmla="*/ 46 h 49"/>
                <a:gd name="T40" fmla="*/ 4 w 25"/>
                <a:gd name="T41" fmla="*/ 48 h 49"/>
                <a:gd name="T42" fmla="*/ 7 w 25"/>
                <a:gd name="T43" fmla="*/ 43 h 49"/>
                <a:gd name="T44" fmla="*/ 17 w 25"/>
                <a:gd name="T45" fmla="*/ 37 h 49"/>
                <a:gd name="T46" fmla="*/ 17 w 25"/>
                <a:gd name="T47" fmla="*/ 36 h 49"/>
                <a:gd name="T48" fmla="*/ 17 w 25"/>
                <a:gd name="T49" fmla="*/ 37 h 49"/>
                <a:gd name="T50" fmla="*/ 21 w 25"/>
                <a:gd name="T51" fmla="*/ 8 h 49"/>
                <a:gd name="T52" fmla="*/ 22 w 25"/>
                <a:gd name="T53" fmla="*/ 34 h 49"/>
                <a:gd name="T54" fmla="*/ 25 w 25"/>
                <a:gd name="T55" fmla="*/ 34 h 49"/>
                <a:gd name="T56" fmla="*/ 21 w 25"/>
                <a:gd name="T57" fmla="*/ 8 h 49"/>
                <a:gd name="T58" fmla="*/ 23 w 25"/>
                <a:gd name="T59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49">
                  <a:moveTo>
                    <a:pt x="23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3" y="36"/>
                    <a:pt x="12" y="38"/>
                  </a:cubicBezTo>
                  <a:cubicBezTo>
                    <a:pt x="11" y="39"/>
                    <a:pt x="4" y="44"/>
                    <a:pt x="4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1" y="8"/>
                    <a:pt x="21" y="8"/>
                    <a:pt x="21" y="8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2" name="Freeform 1113"/>
            <p:cNvSpPr/>
            <p:nvPr/>
          </p:nvSpPr>
          <p:spPr bwMode="auto">
            <a:xfrm>
              <a:off x="1706666" y="2646756"/>
              <a:ext cx="121389" cy="114076"/>
            </a:xfrm>
            <a:custGeom>
              <a:avLst/>
              <a:gdLst>
                <a:gd name="T0" fmla="*/ 2 w 35"/>
                <a:gd name="T1" fmla="*/ 2 h 33"/>
                <a:gd name="T2" fmla="*/ 0 w 35"/>
                <a:gd name="T3" fmla="*/ 18 h 33"/>
                <a:gd name="T4" fmla="*/ 18 w 35"/>
                <a:gd name="T5" fmla="*/ 33 h 33"/>
                <a:gd name="T6" fmla="*/ 35 w 35"/>
                <a:gd name="T7" fmla="*/ 18 h 33"/>
                <a:gd name="T8" fmla="*/ 33 w 35"/>
                <a:gd name="T9" fmla="*/ 0 h 33"/>
                <a:gd name="T10" fmla="*/ 2 w 35"/>
                <a:gd name="T1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3">
                  <a:moveTo>
                    <a:pt x="2" y="2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5" y="33"/>
                    <a:pt x="18" y="33"/>
                  </a:cubicBezTo>
                  <a:cubicBezTo>
                    <a:pt x="31" y="33"/>
                    <a:pt x="35" y="18"/>
                    <a:pt x="35" y="18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3" name="Freeform 1114"/>
            <p:cNvSpPr/>
            <p:nvPr/>
          </p:nvSpPr>
          <p:spPr bwMode="auto">
            <a:xfrm>
              <a:off x="1662791" y="2452242"/>
              <a:ext cx="96526" cy="238390"/>
            </a:xfrm>
            <a:custGeom>
              <a:avLst/>
              <a:gdLst>
                <a:gd name="T0" fmla="*/ 16 w 28"/>
                <a:gd name="T1" fmla="*/ 56 h 69"/>
                <a:gd name="T2" fmla="*/ 11 w 28"/>
                <a:gd name="T3" fmla="*/ 39 h 69"/>
                <a:gd name="T4" fmla="*/ 6 w 28"/>
                <a:gd name="T5" fmla="*/ 27 h 69"/>
                <a:gd name="T6" fmla="*/ 9 w 28"/>
                <a:gd name="T7" fmla="*/ 21 h 69"/>
                <a:gd name="T8" fmla="*/ 8 w 28"/>
                <a:gd name="T9" fmla="*/ 0 h 69"/>
                <a:gd name="T10" fmla="*/ 7 w 28"/>
                <a:gd name="T11" fmla="*/ 0 h 69"/>
                <a:gd name="T12" fmla="*/ 0 w 28"/>
                <a:gd name="T13" fmla="*/ 19 h 69"/>
                <a:gd name="T14" fmla="*/ 5 w 28"/>
                <a:gd name="T15" fmla="*/ 51 h 69"/>
                <a:gd name="T16" fmla="*/ 28 w 28"/>
                <a:gd name="T17" fmla="*/ 69 h 69"/>
                <a:gd name="T18" fmla="*/ 16 w 28"/>
                <a:gd name="T19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9">
                  <a:moveTo>
                    <a:pt x="16" y="56"/>
                  </a:moveTo>
                  <a:cubicBezTo>
                    <a:pt x="13" y="48"/>
                    <a:pt x="15" y="45"/>
                    <a:pt x="11" y="39"/>
                  </a:cubicBezTo>
                  <a:cubicBezTo>
                    <a:pt x="6" y="34"/>
                    <a:pt x="8" y="30"/>
                    <a:pt x="6" y="27"/>
                  </a:cubicBezTo>
                  <a:cubicBezTo>
                    <a:pt x="5" y="24"/>
                    <a:pt x="8" y="23"/>
                    <a:pt x="9" y="21"/>
                  </a:cubicBezTo>
                  <a:cubicBezTo>
                    <a:pt x="10" y="19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8"/>
                    <a:pt x="1" y="40"/>
                    <a:pt x="5" y="51"/>
                  </a:cubicBezTo>
                  <a:cubicBezTo>
                    <a:pt x="9" y="61"/>
                    <a:pt x="19" y="68"/>
                    <a:pt x="28" y="69"/>
                  </a:cubicBezTo>
                  <a:cubicBezTo>
                    <a:pt x="23" y="68"/>
                    <a:pt x="19" y="63"/>
                    <a:pt x="16" y="56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4" name="Freeform 1115"/>
            <p:cNvSpPr/>
            <p:nvPr/>
          </p:nvSpPr>
          <p:spPr bwMode="auto">
            <a:xfrm>
              <a:off x="1668641" y="2414216"/>
              <a:ext cx="204753" cy="280802"/>
            </a:xfrm>
            <a:custGeom>
              <a:avLst/>
              <a:gdLst>
                <a:gd name="T0" fmla="*/ 28 w 59"/>
                <a:gd name="T1" fmla="*/ 0 h 81"/>
                <a:gd name="T2" fmla="*/ 5 w 59"/>
                <a:gd name="T3" fmla="*/ 11 h 81"/>
                <a:gd name="T4" fmla="*/ 6 w 59"/>
                <a:gd name="T5" fmla="*/ 11 h 81"/>
                <a:gd name="T6" fmla="*/ 5 w 59"/>
                <a:gd name="T7" fmla="*/ 32 h 81"/>
                <a:gd name="T8" fmla="*/ 5 w 59"/>
                <a:gd name="T9" fmla="*/ 40 h 81"/>
                <a:gd name="T10" fmla="*/ 8 w 59"/>
                <a:gd name="T11" fmla="*/ 59 h 81"/>
                <a:gd name="T12" fmla="*/ 14 w 59"/>
                <a:gd name="T13" fmla="*/ 72 h 81"/>
                <a:gd name="T14" fmla="*/ 26 w 59"/>
                <a:gd name="T15" fmla="*/ 81 h 81"/>
                <a:gd name="T16" fmla="*/ 28 w 59"/>
                <a:gd name="T17" fmla="*/ 81 h 81"/>
                <a:gd name="T18" fmla="*/ 53 w 59"/>
                <a:gd name="T19" fmla="*/ 61 h 81"/>
                <a:gd name="T20" fmla="*/ 59 w 59"/>
                <a:gd name="T21" fmla="*/ 31 h 81"/>
                <a:gd name="T22" fmla="*/ 28 w 59"/>
                <a:gd name="T2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81">
                  <a:moveTo>
                    <a:pt x="28" y="0"/>
                  </a:moveTo>
                  <a:cubicBezTo>
                    <a:pt x="19" y="0"/>
                    <a:pt x="11" y="5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30"/>
                    <a:pt x="5" y="32"/>
                  </a:cubicBezTo>
                  <a:cubicBezTo>
                    <a:pt x="4" y="34"/>
                    <a:pt x="3" y="37"/>
                    <a:pt x="5" y="40"/>
                  </a:cubicBezTo>
                  <a:cubicBezTo>
                    <a:pt x="6" y="43"/>
                    <a:pt x="0" y="48"/>
                    <a:pt x="8" y="59"/>
                  </a:cubicBezTo>
                  <a:cubicBezTo>
                    <a:pt x="12" y="65"/>
                    <a:pt x="11" y="65"/>
                    <a:pt x="14" y="72"/>
                  </a:cubicBezTo>
                  <a:cubicBezTo>
                    <a:pt x="17" y="79"/>
                    <a:pt x="21" y="79"/>
                    <a:pt x="26" y="81"/>
                  </a:cubicBezTo>
                  <a:cubicBezTo>
                    <a:pt x="27" y="81"/>
                    <a:pt x="27" y="81"/>
                    <a:pt x="28" y="81"/>
                  </a:cubicBezTo>
                  <a:cubicBezTo>
                    <a:pt x="37" y="81"/>
                    <a:pt x="49" y="73"/>
                    <a:pt x="53" y="61"/>
                  </a:cubicBezTo>
                  <a:cubicBezTo>
                    <a:pt x="56" y="49"/>
                    <a:pt x="59" y="39"/>
                    <a:pt x="59" y="31"/>
                  </a:cubicBezTo>
                  <a:cubicBezTo>
                    <a:pt x="59" y="20"/>
                    <a:pt x="49" y="0"/>
                    <a:pt x="28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5" name="Freeform 1116"/>
            <p:cNvSpPr/>
            <p:nvPr/>
          </p:nvSpPr>
          <p:spPr bwMode="auto">
            <a:xfrm>
              <a:off x="1860229" y="2528292"/>
              <a:ext cx="33638" cy="62888"/>
            </a:xfrm>
            <a:custGeom>
              <a:avLst/>
              <a:gdLst>
                <a:gd name="T0" fmla="*/ 5 w 10"/>
                <a:gd name="T1" fmla="*/ 0 h 18"/>
                <a:gd name="T2" fmla="*/ 0 w 10"/>
                <a:gd name="T3" fmla="*/ 7 h 18"/>
                <a:gd name="T4" fmla="*/ 2 w 10"/>
                <a:gd name="T5" fmla="*/ 17 h 18"/>
                <a:gd name="T6" fmla="*/ 7 w 10"/>
                <a:gd name="T7" fmla="*/ 9 h 18"/>
                <a:gd name="T8" fmla="*/ 5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5" y="0"/>
                  </a:moveTo>
                  <a:cubicBezTo>
                    <a:pt x="1" y="0"/>
                    <a:pt x="0" y="4"/>
                    <a:pt x="0" y="7"/>
                  </a:cubicBezTo>
                  <a:cubicBezTo>
                    <a:pt x="0" y="9"/>
                    <a:pt x="0" y="17"/>
                    <a:pt x="2" y="17"/>
                  </a:cubicBezTo>
                  <a:cubicBezTo>
                    <a:pt x="4" y="18"/>
                    <a:pt x="6" y="13"/>
                    <a:pt x="7" y="9"/>
                  </a:cubicBezTo>
                  <a:cubicBezTo>
                    <a:pt x="8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6" name="Freeform 1117"/>
            <p:cNvSpPr/>
            <p:nvPr/>
          </p:nvSpPr>
          <p:spPr bwMode="auto">
            <a:xfrm>
              <a:off x="1762241" y="2507817"/>
              <a:ext cx="111151" cy="187202"/>
            </a:xfrm>
            <a:custGeom>
              <a:avLst/>
              <a:gdLst>
                <a:gd name="T0" fmla="*/ 20 w 32"/>
                <a:gd name="T1" fmla="*/ 1 h 54"/>
                <a:gd name="T2" fmla="*/ 20 w 32"/>
                <a:gd name="T3" fmla="*/ 1 h 54"/>
                <a:gd name="T4" fmla="*/ 24 w 32"/>
                <a:gd name="T5" fmla="*/ 12 h 54"/>
                <a:gd name="T6" fmla="*/ 19 w 32"/>
                <a:gd name="T7" fmla="*/ 26 h 54"/>
                <a:gd name="T8" fmla="*/ 16 w 32"/>
                <a:gd name="T9" fmla="*/ 36 h 54"/>
                <a:gd name="T10" fmla="*/ 4 w 32"/>
                <a:gd name="T11" fmla="*/ 52 h 54"/>
                <a:gd name="T12" fmla="*/ 2 w 32"/>
                <a:gd name="T13" fmla="*/ 53 h 54"/>
                <a:gd name="T14" fmla="*/ 0 w 32"/>
                <a:gd name="T15" fmla="*/ 54 h 54"/>
                <a:gd name="T16" fmla="*/ 1 w 32"/>
                <a:gd name="T17" fmla="*/ 54 h 54"/>
                <a:gd name="T18" fmla="*/ 26 w 32"/>
                <a:gd name="T19" fmla="*/ 34 h 54"/>
                <a:gd name="T20" fmla="*/ 29 w 32"/>
                <a:gd name="T21" fmla="*/ 23 h 54"/>
                <a:gd name="T22" fmla="*/ 29 w 32"/>
                <a:gd name="T23" fmla="*/ 17 h 54"/>
                <a:gd name="T24" fmla="*/ 31 w 32"/>
                <a:gd name="T25" fmla="*/ 7 h 54"/>
                <a:gd name="T26" fmla="*/ 32 w 32"/>
                <a:gd name="T27" fmla="*/ 6 h 54"/>
                <a:gd name="T28" fmla="*/ 32 w 32"/>
                <a:gd name="T29" fmla="*/ 4 h 54"/>
                <a:gd name="T30" fmla="*/ 31 w 32"/>
                <a:gd name="T31" fmla="*/ 0 h 54"/>
                <a:gd name="T32" fmla="*/ 20 w 32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54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4" y="4"/>
                    <a:pt x="25" y="8"/>
                    <a:pt x="24" y="12"/>
                  </a:cubicBezTo>
                  <a:cubicBezTo>
                    <a:pt x="23" y="16"/>
                    <a:pt x="23" y="23"/>
                    <a:pt x="19" y="26"/>
                  </a:cubicBezTo>
                  <a:cubicBezTo>
                    <a:pt x="15" y="29"/>
                    <a:pt x="18" y="31"/>
                    <a:pt x="16" y="36"/>
                  </a:cubicBezTo>
                  <a:cubicBezTo>
                    <a:pt x="15" y="42"/>
                    <a:pt x="7" y="51"/>
                    <a:pt x="4" y="52"/>
                  </a:cubicBezTo>
                  <a:cubicBezTo>
                    <a:pt x="4" y="52"/>
                    <a:pt x="3" y="52"/>
                    <a:pt x="2" y="53"/>
                  </a:cubicBezTo>
                  <a:cubicBezTo>
                    <a:pt x="2" y="53"/>
                    <a:pt x="1" y="54"/>
                    <a:pt x="0" y="54"/>
                  </a:cubicBezTo>
                  <a:cubicBezTo>
                    <a:pt x="0" y="54"/>
                    <a:pt x="1" y="54"/>
                    <a:pt x="1" y="54"/>
                  </a:cubicBezTo>
                  <a:cubicBezTo>
                    <a:pt x="10" y="54"/>
                    <a:pt x="22" y="46"/>
                    <a:pt x="26" y="34"/>
                  </a:cubicBezTo>
                  <a:cubicBezTo>
                    <a:pt x="27" y="30"/>
                    <a:pt x="28" y="26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5"/>
                    <a:pt x="30" y="9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5"/>
                    <a:pt x="32" y="5"/>
                    <a:pt x="32" y="4"/>
                  </a:cubicBezTo>
                  <a:cubicBezTo>
                    <a:pt x="32" y="3"/>
                    <a:pt x="31" y="2"/>
                    <a:pt x="31" y="0"/>
                  </a:cubicBezTo>
                  <a:cubicBezTo>
                    <a:pt x="29" y="0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7" name="Freeform 1118"/>
            <p:cNvSpPr/>
            <p:nvPr/>
          </p:nvSpPr>
          <p:spPr bwMode="auto">
            <a:xfrm>
              <a:off x="1673028" y="2421529"/>
              <a:ext cx="197440" cy="273491"/>
            </a:xfrm>
            <a:custGeom>
              <a:avLst/>
              <a:gdLst>
                <a:gd name="T0" fmla="*/ 47 w 57"/>
                <a:gd name="T1" fmla="*/ 6 h 79"/>
                <a:gd name="T2" fmla="*/ 16 w 57"/>
                <a:gd name="T3" fmla="*/ 0 h 79"/>
                <a:gd name="T4" fmla="*/ 0 w 57"/>
                <a:gd name="T5" fmla="*/ 8 h 79"/>
                <a:gd name="T6" fmla="*/ 6 w 57"/>
                <a:gd name="T7" fmla="*/ 33 h 79"/>
                <a:gd name="T8" fmla="*/ 27 w 57"/>
                <a:gd name="T9" fmla="*/ 13 h 79"/>
                <a:gd name="T10" fmla="*/ 28 w 57"/>
                <a:gd name="T11" fmla="*/ 33 h 79"/>
                <a:gd name="T12" fmla="*/ 32 w 57"/>
                <a:gd name="T13" fmla="*/ 55 h 79"/>
                <a:gd name="T14" fmla="*/ 26 w 57"/>
                <a:gd name="T15" fmla="*/ 57 h 79"/>
                <a:gd name="T16" fmla="*/ 26 w 57"/>
                <a:gd name="T17" fmla="*/ 68 h 79"/>
                <a:gd name="T18" fmla="*/ 30 w 57"/>
                <a:gd name="T19" fmla="*/ 72 h 79"/>
                <a:gd name="T20" fmla="*/ 26 w 57"/>
                <a:gd name="T21" fmla="*/ 79 h 79"/>
                <a:gd name="T22" fmla="*/ 31 w 57"/>
                <a:gd name="T23" fmla="*/ 79 h 79"/>
                <a:gd name="T24" fmla="*/ 41 w 57"/>
                <a:gd name="T25" fmla="*/ 70 h 79"/>
                <a:gd name="T26" fmla="*/ 49 w 57"/>
                <a:gd name="T27" fmla="*/ 55 h 79"/>
                <a:gd name="T28" fmla="*/ 53 w 57"/>
                <a:gd name="T29" fmla="*/ 39 h 79"/>
                <a:gd name="T30" fmla="*/ 54 w 57"/>
                <a:gd name="T31" fmla="*/ 26 h 79"/>
                <a:gd name="T32" fmla="*/ 57 w 57"/>
                <a:gd name="T33" fmla="*/ 26 h 79"/>
                <a:gd name="T34" fmla="*/ 47 w 57"/>
                <a:gd name="T35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9">
                  <a:moveTo>
                    <a:pt x="47" y="6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3" y="5"/>
                    <a:pt x="0" y="8"/>
                  </a:cubicBezTo>
                  <a:cubicBezTo>
                    <a:pt x="1" y="10"/>
                    <a:pt x="3" y="37"/>
                    <a:pt x="6" y="33"/>
                  </a:cubicBezTo>
                  <a:cubicBezTo>
                    <a:pt x="17" y="21"/>
                    <a:pt x="28" y="7"/>
                    <a:pt x="27" y="13"/>
                  </a:cubicBezTo>
                  <a:cubicBezTo>
                    <a:pt x="26" y="19"/>
                    <a:pt x="30" y="30"/>
                    <a:pt x="28" y="33"/>
                  </a:cubicBezTo>
                  <a:cubicBezTo>
                    <a:pt x="26" y="41"/>
                    <a:pt x="31" y="47"/>
                    <a:pt x="32" y="55"/>
                  </a:cubicBezTo>
                  <a:cubicBezTo>
                    <a:pt x="32" y="56"/>
                    <a:pt x="26" y="57"/>
                    <a:pt x="26" y="57"/>
                  </a:cubicBezTo>
                  <a:cubicBezTo>
                    <a:pt x="26" y="57"/>
                    <a:pt x="26" y="65"/>
                    <a:pt x="26" y="68"/>
                  </a:cubicBezTo>
                  <a:cubicBezTo>
                    <a:pt x="27" y="71"/>
                    <a:pt x="30" y="69"/>
                    <a:pt x="30" y="72"/>
                  </a:cubicBezTo>
                  <a:cubicBezTo>
                    <a:pt x="30" y="73"/>
                    <a:pt x="28" y="77"/>
                    <a:pt x="26" y="79"/>
                  </a:cubicBezTo>
                  <a:cubicBezTo>
                    <a:pt x="27" y="79"/>
                    <a:pt x="30" y="79"/>
                    <a:pt x="31" y="79"/>
                  </a:cubicBezTo>
                  <a:cubicBezTo>
                    <a:pt x="34" y="78"/>
                    <a:pt x="39" y="76"/>
                    <a:pt x="41" y="70"/>
                  </a:cubicBezTo>
                  <a:cubicBezTo>
                    <a:pt x="42" y="65"/>
                    <a:pt x="45" y="58"/>
                    <a:pt x="49" y="55"/>
                  </a:cubicBezTo>
                  <a:cubicBezTo>
                    <a:pt x="53" y="52"/>
                    <a:pt x="54" y="43"/>
                    <a:pt x="53" y="39"/>
                  </a:cubicBezTo>
                  <a:cubicBezTo>
                    <a:pt x="52" y="36"/>
                    <a:pt x="54" y="26"/>
                    <a:pt x="54" y="26"/>
                  </a:cubicBezTo>
                  <a:cubicBezTo>
                    <a:pt x="54" y="26"/>
                    <a:pt x="55" y="25"/>
                    <a:pt x="57" y="26"/>
                  </a:cubicBezTo>
                  <a:cubicBezTo>
                    <a:pt x="56" y="21"/>
                    <a:pt x="56" y="15"/>
                    <a:pt x="47" y="6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8" name="Freeform 1119"/>
            <p:cNvSpPr/>
            <p:nvPr/>
          </p:nvSpPr>
          <p:spPr bwMode="auto">
            <a:xfrm>
              <a:off x="1863155" y="2535605"/>
              <a:ext cx="23400" cy="45338"/>
            </a:xfrm>
            <a:custGeom>
              <a:avLst/>
              <a:gdLst>
                <a:gd name="T0" fmla="*/ 6 w 7"/>
                <a:gd name="T1" fmla="*/ 1 h 13"/>
                <a:gd name="T2" fmla="*/ 1 w 7"/>
                <a:gd name="T3" fmla="*/ 4 h 13"/>
                <a:gd name="T4" fmla="*/ 2 w 7"/>
                <a:gd name="T5" fmla="*/ 7 h 13"/>
                <a:gd name="T6" fmla="*/ 1 w 7"/>
                <a:gd name="T7" fmla="*/ 12 h 13"/>
                <a:gd name="T8" fmla="*/ 5 w 7"/>
                <a:gd name="T9" fmla="*/ 7 h 13"/>
                <a:gd name="T10" fmla="*/ 6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6" y="1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1" y="11"/>
                    <a:pt x="1" y="12"/>
                  </a:cubicBezTo>
                  <a:cubicBezTo>
                    <a:pt x="1" y="13"/>
                    <a:pt x="4" y="9"/>
                    <a:pt x="5" y="7"/>
                  </a:cubicBezTo>
                  <a:cubicBezTo>
                    <a:pt x="5" y="5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9" name="Freeform 1120"/>
            <p:cNvSpPr/>
            <p:nvPr/>
          </p:nvSpPr>
          <p:spPr bwMode="auto">
            <a:xfrm>
              <a:off x="1749079" y="2608731"/>
              <a:ext cx="35100" cy="17550"/>
            </a:xfrm>
            <a:custGeom>
              <a:avLst/>
              <a:gdLst>
                <a:gd name="T0" fmla="*/ 5 w 10"/>
                <a:gd name="T1" fmla="*/ 1 h 5"/>
                <a:gd name="T2" fmla="*/ 0 w 10"/>
                <a:gd name="T3" fmla="*/ 0 h 5"/>
                <a:gd name="T4" fmla="*/ 3 w 10"/>
                <a:gd name="T5" fmla="*/ 4 h 5"/>
                <a:gd name="T6" fmla="*/ 5 w 10"/>
                <a:gd name="T7" fmla="*/ 5 h 5"/>
                <a:gd name="T8" fmla="*/ 7 w 10"/>
                <a:gd name="T9" fmla="*/ 4 h 5"/>
                <a:gd name="T10" fmla="*/ 10 w 10"/>
                <a:gd name="T11" fmla="*/ 1 h 5"/>
                <a:gd name="T12" fmla="*/ 5 w 10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3"/>
                    <a:pt x="3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5" y="5"/>
                    <a:pt x="6" y="5"/>
                    <a:pt x="7" y="4"/>
                  </a:cubicBezTo>
                  <a:cubicBezTo>
                    <a:pt x="9" y="3"/>
                    <a:pt x="10" y="1"/>
                    <a:pt x="10" y="1"/>
                  </a:cubicBezTo>
                  <a:cubicBezTo>
                    <a:pt x="10" y="1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0" name="Freeform 1121"/>
            <p:cNvSpPr/>
            <p:nvPr/>
          </p:nvSpPr>
          <p:spPr bwMode="auto">
            <a:xfrm>
              <a:off x="1637927" y="2528292"/>
              <a:ext cx="35100" cy="62888"/>
            </a:xfrm>
            <a:custGeom>
              <a:avLst/>
              <a:gdLst>
                <a:gd name="T0" fmla="*/ 4 w 10"/>
                <a:gd name="T1" fmla="*/ 0 h 18"/>
                <a:gd name="T2" fmla="*/ 3 w 10"/>
                <a:gd name="T3" fmla="*/ 9 h 18"/>
                <a:gd name="T4" fmla="*/ 8 w 10"/>
                <a:gd name="T5" fmla="*/ 17 h 18"/>
                <a:gd name="T6" fmla="*/ 9 w 10"/>
                <a:gd name="T7" fmla="*/ 11 h 18"/>
                <a:gd name="T8" fmla="*/ 10 w 10"/>
                <a:gd name="T9" fmla="*/ 7 h 18"/>
                <a:gd name="T10" fmla="*/ 4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4" y="0"/>
                  </a:moveTo>
                  <a:cubicBezTo>
                    <a:pt x="0" y="0"/>
                    <a:pt x="2" y="5"/>
                    <a:pt x="3" y="9"/>
                  </a:cubicBezTo>
                  <a:cubicBezTo>
                    <a:pt x="4" y="13"/>
                    <a:pt x="6" y="18"/>
                    <a:pt x="8" y="17"/>
                  </a:cubicBezTo>
                  <a:cubicBezTo>
                    <a:pt x="9" y="17"/>
                    <a:pt x="9" y="14"/>
                    <a:pt x="9" y="11"/>
                  </a:cubicBezTo>
                  <a:cubicBezTo>
                    <a:pt x="9" y="10"/>
                    <a:pt x="10" y="8"/>
                    <a:pt x="10" y="7"/>
                  </a:cubicBezTo>
                  <a:cubicBezTo>
                    <a:pt x="10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1" name="Freeform 1122"/>
            <p:cNvSpPr/>
            <p:nvPr/>
          </p:nvSpPr>
          <p:spPr bwMode="auto">
            <a:xfrm>
              <a:off x="1645240" y="2532680"/>
              <a:ext cx="23400" cy="43875"/>
            </a:xfrm>
            <a:custGeom>
              <a:avLst/>
              <a:gdLst>
                <a:gd name="T0" fmla="*/ 2 w 7"/>
                <a:gd name="T1" fmla="*/ 1 h 13"/>
                <a:gd name="T2" fmla="*/ 2 w 7"/>
                <a:gd name="T3" fmla="*/ 7 h 13"/>
                <a:gd name="T4" fmla="*/ 5 w 7"/>
                <a:gd name="T5" fmla="*/ 12 h 13"/>
                <a:gd name="T6" fmla="*/ 5 w 7"/>
                <a:gd name="T7" fmla="*/ 8 h 13"/>
                <a:gd name="T8" fmla="*/ 6 w 7"/>
                <a:gd name="T9" fmla="*/ 4 h 13"/>
                <a:gd name="T10" fmla="*/ 2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2" y="1"/>
                  </a:moveTo>
                  <a:cubicBezTo>
                    <a:pt x="0" y="1"/>
                    <a:pt x="2" y="5"/>
                    <a:pt x="2" y="7"/>
                  </a:cubicBezTo>
                  <a:cubicBezTo>
                    <a:pt x="2" y="9"/>
                    <a:pt x="4" y="13"/>
                    <a:pt x="5" y="12"/>
                  </a:cubicBezTo>
                  <a:cubicBezTo>
                    <a:pt x="6" y="11"/>
                    <a:pt x="4" y="8"/>
                    <a:pt x="5" y="8"/>
                  </a:cubicBezTo>
                  <a:cubicBezTo>
                    <a:pt x="6" y="7"/>
                    <a:pt x="7" y="6"/>
                    <a:pt x="6" y="4"/>
                  </a:cubicBezTo>
                  <a:cubicBezTo>
                    <a:pt x="5" y="2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E4C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2" name="Freeform 1123"/>
            <p:cNvSpPr/>
            <p:nvPr/>
          </p:nvSpPr>
          <p:spPr bwMode="auto">
            <a:xfrm>
              <a:off x="1749079" y="2594106"/>
              <a:ext cx="23400" cy="17550"/>
            </a:xfrm>
            <a:custGeom>
              <a:avLst/>
              <a:gdLst>
                <a:gd name="T0" fmla="*/ 5 w 7"/>
                <a:gd name="T1" fmla="*/ 0 h 5"/>
                <a:gd name="T2" fmla="*/ 3 w 7"/>
                <a:gd name="T3" fmla="*/ 3 h 5"/>
                <a:gd name="T4" fmla="*/ 0 w 7"/>
                <a:gd name="T5" fmla="*/ 3 h 5"/>
                <a:gd name="T6" fmla="*/ 5 w 7"/>
                <a:gd name="T7" fmla="*/ 5 h 5"/>
                <a:gd name="T8" fmla="*/ 5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4" y="1"/>
                    <a:pt x="4" y="3"/>
                    <a:pt x="3" y="3"/>
                  </a:cubicBezTo>
                  <a:cubicBezTo>
                    <a:pt x="1" y="3"/>
                    <a:pt x="1" y="2"/>
                    <a:pt x="0" y="3"/>
                  </a:cubicBezTo>
                  <a:cubicBezTo>
                    <a:pt x="0" y="5"/>
                    <a:pt x="3" y="5"/>
                    <a:pt x="5" y="5"/>
                  </a:cubicBezTo>
                  <a:cubicBezTo>
                    <a:pt x="7" y="5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3" name="Freeform 1124"/>
            <p:cNvSpPr/>
            <p:nvPr/>
          </p:nvSpPr>
          <p:spPr bwMode="auto">
            <a:xfrm>
              <a:off x="1752003" y="2664307"/>
              <a:ext cx="32175" cy="16087"/>
            </a:xfrm>
            <a:custGeom>
              <a:avLst/>
              <a:gdLst>
                <a:gd name="T0" fmla="*/ 4 w 9"/>
                <a:gd name="T1" fmla="*/ 2 h 5"/>
                <a:gd name="T2" fmla="*/ 0 w 9"/>
                <a:gd name="T3" fmla="*/ 2 h 5"/>
                <a:gd name="T4" fmla="*/ 4 w 9"/>
                <a:gd name="T5" fmla="*/ 5 h 5"/>
                <a:gd name="T6" fmla="*/ 8 w 9"/>
                <a:gd name="T7" fmla="*/ 3 h 5"/>
                <a:gd name="T8" fmla="*/ 4 w 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3" y="2"/>
                    <a:pt x="0" y="0"/>
                    <a:pt x="0" y="2"/>
                  </a:cubicBezTo>
                  <a:cubicBezTo>
                    <a:pt x="0" y="4"/>
                    <a:pt x="1" y="5"/>
                    <a:pt x="4" y="5"/>
                  </a:cubicBezTo>
                  <a:cubicBezTo>
                    <a:pt x="6" y="5"/>
                    <a:pt x="7" y="5"/>
                    <a:pt x="8" y="3"/>
                  </a:cubicBezTo>
                  <a:cubicBezTo>
                    <a:pt x="9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4" name="Freeform 1125"/>
            <p:cNvSpPr/>
            <p:nvPr/>
          </p:nvSpPr>
          <p:spPr bwMode="auto">
            <a:xfrm>
              <a:off x="1734453" y="2639443"/>
              <a:ext cx="65814" cy="2924"/>
            </a:xfrm>
            <a:custGeom>
              <a:avLst/>
              <a:gdLst>
                <a:gd name="T0" fmla="*/ 11 w 19"/>
                <a:gd name="T1" fmla="*/ 0 h 1"/>
                <a:gd name="T2" fmla="*/ 9 w 19"/>
                <a:gd name="T3" fmla="*/ 0 h 1"/>
                <a:gd name="T4" fmla="*/ 7 w 19"/>
                <a:gd name="T5" fmla="*/ 0 h 1"/>
                <a:gd name="T6" fmla="*/ 0 w 19"/>
                <a:gd name="T7" fmla="*/ 0 h 1"/>
                <a:gd name="T8" fmla="*/ 9 w 19"/>
                <a:gd name="T9" fmla="*/ 1 h 1"/>
                <a:gd name="T10" fmla="*/ 19 w 19"/>
                <a:gd name="T11" fmla="*/ 0 h 1"/>
                <a:gd name="T12" fmla="*/ 11 w 1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">
                  <a:moveTo>
                    <a:pt x="11" y="0"/>
                  </a:moveTo>
                  <a:cubicBezTo>
                    <a:pt x="11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0"/>
                    <a:pt x="1" y="0"/>
                    <a:pt x="0" y="0"/>
                  </a:cubicBezTo>
                  <a:cubicBezTo>
                    <a:pt x="0" y="0"/>
                    <a:pt x="4" y="1"/>
                    <a:pt x="9" y="1"/>
                  </a:cubicBezTo>
                  <a:cubicBezTo>
                    <a:pt x="13" y="1"/>
                    <a:pt x="19" y="1"/>
                    <a:pt x="19" y="0"/>
                  </a:cubicBezTo>
                  <a:cubicBezTo>
                    <a:pt x="18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D5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5" name="Freeform 1126"/>
            <p:cNvSpPr/>
            <p:nvPr/>
          </p:nvSpPr>
          <p:spPr bwMode="auto">
            <a:xfrm>
              <a:off x="1741766" y="2642369"/>
              <a:ext cx="35100" cy="7313"/>
            </a:xfrm>
            <a:custGeom>
              <a:avLst/>
              <a:gdLst>
                <a:gd name="T0" fmla="*/ 6 w 10"/>
                <a:gd name="T1" fmla="*/ 1 h 2"/>
                <a:gd name="T2" fmla="*/ 0 w 10"/>
                <a:gd name="T3" fmla="*/ 0 h 2"/>
                <a:gd name="T4" fmla="*/ 4 w 10"/>
                <a:gd name="T5" fmla="*/ 2 h 2"/>
                <a:gd name="T6" fmla="*/ 9 w 10"/>
                <a:gd name="T7" fmla="*/ 1 h 2"/>
                <a:gd name="T8" fmla="*/ 6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6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5" y="2"/>
                    <a:pt x="9" y="2"/>
                    <a:pt x="9" y="1"/>
                  </a:cubicBezTo>
                  <a:cubicBezTo>
                    <a:pt x="10" y="1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6" name="Oval 1127"/>
            <p:cNvSpPr>
              <a:spLocks noChangeArrowheads="1"/>
            </p:cNvSpPr>
            <p:nvPr/>
          </p:nvSpPr>
          <p:spPr bwMode="auto">
            <a:xfrm>
              <a:off x="1724216" y="2548768"/>
              <a:ext cx="10237" cy="11700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7" name="Freeform 1128"/>
            <p:cNvSpPr/>
            <p:nvPr/>
          </p:nvSpPr>
          <p:spPr bwMode="auto">
            <a:xfrm>
              <a:off x="1703741" y="2548768"/>
              <a:ext cx="45338" cy="11700"/>
            </a:xfrm>
            <a:custGeom>
              <a:avLst/>
              <a:gdLst>
                <a:gd name="T0" fmla="*/ 12 w 13"/>
                <a:gd name="T1" fmla="*/ 1 h 3"/>
                <a:gd name="T2" fmla="*/ 11 w 13"/>
                <a:gd name="T3" fmla="*/ 0 h 3"/>
                <a:gd name="T4" fmla="*/ 9 w 13"/>
                <a:gd name="T5" fmla="*/ 0 h 3"/>
                <a:gd name="T6" fmla="*/ 8 w 13"/>
                <a:gd name="T7" fmla="*/ 0 h 3"/>
                <a:gd name="T8" fmla="*/ 8 w 13"/>
                <a:gd name="T9" fmla="*/ 0 h 3"/>
                <a:gd name="T10" fmla="*/ 7 w 13"/>
                <a:gd name="T11" fmla="*/ 0 h 3"/>
                <a:gd name="T12" fmla="*/ 7 w 13"/>
                <a:gd name="T13" fmla="*/ 0 h 3"/>
                <a:gd name="T14" fmla="*/ 5 w 13"/>
                <a:gd name="T15" fmla="*/ 1 h 3"/>
                <a:gd name="T16" fmla="*/ 5 w 13"/>
                <a:gd name="T17" fmla="*/ 1 h 3"/>
                <a:gd name="T18" fmla="*/ 4 w 13"/>
                <a:gd name="T19" fmla="*/ 1 h 3"/>
                <a:gd name="T20" fmla="*/ 3 w 13"/>
                <a:gd name="T21" fmla="*/ 1 h 3"/>
                <a:gd name="T22" fmla="*/ 2 w 13"/>
                <a:gd name="T23" fmla="*/ 2 h 3"/>
                <a:gd name="T24" fmla="*/ 1 w 13"/>
                <a:gd name="T25" fmla="*/ 2 h 3"/>
                <a:gd name="T26" fmla="*/ 0 w 13"/>
                <a:gd name="T27" fmla="*/ 2 h 3"/>
                <a:gd name="T28" fmla="*/ 0 w 13"/>
                <a:gd name="T29" fmla="*/ 3 h 3"/>
                <a:gd name="T30" fmla="*/ 0 w 13"/>
                <a:gd name="T31" fmla="*/ 3 h 3"/>
                <a:gd name="T32" fmla="*/ 1 w 13"/>
                <a:gd name="T33" fmla="*/ 3 h 3"/>
                <a:gd name="T34" fmla="*/ 1 w 13"/>
                <a:gd name="T35" fmla="*/ 2 h 3"/>
                <a:gd name="T36" fmla="*/ 2 w 13"/>
                <a:gd name="T37" fmla="*/ 2 h 3"/>
                <a:gd name="T38" fmla="*/ 3 w 13"/>
                <a:gd name="T39" fmla="*/ 2 h 3"/>
                <a:gd name="T40" fmla="*/ 4 w 13"/>
                <a:gd name="T41" fmla="*/ 1 h 3"/>
                <a:gd name="T42" fmla="*/ 5 w 13"/>
                <a:gd name="T43" fmla="*/ 1 h 3"/>
                <a:gd name="T44" fmla="*/ 7 w 13"/>
                <a:gd name="T45" fmla="*/ 1 h 3"/>
                <a:gd name="T46" fmla="*/ 7 w 13"/>
                <a:gd name="T47" fmla="*/ 1 h 3"/>
                <a:gd name="T48" fmla="*/ 8 w 13"/>
                <a:gd name="T49" fmla="*/ 0 h 3"/>
                <a:gd name="T50" fmla="*/ 9 w 13"/>
                <a:gd name="T51" fmla="*/ 1 h 3"/>
                <a:gd name="T52" fmla="*/ 10 w 13"/>
                <a:gd name="T53" fmla="*/ 1 h 3"/>
                <a:gd name="T54" fmla="*/ 11 w 13"/>
                <a:gd name="T55" fmla="*/ 1 h 3"/>
                <a:gd name="T56" fmla="*/ 13 w 13"/>
                <a:gd name="T57" fmla="*/ 2 h 3"/>
                <a:gd name="T58" fmla="*/ 13 w 13"/>
                <a:gd name="T59" fmla="*/ 2 h 3"/>
                <a:gd name="T60" fmla="*/ 12 w 13"/>
                <a:gd name="T6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8" name="Freeform 1129"/>
            <p:cNvSpPr/>
            <p:nvPr/>
          </p:nvSpPr>
          <p:spPr bwMode="auto">
            <a:xfrm>
              <a:off x="1746153" y="2556081"/>
              <a:ext cx="2924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9" name="Freeform 1130"/>
            <p:cNvSpPr/>
            <p:nvPr/>
          </p:nvSpPr>
          <p:spPr bwMode="auto">
            <a:xfrm>
              <a:off x="1800267" y="2553155"/>
              <a:ext cx="14625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0" name="Freeform 1131"/>
            <p:cNvSpPr/>
            <p:nvPr/>
          </p:nvSpPr>
          <p:spPr bwMode="auto">
            <a:xfrm>
              <a:off x="1787104" y="2548768"/>
              <a:ext cx="45338" cy="14625"/>
            </a:xfrm>
            <a:custGeom>
              <a:avLst/>
              <a:gdLst>
                <a:gd name="T0" fmla="*/ 13 w 13"/>
                <a:gd name="T1" fmla="*/ 4 h 4"/>
                <a:gd name="T2" fmla="*/ 12 w 13"/>
                <a:gd name="T3" fmla="*/ 3 h 4"/>
                <a:gd name="T4" fmla="*/ 11 w 13"/>
                <a:gd name="T5" fmla="*/ 3 h 4"/>
                <a:gd name="T6" fmla="*/ 11 w 13"/>
                <a:gd name="T7" fmla="*/ 2 h 4"/>
                <a:gd name="T8" fmla="*/ 9 w 13"/>
                <a:gd name="T9" fmla="*/ 2 h 4"/>
                <a:gd name="T10" fmla="*/ 9 w 13"/>
                <a:gd name="T11" fmla="*/ 2 h 4"/>
                <a:gd name="T12" fmla="*/ 8 w 13"/>
                <a:gd name="T13" fmla="*/ 2 h 4"/>
                <a:gd name="T14" fmla="*/ 7 w 13"/>
                <a:gd name="T15" fmla="*/ 1 h 4"/>
                <a:gd name="T16" fmla="*/ 6 w 13"/>
                <a:gd name="T17" fmla="*/ 1 h 4"/>
                <a:gd name="T18" fmla="*/ 6 w 13"/>
                <a:gd name="T19" fmla="*/ 1 h 4"/>
                <a:gd name="T20" fmla="*/ 5 w 13"/>
                <a:gd name="T21" fmla="*/ 1 h 4"/>
                <a:gd name="T22" fmla="*/ 4 w 13"/>
                <a:gd name="T23" fmla="*/ 0 h 4"/>
                <a:gd name="T24" fmla="*/ 3 w 13"/>
                <a:gd name="T25" fmla="*/ 1 h 4"/>
                <a:gd name="T26" fmla="*/ 2 w 13"/>
                <a:gd name="T27" fmla="*/ 1 h 4"/>
                <a:gd name="T28" fmla="*/ 0 w 13"/>
                <a:gd name="T29" fmla="*/ 2 h 4"/>
                <a:gd name="T30" fmla="*/ 0 w 13"/>
                <a:gd name="T31" fmla="*/ 2 h 4"/>
                <a:gd name="T32" fmla="*/ 0 w 13"/>
                <a:gd name="T33" fmla="*/ 2 h 4"/>
                <a:gd name="T34" fmla="*/ 0 w 13"/>
                <a:gd name="T35" fmla="*/ 2 h 4"/>
                <a:gd name="T36" fmla="*/ 0 w 13"/>
                <a:gd name="T37" fmla="*/ 2 h 4"/>
                <a:gd name="T38" fmla="*/ 0 w 13"/>
                <a:gd name="T39" fmla="*/ 2 h 4"/>
                <a:gd name="T40" fmla="*/ 2 w 13"/>
                <a:gd name="T41" fmla="*/ 1 h 4"/>
                <a:gd name="T42" fmla="*/ 3 w 13"/>
                <a:gd name="T43" fmla="*/ 1 h 4"/>
                <a:gd name="T44" fmla="*/ 4 w 13"/>
                <a:gd name="T45" fmla="*/ 1 h 4"/>
                <a:gd name="T46" fmla="*/ 5 w 13"/>
                <a:gd name="T47" fmla="*/ 1 h 4"/>
                <a:gd name="T48" fmla="*/ 6 w 13"/>
                <a:gd name="T49" fmla="*/ 1 h 4"/>
                <a:gd name="T50" fmla="*/ 7 w 13"/>
                <a:gd name="T51" fmla="*/ 1 h 4"/>
                <a:gd name="T52" fmla="*/ 8 w 13"/>
                <a:gd name="T53" fmla="*/ 2 h 4"/>
                <a:gd name="T54" fmla="*/ 9 w 13"/>
                <a:gd name="T55" fmla="*/ 2 h 4"/>
                <a:gd name="T56" fmla="*/ 10 w 13"/>
                <a:gd name="T57" fmla="*/ 3 h 4"/>
                <a:gd name="T58" fmla="*/ 11 w 13"/>
                <a:gd name="T59" fmla="*/ 3 h 4"/>
                <a:gd name="T60" fmla="*/ 12 w 13"/>
                <a:gd name="T61" fmla="*/ 4 h 4"/>
                <a:gd name="T62" fmla="*/ 13 w 13"/>
                <a:gd name="T63" fmla="*/ 4 h 4"/>
                <a:gd name="T64" fmla="*/ 13 w 13"/>
                <a:gd name="T65" fmla="*/ 4 h 4"/>
                <a:gd name="T66" fmla="*/ 13 w 13"/>
                <a:gd name="T6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1" name="Freeform 1132"/>
            <p:cNvSpPr/>
            <p:nvPr/>
          </p:nvSpPr>
          <p:spPr bwMode="auto">
            <a:xfrm>
              <a:off x="1756391" y="2695020"/>
              <a:ext cx="30713" cy="20475"/>
            </a:xfrm>
            <a:custGeom>
              <a:avLst/>
              <a:gdLst>
                <a:gd name="T0" fmla="*/ 5 w 9"/>
                <a:gd name="T1" fmla="*/ 3 h 6"/>
                <a:gd name="T2" fmla="*/ 1 w 9"/>
                <a:gd name="T3" fmla="*/ 3 h 6"/>
                <a:gd name="T4" fmla="*/ 5 w 9"/>
                <a:gd name="T5" fmla="*/ 5 h 6"/>
                <a:gd name="T6" fmla="*/ 8 w 9"/>
                <a:gd name="T7" fmla="*/ 1 h 6"/>
                <a:gd name="T8" fmla="*/ 5 w 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3"/>
                  </a:moveTo>
                  <a:cubicBezTo>
                    <a:pt x="3" y="5"/>
                    <a:pt x="1" y="2"/>
                    <a:pt x="1" y="3"/>
                  </a:cubicBezTo>
                  <a:cubicBezTo>
                    <a:pt x="0" y="4"/>
                    <a:pt x="2" y="6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  <a:cubicBezTo>
                    <a:pt x="6" y="0"/>
                    <a:pt x="6" y="1"/>
                    <a:pt x="5" y="3"/>
                  </a:cubicBezTo>
                  <a:close/>
                </a:path>
              </a:pathLst>
            </a:custGeom>
            <a:solidFill>
              <a:srgbClr val="DFC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2" name="Freeform 1133"/>
            <p:cNvSpPr/>
            <p:nvPr/>
          </p:nvSpPr>
          <p:spPr bwMode="auto">
            <a:xfrm>
              <a:off x="1690578" y="2535605"/>
              <a:ext cx="58501" cy="13163"/>
            </a:xfrm>
            <a:custGeom>
              <a:avLst/>
              <a:gdLst>
                <a:gd name="T0" fmla="*/ 14 w 17"/>
                <a:gd name="T1" fmla="*/ 1 h 4"/>
                <a:gd name="T2" fmla="*/ 13 w 17"/>
                <a:gd name="T3" fmla="*/ 1 h 4"/>
                <a:gd name="T4" fmla="*/ 11 w 17"/>
                <a:gd name="T5" fmla="*/ 0 h 4"/>
                <a:gd name="T6" fmla="*/ 10 w 17"/>
                <a:gd name="T7" fmla="*/ 0 h 4"/>
                <a:gd name="T8" fmla="*/ 8 w 17"/>
                <a:gd name="T9" fmla="*/ 0 h 4"/>
                <a:gd name="T10" fmla="*/ 6 w 17"/>
                <a:gd name="T11" fmla="*/ 1 h 4"/>
                <a:gd name="T12" fmla="*/ 5 w 17"/>
                <a:gd name="T13" fmla="*/ 1 h 4"/>
                <a:gd name="T14" fmla="*/ 2 w 17"/>
                <a:gd name="T15" fmla="*/ 3 h 4"/>
                <a:gd name="T16" fmla="*/ 0 w 17"/>
                <a:gd name="T17" fmla="*/ 4 h 4"/>
                <a:gd name="T18" fmla="*/ 0 w 17"/>
                <a:gd name="T19" fmla="*/ 4 h 4"/>
                <a:gd name="T20" fmla="*/ 2 w 17"/>
                <a:gd name="T21" fmla="*/ 3 h 4"/>
                <a:gd name="T22" fmla="*/ 5 w 17"/>
                <a:gd name="T23" fmla="*/ 2 h 4"/>
                <a:gd name="T24" fmla="*/ 6 w 17"/>
                <a:gd name="T25" fmla="*/ 1 h 4"/>
                <a:gd name="T26" fmla="*/ 8 w 17"/>
                <a:gd name="T27" fmla="*/ 1 h 4"/>
                <a:gd name="T28" fmla="*/ 10 w 17"/>
                <a:gd name="T29" fmla="*/ 1 h 4"/>
                <a:gd name="T30" fmla="*/ 11 w 17"/>
                <a:gd name="T31" fmla="*/ 1 h 4"/>
                <a:gd name="T32" fmla="*/ 13 w 17"/>
                <a:gd name="T33" fmla="*/ 1 h 4"/>
                <a:gd name="T34" fmla="*/ 14 w 17"/>
                <a:gd name="T35" fmla="*/ 1 h 4"/>
                <a:gd name="T36" fmla="*/ 16 w 17"/>
                <a:gd name="T37" fmla="*/ 2 h 4"/>
                <a:gd name="T38" fmla="*/ 17 w 17"/>
                <a:gd name="T39" fmla="*/ 2 h 4"/>
                <a:gd name="T40" fmla="*/ 17 w 17"/>
                <a:gd name="T41" fmla="*/ 2 h 4"/>
                <a:gd name="T42" fmla="*/ 16 w 17"/>
                <a:gd name="T43" fmla="*/ 2 h 4"/>
                <a:gd name="T44" fmla="*/ 14 w 17"/>
                <a:gd name="T4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4">
                  <a:moveTo>
                    <a:pt x="14" y="1"/>
                  </a:moveTo>
                  <a:cubicBezTo>
                    <a:pt x="14" y="1"/>
                    <a:pt x="13" y="1"/>
                    <a:pt x="13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3" name="Freeform 1134"/>
            <p:cNvSpPr/>
            <p:nvPr/>
          </p:nvSpPr>
          <p:spPr bwMode="auto">
            <a:xfrm>
              <a:off x="1787104" y="2535605"/>
              <a:ext cx="55575" cy="20475"/>
            </a:xfrm>
            <a:custGeom>
              <a:avLst/>
              <a:gdLst>
                <a:gd name="T0" fmla="*/ 15 w 16"/>
                <a:gd name="T1" fmla="*/ 4 h 6"/>
                <a:gd name="T2" fmla="*/ 14 w 16"/>
                <a:gd name="T3" fmla="*/ 2 h 6"/>
                <a:gd name="T4" fmla="*/ 12 w 16"/>
                <a:gd name="T5" fmla="*/ 2 h 6"/>
                <a:gd name="T6" fmla="*/ 11 w 16"/>
                <a:gd name="T7" fmla="*/ 1 h 6"/>
                <a:gd name="T8" fmla="*/ 9 w 16"/>
                <a:gd name="T9" fmla="*/ 0 h 6"/>
                <a:gd name="T10" fmla="*/ 7 w 16"/>
                <a:gd name="T11" fmla="*/ 0 h 6"/>
                <a:gd name="T12" fmla="*/ 6 w 16"/>
                <a:gd name="T13" fmla="*/ 0 h 6"/>
                <a:gd name="T14" fmla="*/ 3 w 16"/>
                <a:gd name="T15" fmla="*/ 0 h 6"/>
                <a:gd name="T16" fmla="*/ 0 w 16"/>
                <a:gd name="T17" fmla="*/ 1 h 6"/>
                <a:gd name="T18" fmla="*/ 0 w 16"/>
                <a:gd name="T19" fmla="*/ 1 h 6"/>
                <a:gd name="T20" fmla="*/ 3 w 16"/>
                <a:gd name="T21" fmla="*/ 1 h 6"/>
                <a:gd name="T22" fmla="*/ 6 w 16"/>
                <a:gd name="T23" fmla="*/ 1 h 6"/>
                <a:gd name="T24" fmla="*/ 7 w 16"/>
                <a:gd name="T25" fmla="*/ 1 h 6"/>
                <a:gd name="T26" fmla="*/ 9 w 16"/>
                <a:gd name="T27" fmla="*/ 1 h 6"/>
                <a:gd name="T28" fmla="*/ 11 w 16"/>
                <a:gd name="T29" fmla="*/ 1 h 6"/>
                <a:gd name="T30" fmla="*/ 12 w 16"/>
                <a:gd name="T31" fmla="*/ 2 h 6"/>
                <a:gd name="T32" fmla="*/ 14 w 16"/>
                <a:gd name="T33" fmla="*/ 3 h 6"/>
                <a:gd name="T34" fmla="*/ 15 w 16"/>
                <a:gd name="T35" fmla="*/ 4 h 6"/>
                <a:gd name="T36" fmla="*/ 16 w 16"/>
                <a:gd name="T37" fmla="*/ 5 h 6"/>
                <a:gd name="T38" fmla="*/ 16 w 16"/>
                <a:gd name="T39" fmla="*/ 6 h 6"/>
                <a:gd name="T40" fmla="*/ 16 w 16"/>
                <a:gd name="T41" fmla="*/ 6 h 6"/>
                <a:gd name="T42" fmla="*/ 16 w 16"/>
                <a:gd name="T43" fmla="*/ 5 h 6"/>
                <a:gd name="T44" fmla="*/ 15 w 16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6">
                  <a:moveTo>
                    <a:pt x="15" y="4"/>
                  </a:moveTo>
                  <a:cubicBezTo>
                    <a:pt x="14" y="3"/>
                    <a:pt x="14" y="3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4" name="Freeform 1135"/>
            <p:cNvSpPr/>
            <p:nvPr/>
          </p:nvSpPr>
          <p:spPr bwMode="auto">
            <a:xfrm>
              <a:off x="1617453" y="2380579"/>
              <a:ext cx="280802" cy="459230"/>
            </a:xfrm>
            <a:custGeom>
              <a:avLst/>
              <a:gdLst>
                <a:gd name="T0" fmla="*/ 45 w 81"/>
                <a:gd name="T1" fmla="*/ 0 h 133"/>
                <a:gd name="T2" fmla="*/ 0 w 81"/>
                <a:gd name="T3" fmla="*/ 60 h 133"/>
                <a:gd name="T4" fmla="*/ 6 w 81"/>
                <a:gd name="T5" fmla="*/ 100 h 133"/>
                <a:gd name="T6" fmla="*/ 6 w 81"/>
                <a:gd name="T7" fmla="*/ 133 h 133"/>
                <a:gd name="T8" fmla="*/ 25 w 81"/>
                <a:gd name="T9" fmla="*/ 120 h 133"/>
                <a:gd name="T10" fmla="*/ 21 w 81"/>
                <a:gd name="T11" fmla="*/ 102 h 133"/>
                <a:gd name="T12" fmla="*/ 19 w 81"/>
                <a:gd name="T13" fmla="*/ 67 h 133"/>
                <a:gd name="T14" fmla="*/ 20 w 81"/>
                <a:gd name="T15" fmla="*/ 45 h 133"/>
                <a:gd name="T16" fmla="*/ 44 w 81"/>
                <a:gd name="T17" fmla="*/ 21 h 133"/>
                <a:gd name="T18" fmla="*/ 65 w 81"/>
                <a:gd name="T19" fmla="*/ 63 h 133"/>
                <a:gd name="T20" fmla="*/ 64 w 81"/>
                <a:gd name="T21" fmla="*/ 87 h 133"/>
                <a:gd name="T22" fmla="*/ 66 w 81"/>
                <a:gd name="T23" fmla="*/ 77 h 133"/>
                <a:gd name="T24" fmla="*/ 81 w 81"/>
                <a:gd name="T25" fmla="*/ 35 h 133"/>
                <a:gd name="T26" fmla="*/ 45 w 81"/>
                <a:gd name="T2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3">
                  <a:moveTo>
                    <a:pt x="45" y="0"/>
                  </a:moveTo>
                  <a:cubicBezTo>
                    <a:pt x="18" y="0"/>
                    <a:pt x="0" y="30"/>
                    <a:pt x="0" y="60"/>
                  </a:cubicBezTo>
                  <a:cubicBezTo>
                    <a:pt x="0" y="66"/>
                    <a:pt x="6" y="85"/>
                    <a:pt x="6" y="100"/>
                  </a:cubicBezTo>
                  <a:cubicBezTo>
                    <a:pt x="6" y="114"/>
                    <a:pt x="6" y="133"/>
                    <a:pt x="6" y="133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16"/>
                    <a:pt x="22" y="109"/>
                    <a:pt x="21" y="102"/>
                  </a:cubicBezTo>
                  <a:cubicBezTo>
                    <a:pt x="19" y="91"/>
                    <a:pt x="18" y="77"/>
                    <a:pt x="19" y="67"/>
                  </a:cubicBezTo>
                  <a:cubicBezTo>
                    <a:pt x="20" y="58"/>
                    <a:pt x="18" y="51"/>
                    <a:pt x="20" y="45"/>
                  </a:cubicBezTo>
                  <a:cubicBezTo>
                    <a:pt x="22" y="38"/>
                    <a:pt x="36" y="22"/>
                    <a:pt x="44" y="21"/>
                  </a:cubicBezTo>
                  <a:cubicBezTo>
                    <a:pt x="44" y="21"/>
                    <a:pt x="56" y="22"/>
                    <a:pt x="65" y="63"/>
                  </a:cubicBezTo>
                  <a:cubicBezTo>
                    <a:pt x="65" y="66"/>
                    <a:pt x="65" y="76"/>
                    <a:pt x="64" y="87"/>
                  </a:cubicBezTo>
                  <a:cubicBezTo>
                    <a:pt x="65" y="83"/>
                    <a:pt x="66" y="79"/>
                    <a:pt x="66" y="77"/>
                  </a:cubicBezTo>
                  <a:cubicBezTo>
                    <a:pt x="69" y="72"/>
                    <a:pt x="80" y="52"/>
                    <a:pt x="81" y="35"/>
                  </a:cubicBezTo>
                  <a:cubicBezTo>
                    <a:pt x="77" y="19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F8C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5" name="Freeform 1136"/>
            <p:cNvSpPr/>
            <p:nvPr/>
          </p:nvSpPr>
          <p:spPr bwMode="auto">
            <a:xfrm>
              <a:off x="1706666" y="2708182"/>
              <a:ext cx="121389" cy="52651"/>
            </a:xfrm>
            <a:custGeom>
              <a:avLst/>
              <a:gdLst>
                <a:gd name="T0" fmla="*/ 33 w 35"/>
                <a:gd name="T1" fmla="*/ 4 h 15"/>
                <a:gd name="T2" fmla="*/ 31 w 35"/>
                <a:gd name="T3" fmla="*/ 6 h 15"/>
                <a:gd name="T4" fmla="*/ 29 w 35"/>
                <a:gd name="T5" fmla="*/ 9 h 15"/>
                <a:gd name="T6" fmla="*/ 26 w 35"/>
                <a:gd name="T7" fmla="*/ 11 h 15"/>
                <a:gd name="T8" fmla="*/ 24 w 35"/>
                <a:gd name="T9" fmla="*/ 12 h 15"/>
                <a:gd name="T10" fmla="*/ 22 w 35"/>
                <a:gd name="T11" fmla="*/ 13 h 15"/>
                <a:gd name="T12" fmla="*/ 20 w 35"/>
                <a:gd name="T13" fmla="*/ 14 h 15"/>
                <a:gd name="T14" fmla="*/ 18 w 35"/>
                <a:gd name="T15" fmla="*/ 14 h 15"/>
                <a:gd name="T16" fmla="*/ 14 w 35"/>
                <a:gd name="T17" fmla="*/ 13 h 15"/>
                <a:gd name="T18" fmla="*/ 10 w 35"/>
                <a:gd name="T19" fmla="*/ 11 h 15"/>
                <a:gd name="T20" fmla="*/ 8 w 35"/>
                <a:gd name="T21" fmla="*/ 10 h 15"/>
                <a:gd name="T22" fmla="*/ 7 w 35"/>
                <a:gd name="T23" fmla="*/ 9 h 15"/>
                <a:gd name="T24" fmla="*/ 4 w 35"/>
                <a:gd name="T25" fmla="*/ 6 h 15"/>
                <a:gd name="T26" fmla="*/ 1 w 35"/>
                <a:gd name="T27" fmla="*/ 1 h 15"/>
                <a:gd name="T28" fmla="*/ 0 w 35"/>
                <a:gd name="T29" fmla="*/ 0 h 15"/>
                <a:gd name="T30" fmla="*/ 1 w 35"/>
                <a:gd name="T31" fmla="*/ 2 h 15"/>
                <a:gd name="T32" fmla="*/ 4 w 35"/>
                <a:gd name="T33" fmla="*/ 6 h 15"/>
                <a:gd name="T34" fmla="*/ 6 w 35"/>
                <a:gd name="T35" fmla="*/ 9 h 15"/>
                <a:gd name="T36" fmla="*/ 7 w 35"/>
                <a:gd name="T37" fmla="*/ 11 h 15"/>
                <a:gd name="T38" fmla="*/ 9 w 35"/>
                <a:gd name="T39" fmla="*/ 12 h 15"/>
                <a:gd name="T40" fmla="*/ 11 w 35"/>
                <a:gd name="T41" fmla="*/ 14 h 15"/>
                <a:gd name="T42" fmla="*/ 13 w 35"/>
                <a:gd name="T43" fmla="*/ 15 h 15"/>
                <a:gd name="T44" fmla="*/ 18 w 35"/>
                <a:gd name="T45" fmla="*/ 15 h 15"/>
                <a:gd name="T46" fmla="*/ 20 w 35"/>
                <a:gd name="T47" fmla="*/ 15 h 15"/>
                <a:gd name="T48" fmla="*/ 22 w 35"/>
                <a:gd name="T49" fmla="*/ 15 h 15"/>
                <a:gd name="T50" fmla="*/ 25 w 35"/>
                <a:gd name="T51" fmla="*/ 14 h 15"/>
                <a:gd name="T52" fmla="*/ 27 w 35"/>
                <a:gd name="T53" fmla="*/ 13 h 15"/>
                <a:gd name="T54" fmla="*/ 30 w 35"/>
                <a:gd name="T55" fmla="*/ 10 h 15"/>
                <a:gd name="T56" fmla="*/ 32 w 35"/>
                <a:gd name="T57" fmla="*/ 7 h 15"/>
                <a:gd name="T58" fmla="*/ 33 w 35"/>
                <a:gd name="T59" fmla="*/ 4 h 15"/>
                <a:gd name="T60" fmla="*/ 34 w 35"/>
                <a:gd name="T61" fmla="*/ 2 h 15"/>
                <a:gd name="T62" fmla="*/ 35 w 35"/>
                <a:gd name="T63" fmla="*/ 0 h 15"/>
                <a:gd name="T64" fmla="*/ 34 w 35"/>
                <a:gd name="T65" fmla="*/ 1 h 15"/>
                <a:gd name="T66" fmla="*/ 33 w 35"/>
                <a:gd name="T6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15">
                  <a:moveTo>
                    <a:pt x="33" y="4"/>
                  </a:moveTo>
                  <a:cubicBezTo>
                    <a:pt x="32" y="4"/>
                    <a:pt x="32" y="5"/>
                    <a:pt x="31" y="6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8" y="10"/>
                    <a:pt x="27" y="11"/>
                    <a:pt x="26" y="11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5" y="13"/>
                    <a:pt x="14" y="13"/>
                  </a:cubicBezTo>
                  <a:cubicBezTo>
                    <a:pt x="12" y="12"/>
                    <a:pt x="11" y="12"/>
                    <a:pt x="10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7"/>
                    <a:pt x="4" y="6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2"/>
                  </a:cubicBezTo>
                  <a:cubicBezTo>
                    <a:pt x="2" y="3"/>
                    <a:pt x="2" y="5"/>
                    <a:pt x="4" y="6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6" y="10"/>
                    <a:pt x="7" y="10"/>
                    <a:pt x="7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10" y="13"/>
                    <a:pt x="10" y="13"/>
                    <a:pt x="11" y="14"/>
                  </a:cubicBezTo>
                  <a:cubicBezTo>
                    <a:pt x="12" y="14"/>
                    <a:pt x="12" y="14"/>
                    <a:pt x="13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8" y="12"/>
                    <a:pt x="29" y="11"/>
                    <a:pt x="30" y="10"/>
                  </a:cubicBezTo>
                  <a:cubicBezTo>
                    <a:pt x="31" y="9"/>
                    <a:pt x="31" y="8"/>
                    <a:pt x="32" y="7"/>
                  </a:cubicBezTo>
                  <a:cubicBezTo>
                    <a:pt x="32" y="6"/>
                    <a:pt x="33" y="5"/>
                    <a:pt x="33" y="4"/>
                  </a:cubicBezTo>
                  <a:cubicBezTo>
                    <a:pt x="34" y="3"/>
                    <a:pt x="34" y="2"/>
                    <a:pt x="34" y="2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2"/>
                    <a:pt x="33" y="3"/>
                    <a:pt x="33" y="4"/>
                  </a:cubicBezTo>
                  <a:close/>
                </a:path>
              </a:pathLst>
            </a:custGeom>
            <a:solidFill>
              <a:srgbClr val="F0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6" name="Freeform 1137"/>
            <p:cNvSpPr/>
            <p:nvPr/>
          </p:nvSpPr>
          <p:spPr bwMode="auto">
            <a:xfrm>
              <a:off x="1620377" y="2390816"/>
              <a:ext cx="131626" cy="217914"/>
            </a:xfrm>
            <a:custGeom>
              <a:avLst/>
              <a:gdLst>
                <a:gd name="T0" fmla="*/ 18 w 38"/>
                <a:gd name="T1" fmla="*/ 11 h 63"/>
                <a:gd name="T2" fmla="*/ 4 w 38"/>
                <a:gd name="T3" fmla="*/ 58 h 63"/>
                <a:gd name="T4" fmla="*/ 17 w 38"/>
                <a:gd name="T5" fmla="*/ 34 h 63"/>
                <a:gd name="T6" fmla="*/ 37 w 38"/>
                <a:gd name="T7" fmla="*/ 7 h 63"/>
                <a:gd name="T8" fmla="*/ 18 w 38"/>
                <a:gd name="T9" fmla="*/ 1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3">
                  <a:moveTo>
                    <a:pt x="18" y="11"/>
                  </a:moveTo>
                  <a:cubicBezTo>
                    <a:pt x="1" y="32"/>
                    <a:pt x="0" y="54"/>
                    <a:pt x="4" y="58"/>
                  </a:cubicBezTo>
                  <a:cubicBezTo>
                    <a:pt x="9" y="63"/>
                    <a:pt x="14" y="43"/>
                    <a:pt x="17" y="34"/>
                  </a:cubicBezTo>
                  <a:cubicBezTo>
                    <a:pt x="20" y="25"/>
                    <a:pt x="38" y="11"/>
                    <a:pt x="37" y="7"/>
                  </a:cubicBezTo>
                  <a:cubicBezTo>
                    <a:pt x="36" y="0"/>
                    <a:pt x="24" y="4"/>
                    <a:pt x="18" y="11"/>
                  </a:cubicBezTo>
                  <a:close/>
                </a:path>
              </a:pathLst>
            </a:custGeom>
            <a:solidFill>
              <a:srgbClr val="FEE6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7" name="Freeform 1138"/>
            <p:cNvSpPr/>
            <p:nvPr/>
          </p:nvSpPr>
          <p:spPr bwMode="auto">
            <a:xfrm>
              <a:off x="1680341" y="2452242"/>
              <a:ext cx="89214" cy="342229"/>
            </a:xfrm>
            <a:custGeom>
              <a:avLst/>
              <a:gdLst>
                <a:gd name="T0" fmla="*/ 2 w 26"/>
                <a:gd name="T1" fmla="*/ 24 h 99"/>
                <a:gd name="T2" fmla="*/ 1 w 26"/>
                <a:gd name="T3" fmla="*/ 46 h 99"/>
                <a:gd name="T4" fmla="*/ 3 w 26"/>
                <a:gd name="T5" fmla="*/ 81 h 99"/>
                <a:gd name="T6" fmla="*/ 7 w 26"/>
                <a:gd name="T7" fmla="*/ 99 h 99"/>
                <a:gd name="T8" fmla="*/ 9 w 26"/>
                <a:gd name="T9" fmla="*/ 98 h 99"/>
                <a:gd name="T10" fmla="*/ 4 w 26"/>
                <a:gd name="T11" fmla="*/ 68 h 99"/>
                <a:gd name="T12" fmla="*/ 4 w 26"/>
                <a:gd name="T13" fmla="*/ 31 h 99"/>
                <a:gd name="T14" fmla="*/ 26 w 26"/>
                <a:gd name="T15" fmla="*/ 1 h 99"/>
                <a:gd name="T16" fmla="*/ 26 w 26"/>
                <a:gd name="T17" fmla="*/ 1 h 99"/>
                <a:gd name="T18" fmla="*/ 26 w 26"/>
                <a:gd name="T19" fmla="*/ 0 h 99"/>
                <a:gd name="T20" fmla="*/ 2 w 26"/>
                <a:gd name="T21" fmla="*/ 2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99">
                  <a:moveTo>
                    <a:pt x="2" y="24"/>
                  </a:moveTo>
                  <a:cubicBezTo>
                    <a:pt x="0" y="30"/>
                    <a:pt x="2" y="37"/>
                    <a:pt x="1" y="46"/>
                  </a:cubicBezTo>
                  <a:cubicBezTo>
                    <a:pt x="0" y="56"/>
                    <a:pt x="1" y="70"/>
                    <a:pt x="3" y="81"/>
                  </a:cubicBezTo>
                  <a:cubicBezTo>
                    <a:pt x="4" y="88"/>
                    <a:pt x="6" y="95"/>
                    <a:pt x="7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6" y="91"/>
                    <a:pt x="4" y="79"/>
                    <a:pt x="4" y="68"/>
                  </a:cubicBezTo>
                  <a:cubicBezTo>
                    <a:pt x="4" y="55"/>
                    <a:pt x="4" y="37"/>
                    <a:pt x="4" y="31"/>
                  </a:cubicBezTo>
                  <a:cubicBezTo>
                    <a:pt x="4" y="19"/>
                    <a:pt x="21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8" y="1"/>
                    <a:pt x="4" y="17"/>
                    <a:pt x="2" y="24"/>
                  </a:cubicBezTo>
                  <a:close/>
                </a:path>
              </a:pathLst>
            </a:custGeom>
            <a:solidFill>
              <a:srgbClr val="DDA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8" name="Freeform 1139"/>
            <p:cNvSpPr/>
            <p:nvPr/>
          </p:nvSpPr>
          <p:spPr bwMode="auto">
            <a:xfrm>
              <a:off x="1832442" y="2500504"/>
              <a:ext cx="76051" cy="329066"/>
            </a:xfrm>
            <a:custGeom>
              <a:avLst/>
              <a:gdLst>
                <a:gd name="T0" fmla="*/ 22 w 22"/>
                <a:gd name="T1" fmla="*/ 14 h 95"/>
                <a:gd name="T2" fmla="*/ 19 w 22"/>
                <a:gd name="T3" fmla="*/ 0 h 95"/>
                <a:gd name="T4" fmla="*/ 4 w 22"/>
                <a:gd name="T5" fmla="*/ 42 h 95"/>
                <a:gd name="T6" fmla="*/ 0 w 22"/>
                <a:gd name="T7" fmla="*/ 81 h 95"/>
                <a:gd name="T8" fmla="*/ 18 w 22"/>
                <a:gd name="T9" fmla="*/ 95 h 95"/>
                <a:gd name="T10" fmla="*/ 14 w 22"/>
                <a:gd name="T11" fmla="*/ 53 h 95"/>
                <a:gd name="T12" fmla="*/ 22 w 22"/>
                <a:gd name="T13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95">
                  <a:moveTo>
                    <a:pt x="22" y="14"/>
                  </a:moveTo>
                  <a:cubicBezTo>
                    <a:pt x="22" y="10"/>
                    <a:pt x="21" y="5"/>
                    <a:pt x="19" y="0"/>
                  </a:cubicBezTo>
                  <a:cubicBezTo>
                    <a:pt x="18" y="17"/>
                    <a:pt x="7" y="37"/>
                    <a:pt x="4" y="42"/>
                  </a:cubicBezTo>
                  <a:cubicBezTo>
                    <a:pt x="1" y="48"/>
                    <a:pt x="0" y="77"/>
                    <a:pt x="0" y="81"/>
                  </a:cubicBezTo>
                  <a:cubicBezTo>
                    <a:pt x="1" y="84"/>
                    <a:pt x="12" y="90"/>
                    <a:pt x="18" y="95"/>
                  </a:cubicBezTo>
                  <a:cubicBezTo>
                    <a:pt x="16" y="84"/>
                    <a:pt x="13" y="63"/>
                    <a:pt x="14" y="53"/>
                  </a:cubicBezTo>
                  <a:cubicBezTo>
                    <a:pt x="16" y="40"/>
                    <a:pt x="22" y="28"/>
                    <a:pt x="22" y="14"/>
                  </a:cubicBezTo>
                  <a:close/>
                </a:path>
              </a:pathLst>
            </a:custGeom>
            <a:solidFill>
              <a:srgbClr val="DDA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9" name="Freeform 1140"/>
            <p:cNvSpPr/>
            <p:nvPr/>
          </p:nvSpPr>
          <p:spPr bwMode="auto">
            <a:xfrm>
              <a:off x="1769554" y="2452242"/>
              <a:ext cx="2924" cy="43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8C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0" name="Freeform 1141"/>
            <p:cNvSpPr/>
            <p:nvPr/>
          </p:nvSpPr>
          <p:spPr bwMode="auto">
            <a:xfrm>
              <a:off x="1832442" y="2781308"/>
              <a:ext cx="65814" cy="68738"/>
            </a:xfrm>
            <a:custGeom>
              <a:avLst/>
              <a:gdLst>
                <a:gd name="T0" fmla="*/ 0 w 19"/>
                <a:gd name="T1" fmla="*/ 0 h 20"/>
                <a:gd name="T2" fmla="*/ 3 w 19"/>
                <a:gd name="T3" fmla="*/ 9 h 20"/>
                <a:gd name="T4" fmla="*/ 19 w 19"/>
                <a:gd name="T5" fmla="*/ 20 h 20"/>
                <a:gd name="T6" fmla="*/ 18 w 19"/>
                <a:gd name="T7" fmla="*/ 14 h 20"/>
                <a:gd name="T8" fmla="*/ 0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18"/>
                    <a:pt x="18" y="14"/>
                  </a:cubicBezTo>
                  <a:cubicBezTo>
                    <a:pt x="12" y="9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8C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1" name="Freeform 1142"/>
            <p:cNvSpPr/>
            <p:nvPr/>
          </p:nvSpPr>
          <p:spPr bwMode="auto">
            <a:xfrm>
              <a:off x="1769554" y="2452242"/>
              <a:ext cx="73125" cy="359779"/>
            </a:xfrm>
            <a:custGeom>
              <a:avLst/>
              <a:gdLst>
                <a:gd name="T0" fmla="*/ 21 w 21"/>
                <a:gd name="T1" fmla="*/ 42 h 104"/>
                <a:gd name="T2" fmla="*/ 0 w 21"/>
                <a:gd name="T3" fmla="*/ 0 h 104"/>
                <a:gd name="T4" fmla="*/ 0 w 21"/>
                <a:gd name="T5" fmla="*/ 1 h 104"/>
                <a:gd name="T6" fmla="*/ 19 w 21"/>
                <a:gd name="T7" fmla="*/ 44 h 104"/>
                <a:gd name="T8" fmla="*/ 18 w 21"/>
                <a:gd name="T9" fmla="*/ 74 h 104"/>
                <a:gd name="T10" fmla="*/ 15 w 21"/>
                <a:gd name="T11" fmla="*/ 99 h 104"/>
                <a:gd name="T12" fmla="*/ 21 w 21"/>
                <a:gd name="T13" fmla="*/ 104 h 104"/>
                <a:gd name="T14" fmla="*/ 18 w 21"/>
                <a:gd name="T15" fmla="*/ 95 h 104"/>
                <a:gd name="T16" fmla="*/ 18 w 21"/>
                <a:gd name="T17" fmla="*/ 95 h 104"/>
                <a:gd name="T18" fmla="*/ 20 w 21"/>
                <a:gd name="T19" fmla="*/ 66 h 104"/>
                <a:gd name="T20" fmla="*/ 21 w 21"/>
                <a:gd name="T21" fmla="*/ 4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04">
                  <a:moveTo>
                    <a:pt x="21" y="42"/>
                  </a:moveTo>
                  <a:cubicBezTo>
                    <a:pt x="12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8" y="4"/>
                    <a:pt x="19" y="33"/>
                    <a:pt x="19" y="44"/>
                  </a:cubicBezTo>
                  <a:cubicBezTo>
                    <a:pt x="19" y="48"/>
                    <a:pt x="19" y="59"/>
                    <a:pt x="18" y="74"/>
                  </a:cubicBezTo>
                  <a:cubicBezTo>
                    <a:pt x="18" y="86"/>
                    <a:pt x="15" y="99"/>
                    <a:pt x="15" y="99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2"/>
                    <a:pt x="19" y="77"/>
                    <a:pt x="20" y="66"/>
                  </a:cubicBezTo>
                  <a:cubicBezTo>
                    <a:pt x="21" y="55"/>
                    <a:pt x="21" y="45"/>
                    <a:pt x="21" y="42"/>
                  </a:cubicBezTo>
                  <a:close/>
                </a:path>
              </a:pathLst>
            </a:custGeom>
            <a:solidFill>
              <a:srgbClr val="FEE6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2" name="Freeform 1143"/>
            <p:cNvSpPr/>
            <p:nvPr/>
          </p:nvSpPr>
          <p:spPr bwMode="auto">
            <a:xfrm>
              <a:off x="1852917" y="3176186"/>
              <a:ext cx="55575" cy="92138"/>
            </a:xfrm>
            <a:custGeom>
              <a:avLst/>
              <a:gdLst>
                <a:gd name="T0" fmla="*/ 0 w 16"/>
                <a:gd name="T1" fmla="*/ 3 h 27"/>
                <a:gd name="T2" fmla="*/ 4 w 16"/>
                <a:gd name="T3" fmla="*/ 18 h 27"/>
                <a:gd name="T4" fmla="*/ 13 w 16"/>
                <a:gd name="T5" fmla="*/ 24 h 27"/>
                <a:gd name="T6" fmla="*/ 9 w 16"/>
                <a:gd name="T7" fmla="*/ 12 h 27"/>
                <a:gd name="T8" fmla="*/ 0 w 16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7">
                  <a:moveTo>
                    <a:pt x="0" y="3"/>
                  </a:moveTo>
                  <a:cubicBezTo>
                    <a:pt x="0" y="3"/>
                    <a:pt x="1" y="14"/>
                    <a:pt x="4" y="18"/>
                  </a:cubicBezTo>
                  <a:cubicBezTo>
                    <a:pt x="7" y="22"/>
                    <a:pt x="11" y="27"/>
                    <a:pt x="13" y="24"/>
                  </a:cubicBezTo>
                  <a:cubicBezTo>
                    <a:pt x="16" y="21"/>
                    <a:pt x="9" y="12"/>
                    <a:pt x="9" y="12"/>
                  </a:cubicBezTo>
                  <a:cubicBezTo>
                    <a:pt x="9" y="12"/>
                    <a:pt x="3" y="0"/>
                    <a:pt x="0" y="3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3" name="Freeform 1144"/>
            <p:cNvSpPr/>
            <p:nvPr/>
          </p:nvSpPr>
          <p:spPr bwMode="auto">
            <a:xfrm>
              <a:off x="1658402" y="2978747"/>
              <a:ext cx="65814" cy="109689"/>
            </a:xfrm>
            <a:custGeom>
              <a:avLst/>
              <a:gdLst>
                <a:gd name="T0" fmla="*/ 5 w 19"/>
                <a:gd name="T1" fmla="*/ 0 h 32"/>
                <a:gd name="T2" fmla="*/ 5 w 19"/>
                <a:gd name="T3" fmla="*/ 16 h 32"/>
                <a:gd name="T4" fmla="*/ 14 w 19"/>
                <a:gd name="T5" fmla="*/ 32 h 32"/>
                <a:gd name="T6" fmla="*/ 16 w 19"/>
                <a:gd name="T7" fmla="*/ 17 h 32"/>
                <a:gd name="T8" fmla="*/ 5 w 1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">
                  <a:moveTo>
                    <a:pt x="5" y="0"/>
                  </a:moveTo>
                  <a:cubicBezTo>
                    <a:pt x="0" y="0"/>
                    <a:pt x="5" y="16"/>
                    <a:pt x="5" y="16"/>
                  </a:cubicBezTo>
                  <a:cubicBezTo>
                    <a:pt x="5" y="16"/>
                    <a:pt x="8" y="31"/>
                    <a:pt x="14" y="32"/>
                  </a:cubicBezTo>
                  <a:cubicBezTo>
                    <a:pt x="19" y="32"/>
                    <a:pt x="17" y="23"/>
                    <a:pt x="16" y="17"/>
                  </a:cubicBezTo>
                  <a:cubicBezTo>
                    <a:pt x="15" y="1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4" name="Freeform 1145"/>
            <p:cNvSpPr>
              <a:spLocks noEditPoints="1"/>
            </p:cNvSpPr>
            <p:nvPr/>
          </p:nvSpPr>
          <p:spPr bwMode="auto">
            <a:xfrm>
              <a:off x="1711053" y="2864671"/>
              <a:ext cx="127239" cy="182814"/>
            </a:xfrm>
            <a:custGeom>
              <a:avLst/>
              <a:gdLst>
                <a:gd name="T0" fmla="*/ 18 w 37"/>
                <a:gd name="T1" fmla="*/ 11 h 53"/>
                <a:gd name="T2" fmla="*/ 19 w 37"/>
                <a:gd name="T3" fmla="*/ 11 h 53"/>
                <a:gd name="T4" fmla="*/ 18 w 37"/>
                <a:gd name="T5" fmla="*/ 11 h 53"/>
                <a:gd name="T6" fmla="*/ 17 w 37"/>
                <a:gd name="T7" fmla="*/ 7 h 53"/>
                <a:gd name="T8" fmla="*/ 17 w 37"/>
                <a:gd name="T9" fmla="*/ 7 h 53"/>
                <a:gd name="T10" fmla="*/ 17 w 37"/>
                <a:gd name="T11" fmla="*/ 7 h 53"/>
                <a:gd name="T12" fmla="*/ 15 w 37"/>
                <a:gd name="T13" fmla="*/ 7 h 53"/>
                <a:gd name="T14" fmla="*/ 17 w 37"/>
                <a:gd name="T15" fmla="*/ 7 h 53"/>
                <a:gd name="T16" fmla="*/ 15 w 37"/>
                <a:gd name="T17" fmla="*/ 7 h 53"/>
                <a:gd name="T18" fmla="*/ 15 w 37"/>
                <a:gd name="T19" fmla="*/ 7 h 53"/>
                <a:gd name="T20" fmla="*/ 15 w 37"/>
                <a:gd name="T21" fmla="*/ 7 h 53"/>
                <a:gd name="T22" fmla="*/ 15 w 37"/>
                <a:gd name="T23" fmla="*/ 7 h 53"/>
                <a:gd name="T24" fmla="*/ 15 w 37"/>
                <a:gd name="T25" fmla="*/ 7 h 53"/>
                <a:gd name="T26" fmla="*/ 6 w 37"/>
                <a:gd name="T27" fmla="*/ 8 h 53"/>
                <a:gd name="T28" fmla="*/ 3 w 37"/>
                <a:gd name="T29" fmla="*/ 4 h 53"/>
                <a:gd name="T30" fmla="*/ 14 w 37"/>
                <a:gd name="T31" fmla="*/ 2 h 53"/>
                <a:gd name="T32" fmla="*/ 17 w 37"/>
                <a:gd name="T33" fmla="*/ 2 h 53"/>
                <a:gd name="T34" fmla="*/ 34 w 37"/>
                <a:gd name="T35" fmla="*/ 4 h 53"/>
                <a:gd name="T36" fmla="*/ 30 w 37"/>
                <a:gd name="T37" fmla="*/ 10 h 53"/>
                <a:gd name="T38" fmla="*/ 30 w 37"/>
                <a:gd name="T39" fmla="*/ 10 h 53"/>
                <a:gd name="T40" fmla="*/ 19 w 37"/>
                <a:gd name="T41" fmla="*/ 11 h 53"/>
                <a:gd name="T42" fmla="*/ 19 w 37"/>
                <a:gd name="T43" fmla="*/ 11 h 53"/>
                <a:gd name="T44" fmla="*/ 30 w 37"/>
                <a:gd name="T45" fmla="*/ 10 h 53"/>
                <a:gd name="T46" fmla="*/ 30 w 37"/>
                <a:gd name="T47" fmla="*/ 10 h 53"/>
                <a:gd name="T48" fmla="*/ 30 w 37"/>
                <a:gd name="T49" fmla="*/ 10 h 53"/>
                <a:gd name="T50" fmla="*/ 19 w 37"/>
                <a:gd name="T51" fmla="*/ 25 h 53"/>
                <a:gd name="T52" fmla="*/ 18 w 37"/>
                <a:gd name="T53" fmla="*/ 26 h 53"/>
                <a:gd name="T54" fmla="*/ 18 w 37"/>
                <a:gd name="T55" fmla="*/ 26 h 53"/>
                <a:gd name="T56" fmla="*/ 16 w 37"/>
                <a:gd name="T57" fmla="*/ 25 h 53"/>
                <a:gd name="T58" fmla="*/ 6 w 37"/>
                <a:gd name="T59" fmla="*/ 8 h 53"/>
                <a:gd name="T60" fmla="*/ 18 w 37"/>
                <a:gd name="T61" fmla="*/ 11 h 53"/>
                <a:gd name="T62" fmla="*/ 18 w 37"/>
                <a:gd name="T63" fmla="*/ 11 h 53"/>
                <a:gd name="T64" fmla="*/ 18 w 37"/>
                <a:gd name="T65" fmla="*/ 11 h 53"/>
                <a:gd name="T66" fmla="*/ 6 w 37"/>
                <a:gd name="T67" fmla="*/ 8 h 53"/>
                <a:gd name="T68" fmla="*/ 6 w 37"/>
                <a:gd name="T69" fmla="*/ 8 h 53"/>
                <a:gd name="T70" fmla="*/ 16 w 37"/>
                <a:gd name="T71" fmla="*/ 0 h 53"/>
                <a:gd name="T72" fmla="*/ 0 w 37"/>
                <a:gd name="T73" fmla="*/ 3 h 53"/>
                <a:gd name="T74" fmla="*/ 16 w 37"/>
                <a:gd name="T75" fmla="*/ 27 h 53"/>
                <a:gd name="T76" fmla="*/ 14 w 37"/>
                <a:gd name="T77" fmla="*/ 47 h 53"/>
                <a:gd name="T78" fmla="*/ 7 w 37"/>
                <a:gd name="T79" fmla="*/ 50 h 53"/>
                <a:gd name="T80" fmla="*/ 15 w 37"/>
                <a:gd name="T81" fmla="*/ 53 h 53"/>
                <a:gd name="T82" fmla="*/ 16 w 37"/>
                <a:gd name="T83" fmla="*/ 53 h 53"/>
                <a:gd name="T84" fmla="*/ 23 w 37"/>
                <a:gd name="T85" fmla="*/ 51 h 53"/>
                <a:gd name="T86" fmla="*/ 16 w 37"/>
                <a:gd name="T87" fmla="*/ 47 h 53"/>
                <a:gd name="T88" fmla="*/ 19 w 37"/>
                <a:gd name="T89" fmla="*/ 27 h 53"/>
                <a:gd name="T90" fmla="*/ 37 w 37"/>
                <a:gd name="T91" fmla="*/ 3 h 53"/>
                <a:gd name="T92" fmla="*/ 17 w 37"/>
                <a:gd name="T93" fmla="*/ 0 h 53"/>
                <a:gd name="T94" fmla="*/ 16 w 37"/>
                <a:gd name="T9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" h="53">
                  <a:moveTo>
                    <a:pt x="18" y="11"/>
                  </a:move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15" y="7"/>
                  </a:moveTo>
                  <a:cubicBezTo>
                    <a:pt x="16" y="7"/>
                    <a:pt x="16" y="7"/>
                    <a:pt x="17" y="7"/>
                  </a:cubicBezTo>
                  <a:cubicBezTo>
                    <a:pt x="16" y="7"/>
                    <a:pt x="16" y="7"/>
                    <a:pt x="15" y="7"/>
                  </a:cubicBezTo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6" y="8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2"/>
                    <a:pt x="14" y="2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26" y="2"/>
                    <a:pt x="34" y="4"/>
                    <a:pt x="34" y="4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23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3" y="11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14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1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moveTo>
                    <a:pt x="16" y="0"/>
                  </a:moveTo>
                  <a:cubicBezTo>
                    <a:pt x="8" y="0"/>
                    <a:pt x="0" y="3"/>
                    <a:pt x="0" y="3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7" y="49"/>
                    <a:pt x="7" y="50"/>
                  </a:cubicBezTo>
                  <a:cubicBezTo>
                    <a:pt x="7" y="51"/>
                    <a:pt x="10" y="53"/>
                    <a:pt x="15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21" y="53"/>
                    <a:pt x="23" y="51"/>
                    <a:pt x="23" y="51"/>
                  </a:cubicBezTo>
                  <a:cubicBezTo>
                    <a:pt x="23" y="50"/>
                    <a:pt x="16" y="47"/>
                    <a:pt x="16" y="4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25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D4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5" name="Freeform 1146"/>
            <p:cNvSpPr/>
            <p:nvPr/>
          </p:nvSpPr>
          <p:spPr bwMode="auto">
            <a:xfrm>
              <a:off x="1731529" y="2892458"/>
              <a:ext cx="83364" cy="61425"/>
            </a:xfrm>
            <a:custGeom>
              <a:avLst/>
              <a:gdLst>
                <a:gd name="T0" fmla="*/ 0 w 24"/>
                <a:gd name="T1" fmla="*/ 0 h 18"/>
                <a:gd name="T2" fmla="*/ 10 w 24"/>
                <a:gd name="T3" fmla="*/ 17 h 18"/>
                <a:gd name="T4" fmla="*/ 12 w 24"/>
                <a:gd name="T5" fmla="*/ 18 h 18"/>
                <a:gd name="T6" fmla="*/ 12 w 24"/>
                <a:gd name="T7" fmla="*/ 18 h 18"/>
                <a:gd name="T8" fmla="*/ 13 w 24"/>
                <a:gd name="T9" fmla="*/ 17 h 18"/>
                <a:gd name="T10" fmla="*/ 24 w 24"/>
                <a:gd name="T11" fmla="*/ 2 h 18"/>
                <a:gd name="T12" fmla="*/ 13 w 24"/>
                <a:gd name="T13" fmla="*/ 3 h 18"/>
                <a:gd name="T14" fmla="*/ 13 w 24"/>
                <a:gd name="T15" fmla="*/ 3 h 18"/>
                <a:gd name="T16" fmla="*/ 13 w 24"/>
                <a:gd name="T17" fmla="*/ 3 h 18"/>
                <a:gd name="T18" fmla="*/ 13 w 24"/>
                <a:gd name="T19" fmla="*/ 3 h 18"/>
                <a:gd name="T20" fmla="*/ 12 w 24"/>
                <a:gd name="T21" fmla="*/ 3 h 18"/>
                <a:gd name="T22" fmla="*/ 12 w 24"/>
                <a:gd name="T23" fmla="*/ 3 h 18"/>
                <a:gd name="T24" fmla="*/ 12 w 24"/>
                <a:gd name="T25" fmla="*/ 3 h 18"/>
                <a:gd name="T26" fmla="*/ 0 w 24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8">
                  <a:moveTo>
                    <a:pt x="0" y="0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17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3"/>
                    <a:pt x="0" y="0"/>
                    <a:pt x="0" y="0"/>
                  </a:cubicBezTo>
                </a:path>
              </a:pathLst>
            </a:custGeom>
            <a:solidFill>
              <a:srgbClr val="C7E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6" name="Freeform 1147"/>
            <p:cNvSpPr/>
            <p:nvPr/>
          </p:nvSpPr>
          <p:spPr bwMode="auto">
            <a:xfrm>
              <a:off x="1721291" y="2870521"/>
              <a:ext cx="106764" cy="27788"/>
            </a:xfrm>
            <a:custGeom>
              <a:avLst/>
              <a:gdLst>
                <a:gd name="T0" fmla="*/ 11 w 31"/>
                <a:gd name="T1" fmla="*/ 0 h 8"/>
                <a:gd name="T2" fmla="*/ 0 w 31"/>
                <a:gd name="T3" fmla="*/ 2 h 8"/>
                <a:gd name="T4" fmla="*/ 3 w 31"/>
                <a:gd name="T5" fmla="*/ 6 h 8"/>
                <a:gd name="T6" fmla="*/ 3 w 31"/>
                <a:gd name="T7" fmla="*/ 6 h 8"/>
                <a:gd name="T8" fmla="*/ 3 w 31"/>
                <a:gd name="T9" fmla="*/ 6 h 8"/>
                <a:gd name="T10" fmla="*/ 12 w 31"/>
                <a:gd name="T11" fmla="*/ 5 h 8"/>
                <a:gd name="T12" fmla="*/ 12 w 31"/>
                <a:gd name="T13" fmla="*/ 5 h 8"/>
                <a:gd name="T14" fmla="*/ 12 w 31"/>
                <a:gd name="T15" fmla="*/ 5 h 8"/>
                <a:gd name="T16" fmla="*/ 12 w 31"/>
                <a:gd name="T17" fmla="*/ 5 h 8"/>
                <a:gd name="T18" fmla="*/ 12 w 31"/>
                <a:gd name="T19" fmla="*/ 5 h 8"/>
                <a:gd name="T20" fmla="*/ 14 w 31"/>
                <a:gd name="T21" fmla="*/ 5 h 8"/>
                <a:gd name="T22" fmla="*/ 14 w 31"/>
                <a:gd name="T23" fmla="*/ 5 h 8"/>
                <a:gd name="T24" fmla="*/ 14 w 31"/>
                <a:gd name="T25" fmla="*/ 5 h 8"/>
                <a:gd name="T26" fmla="*/ 14 w 31"/>
                <a:gd name="T27" fmla="*/ 5 h 8"/>
                <a:gd name="T28" fmla="*/ 27 w 31"/>
                <a:gd name="T29" fmla="*/ 8 h 8"/>
                <a:gd name="T30" fmla="*/ 27 w 31"/>
                <a:gd name="T31" fmla="*/ 8 h 8"/>
                <a:gd name="T32" fmla="*/ 27 w 31"/>
                <a:gd name="T33" fmla="*/ 8 h 8"/>
                <a:gd name="T34" fmla="*/ 31 w 31"/>
                <a:gd name="T35" fmla="*/ 2 h 8"/>
                <a:gd name="T36" fmla="*/ 14 w 31"/>
                <a:gd name="T37" fmla="*/ 0 h 8"/>
                <a:gd name="T38" fmla="*/ 11 w 31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8">
                  <a:moveTo>
                    <a:pt x="11" y="0"/>
                  </a:moveTo>
                  <a:cubicBezTo>
                    <a:pt x="3" y="0"/>
                    <a:pt x="0" y="2"/>
                    <a:pt x="0" y="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7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1" y="5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3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E4E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7" name="Freeform 1148"/>
            <p:cNvSpPr/>
            <p:nvPr/>
          </p:nvSpPr>
          <p:spPr bwMode="auto">
            <a:xfrm>
              <a:off x="1731529" y="2888071"/>
              <a:ext cx="83364" cy="14625"/>
            </a:xfrm>
            <a:custGeom>
              <a:avLst/>
              <a:gdLst>
                <a:gd name="T0" fmla="*/ 9 w 24"/>
                <a:gd name="T1" fmla="*/ 0 h 4"/>
                <a:gd name="T2" fmla="*/ 9 w 24"/>
                <a:gd name="T3" fmla="*/ 0 h 4"/>
                <a:gd name="T4" fmla="*/ 9 w 24"/>
                <a:gd name="T5" fmla="*/ 0 h 4"/>
                <a:gd name="T6" fmla="*/ 0 w 24"/>
                <a:gd name="T7" fmla="*/ 1 h 4"/>
                <a:gd name="T8" fmla="*/ 0 w 24"/>
                <a:gd name="T9" fmla="*/ 1 h 4"/>
                <a:gd name="T10" fmla="*/ 12 w 24"/>
                <a:gd name="T11" fmla="*/ 4 h 4"/>
                <a:gd name="T12" fmla="*/ 12 w 24"/>
                <a:gd name="T13" fmla="*/ 4 h 4"/>
                <a:gd name="T14" fmla="*/ 12 w 24"/>
                <a:gd name="T15" fmla="*/ 4 h 4"/>
                <a:gd name="T16" fmla="*/ 13 w 24"/>
                <a:gd name="T17" fmla="*/ 4 h 4"/>
                <a:gd name="T18" fmla="*/ 13 w 24"/>
                <a:gd name="T19" fmla="*/ 4 h 4"/>
                <a:gd name="T20" fmla="*/ 13 w 24"/>
                <a:gd name="T21" fmla="*/ 4 h 4"/>
                <a:gd name="T22" fmla="*/ 24 w 24"/>
                <a:gd name="T23" fmla="*/ 3 h 4"/>
                <a:gd name="T24" fmla="*/ 24 w 24"/>
                <a:gd name="T25" fmla="*/ 3 h 4"/>
                <a:gd name="T26" fmla="*/ 11 w 24"/>
                <a:gd name="T27" fmla="*/ 0 h 4"/>
                <a:gd name="T28" fmla="*/ 11 w 24"/>
                <a:gd name="T29" fmla="*/ 0 h 4"/>
                <a:gd name="T30" fmla="*/ 11 w 24"/>
                <a:gd name="T31" fmla="*/ 0 h 4"/>
                <a:gd name="T32" fmla="*/ 11 w 24"/>
                <a:gd name="T33" fmla="*/ 0 h 4"/>
                <a:gd name="T34" fmla="*/ 9 w 24"/>
                <a:gd name="T35" fmla="*/ 0 h 4"/>
                <a:gd name="T36" fmla="*/ 9 w 24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8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4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1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B0D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8" name="Freeform 1149"/>
            <p:cNvSpPr/>
            <p:nvPr/>
          </p:nvSpPr>
          <p:spPr bwMode="auto">
            <a:xfrm>
              <a:off x="1673028" y="2895384"/>
              <a:ext cx="144789" cy="149176"/>
            </a:xfrm>
            <a:custGeom>
              <a:avLst/>
              <a:gdLst>
                <a:gd name="T0" fmla="*/ 30 w 42"/>
                <a:gd name="T1" fmla="*/ 0 h 43"/>
                <a:gd name="T2" fmla="*/ 16 w 42"/>
                <a:gd name="T3" fmla="*/ 9 h 43"/>
                <a:gd name="T4" fmla="*/ 12 w 42"/>
                <a:gd name="T5" fmla="*/ 15 h 43"/>
                <a:gd name="T6" fmla="*/ 13 w 42"/>
                <a:gd name="T7" fmla="*/ 24 h 43"/>
                <a:gd name="T8" fmla="*/ 0 w 42"/>
                <a:gd name="T9" fmla="*/ 33 h 43"/>
                <a:gd name="T10" fmla="*/ 4 w 42"/>
                <a:gd name="T11" fmla="*/ 43 h 43"/>
                <a:gd name="T12" fmla="*/ 17 w 42"/>
                <a:gd name="T13" fmla="*/ 31 h 43"/>
                <a:gd name="T14" fmla="*/ 23 w 42"/>
                <a:gd name="T15" fmla="*/ 28 h 43"/>
                <a:gd name="T16" fmla="*/ 25 w 42"/>
                <a:gd name="T17" fmla="*/ 23 h 43"/>
                <a:gd name="T18" fmla="*/ 39 w 42"/>
                <a:gd name="T19" fmla="*/ 16 h 43"/>
                <a:gd name="T20" fmla="*/ 42 w 42"/>
                <a:gd name="T21" fmla="*/ 11 h 43"/>
                <a:gd name="T22" fmla="*/ 37 w 42"/>
                <a:gd name="T23" fmla="*/ 5 h 43"/>
                <a:gd name="T24" fmla="*/ 30 w 42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30" y="0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14"/>
                    <a:pt x="12" y="15"/>
                  </a:cubicBezTo>
                  <a:cubicBezTo>
                    <a:pt x="13" y="16"/>
                    <a:pt x="13" y="24"/>
                    <a:pt x="13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7"/>
                    <a:pt x="3" y="43"/>
                    <a:pt x="4" y="43"/>
                  </a:cubicBezTo>
                  <a:cubicBezTo>
                    <a:pt x="6" y="43"/>
                    <a:pt x="17" y="31"/>
                    <a:pt x="17" y="31"/>
                  </a:cubicBezTo>
                  <a:cubicBezTo>
                    <a:pt x="17" y="31"/>
                    <a:pt x="23" y="29"/>
                    <a:pt x="23" y="28"/>
                  </a:cubicBezTo>
                  <a:cubicBezTo>
                    <a:pt x="24" y="27"/>
                    <a:pt x="24" y="24"/>
                    <a:pt x="25" y="23"/>
                  </a:cubicBezTo>
                  <a:cubicBezTo>
                    <a:pt x="26" y="22"/>
                    <a:pt x="34" y="20"/>
                    <a:pt x="39" y="16"/>
                  </a:cubicBezTo>
                  <a:cubicBezTo>
                    <a:pt x="40" y="14"/>
                    <a:pt x="42" y="11"/>
                    <a:pt x="42" y="11"/>
                  </a:cubicBezTo>
                  <a:cubicBezTo>
                    <a:pt x="37" y="5"/>
                    <a:pt x="37" y="5"/>
                    <a:pt x="37" y="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9" name="Freeform 1150"/>
            <p:cNvSpPr/>
            <p:nvPr/>
          </p:nvSpPr>
          <p:spPr bwMode="auto">
            <a:xfrm>
              <a:off x="1673028" y="2950959"/>
              <a:ext cx="134552" cy="114076"/>
            </a:xfrm>
            <a:custGeom>
              <a:avLst/>
              <a:gdLst>
                <a:gd name="T0" fmla="*/ 23 w 39"/>
                <a:gd name="T1" fmla="*/ 12 h 33"/>
                <a:gd name="T2" fmla="*/ 17 w 39"/>
                <a:gd name="T3" fmla="*/ 15 h 33"/>
                <a:gd name="T4" fmla="*/ 4 w 39"/>
                <a:gd name="T5" fmla="*/ 27 h 33"/>
                <a:gd name="T6" fmla="*/ 0 w 39"/>
                <a:gd name="T7" fmla="*/ 17 h 33"/>
                <a:gd name="T8" fmla="*/ 0 w 39"/>
                <a:gd name="T9" fmla="*/ 18 h 33"/>
                <a:gd name="T10" fmla="*/ 2 w 39"/>
                <a:gd name="T11" fmla="*/ 25 h 33"/>
                <a:gd name="T12" fmla="*/ 4 w 39"/>
                <a:gd name="T13" fmla="*/ 33 h 33"/>
                <a:gd name="T14" fmla="*/ 19 w 39"/>
                <a:gd name="T15" fmla="*/ 17 h 33"/>
                <a:gd name="T16" fmla="*/ 25 w 39"/>
                <a:gd name="T17" fmla="*/ 14 h 33"/>
                <a:gd name="T18" fmla="*/ 27 w 39"/>
                <a:gd name="T19" fmla="*/ 10 h 33"/>
                <a:gd name="T20" fmla="*/ 37 w 39"/>
                <a:gd name="T21" fmla="*/ 4 h 33"/>
                <a:gd name="T22" fmla="*/ 39 w 39"/>
                <a:gd name="T23" fmla="*/ 0 h 33"/>
                <a:gd name="T24" fmla="*/ 25 w 39"/>
                <a:gd name="T25" fmla="*/ 7 h 33"/>
                <a:gd name="T26" fmla="*/ 23 w 39"/>
                <a:gd name="T27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3">
                  <a:moveTo>
                    <a:pt x="23" y="12"/>
                  </a:moveTo>
                  <a:cubicBezTo>
                    <a:pt x="23" y="13"/>
                    <a:pt x="17" y="15"/>
                    <a:pt x="17" y="15"/>
                  </a:cubicBezTo>
                  <a:cubicBezTo>
                    <a:pt x="17" y="15"/>
                    <a:pt x="6" y="27"/>
                    <a:pt x="4" y="27"/>
                  </a:cubicBezTo>
                  <a:cubicBezTo>
                    <a:pt x="3" y="27"/>
                    <a:pt x="1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24"/>
                    <a:pt x="2" y="25"/>
                  </a:cubicBezTo>
                  <a:cubicBezTo>
                    <a:pt x="2" y="27"/>
                    <a:pt x="4" y="33"/>
                    <a:pt x="4" y="3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4" y="16"/>
                    <a:pt x="25" y="14"/>
                  </a:cubicBezTo>
                  <a:cubicBezTo>
                    <a:pt x="26" y="13"/>
                    <a:pt x="27" y="10"/>
                    <a:pt x="27" y="10"/>
                  </a:cubicBezTo>
                  <a:cubicBezTo>
                    <a:pt x="27" y="10"/>
                    <a:pt x="37" y="4"/>
                    <a:pt x="37" y="4"/>
                  </a:cubicBezTo>
                  <a:cubicBezTo>
                    <a:pt x="37" y="4"/>
                    <a:pt x="38" y="2"/>
                    <a:pt x="39" y="0"/>
                  </a:cubicBezTo>
                  <a:cubicBezTo>
                    <a:pt x="34" y="4"/>
                    <a:pt x="26" y="6"/>
                    <a:pt x="25" y="7"/>
                  </a:cubicBezTo>
                  <a:cubicBezTo>
                    <a:pt x="24" y="8"/>
                    <a:pt x="24" y="11"/>
                    <a:pt x="23" y="12"/>
                  </a:cubicBez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0" name="Freeform 1151"/>
            <p:cNvSpPr/>
            <p:nvPr/>
          </p:nvSpPr>
          <p:spPr bwMode="auto">
            <a:xfrm>
              <a:off x="1784179" y="3199587"/>
              <a:ext cx="99451" cy="131626"/>
            </a:xfrm>
            <a:custGeom>
              <a:avLst/>
              <a:gdLst>
                <a:gd name="T0" fmla="*/ 18 w 29"/>
                <a:gd name="T1" fmla="*/ 4 h 38"/>
                <a:gd name="T2" fmla="*/ 11 w 29"/>
                <a:gd name="T3" fmla="*/ 4 h 38"/>
                <a:gd name="T4" fmla="*/ 3 w 29"/>
                <a:gd name="T5" fmla="*/ 15 h 38"/>
                <a:gd name="T6" fmla="*/ 0 w 29"/>
                <a:gd name="T7" fmla="*/ 34 h 38"/>
                <a:gd name="T8" fmla="*/ 5 w 29"/>
                <a:gd name="T9" fmla="*/ 38 h 38"/>
                <a:gd name="T10" fmla="*/ 23 w 29"/>
                <a:gd name="T11" fmla="*/ 22 h 38"/>
                <a:gd name="T12" fmla="*/ 23 w 29"/>
                <a:gd name="T13" fmla="*/ 16 h 38"/>
                <a:gd name="T14" fmla="*/ 29 w 29"/>
                <a:gd name="T15" fmla="*/ 10 h 38"/>
                <a:gd name="T16" fmla="*/ 25 w 29"/>
                <a:gd name="T17" fmla="*/ 0 h 38"/>
                <a:gd name="T18" fmla="*/ 18 w 29"/>
                <a:gd name="T1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8">
                  <a:moveTo>
                    <a:pt x="18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10" y="34"/>
                    <a:pt x="22" y="23"/>
                    <a:pt x="23" y="22"/>
                  </a:cubicBezTo>
                  <a:cubicBezTo>
                    <a:pt x="24" y="21"/>
                    <a:pt x="23" y="16"/>
                    <a:pt x="23" y="16"/>
                  </a:cubicBezTo>
                  <a:cubicBezTo>
                    <a:pt x="23" y="16"/>
                    <a:pt x="28" y="10"/>
                    <a:pt x="29" y="10"/>
                  </a:cubicBezTo>
                  <a:cubicBezTo>
                    <a:pt x="29" y="9"/>
                    <a:pt x="27" y="3"/>
                    <a:pt x="25" y="0"/>
                  </a:cubicBezTo>
                  <a:lnTo>
                    <a:pt x="18" y="4"/>
                  </a:ln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1" name="Freeform 1152"/>
            <p:cNvSpPr/>
            <p:nvPr/>
          </p:nvSpPr>
          <p:spPr bwMode="auto">
            <a:xfrm>
              <a:off x="1800267" y="3199587"/>
              <a:ext cx="93601" cy="138939"/>
            </a:xfrm>
            <a:custGeom>
              <a:avLst/>
              <a:gdLst>
                <a:gd name="T0" fmla="*/ 21 w 27"/>
                <a:gd name="T1" fmla="*/ 0 h 40"/>
                <a:gd name="T2" fmla="*/ 20 w 27"/>
                <a:gd name="T3" fmla="*/ 1 h 40"/>
                <a:gd name="T4" fmla="*/ 24 w 27"/>
                <a:gd name="T5" fmla="*/ 10 h 40"/>
                <a:gd name="T6" fmla="*/ 18 w 27"/>
                <a:gd name="T7" fmla="*/ 16 h 40"/>
                <a:gd name="T8" fmla="*/ 18 w 27"/>
                <a:gd name="T9" fmla="*/ 22 h 40"/>
                <a:gd name="T10" fmla="*/ 0 w 27"/>
                <a:gd name="T11" fmla="*/ 38 h 40"/>
                <a:gd name="T12" fmla="*/ 3 w 27"/>
                <a:gd name="T13" fmla="*/ 40 h 40"/>
                <a:gd name="T14" fmla="*/ 21 w 27"/>
                <a:gd name="T15" fmla="*/ 22 h 40"/>
                <a:gd name="T16" fmla="*/ 21 w 27"/>
                <a:gd name="T17" fmla="*/ 16 h 40"/>
                <a:gd name="T18" fmla="*/ 27 w 27"/>
                <a:gd name="T19" fmla="*/ 10 h 40"/>
                <a:gd name="T20" fmla="*/ 25 w 27"/>
                <a:gd name="T21" fmla="*/ 5 h 40"/>
                <a:gd name="T22" fmla="*/ 21 w 27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40">
                  <a:moveTo>
                    <a:pt x="21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3"/>
                    <a:pt x="24" y="9"/>
                    <a:pt x="24" y="10"/>
                  </a:cubicBezTo>
                  <a:cubicBezTo>
                    <a:pt x="23" y="10"/>
                    <a:pt x="18" y="16"/>
                    <a:pt x="18" y="16"/>
                  </a:cubicBezTo>
                  <a:cubicBezTo>
                    <a:pt x="18" y="16"/>
                    <a:pt x="19" y="21"/>
                    <a:pt x="18" y="22"/>
                  </a:cubicBezTo>
                  <a:cubicBezTo>
                    <a:pt x="17" y="23"/>
                    <a:pt x="5" y="34"/>
                    <a:pt x="0" y="38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7"/>
                    <a:pt x="25" y="5"/>
                  </a:cubicBezTo>
                  <a:cubicBezTo>
                    <a:pt x="23" y="3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2" name="Freeform 1153"/>
            <p:cNvSpPr/>
            <p:nvPr/>
          </p:nvSpPr>
          <p:spPr bwMode="auto">
            <a:xfrm>
              <a:off x="1752003" y="3594466"/>
              <a:ext cx="35100" cy="106764"/>
            </a:xfrm>
            <a:custGeom>
              <a:avLst/>
              <a:gdLst>
                <a:gd name="T0" fmla="*/ 0 w 10"/>
                <a:gd name="T1" fmla="*/ 0 h 31"/>
                <a:gd name="T2" fmla="*/ 8 w 10"/>
                <a:gd name="T3" fmla="*/ 31 h 31"/>
                <a:gd name="T4" fmla="*/ 10 w 10"/>
                <a:gd name="T5" fmla="*/ 31 h 31"/>
                <a:gd name="T6" fmla="*/ 10 w 10"/>
                <a:gd name="T7" fmla="*/ 3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0" y="22"/>
                    <a:pt x="10" y="12"/>
                    <a:pt x="1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3" name="Freeform 1154"/>
            <p:cNvSpPr/>
            <p:nvPr/>
          </p:nvSpPr>
          <p:spPr bwMode="auto">
            <a:xfrm>
              <a:off x="1924580" y="2857358"/>
              <a:ext cx="11700" cy="73125"/>
            </a:xfrm>
            <a:custGeom>
              <a:avLst/>
              <a:gdLst>
                <a:gd name="T0" fmla="*/ 0 w 3"/>
                <a:gd name="T1" fmla="*/ 12 h 21"/>
                <a:gd name="T2" fmla="*/ 3 w 3"/>
                <a:gd name="T3" fmla="*/ 21 h 21"/>
                <a:gd name="T4" fmla="*/ 0 w 3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1">
                  <a:moveTo>
                    <a:pt x="0" y="12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2" y="9"/>
                    <a:pt x="1" y="0"/>
                    <a:pt x="0" y="12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4" name="Freeform 1155"/>
            <p:cNvSpPr/>
            <p:nvPr/>
          </p:nvSpPr>
          <p:spPr bwMode="auto">
            <a:xfrm>
              <a:off x="1924580" y="2898308"/>
              <a:ext cx="0" cy="7313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5" name="Freeform 1156"/>
            <p:cNvSpPr/>
            <p:nvPr/>
          </p:nvSpPr>
          <p:spPr bwMode="auto">
            <a:xfrm>
              <a:off x="1592590" y="3552053"/>
              <a:ext cx="24863" cy="146252"/>
            </a:xfrm>
            <a:custGeom>
              <a:avLst/>
              <a:gdLst>
                <a:gd name="T0" fmla="*/ 3 w 7"/>
                <a:gd name="T1" fmla="*/ 42 h 42"/>
                <a:gd name="T2" fmla="*/ 7 w 7"/>
                <a:gd name="T3" fmla="*/ 39 h 42"/>
                <a:gd name="T4" fmla="*/ 0 w 7"/>
                <a:gd name="T5" fmla="*/ 0 h 42"/>
                <a:gd name="T6" fmla="*/ 3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3" y="42"/>
                  </a:moveTo>
                  <a:cubicBezTo>
                    <a:pt x="3" y="42"/>
                    <a:pt x="5" y="39"/>
                    <a:pt x="7" y="39"/>
                  </a:cubicBezTo>
                  <a:cubicBezTo>
                    <a:pt x="7" y="39"/>
                    <a:pt x="0" y="1"/>
                    <a:pt x="0" y="0"/>
                  </a:cubicBezTo>
                  <a:cubicBezTo>
                    <a:pt x="1" y="24"/>
                    <a:pt x="3" y="42"/>
                    <a:pt x="3" y="42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6" name="Freeform 1157"/>
            <p:cNvSpPr/>
            <p:nvPr/>
          </p:nvSpPr>
          <p:spPr bwMode="auto">
            <a:xfrm>
              <a:off x="1645240" y="3566678"/>
              <a:ext cx="20475" cy="131626"/>
            </a:xfrm>
            <a:custGeom>
              <a:avLst/>
              <a:gdLst>
                <a:gd name="T0" fmla="*/ 0 w 6"/>
                <a:gd name="T1" fmla="*/ 0 h 38"/>
                <a:gd name="T2" fmla="*/ 0 w 6"/>
                <a:gd name="T3" fmla="*/ 38 h 38"/>
                <a:gd name="T4" fmla="*/ 2 w 6"/>
                <a:gd name="T5" fmla="*/ 37 h 38"/>
                <a:gd name="T6" fmla="*/ 6 w 6"/>
                <a:gd name="T7" fmla="*/ 35 h 38"/>
                <a:gd name="T8" fmla="*/ 6 w 6"/>
                <a:gd name="T9" fmla="*/ 35 h 38"/>
                <a:gd name="T10" fmla="*/ 0 w 6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8">
                  <a:moveTo>
                    <a:pt x="0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2" y="38"/>
                    <a:pt x="2" y="37"/>
                  </a:cubicBezTo>
                  <a:cubicBezTo>
                    <a:pt x="4" y="36"/>
                    <a:pt x="5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7" name="Freeform 1158"/>
            <p:cNvSpPr/>
            <p:nvPr/>
          </p:nvSpPr>
          <p:spPr bwMode="auto">
            <a:xfrm>
              <a:off x="1718366" y="3590079"/>
              <a:ext cx="30713" cy="103839"/>
            </a:xfrm>
            <a:custGeom>
              <a:avLst/>
              <a:gdLst>
                <a:gd name="T0" fmla="*/ 3 w 9"/>
                <a:gd name="T1" fmla="*/ 8 h 30"/>
                <a:gd name="T2" fmla="*/ 0 w 9"/>
                <a:gd name="T3" fmla="*/ 30 h 30"/>
                <a:gd name="T4" fmla="*/ 2 w 9"/>
                <a:gd name="T5" fmla="*/ 28 h 30"/>
                <a:gd name="T6" fmla="*/ 9 w 9"/>
                <a:gd name="T7" fmla="*/ 26 h 30"/>
                <a:gd name="T8" fmla="*/ 3 w 9"/>
                <a:gd name="T9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0">
                  <a:moveTo>
                    <a:pt x="3" y="8"/>
                  </a:moveTo>
                  <a:cubicBezTo>
                    <a:pt x="3" y="16"/>
                    <a:pt x="0" y="30"/>
                    <a:pt x="0" y="30"/>
                  </a:cubicBezTo>
                  <a:cubicBezTo>
                    <a:pt x="1" y="29"/>
                    <a:pt x="2" y="29"/>
                    <a:pt x="2" y="28"/>
                  </a:cubicBezTo>
                  <a:cubicBezTo>
                    <a:pt x="4" y="27"/>
                    <a:pt x="7" y="26"/>
                    <a:pt x="9" y="26"/>
                  </a:cubicBezTo>
                  <a:cubicBezTo>
                    <a:pt x="6" y="25"/>
                    <a:pt x="3" y="0"/>
                    <a:pt x="3" y="8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8" name="Freeform 1159"/>
            <p:cNvSpPr/>
            <p:nvPr/>
          </p:nvSpPr>
          <p:spPr bwMode="auto">
            <a:xfrm>
              <a:off x="1804654" y="3625179"/>
              <a:ext cx="33638" cy="68738"/>
            </a:xfrm>
            <a:custGeom>
              <a:avLst/>
              <a:gdLst>
                <a:gd name="T0" fmla="*/ 3 w 10"/>
                <a:gd name="T1" fmla="*/ 4 h 20"/>
                <a:gd name="T2" fmla="*/ 0 w 10"/>
                <a:gd name="T3" fmla="*/ 19 h 20"/>
                <a:gd name="T4" fmla="*/ 1 w 10"/>
                <a:gd name="T5" fmla="*/ 20 h 20"/>
                <a:gd name="T6" fmla="*/ 1 w 10"/>
                <a:gd name="T7" fmla="*/ 19 h 20"/>
                <a:gd name="T8" fmla="*/ 10 w 10"/>
                <a:gd name="T9" fmla="*/ 18 h 20"/>
                <a:gd name="T10" fmla="*/ 9 w 10"/>
                <a:gd name="T11" fmla="*/ 18 h 20"/>
                <a:gd name="T12" fmla="*/ 3 w 10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0">
                  <a:moveTo>
                    <a:pt x="3" y="4"/>
                  </a:moveTo>
                  <a:cubicBezTo>
                    <a:pt x="1" y="9"/>
                    <a:pt x="0" y="19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7" y="17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4"/>
                    <a:pt x="5" y="0"/>
                    <a:pt x="3" y="4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9" name="Freeform 1160"/>
            <p:cNvSpPr/>
            <p:nvPr/>
          </p:nvSpPr>
          <p:spPr bwMode="auto">
            <a:xfrm>
              <a:off x="1873392" y="3632491"/>
              <a:ext cx="17550" cy="61425"/>
            </a:xfrm>
            <a:custGeom>
              <a:avLst/>
              <a:gdLst>
                <a:gd name="T0" fmla="*/ 2 w 5"/>
                <a:gd name="T1" fmla="*/ 1 h 18"/>
                <a:gd name="T2" fmla="*/ 0 w 5"/>
                <a:gd name="T3" fmla="*/ 17 h 18"/>
                <a:gd name="T4" fmla="*/ 0 w 5"/>
                <a:gd name="T5" fmla="*/ 18 h 18"/>
                <a:gd name="T6" fmla="*/ 0 w 5"/>
                <a:gd name="T7" fmla="*/ 17 h 18"/>
                <a:gd name="T8" fmla="*/ 5 w 5"/>
                <a:gd name="T9" fmla="*/ 16 h 18"/>
                <a:gd name="T10" fmla="*/ 2 w 5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8">
                  <a:moveTo>
                    <a:pt x="2" y="1"/>
                  </a:moveTo>
                  <a:cubicBezTo>
                    <a:pt x="0" y="1"/>
                    <a:pt x="1" y="13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5"/>
                    <a:pt x="3" y="15"/>
                    <a:pt x="5" y="16"/>
                  </a:cubicBezTo>
                  <a:cubicBezTo>
                    <a:pt x="3" y="14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0" name="Freeform 1161"/>
            <p:cNvSpPr/>
            <p:nvPr/>
          </p:nvSpPr>
          <p:spPr bwMode="auto">
            <a:xfrm>
              <a:off x="2395510" y="3708542"/>
              <a:ext cx="291041" cy="699082"/>
            </a:xfrm>
            <a:custGeom>
              <a:avLst/>
              <a:gdLst>
                <a:gd name="T0" fmla="*/ 61 w 84"/>
                <a:gd name="T1" fmla="*/ 190 h 202"/>
                <a:gd name="T2" fmla="*/ 44 w 84"/>
                <a:gd name="T3" fmla="*/ 178 h 202"/>
                <a:gd name="T4" fmla="*/ 56 w 84"/>
                <a:gd name="T5" fmla="*/ 115 h 202"/>
                <a:gd name="T6" fmla="*/ 59 w 84"/>
                <a:gd name="T7" fmla="*/ 105 h 202"/>
                <a:gd name="T8" fmla="*/ 57 w 84"/>
                <a:gd name="T9" fmla="*/ 93 h 202"/>
                <a:gd name="T10" fmla="*/ 57 w 84"/>
                <a:gd name="T11" fmla="*/ 93 h 202"/>
                <a:gd name="T12" fmla="*/ 51 w 84"/>
                <a:gd name="T13" fmla="*/ 0 h 202"/>
                <a:gd name="T14" fmla="*/ 1 w 84"/>
                <a:gd name="T15" fmla="*/ 0 h 202"/>
                <a:gd name="T16" fmla="*/ 0 w 84"/>
                <a:gd name="T17" fmla="*/ 7 h 202"/>
                <a:gd name="T18" fmla="*/ 12 w 84"/>
                <a:gd name="T19" fmla="*/ 47 h 202"/>
                <a:gd name="T20" fmla="*/ 16 w 84"/>
                <a:gd name="T21" fmla="*/ 46 h 202"/>
                <a:gd name="T22" fmla="*/ 19 w 84"/>
                <a:gd name="T23" fmla="*/ 58 h 202"/>
                <a:gd name="T24" fmla="*/ 31 w 84"/>
                <a:gd name="T25" fmla="*/ 94 h 202"/>
                <a:gd name="T26" fmla="*/ 32 w 84"/>
                <a:gd name="T27" fmla="*/ 114 h 202"/>
                <a:gd name="T28" fmla="*/ 35 w 84"/>
                <a:gd name="T29" fmla="*/ 132 h 202"/>
                <a:gd name="T30" fmla="*/ 35 w 84"/>
                <a:gd name="T31" fmla="*/ 170 h 202"/>
                <a:gd name="T32" fmla="*/ 29 w 84"/>
                <a:gd name="T33" fmla="*/ 181 h 202"/>
                <a:gd name="T34" fmla="*/ 30 w 84"/>
                <a:gd name="T35" fmla="*/ 185 h 202"/>
                <a:gd name="T36" fmla="*/ 27 w 84"/>
                <a:gd name="T37" fmla="*/ 197 h 202"/>
                <a:gd name="T38" fmla="*/ 44 w 84"/>
                <a:gd name="T39" fmla="*/ 199 h 202"/>
                <a:gd name="T40" fmla="*/ 84 w 84"/>
                <a:gd name="T41" fmla="*/ 202 h 202"/>
                <a:gd name="T42" fmla="*/ 79 w 84"/>
                <a:gd name="T43" fmla="*/ 194 h 202"/>
                <a:gd name="T44" fmla="*/ 61 w 84"/>
                <a:gd name="T45" fmla="*/ 19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202">
                  <a:moveTo>
                    <a:pt x="61" y="190"/>
                  </a:moveTo>
                  <a:cubicBezTo>
                    <a:pt x="44" y="178"/>
                    <a:pt x="44" y="178"/>
                    <a:pt x="44" y="178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31" y="88"/>
                    <a:pt x="31" y="94"/>
                  </a:cubicBezTo>
                  <a:cubicBezTo>
                    <a:pt x="31" y="100"/>
                    <a:pt x="31" y="111"/>
                    <a:pt x="32" y="114"/>
                  </a:cubicBezTo>
                  <a:cubicBezTo>
                    <a:pt x="33" y="117"/>
                    <a:pt x="36" y="124"/>
                    <a:pt x="35" y="132"/>
                  </a:cubicBezTo>
                  <a:cubicBezTo>
                    <a:pt x="33" y="139"/>
                    <a:pt x="38" y="158"/>
                    <a:pt x="35" y="170"/>
                  </a:cubicBezTo>
                  <a:cubicBezTo>
                    <a:pt x="33" y="175"/>
                    <a:pt x="31" y="179"/>
                    <a:pt x="29" y="181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30" y="185"/>
                    <a:pt x="25" y="193"/>
                    <a:pt x="27" y="197"/>
                  </a:cubicBezTo>
                  <a:cubicBezTo>
                    <a:pt x="29" y="202"/>
                    <a:pt x="44" y="199"/>
                    <a:pt x="44" y="199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79" y="194"/>
                    <a:pt x="79" y="194"/>
                    <a:pt x="79" y="194"/>
                  </a:cubicBezTo>
                  <a:lnTo>
                    <a:pt x="61" y="190"/>
                  </a:ln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1" name="Freeform 1162"/>
            <p:cNvSpPr/>
            <p:nvPr/>
          </p:nvSpPr>
          <p:spPr bwMode="auto">
            <a:xfrm>
              <a:off x="2222934" y="3645654"/>
              <a:ext cx="185740" cy="820471"/>
            </a:xfrm>
            <a:custGeom>
              <a:avLst/>
              <a:gdLst>
                <a:gd name="T0" fmla="*/ 1 w 54"/>
                <a:gd name="T1" fmla="*/ 63 h 237"/>
                <a:gd name="T2" fmla="*/ 14 w 54"/>
                <a:gd name="T3" fmla="*/ 74 h 237"/>
                <a:gd name="T4" fmla="*/ 7 w 54"/>
                <a:gd name="T5" fmla="*/ 126 h 237"/>
                <a:gd name="T6" fmla="*/ 12 w 54"/>
                <a:gd name="T7" fmla="*/ 165 h 237"/>
                <a:gd name="T8" fmla="*/ 15 w 54"/>
                <a:gd name="T9" fmla="*/ 211 h 237"/>
                <a:gd name="T10" fmla="*/ 15 w 54"/>
                <a:gd name="T11" fmla="*/ 217 h 237"/>
                <a:gd name="T12" fmla="*/ 9 w 54"/>
                <a:gd name="T13" fmla="*/ 230 h 237"/>
                <a:gd name="T14" fmla="*/ 23 w 54"/>
                <a:gd name="T15" fmla="*/ 237 h 237"/>
                <a:gd name="T16" fmla="*/ 34 w 54"/>
                <a:gd name="T17" fmla="*/ 229 h 237"/>
                <a:gd name="T18" fmla="*/ 27 w 54"/>
                <a:gd name="T19" fmla="*/ 210 h 237"/>
                <a:gd name="T20" fmla="*/ 36 w 54"/>
                <a:gd name="T21" fmla="*/ 157 h 237"/>
                <a:gd name="T22" fmla="*/ 31 w 54"/>
                <a:gd name="T23" fmla="*/ 123 h 237"/>
                <a:gd name="T24" fmla="*/ 35 w 54"/>
                <a:gd name="T25" fmla="*/ 110 h 237"/>
                <a:gd name="T26" fmla="*/ 50 w 54"/>
                <a:gd name="T27" fmla="*/ 25 h 237"/>
                <a:gd name="T28" fmla="*/ 48 w 54"/>
                <a:gd name="T29" fmla="*/ 18 h 237"/>
                <a:gd name="T30" fmla="*/ 51 w 54"/>
                <a:gd name="T31" fmla="*/ 18 h 237"/>
                <a:gd name="T32" fmla="*/ 54 w 54"/>
                <a:gd name="T33" fmla="*/ 0 h 237"/>
                <a:gd name="T34" fmla="*/ 0 w 54"/>
                <a:gd name="T35" fmla="*/ 4 h 237"/>
                <a:gd name="T36" fmla="*/ 1 w 54"/>
                <a:gd name="T37" fmla="*/ 6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237">
                  <a:moveTo>
                    <a:pt x="1" y="63"/>
                  </a:moveTo>
                  <a:cubicBezTo>
                    <a:pt x="9" y="66"/>
                    <a:pt x="15" y="70"/>
                    <a:pt x="14" y="74"/>
                  </a:cubicBezTo>
                  <a:cubicBezTo>
                    <a:pt x="12" y="82"/>
                    <a:pt x="6" y="122"/>
                    <a:pt x="7" y="126"/>
                  </a:cubicBezTo>
                  <a:cubicBezTo>
                    <a:pt x="8" y="130"/>
                    <a:pt x="13" y="153"/>
                    <a:pt x="12" y="165"/>
                  </a:cubicBezTo>
                  <a:cubicBezTo>
                    <a:pt x="10" y="178"/>
                    <a:pt x="15" y="211"/>
                    <a:pt x="15" y="211"/>
                  </a:cubicBezTo>
                  <a:cubicBezTo>
                    <a:pt x="15" y="211"/>
                    <a:pt x="18" y="211"/>
                    <a:pt x="15" y="217"/>
                  </a:cubicBezTo>
                  <a:cubicBezTo>
                    <a:pt x="14" y="221"/>
                    <a:pt x="11" y="226"/>
                    <a:pt x="9" y="230"/>
                  </a:cubicBezTo>
                  <a:cubicBezTo>
                    <a:pt x="12" y="233"/>
                    <a:pt x="16" y="237"/>
                    <a:pt x="23" y="237"/>
                  </a:cubicBezTo>
                  <a:cubicBezTo>
                    <a:pt x="29" y="237"/>
                    <a:pt x="34" y="229"/>
                    <a:pt x="34" y="229"/>
                  </a:cubicBezTo>
                  <a:cubicBezTo>
                    <a:pt x="27" y="210"/>
                    <a:pt x="27" y="210"/>
                    <a:pt x="27" y="210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2" name="Freeform 1163"/>
            <p:cNvSpPr/>
            <p:nvPr/>
          </p:nvSpPr>
          <p:spPr bwMode="auto">
            <a:xfrm>
              <a:off x="2225858" y="3863568"/>
              <a:ext cx="58501" cy="577693"/>
            </a:xfrm>
            <a:custGeom>
              <a:avLst/>
              <a:gdLst>
                <a:gd name="T0" fmla="*/ 14 w 17"/>
                <a:gd name="T1" fmla="*/ 148 h 167"/>
                <a:gd name="T2" fmla="*/ 11 w 17"/>
                <a:gd name="T3" fmla="*/ 102 h 167"/>
                <a:gd name="T4" fmla="*/ 6 w 17"/>
                <a:gd name="T5" fmla="*/ 63 h 167"/>
                <a:gd name="T6" fmla="*/ 13 w 17"/>
                <a:gd name="T7" fmla="*/ 11 h 167"/>
                <a:gd name="T8" fmla="*/ 0 w 17"/>
                <a:gd name="T9" fmla="*/ 0 h 167"/>
                <a:gd name="T10" fmla="*/ 1 w 17"/>
                <a:gd name="T11" fmla="*/ 38 h 167"/>
                <a:gd name="T12" fmla="*/ 2 w 17"/>
                <a:gd name="T13" fmla="*/ 39 h 167"/>
                <a:gd name="T14" fmla="*/ 1 w 17"/>
                <a:gd name="T15" fmla="*/ 49 h 167"/>
                <a:gd name="T16" fmla="*/ 3 w 17"/>
                <a:gd name="T17" fmla="*/ 64 h 167"/>
                <a:gd name="T18" fmla="*/ 7 w 17"/>
                <a:gd name="T19" fmla="*/ 118 h 167"/>
                <a:gd name="T20" fmla="*/ 13 w 17"/>
                <a:gd name="T21" fmla="*/ 148 h 167"/>
                <a:gd name="T22" fmla="*/ 5 w 17"/>
                <a:gd name="T23" fmla="*/ 163 h 167"/>
                <a:gd name="T24" fmla="*/ 8 w 17"/>
                <a:gd name="T25" fmla="*/ 167 h 167"/>
                <a:gd name="T26" fmla="*/ 14 w 17"/>
                <a:gd name="T27" fmla="*/ 154 h 167"/>
                <a:gd name="T28" fmla="*/ 14 w 17"/>
                <a:gd name="T29" fmla="*/ 14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67">
                  <a:moveTo>
                    <a:pt x="14" y="148"/>
                  </a:moveTo>
                  <a:cubicBezTo>
                    <a:pt x="14" y="148"/>
                    <a:pt x="9" y="115"/>
                    <a:pt x="11" y="102"/>
                  </a:cubicBezTo>
                  <a:cubicBezTo>
                    <a:pt x="12" y="90"/>
                    <a:pt x="7" y="67"/>
                    <a:pt x="6" y="63"/>
                  </a:cubicBezTo>
                  <a:cubicBezTo>
                    <a:pt x="5" y="59"/>
                    <a:pt x="11" y="19"/>
                    <a:pt x="13" y="11"/>
                  </a:cubicBezTo>
                  <a:cubicBezTo>
                    <a:pt x="14" y="7"/>
                    <a:pt x="8" y="3"/>
                    <a:pt x="0" y="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5" y="163"/>
                    <a:pt x="6" y="165"/>
                    <a:pt x="8" y="167"/>
                  </a:cubicBezTo>
                  <a:cubicBezTo>
                    <a:pt x="10" y="163"/>
                    <a:pt x="13" y="158"/>
                    <a:pt x="14" y="154"/>
                  </a:cubicBezTo>
                  <a:cubicBezTo>
                    <a:pt x="17" y="148"/>
                    <a:pt x="14" y="148"/>
                    <a:pt x="14" y="148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3" name="Freeform 1164"/>
            <p:cNvSpPr/>
            <p:nvPr/>
          </p:nvSpPr>
          <p:spPr bwMode="auto">
            <a:xfrm>
              <a:off x="2436461" y="3867957"/>
              <a:ext cx="70201" cy="234002"/>
            </a:xfrm>
            <a:custGeom>
              <a:avLst/>
              <a:gdLst>
                <a:gd name="T0" fmla="*/ 19 w 20"/>
                <a:gd name="T1" fmla="*/ 48 h 68"/>
                <a:gd name="T2" fmla="*/ 7 w 20"/>
                <a:gd name="T3" fmla="*/ 12 h 68"/>
                <a:gd name="T4" fmla="*/ 4 w 20"/>
                <a:gd name="T5" fmla="*/ 0 h 68"/>
                <a:gd name="T6" fmla="*/ 0 w 20"/>
                <a:gd name="T7" fmla="*/ 1 h 68"/>
                <a:gd name="T8" fmla="*/ 20 w 20"/>
                <a:gd name="T9" fmla="*/ 68 h 68"/>
                <a:gd name="T10" fmla="*/ 19 w 20"/>
                <a:gd name="T11" fmla="*/ 4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68">
                  <a:moveTo>
                    <a:pt x="19" y="48"/>
                  </a:moveTo>
                  <a:cubicBezTo>
                    <a:pt x="19" y="42"/>
                    <a:pt x="7" y="12"/>
                    <a:pt x="7" y="1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9" y="65"/>
                    <a:pt x="19" y="54"/>
                    <a:pt x="19" y="48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4" name="Freeform 1165"/>
            <p:cNvSpPr/>
            <p:nvPr/>
          </p:nvSpPr>
          <p:spPr bwMode="auto">
            <a:xfrm>
              <a:off x="2484723" y="4101959"/>
              <a:ext cx="42413" cy="232540"/>
            </a:xfrm>
            <a:custGeom>
              <a:avLst/>
              <a:gdLst>
                <a:gd name="T0" fmla="*/ 9 w 12"/>
                <a:gd name="T1" fmla="*/ 18 h 67"/>
                <a:gd name="T2" fmla="*/ 6 w 12"/>
                <a:gd name="T3" fmla="*/ 0 h 67"/>
                <a:gd name="T4" fmla="*/ 0 w 12"/>
                <a:gd name="T5" fmla="*/ 25 h 67"/>
                <a:gd name="T6" fmla="*/ 3 w 12"/>
                <a:gd name="T7" fmla="*/ 67 h 67"/>
                <a:gd name="T8" fmla="*/ 9 w 12"/>
                <a:gd name="T9" fmla="*/ 56 h 67"/>
                <a:gd name="T10" fmla="*/ 9 w 12"/>
                <a:gd name="T1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7">
                  <a:moveTo>
                    <a:pt x="9" y="18"/>
                  </a:moveTo>
                  <a:cubicBezTo>
                    <a:pt x="10" y="10"/>
                    <a:pt x="7" y="3"/>
                    <a:pt x="6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5" y="65"/>
                    <a:pt x="7" y="61"/>
                    <a:pt x="9" y="56"/>
                  </a:cubicBezTo>
                  <a:cubicBezTo>
                    <a:pt x="12" y="44"/>
                    <a:pt x="7" y="25"/>
                    <a:pt x="9" y="18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5" name="Freeform 1166"/>
            <p:cNvSpPr/>
            <p:nvPr/>
          </p:nvSpPr>
          <p:spPr bwMode="auto">
            <a:xfrm>
              <a:off x="2104469" y="2946572"/>
              <a:ext cx="549906" cy="813158"/>
            </a:xfrm>
            <a:custGeom>
              <a:avLst/>
              <a:gdLst>
                <a:gd name="T0" fmla="*/ 156 w 159"/>
                <a:gd name="T1" fmla="*/ 116 h 235"/>
                <a:gd name="T2" fmla="*/ 141 w 159"/>
                <a:gd name="T3" fmla="*/ 50 h 235"/>
                <a:gd name="T4" fmla="*/ 122 w 159"/>
                <a:gd name="T5" fmla="*/ 33 h 235"/>
                <a:gd name="T6" fmla="*/ 90 w 159"/>
                <a:gd name="T7" fmla="*/ 21 h 235"/>
                <a:gd name="T8" fmla="*/ 88 w 159"/>
                <a:gd name="T9" fmla="*/ 0 h 235"/>
                <a:gd name="T10" fmla="*/ 58 w 159"/>
                <a:gd name="T11" fmla="*/ 2 h 235"/>
                <a:gd name="T12" fmla="*/ 58 w 159"/>
                <a:gd name="T13" fmla="*/ 2 h 235"/>
                <a:gd name="T14" fmla="*/ 58 w 159"/>
                <a:gd name="T15" fmla="*/ 8 h 235"/>
                <a:gd name="T16" fmla="*/ 63 w 159"/>
                <a:gd name="T17" fmla="*/ 12 h 235"/>
                <a:gd name="T18" fmla="*/ 63 w 159"/>
                <a:gd name="T19" fmla="*/ 24 h 235"/>
                <a:gd name="T20" fmla="*/ 57 w 159"/>
                <a:gd name="T21" fmla="*/ 28 h 235"/>
                <a:gd name="T22" fmla="*/ 47 w 159"/>
                <a:gd name="T23" fmla="*/ 39 h 235"/>
                <a:gd name="T24" fmla="*/ 40 w 159"/>
                <a:gd name="T25" fmla="*/ 25 h 235"/>
                <a:gd name="T26" fmla="*/ 37 w 159"/>
                <a:gd name="T27" fmla="*/ 26 h 235"/>
                <a:gd name="T28" fmla="*/ 41 w 159"/>
                <a:gd name="T29" fmla="*/ 42 h 235"/>
                <a:gd name="T30" fmla="*/ 17 w 159"/>
                <a:gd name="T31" fmla="*/ 58 h 235"/>
                <a:gd name="T32" fmla="*/ 0 w 159"/>
                <a:gd name="T33" fmla="*/ 136 h 235"/>
                <a:gd name="T34" fmla="*/ 9 w 159"/>
                <a:gd name="T35" fmla="*/ 197 h 235"/>
                <a:gd name="T36" fmla="*/ 4 w 159"/>
                <a:gd name="T37" fmla="*/ 212 h 235"/>
                <a:gd name="T38" fmla="*/ 7 w 159"/>
                <a:gd name="T39" fmla="*/ 235 h 235"/>
                <a:gd name="T40" fmla="*/ 15 w 159"/>
                <a:gd name="T41" fmla="*/ 233 h 235"/>
                <a:gd name="T42" fmla="*/ 19 w 159"/>
                <a:gd name="T43" fmla="*/ 213 h 235"/>
                <a:gd name="T44" fmla="*/ 16 w 159"/>
                <a:gd name="T45" fmla="*/ 202 h 235"/>
                <a:gd name="T46" fmla="*/ 14 w 159"/>
                <a:gd name="T47" fmla="*/ 143 h 235"/>
                <a:gd name="T48" fmla="*/ 25 w 159"/>
                <a:gd name="T49" fmla="*/ 85 h 235"/>
                <a:gd name="T50" fmla="*/ 28 w 159"/>
                <a:gd name="T51" fmla="*/ 83 h 235"/>
                <a:gd name="T52" fmla="*/ 34 w 159"/>
                <a:gd name="T53" fmla="*/ 119 h 235"/>
                <a:gd name="T54" fmla="*/ 77 w 159"/>
                <a:gd name="T55" fmla="*/ 106 h 235"/>
                <a:gd name="T56" fmla="*/ 118 w 159"/>
                <a:gd name="T57" fmla="*/ 118 h 235"/>
                <a:gd name="T58" fmla="*/ 125 w 159"/>
                <a:gd name="T59" fmla="*/ 75 h 235"/>
                <a:gd name="T60" fmla="*/ 135 w 159"/>
                <a:gd name="T61" fmla="*/ 123 h 235"/>
                <a:gd name="T62" fmla="*/ 141 w 159"/>
                <a:gd name="T63" fmla="*/ 179 h 235"/>
                <a:gd name="T64" fmla="*/ 138 w 159"/>
                <a:gd name="T65" fmla="*/ 190 h 235"/>
                <a:gd name="T66" fmla="*/ 141 w 159"/>
                <a:gd name="T67" fmla="*/ 210 h 235"/>
                <a:gd name="T68" fmla="*/ 153 w 159"/>
                <a:gd name="T69" fmla="*/ 213 h 235"/>
                <a:gd name="T70" fmla="*/ 156 w 159"/>
                <a:gd name="T71" fmla="*/ 196 h 235"/>
                <a:gd name="T72" fmla="*/ 159 w 159"/>
                <a:gd name="T73" fmla="*/ 185 h 235"/>
                <a:gd name="T74" fmla="*/ 152 w 159"/>
                <a:gd name="T75" fmla="*/ 177 h 235"/>
                <a:gd name="T76" fmla="*/ 156 w 159"/>
                <a:gd name="T77" fmla="*/ 11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" h="235">
                  <a:moveTo>
                    <a:pt x="156" y="116"/>
                  </a:moveTo>
                  <a:cubicBezTo>
                    <a:pt x="156" y="116"/>
                    <a:pt x="147" y="60"/>
                    <a:pt x="141" y="50"/>
                  </a:cubicBezTo>
                  <a:cubicBezTo>
                    <a:pt x="134" y="40"/>
                    <a:pt x="122" y="33"/>
                    <a:pt x="122" y="33"/>
                  </a:cubicBezTo>
                  <a:cubicBezTo>
                    <a:pt x="114" y="23"/>
                    <a:pt x="92" y="21"/>
                    <a:pt x="90" y="2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4"/>
                    <a:pt x="64" y="27"/>
                    <a:pt x="57" y="28"/>
                  </a:cubicBezTo>
                  <a:cubicBezTo>
                    <a:pt x="49" y="30"/>
                    <a:pt x="47" y="39"/>
                    <a:pt x="47" y="39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8" y="25"/>
                    <a:pt x="37" y="26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23" y="50"/>
                    <a:pt x="17" y="58"/>
                  </a:cubicBezTo>
                  <a:cubicBezTo>
                    <a:pt x="11" y="65"/>
                    <a:pt x="0" y="134"/>
                    <a:pt x="0" y="136"/>
                  </a:cubicBezTo>
                  <a:cubicBezTo>
                    <a:pt x="0" y="137"/>
                    <a:pt x="9" y="194"/>
                    <a:pt x="9" y="197"/>
                  </a:cubicBezTo>
                  <a:cubicBezTo>
                    <a:pt x="9" y="201"/>
                    <a:pt x="6" y="208"/>
                    <a:pt x="4" y="212"/>
                  </a:cubicBezTo>
                  <a:cubicBezTo>
                    <a:pt x="3" y="215"/>
                    <a:pt x="6" y="228"/>
                    <a:pt x="7" y="235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8" y="77"/>
                    <a:pt x="28" y="83"/>
                  </a:cubicBezTo>
                  <a:cubicBezTo>
                    <a:pt x="29" y="102"/>
                    <a:pt x="34" y="119"/>
                    <a:pt x="34" y="119"/>
                  </a:cubicBezTo>
                  <a:cubicBezTo>
                    <a:pt x="34" y="119"/>
                    <a:pt x="77" y="106"/>
                    <a:pt x="77" y="106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8" y="118"/>
                    <a:pt x="123" y="98"/>
                    <a:pt x="125" y="75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41" y="210"/>
                    <a:pt x="141" y="210"/>
                    <a:pt x="141" y="210"/>
                  </a:cubicBezTo>
                  <a:cubicBezTo>
                    <a:pt x="153" y="213"/>
                    <a:pt x="153" y="213"/>
                    <a:pt x="153" y="213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9" y="185"/>
                    <a:pt x="159" y="185"/>
                    <a:pt x="159" y="185"/>
                  </a:cubicBezTo>
                  <a:cubicBezTo>
                    <a:pt x="152" y="177"/>
                    <a:pt x="152" y="177"/>
                    <a:pt x="152" y="177"/>
                  </a:cubicBezTo>
                  <a:lnTo>
                    <a:pt x="156" y="116"/>
                  </a:ln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6" name="Freeform 1167"/>
            <p:cNvSpPr/>
            <p:nvPr/>
          </p:nvSpPr>
          <p:spPr bwMode="auto">
            <a:xfrm>
              <a:off x="2243408" y="2974359"/>
              <a:ext cx="83364" cy="108226"/>
            </a:xfrm>
            <a:custGeom>
              <a:avLst/>
              <a:gdLst>
                <a:gd name="T0" fmla="*/ 23 w 24"/>
                <a:gd name="T1" fmla="*/ 4 h 31"/>
                <a:gd name="T2" fmla="*/ 18 w 24"/>
                <a:gd name="T3" fmla="*/ 0 h 31"/>
                <a:gd name="T4" fmla="*/ 17 w 24"/>
                <a:gd name="T5" fmla="*/ 13 h 31"/>
                <a:gd name="T6" fmla="*/ 0 w 24"/>
                <a:gd name="T7" fmla="*/ 17 h 31"/>
                <a:gd name="T8" fmla="*/ 7 w 24"/>
                <a:gd name="T9" fmla="*/ 31 h 31"/>
                <a:gd name="T10" fmla="*/ 17 w 24"/>
                <a:gd name="T11" fmla="*/ 20 h 31"/>
                <a:gd name="T12" fmla="*/ 23 w 24"/>
                <a:gd name="T13" fmla="*/ 16 h 31"/>
                <a:gd name="T14" fmla="*/ 23 w 24"/>
                <a:gd name="T1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1">
                  <a:moveTo>
                    <a:pt x="23" y="4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3"/>
                    <a:pt x="8" y="14"/>
                    <a:pt x="0" y="1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9" y="22"/>
                    <a:pt x="17" y="20"/>
                  </a:cubicBezTo>
                  <a:cubicBezTo>
                    <a:pt x="24" y="19"/>
                    <a:pt x="23" y="16"/>
                    <a:pt x="23" y="16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7" name="Freeform 1168"/>
            <p:cNvSpPr/>
            <p:nvPr/>
          </p:nvSpPr>
          <p:spPr bwMode="auto">
            <a:xfrm>
              <a:off x="2083995" y="3037247"/>
              <a:ext cx="162339" cy="726870"/>
            </a:xfrm>
            <a:custGeom>
              <a:avLst/>
              <a:gdLst>
                <a:gd name="T0" fmla="*/ 33 w 47"/>
                <a:gd name="T1" fmla="*/ 5 h 210"/>
                <a:gd name="T2" fmla="*/ 15 w 47"/>
                <a:gd name="T3" fmla="*/ 22 h 210"/>
                <a:gd name="T4" fmla="*/ 0 w 47"/>
                <a:gd name="T5" fmla="*/ 111 h 210"/>
                <a:gd name="T6" fmla="*/ 10 w 47"/>
                <a:gd name="T7" fmla="*/ 171 h 210"/>
                <a:gd name="T8" fmla="*/ 4 w 47"/>
                <a:gd name="T9" fmla="*/ 182 h 210"/>
                <a:gd name="T10" fmla="*/ 6 w 47"/>
                <a:gd name="T11" fmla="*/ 193 h 210"/>
                <a:gd name="T12" fmla="*/ 10 w 47"/>
                <a:gd name="T13" fmla="*/ 210 h 210"/>
                <a:gd name="T14" fmla="*/ 13 w 47"/>
                <a:gd name="T15" fmla="*/ 209 h 210"/>
                <a:gd name="T16" fmla="*/ 10 w 47"/>
                <a:gd name="T17" fmla="*/ 186 h 210"/>
                <a:gd name="T18" fmla="*/ 15 w 47"/>
                <a:gd name="T19" fmla="*/ 171 h 210"/>
                <a:gd name="T20" fmla="*/ 6 w 47"/>
                <a:gd name="T21" fmla="*/ 110 h 210"/>
                <a:gd name="T22" fmla="*/ 23 w 47"/>
                <a:gd name="T23" fmla="*/ 32 h 210"/>
                <a:gd name="T24" fmla="*/ 47 w 47"/>
                <a:gd name="T25" fmla="*/ 16 h 210"/>
                <a:gd name="T26" fmla="*/ 43 w 47"/>
                <a:gd name="T27" fmla="*/ 0 h 210"/>
                <a:gd name="T28" fmla="*/ 33 w 47"/>
                <a:gd name="T29" fmla="*/ 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210">
                  <a:moveTo>
                    <a:pt x="33" y="5"/>
                  </a:moveTo>
                  <a:cubicBezTo>
                    <a:pt x="33" y="5"/>
                    <a:pt x="19" y="11"/>
                    <a:pt x="15" y="22"/>
                  </a:cubicBezTo>
                  <a:cubicBezTo>
                    <a:pt x="10" y="33"/>
                    <a:pt x="0" y="111"/>
                    <a:pt x="0" y="11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6" y="193"/>
                    <a:pt x="6" y="193"/>
                    <a:pt x="6" y="193"/>
                  </a:cubicBezTo>
                  <a:cubicBezTo>
                    <a:pt x="10" y="210"/>
                    <a:pt x="10" y="210"/>
                    <a:pt x="10" y="210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12" y="202"/>
                    <a:pt x="9" y="189"/>
                    <a:pt x="10" y="186"/>
                  </a:cubicBezTo>
                  <a:cubicBezTo>
                    <a:pt x="12" y="182"/>
                    <a:pt x="15" y="175"/>
                    <a:pt x="15" y="171"/>
                  </a:cubicBezTo>
                  <a:cubicBezTo>
                    <a:pt x="15" y="168"/>
                    <a:pt x="6" y="111"/>
                    <a:pt x="6" y="110"/>
                  </a:cubicBezTo>
                  <a:cubicBezTo>
                    <a:pt x="6" y="108"/>
                    <a:pt x="17" y="39"/>
                    <a:pt x="23" y="32"/>
                  </a:cubicBezTo>
                  <a:cubicBezTo>
                    <a:pt x="29" y="24"/>
                    <a:pt x="47" y="16"/>
                    <a:pt x="47" y="16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1"/>
                    <a:pt x="35" y="3"/>
                    <a:pt x="33" y="5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8" name="Oval 1169"/>
            <p:cNvSpPr>
              <a:spLocks noChangeArrowheads="1"/>
            </p:cNvSpPr>
            <p:nvPr/>
          </p:nvSpPr>
          <p:spPr bwMode="auto">
            <a:xfrm>
              <a:off x="2205383" y="2664307"/>
              <a:ext cx="304203" cy="314441"/>
            </a:xfrm>
            <a:prstGeom prst="ellipse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9" name="Freeform 1170"/>
            <p:cNvSpPr/>
            <p:nvPr/>
          </p:nvSpPr>
          <p:spPr bwMode="auto">
            <a:xfrm>
              <a:off x="2499349" y="2822259"/>
              <a:ext cx="17550" cy="175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5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0" name="Freeform 1171"/>
            <p:cNvSpPr/>
            <p:nvPr/>
          </p:nvSpPr>
          <p:spPr bwMode="auto">
            <a:xfrm>
              <a:off x="2496423" y="2839809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2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4" y="6"/>
                    <a:pt x="6" y="5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1" name="Freeform 1172"/>
            <p:cNvSpPr/>
            <p:nvPr/>
          </p:nvSpPr>
          <p:spPr bwMode="auto">
            <a:xfrm>
              <a:off x="2492036" y="2857358"/>
              <a:ext cx="20475" cy="20475"/>
            </a:xfrm>
            <a:custGeom>
              <a:avLst/>
              <a:gdLst>
                <a:gd name="T0" fmla="*/ 3 w 6"/>
                <a:gd name="T1" fmla="*/ 1 h 6"/>
                <a:gd name="T2" fmla="*/ 0 w 6"/>
                <a:gd name="T3" fmla="*/ 2 h 6"/>
                <a:gd name="T4" fmla="*/ 2 w 6"/>
                <a:gd name="T5" fmla="*/ 6 h 6"/>
                <a:gd name="T6" fmla="*/ 5 w 6"/>
                <a:gd name="T7" fmla="*/ 4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2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2" name="Freeform 1173"/>
            <p:cNvSpPr/>
            <p:nvPr/>
          </p:nvSpPr>
          <p:spPr bwMode="auto">
            <a:xfrm>
              <a:off x="2484723" y="2874908"/>
              <a:ext cx="21937" cy="23400"/>
            </a:xfrm>
            <a:custGeom>
              <a:avLst/>
              <a:gdLst>
                <a:gd name="T0" fmla="*/ 4 w 6"/>
                <a:gd name="T1" fmla="*/ 1 h 7"/>
                <a:gd name="T2" fmla="*/ 0 w 6"/>
                <a:gd name="T3" fmla="*/ 2 h 7"/>
                <a:gd name="T4" fmla="*/ 2 w 6"/>
                <a:gd name="T5" fmla="*/ 6 h 7"/>
                <a:gd name="T6" fmla="*/ 5 w 6"/>
                <a:gd name="T7" fmla="*/ 4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7"/>
                    <a:pt x="5" y="6"/>
                    <a:pt x="5" y="4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3" name="Freeform 1174"/>
            <p:cNvSpPr/>
            <p:nvPr/>
          </p:nvSpPr>
          <p:spPr bwMode="auto">
            <a:xfrm>
              <a:off x="2474486" y="2892458"/>
              <a:ext cx="24863" cy="20475"/>
            </a:xfrm>
            <a:custGeom>
              <a:avLst/>
              <a:gdLst>
                <a:gd name="T0" fmla="*/ 5 w 7"/>
                <a:gd name="T1" fmla="*/ 1 h 6"/>
                <a:gd name="T2" fmla="*/ 1 w 7"/>
                <a:gd name="T3" fmla="*/ 2 h 6"/>
                <a:gd name="T4" fmla="*/ 2 w 7"/>
                <a:gd name="T5" fmla="*/ 6 h 6"/>
                <a:gd name="T6" fmla="*/ 6 w 7"/>
                <a:gd name="T7" fmla="*/ 5 h 6"/>
                <a:gd name="T8" fmla="*/ 5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7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4" name="Freeform 1175"/>
            <p:cNvSpPr/>
            <p:nvPr/>
          </p:nvSpPr>
          <p:spPr bwMode="auto">
            <a:xfrm>
              <a:off x="2464248" y="2908547"/>
              <a:ext cx="20475" cy="21937"/>
            </a:xfrm>
            <a:custGeom>
              <a:avLst/>
              <a:gdLst>
                <a:gd name="T0" fmla="*/ 1 w 6"/>
                <a:gd name="T1" fmla="*/ 1 h 6"/>
                <a:gd name="T2" fmla="*/ 2 w 6"/>
                <a:gd name="T3" fmla="*/ 5 h 6"/>
                <a:gd name="T4" fmla="*/ 5 w 6"/>
                <a:gd name="T5" fmla="*/ 4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3"/>
                    <a:pt x="6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5" name="Freeform 1176"/>
            <p:cNvSpPr/>
            <p:nvPr/>
          </p:nvSpPr>
          <p:spPr bwMode="auto">
            <a:xfrm>
              <a:off x="2454011" y="2923171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6" name="Freeform 1177"/>
            <p:cNvSpPr/>
            <p:nvPr/>
          </p:nvSpPr>
          <p:spPr bwMode="auto">
            <a:xfrm>
              <a:off x="2440848" y="2936334"/>
              <a:ext cx="20475" cy="21937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4 h 6"/>
                <a:gd name="T4" fmla="*/ 4 w 6"/>
                <a:gd name="T5" fmla="*/ 5 h 6"/>
                <a:gd name="T6" fmla="*/ 5 w 6"/>
                <a:gd name="T7" fmla="*/ 1 h 6"/>
                <a:gd name="T8" fmla="*/ 1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6"/>
                    <a:pt x="3" y="6"/>
                    <a:pt x="4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7" name="Freeform 1178"/>
            <p:cNvSpPr/>
            <p:nvPr/>
          </p:nvSpPr>
          <p:spPr bwMode="auto">
            <a:xfrm>
              <a:off x="2423298" y="2946572"/>
              <a:ext cx="20475" cy="21937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5 w 6"/>
                <a:gd name="T5" fmla="*/ 5 h 6"/>
                <a:gd name="T6" fmla="*/ 5 w 6"/>
                <a:gd name="T7" fmla="*/ 1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1" y="6"/>
                    <a:pt x="3" y="6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8" name="Freeform 1179"/>
            <p:cNvSpPr/>
            <p:nvPr/>
          </p:nvSpPr>
          <p:spPr bwMode="auto">
            <a:xfrm>
              <a:off x="2405748" y="2953885"/>
              <a:ext cx="20475" cy="24863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4 h 7"/>
                <a:gd name="T4" fmla="*/ 4 w 6"/>
                <a:gd name="T5" fmla="*/ 6 h 7"/>
                <a:gd name="T6" fmla="*/ 6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9" name="Freeform 1180"/>
            <p:cNvSpPr/>
            <p:nvPr/>
          </p:nvSpPr>
          <p:spPr bwMode="auto">
            <a:xfrm>
              <a:off x="2388197" y="2961196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0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5" y="6"/>
                    <a:pt x="6" y="4"/>
                    <a:pt x="6" y="2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0" name="Freeform 1181"/>
            <p:cNvSpPr/>
            <p:nvPr/>
          </p:nvSpPr>
          <p:spPr bwMode="auto">
            <a:xfrm>
              <a:off x="2370647" y="2968509"/>
              <a:ext cx="21937" cy="17550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0 h 5"/>
                <a:gd name="T4" fmla="*/ 0 w 6"/>
                <a:gd name="T5" fmla="*/ 3 h 5"/>
                <a:gd name="T6" fmla="*/ 3 w 6"/>
                <a:gd name="T7" fmla="*/ 5 h 5"/>
                <a:gd name="T8" fmla="*/ 5 w 6"/>
                <a:gd name="T9" fmla="*/ 4 h 5"/>
                <a:gd name="T10" fmla="*/ 5 w 6"/>
                <a:gd name="T11" fmla="*/ 2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5" y="3"/>
                    <a:pt x="6" y="3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1" name="Freeform 1182"/>
            <p:cNvSpPr/>
            <p:nvPr/>
          </p:nvSpPr>
          <p:spPr bwMode="auto">
            <a:xfrm>
              <a:off x="2350173" y="2968509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2" name="Freeform 1183"/>
            <p:cNvSpPr/>
            <p:nvPr/>
          </p:nvSpPr>
          <p:spPr bwMode="auto">
            <a:xfrm>
              <a:off x="2332622" y="2968509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3" name="Freeform 1184"/>
            <p:cNvSpPr/>
            <p:nvPr/>
          </p:nvSpPr>
          <p:spPr bwMode="auto">
            <a:xfrm>
              <a:off x="2312146" y="2964122"/>
              <a:ext cx="20475" cy="21937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3 w 6"/>
                <a:gd name="T5" fmla="*/ 6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4" name="Freeform 1185"/>
            <p:cNvSpPr/>
            <p:nvPr/>
          </p:nvSpPr>
          <p:spPr bwMode="auto">
            <a:xfrm>
              <a:off x="2294596" y="2958272"/>
              <a:ext cx="21937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4 w 6"/>
                <a:gd name="T7" fmla="*/ 6 h 6"/>
                <a:gd name="T8" fmla="*/ 6 w 6"/>
                <a:gd name="T9" fmla="*/ 4 h 6"/>
                <a:gd name="T10" fmla="*/ 6 w 6"/>
                <a:gd name="T11" fmla="*/ 2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5" name="Freeform 1186"/>
            <p:cNvSpPr/>
            <p:nvPr/>
          </p:nvSpPr>
          <p:spPr bwMode="auto">
            <a:xfrm>
              <a:off x="2278509" y="2950959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6 w 6"/>
                <a:gd name="T7" fmla="*/ 4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6"/>
                    <a:pt x="5" y="6"/>
                    <a:pt x="6" y="4"/>
                  </a:cubicBezTo>
                  <a:cubicBezTo>
                    <a:pt x="6" y="3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6" name="Freeform 1187"/>
            <p:cNvSpPr/>
            <p:nvPr/>
          </p:nvSpPr>
          <p:spPr bwMode="auto">
            <a:xfrm>
              <a:off x="2260959" y="2940722"/>
              <a:ext cx="20475" cy="20475"/>
            </a:xfrm>
            <a:custGeom>
              <a:avLst/>
              <a:gdLst>
                <a:gd name="T0" fmla="*/ 5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6 w 6"/>
                <a:gd name="T7" fmla="*/ 5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7" name="Freeform 1188"/>
            <p:cNvSpPr/>
            <p:nvPr/>
          </p:nvSpPr>
          <p:spPr bwMode="auto">
            <a:xfrm>
              <a:off x="2246334" y="2930484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8" name="Freeform 1189"/>
            <p:cNvSpPr/>
            <p:nvPr/>
          </p:nvSpPr>
          <p:spPr bwMode="auto">
            <a:xfrm>
              <a:off x="2233171" y="2915859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9" name="Freeform 1190"/>
            <p:cNvSpPr/>
            <p:nvPr/>
          </p:nvSpPr>
          <p:spPr bwMode="auto">
            <a:xfrm>
              <a:off x="2222934" y="2898308"/>
              <a:ext cx="20475" cy="24863"/>
            </a:xfrm>
            <a:custGeom>
              <a:avLst/>
              <a:gdLst>
                <a:gd name="T0" fmla="*/ 1 w 6"/>
                <a:gd name="T1" fmla="*/ 1 h 7"/>
                <a:gd name="T2" fmla="*/ 1 w 6"/>
                <a:gd name="T3" fmla="*/ 5 h 7"/>
                <a:gd name="T4" fmla="*/ 5 w 6"/>
                <a:gd name="T5" fmla="*/ 6 h 7"/>
                <a:gd name="T6" fmla="*/ 5 w 6"/>
                <a:gd name="T7" fmla="*/ 2 h 7"/>
                <a:gd name="T8" fmla="*/ 1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7"/>
                    <a:pt x="5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4" y="1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0" name="Freeform 1191"/>
            <p:cNvSpPr/>
            <p:nvPr/>
          </p:nvSpPr>
          <p:spPr bwMode="auto">
            <a:xfrm>
              <a:off x="2212695" y="2885147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4 w 6"/>
                <a:gd name="T5" fmla="*/ 5 h 6"/>
                <a:gd name="T6" fmla="*/ 6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6"/>
                    <a:pt x="4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1" name="Freeform 1192"/>
            <p:cNvSpPr/>
            <p:nvPr/>
          </p:nvSpPr>
          <p:spPr bwMode="auto">
            <a:xfrm>
              <a:off x="2205383" y="2867596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4 w 6"/>
                <a:gd name="T5" fmla="*/ 5 h 6"/>
                <a:gd name="T6" fmla="*/ 6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2" name="Freeform 1193"/>
            <p:cNvSpPr/>
            <p:nvPr/>
          </p:nvSpPr>
          <p:spPr bwMode="auto">
            <a:xfrm>
              <a:off x="2198071" y="2850046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4 w 6"/>
                <a:gd name="T5" fmla="*/ 5 h 6"/>
                <a:gd name="T6" fmla="*/ 6 w 6"/>
                <a:gd name="T7" fmla="*/ 2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3" name="Freeform 1194"/>
            <p:cNvSpPr/>
            <p:nvPr/>
          </p:nvSpPr>
          <p:spPr bwMode="auto">
            <a:xfrm>
              <a:off x="2195145" y="2829570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4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4" name="Oval 1195"/>
            <p:cNvSpPr>
              <a:spLocks noChangeArrowheads="1"/>
            </p:cNvSpPr>
            <p:nvPr/>
          </p:nvSpPr>
          <p:spPr bwMode="auto">
            <a:xfrm>
              <a:off x="2195145" y="2812020"/>
              <a:ext cx="20475" cy="17550"/>
            </a:xfrm>
            <a:prstGeom prst="ellipse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5" name="Freeform 1196"/>
            <p:cNvSpPr/>
            <p:nvPr/>
          </p:nvSpPr>
          <p:spPr bwMode="auto">
            <a:xfrm>
              <a:off x="2195145" y="279154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6" name="Freeform 1197"/>
            <p:cNvSpPr/>
            <p:nvPr/>
          </p:nvSpPr>
          <p:spPr bwMode="auto">
            <a:xfrm>
              <a:off x="2198071" y="277399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3 w 6"/>
                <a:gd name="T5" fmla="*/ 5 h 6"/>
                <a:gd name="T6" fmla="*/ 6 w 6"/>
                <a:gd name="T7" fmla="*/ 3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6"/>
                    <a:pt x="6" y="5"/>
                    <a:pt x="6" y="3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7" name="Freeform 1198"/>
            <p:cNvSpPr/>
            <p:nvPr/>
          </p:nvSpPr>
          <p:spPr bwMode="auto">
            <a:xfrm>
              <a:off x="2205383" y="2753519"/>
              <a:ext cx="20475" cy="24863"/>
            </a:xfrm>
            <a:custGeom>
              <a:avLst/>
              <a:gdLst>
                <a:gd name="T0" fmla="*/ 4 w 6"/>
                <a:gd name="T1" fmla="*/ 1 h 7"/>
                <a:gd name="T2" fmla="*/ 0 w 6"/>
                <a:gd name="T3" fmla="*/ 3 h 7"/>
                <a:gd name="T4" fmla="*/ 2 w 6"/>
                <a:gd name="T5" fmla="*/ 6 h 7"/>
                <a:gd name="T6" fmla="*/ 6 w 6"/>
                <a:gd name="T7" fmla="*/ 4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6"/>
                    <a:pt x="6" y="4"/>
                  </a:cubicBezTo>
                  <a:cubicBezTo>
                    <a:pt x="6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8" name="Freeform 1199"/>
            <p:cNvSpPr/>
            <p:nvPr/>
          </p:nvSpPr>
          <p:spPr bwMode="auto">
            <a:xfrm>
              <a:off x="2212695" y="2735969"/>
              <a:ext cx="20475" cy="24863"/>
            </a:xfrm>
            <a:custGeom>
              <a:avLst/>
              <a:gdLst>
                <a:gd name="T0" fmla="*/ 4 w 6"/>
                <a:gd name="T1" fmla="*/ 1 h 7"/>
                <a:gd name="T2" fmla="*/ 1 w 6"/>
                <a:gd name="T3" fmla="*/ 2 h 7"/>
                <a:gd name="T4" fmla="*/ 2 w 6"/>
                <a:gd name="T5" fmla="*/ 6 h 7"/>
                <a:gd name="T6" fmla="*/ 6 w 6"/>
                <a:gd name="T7" fmla="*/ 5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6" y="3"/>
                    <a:pt x="6" y="2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9" name="Freeform 1200"/>
            <p:cNvSpPr/>
            <p:nvPr/>
          </p:nvSpPr>
          <p:spPr bwMode="auto">
            <a:xfrm>
              <a:off x="2222934" y="2722807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4 h 6"/>
                <a:gd name="T6" fmla="*/ 5 w 6"/>
                <a:gd name="T7" fmla="*/ 0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6" y="1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0" name="Freeform 1201"/>
            <p:cNvSpPr/>
            <p:nvPr/>
          </p:nvSpPr>
          <p:spPr bwMode="auto">
            <a:xfrm>
              <a:off x="2233171" y="2705257"/>
              <a:ext cx="20475" cy="20475"/>
            </a:xfrm>
            <a:custGeom>
              <a:avLst/>
              <a:gdLst>
                <a:gd name="T0" fmla="*/ 1 w 6"/>
                <a:gd name="T1" fmla="*/ 2 h 6"/>
                <a:gd name="T2" fmla="*/ 2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1" name="Freeform 1202"/>
            <p:cNvSpPr/>
            <p:nvPr/>
          </p:nvSpPr>
          <p:spPr bwMode="auto">
            <a:xfrm>
              <a:off x="2246334" y="2690631"/>
              <a:ext cx="20475" cy="21937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2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2" name="Freeform 1203"/>
            <p:cNvSpPr/>
            <p:nvPr/>
          </p:nvSpPr>
          <p:spPr bwMode="auto">
            <a:xfrm>
              <a:off x="2260959" y="2680394"/>
              <a:ext cx="20475" cy="21937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6 w 6"/>
                <a:gd name="T7" fmla="*/ 1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3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3" name="Freeform 1204"/>
            <p:cNvSpPr/>
            <p:nvPr/>
          </p:nvSpPr>
          <p:spPr bwMode="auto">
            <a:xfrm>
              <a:off x="2278509" y="2670157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4" name="Freeform 1205"/>
            <p:cNvSpPr/>
            <p:nvPr/>
          </p:nvSpPr>
          <p:spPr bwMode="auto">
            <a:xfrm>
              <a:off x="2294596" y="2664307"/>
              <a:ext cx="21937" cy="20475"/>
            </a:xfrm>
            <a:custGeom>
              <a:avLst/>
              <a:gdLst>
                <a:gd name="T0" fmla="*/ 4 w 6"/>
                <a:gd name="T1" fmla="*/ 0 h 6"/>
                <a:gd name="T2" fmla="*/ 2 w 6"/>
                <a:gd name="T3" fmla="*/ 0 h 6"/>
                <a:gd name="T4" fmla="*/ 1 w 6"/>
                <a:gd name="T5" fmla="*/ 4 h 6"/>
                <a:gd name="T6" fmla="*/ 4 w 6"/>
                <a:gd name="T7" fmla="*/ 5 h 6"/>
                <a:gd name="T8" fmla="*/ 6 w 6"/>
                <a:gd name="T9" fmla="*/ 4 h 6"/>
                <a:gd name="T10" fmla="*/ 6 w 6"/>
                <a:gd name="T11" fmla="*/ 2 h 6"/>
                <a:gd name="T12" fmla="*/ 4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5" name="Freeform 1206"/>
            <p:cNvSpPr/>
            <p:nvPr/>
          </p:nvSpPr>
          <p:spPr bwMode="auto">
            <a:xfrm>
              <a:off x="2312146" y="2656994"/>
              <a:ext cx="20475" cy="20475"/>
            </a:xfrm>
            <a:custGeom>
              <a:avLst/>
              <a:gdLst>
                <a:gd name="T0" fmla="*/ 3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3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3" y="6"/>
                    <a:pt x="4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6" name="Freeform 1207"/>
            <p:cNvSpPr/>
            <p:nvPr/>
          </p:nvSpPr>
          <p:spPr bwMode="auto">
            <a:xfrm>
              <a:off x="2332622" y="2656994"/>
              <a:ext cx="21937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6" y="4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7" name="Freeform 1208"/>
            <p:cNvSpPr/>
            <p:nvPr/>
          </p:nvSpPr>
          <p:spPr bwMode="auto">
            <a:xfrm>
              <a:off x="2350173" y="2652606"/>
              <a:ext cx="20475" cy="21937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8" name="Freeform 1209"/>
            <p:cNvSpPr/>
            <p:nvPr/>
          </p:nvSpPr>
          <p:spPr bwMode="auto">
            <a:xfrm>
              <a:off x="2370647" y="2656994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2 w 6"/>
                <a:gd name="T5" fmla="*/ 6 h 6"/>
                <a:gd name="T6" fmla="*/ 4 w 6"/>
                <a:gd name="T7" fmla="*/ 5 h 6"/>
                <a:gd name="T8" fmla="*/ 5 w 6"/>
                <a:gd name="T9" fmla="*/ 3 h 6"/>
                <a:gd name="T10" fmla="*/ 5 w 6"/>
                <a:gd name="T11" fmla="*/ 1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6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1211"/>
            <p:cNvSpPr/>
            <p:nvPr/>
          </p:nvSpPr>
          <p:spPr bwMode="auto">
            <a:xfrm>
              <a:off x="2388197" y="2659918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2 h 6"/>
                <a:gd name="T4" fmla="*/ 2 w 6"/>
                <a:gd name="T5" fmla="*/ 6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1212"/>
            <p:cNvSpPr/>
            <p:nvPr/>
          </p:nvSpPr>
          <p:spPr bwMode="auto">
            <a:xfrm>
              <a:off x="2405748" y="2667231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2 w 6"/>
                <a:gd name="T5" fmla="*/ 5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3" y="6"/>
                    <a:pt x="5" y="5"/>
                    <a:pt x="6" y="4"/>
                  </a:cubicBezTo>
                  <a:cubicBezTo>
                    <a:pt x="6" y="3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1213"/>
            <p:cNvSpPr/>
            <p:nvPr/>
          </p:nvSpPr>
          <p:spPr bwMode="auto">
            <a:xfrm>
              <a:off x="2423298" y="2674543"/>
              <a:ext cx="20475" cy="23400"/>
            </a:xfrm>
            <a:custGeom>
              <a:avLst/>
              <a:gdLst>
                <a:gd name="T0" fmla="*/ 5 w 6"/>
                <a:gd name="T1" fmla="*/ 1 h 7"/>
                <a:gd name="T2" fmla="*/ 1 w 6"/>
                <a:gd name="T3" fmla="*/ 2 h 7"/>
                <a:gd name="T4" fmla="*/ 2 w 6"/>
                <a:gd name="T5" fmla="*/ 6 h 7"/>
                <a:gd name="T6" fmla="*/ 5 w 6"/>
                <a:gd name="T7" fmla="*/ 5 h 7"/>
                <a:gd name="T8" fmla="*/ 5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1214"/>
            <p:cNvSpPr/>
            <p:nvPr/>
          </p:nvSpPr>
          <p:spPr bwMode="auto">
            <a:xfrm>
              <a:off x="2440848" y="2684781"/>
              <a:ext cx="20475" cy="23400"/>
            </a:xfrm>
            <a:custGeom>
              <a:avLst/>
              <a:gdLst>
                <a:gd name="T0" fmla="*/ 0 w 6"/>
                <a:gd name="T1" fmla="*/ 2 h 7"/>
                <a:gd name="T2" fmla="*/ 1 w 6"/>
                <a:gd name="T3" fmla="*/ 6 h 7"/>
                <a:gd name="T4" fmla="*/ 5 w 6"/>
                <a:gd name="T5" fmla="*/ 5 h 7"/>
                <a:gd name="T6" fmla="*/ 4 w 6"/>
                <a:gd name="T7" fmla="*/ 1 h 7"/>
                <a:gd name="T8" fmla="*/ 0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7"/>
                    <a:pt x="4" y="7"/>
                    <a:pt x="5" y="5"/>
                  </a:cubicBezTo>
                  <a:cubicBezTo>
                    <a:pt x="6" y="4"/>
                    <a:pt x="6" y="2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1215"/>
            <p:cNvSpPr/>
            <p:nvPr/>
          </p:nvSpPr>
          <p:spPr bwMode="auto">
            <a:xfrm>
              <a:off x="2454011" y="2697943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1216"/>
            <p:cNvSpPr/>
            <p:nvPr/>
          </p:nvSpPr>
          <p:spPr bwMode="auto">
            <a:xfrm>
              <a:off x="2464248" y="2712569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5 w 6"/>
                <a:gd name="T5" fmla="*/ 6 h 7"/>
                <a:gd name="T6" fmla="*/ 5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1217"/>
            <p:cNvSpPr/>
            <p:nvPr/>
          </p:nvSpPr>
          <p:spPr bwMode="auto">
            <a:xfrm>
              <a:off x="2474487" y="2728656"/>
              <a:ext cx="24863" cy="21937"/>
            </a:xfrm>
            <a:custGeom>
              <a:avLst/>
              <a:gdLst>
                <a:gd name="T0" fmla="*/ 2 w 7"/>
                <a:gd name="T1" fmla="*/ 1 h 6"/>
                <a:gd name="T2" fmla="*/ 1 w 7"/>
                <a:gd name="T3" fmla="*/ 4 h 6"/>
                <a:gd name="T4" fmla="*/ 5 w 7"/>
                <a:gd name="T5" fmla="*/ 5 h 6"/>
                <a:gd name="T6" fmla="*/ 6 w 7"/>
                <a:gd name="T7" fmla="*/ 2 h 6"/>
                <a:gd name="T8" fmla="*/ 2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1218"/>
            <p:cNvSpPr/>
            <p:nvPr/>
          </p:nvSpPr>
          <p:spPr bwMode="auto">
            <a:xfrm>
              <a:off x="2484724" y="2746206"/>
              <a:ext cx="21937" cy="21937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4 w 6"/>
                <a:gd name="T5" fmla="*/ 5 h 6"/>
                <a:gd name="T6" fmla="*/ 5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4" y="5"/>
                  </a:cubicBezTo>
                  <a:cubicBezTo>
                    <a:pt x="5" y="5"/>
                    <a:pt x="6" y="3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1219"/>
            <p:cNvSpPr/>
            <p:nvPr/>
          </p:nvSpPr>
          <p:spPr bwMode="auto">
            <a:xfrm>
              <a:off x="2492036" y="2763757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3 w 6"/>
                <a:gd name="T5" fmla="*/ 6 h 6"/>
                <a:gd name="T6" fmla="*/ 5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5"/>
                    <a:pt x="6" y="4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1220"/>
            <p:cNvSpPr/>
            <p:nvPr/>
          </p:nvSpPr>
          <p:spPr bwMode="auto">
            <a:xfrm>
              <a:off x="2496424" y="2781307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0 w 6"/>
                <a:gd name="T3" fmla="*/ 4 h 6"/>
                <a:gd name="T4" fmla="*/ 3 w 6"/>
                <a:gd name="T5" fmla="*/ 6 h 6"/>
                <a:gd name="T6" fmla="*/ 6 w 6"/>
                <a:gd name="T7" fmla="*/ 3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1221"/>
            <p:cNvSpPr/>
            <p:nvPr/>
          </p:nvSpPr>
          <p:spPr bwMode="auto">
            <a:xfrm>
              <a:off x="2499349" y="2801782"/>
              <a:ext cx="17550" cy="2047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1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4 w 5"/>
                <a:gd name="T11" fmla="*/ 1 h 6"/>
                <a:gd name="T12" fmla="*/ 2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5" y="4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1222"/>
            <p:cNvSpPr/>
            <p:nvPr/>
          </p:nvSpPr>
          <p:spPr bwMode="auto">
            <a:xfrm>
              <a:off x="2256571" y="2773994"/>
              <a:ext cx="93601" cy="232540"/>
            </a:xfrm>
            <a:custGeom>
              <a:avLst/>
              <a:gdLst>
                <a:gd name="T0" fmla="*/ 16 w 27"/>
                <a:gd name="T1" fmla="*/ 53 h 67"/>
                <a:gd name="T2" fmla="*/ 10 w 27"/>
                <a:gd name="T3" fmla="*/ 38 h 67"/>
                <a:gd name="T4" fmla="*/ 6 w 27"/>
                <a:gd name="T5" fmla="*/ 26 h 67"/>
                <a:gd name="T6" fmla="*/ 9 w 27"/>
                <a:gd name="T7" fmla="*/ 20 h 67"/>
                <a:gd name="T8" fmla="*/ 8 w 27"/>
                <a:gd name="T9" fmla="*/ 0 h 67"/>
                <a:gd name="T10" fmla="*/ 7 w 27"/>
                <a:gd name="T11" fmla="*/ 0 h 67"/>
                <a:gd name="T12" fmla="*/ 0 w 27"/>
                <a:gd name="T13" fmla="*/ 19 h 67"/>
                <a:gd name="T14" fmla="*/ 3 w 27"/>
                <a:gd name="T15" fmla="*/ 40 h 67"/>
                <a:gd name="T16" fmla="*/ 5 w 27"/>
                <a:gd name="T17" fmla="*/ 48 h 67"/>
                <a:gd name="T18" fmla="*/ 27 w 27"/>
                <a:gd name="T19" fmla="*/ 67 h 67"/>
                <a:gd name="T20" fmla="*/ 16 w 27"/>
                <a:gd name="T21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67">
                  <a:moveTo>
                    <a:pt x="16" y="53"/>
                  </a:moveTo>
                  <a:cubicBezTo>
                    <a:pt x="13" y="46"/>
                    <a:pt x="15" y="43"/>
                    <a:pt x="10" y="38"/>
                  </a:cubicBezTo>
                  <a:cubicBezTo>
                    <a:pt x="6" y="32"/>
                    <a:pt x="8" y="28"/>
                    <a:pt x="6" y="26"/>
                  </a:cubicBezTo>
                  <a:cubicBezTo>
                    <a:pt x="5" y="23"/>
                    <a:pt x="8" y="22"/>
                    <a:pt x="9" y="20"/>
                  </a:cubicBezTo>
                  <a:cubicBezTo>
                    <a:pt x="10" y="18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5"/>
                    <a:pt x="0" y="11"/>
                    <a:pt x="0" y="19"/>
                  </a:cubicBezTo>
                  <a:cubicBezTo>
                    <a:pt x="0" y="25"/>
                    <a:pt x="1" y="32"/>
                    <a:pt x="3" y="40"/>
                  </a:cubicBezTo>
                  <a:cubicBezTo>
                    <a:pt x="3" y="42"/>
                    <a:pt x="4" y="45"/>
                    <a:pt x="5" y="48"/>
                  </a:cubicBezTo>
                  <a:cubicBezTo>
                    <a:pt x="10" y="58"/>
                    <a:pt x="19" y="65"/>
                    <a:pt x="27" y="67"/>
                  </a:cubicBezTo>
                  <a:cubicBezTo>
                    <a:pt x="22" y="65"/>
                    <a:pt x="19" y="60"/>
                    <a:pt x="16" y="53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1223"/>
            <p:cNvSpPr/>
            <p:nvPr/>
          </p:nvSpPr>
          <p:spPr bwMode="auto">
            <a:xfrm>
              <a:off x="2263884" y="2740356"/>
              <a:ext cx="197440" cy="266178"/>
            </a:xfrm>
            <a:custGeom>
              <a:avLst/>
              <a:gdLst>
                <a:gd name="T0" fmla="*/ 27 w 57"/>
                <a:gd name="T1" fmla="*/ 0 h 77"/>
                <a:gd name="T2" fmla="*/ 5 w 57"/>
                <a:gd name="T3" fmla="*/ 10 h 77"/>
                <a:gd name="T4" fmla="*/ 6 w 57"/>
                <a:gd name="T5" fmla="*/ 10 h 77"/>
                <a:gd name="T6" fmla="*/ 5 w 57"/>
                <a:gd name="T7" fmla="*/ 30 h 77"/>
                <a:gd name="T8" fmla="*/ 5 w 57"/>
                <a:gd name="T9" fmla="*/ 38 h 77"/>
                <a:gd name="T10" fmla="*/ 8 w 57"/>
                <a:gd name="T11" fmla="*/ 56 h 77"/>
                <a:gd name="T12" fmla="*/ 13 w 57"/>
                <a:gd name="T13" fmla="*/ 69 h 77"/>
                <a:gd name="T14" fmla="*/ 25 w 57"/>
                <a:gd name="T15" fmla="*/ 77 h 77"/>
                <a:gd name="T16" fmla="*/ 27 w 57"/>
                <a:gd name="T17" fmla="*/ 77 h 77"/>
                <a:gd name="T18" fmla="*/ 51 w 57"/>
                <a:gd name="T19" fmla="*/ 58 h 77"/>
                <a:gd name="T20" fmla="*/ 57 w 57"/>
                <a:gd name="T21" fmla="*/ 29 h 77"/>
                <a:gd name="T22" fmla="*/ 27 w 57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77">
                  <a:moveTo>
                    <a:pt x="27" y="0"/>
                  </a:moveTo>
                  <a:cubicBezTo>
                    <a:pt x="18" y="0"/>
                    <a:pt x="10" y="4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28"/>
                    <a:pt x="5" y="30"/>
                  </a:cubicBezTo>
                  <a:cubicBezTo>
                    <a:pt x="4" y="32"/>
                    <a:pt x="3" y="35"/>
                    <a:pt x="5" y="38"/>
                  </a:cubicBezTo>
                  <a:cubicBezTo>
                    <a:pt x="6" y="41"/>
                    <a:pt x="0" y="46"/>
                    <a:pt x="8" y="56"/>
                  </a:cubicBezTo>
                  <a:cubicBezTo>
                    <a:pt x="12" y="61"/>
                    <a:pt x="10" y="61"/>
                    <a:pt x="13" y="69"/>
                  </a:cubicBezTo>
                  <a:cubicBezTo>
                    <a:pt x="16" y="76"/>
                    <a:pt x="20" y="75"/>
                    <a:pt x="25" y="77"/>
                  </a:cubicBezTo>
                  <a:cubicBezTo>
                    <a:pt x="26" y="77"/>
                    <a:pt x="27" y="77"/>
                    <a:pt x="27" y="77"/>
                  </a:cubicBezTo>
                  <a:cubicBezTo>
                    <a:pt x="36" y="77"/>
                    <a:pt x="48" y="69"/>
                    <a:pt x="51" y="58"/>
                  </a:cubicBezTo>
                  <a:cubicBezTo>
                    <a:pt x="54" y="47"/>
                    <a:pt x="57" y="37"/>
                    <a:pt x="57" y="29"/>
                  </a:cubicBezTo>
                  <a:cubicBezTo>
                    <a:pt x="57" y="19"/>
                    <a:pt x="47" y="0"/>
                    <a:pt x="27" y="0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1224"/>
            <p:cNvSpPr/>
            <p:nvPr/>
          </p:nvSpPr>
          <p:spPr bwMode="auto">
            <a:xfrm>
              <a:off x="2446698" y="2847119"/>
              <a:ext cx="35100" cy="58501"/>
            </a:xfrm>
            <a:custGeom>
              <a:avLst/>
              <a:gdLst>
                <a:gd name="T0" fmla="*/ 5 w 10"/>
                <a:gd name="T1" fmla="*/ 0 h 17"/>
                <a:gd name="T2" fmla="*/ 0 w 10"/>
                <a:gd name="T3" fmla="*/ 7 h 17"/>
                <a:gd name="T4" fmla="*/ 2 w 10"/>
                <a:gd name="T5" fmla="*/ 17 h 17"/>
                <a:gd name="T6" fmla="*/ 7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1" y="0"/>
                    <a:pt x="0" y="4"/>
                    <a:pt x="0" y="7"/>
                  </a:cubicBezTo>
                  <a:cubicBezTo>
                    <a:pt x="0" y="9"/>
                    <a:pt x="0" y="16"/>
                    <a:pt x="2" y="17"/>
                  </a:cubicBezTo>
                  <a:cubicBezTo>
                    <a:pt x="4" y="17"/>
                    <a:pt x="6" y="13"/>
                    <a:pt x="7" y="9"/>
                  </a:cubicBezTo>
                  <a:cubicBezTo>
                    <a:pt x="8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1225"/>
            <p:cNvSpPr/>
            <p:nvPr/>
          </p:nvSpPr>
          <p:spPr bwMode="auto">
            <a:xfrm>
              <a:off x="2354560" y="2829569"/>
              <a:ext cx="106764" cy="176964"/>
            </a:xfrm>
            <a:custGeom>
              <a:avLst/>
              <a:gdLst>
                <a:gd name="T0" fmla="*/ 22 w 31"/>
                <a:gd name="T1" fmla="*/ 1 h 51"/>
                <a:gd name="T2" fmla="*/ 25 w 31"/>
                <a:gd name="T3" fmla="*/ 11 h 51"/>
                <a:gd name="T4" fmla="*/ 20 w 31"/>
                <a:gd name="T5" fmla="*/ 24 h 51"/>
                <a:gd name="T6" fmla="*/ 16 w 31"/>
                <a:gd name="T7" fmla="*/ 34 h 51"/>
                <a:gd name="T8" fmla="*/ 4 w 31"/>
                <a:gd name="T9" fmla="*/ 49 h 51"/>
                <a:gd name="T10" fmla="*/ 2 w 31"/>
                <a:gd name="T11" fmla="*/ 50 h 51"/>
                <a:gd name="T12" fmla="*/ 0 w 31"/>
                <a:gd name="T13" fmla="*/ 51 h 51"/>
                <a:gd name="T14" fmla="*/ 2 w 31"/>
                <a:gd name="T15" fmla="*/ 51 h 51"/>
                <a:gd name="T16" fmla="*/ 25 w 31"/>
                <a:gd name="T17" fmla="*/ 32 h 51"/>
                <a:gd name="T18" fmla="*/ 28 w 31"/>
                <a:gd name="T19" fmla="*/ 21 h 51"/>
                <a:gd name="T20" fmla="*/ 28 w 31"/>
                <a:gd name="T21" fmla="*/ 15 h 51"/>
                <a:gd name="T22" fmla="*/ 30 w 31"/>
                <a:gd name="T23" fmla="*/ 6 h 51"/>
                <a:gd name="T24" fmla="*/ 31 w 31"/>
                <a:gd name="T25" fmla="*/ 5 h 51"/>
                <a:gd name="T26" fmla="*/ 31 w 31"/>
                <a:gd name="T27" fmla="*/ 3 h 51"/>
                <a:gd name="T28" fmla="*/ 31 w 31"/>
                <a:gd name="T29" fmla="*/ 0 h 51"/>
                <a:gd name="T30" fmla="*/ 22 w 31"/>
                <a:gd name="T31" fmla="*/ 0 h 51"/>
                <a:gd name="T32" fmla="*/ 22 w 31"/>
                <a:gd name="T3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51">
                  <a:moveTo>
                    <a:pt x="22" y="1"/>
                  </a:moveTo>
                  <a:cubicBezTo>
                    <a:pt x="22" y="3"/>
                    <a:pt x="26" y="7"/>
                    <a:pt x="25" y="11"/>
                  </a:cubicBezTo>
                  <a:cubicBezTo>
                    <a:pt x="24" y="14"/>
                    <a:pt x="23" y="22"/>
                    <a:pt x="20" y="24"/>
                  </a:cubicBezTo>
                  <a:cubicBezTo>
                    <a:pt x="16" y="27"/>
                    <a:pt x="18" y="29"/>
                    <a:pt x="16" y="34"/>
                  </a:cubicBezTo>
                  <a:cubicBezTo>
                    <a:pt x="15" y="40"/>
                    <a:pt x="7" y="48"/>
                    <a:pt x="4" y="49"/>
                  </a:cubicBezTo>
                  <a:cubicBezTo>
                    <a:pt x="4" y="49"/>
                    <a:pt x="3" y="50"/>
                    <a:pt x="2" y="50"/>
                  </a:cubicBezTo>
                  <a:cubicBezTo>
                    <a:pt x="2" y="50"/>
                    <a:pt x="1" y="51"/>
                    <a:pt x="0" y="51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10" y="51"/>
                    <a:pt x="22" y="43"/>
                    <a:pt x="25" y="32"/>
                  </a:cubicBezTo>
                  <a:cubicBezTo>
                    <a:pt x="26" y="28"/>
                    <a:pt x="27" y="24"/>
                    <a:pt x="28" y="21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4"/>
                    <a:pt x="29" y="8"/>
                    <a:pt x="30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1" y="2"/>
                    <a:pt x="31" y="1"/>
                    <a:pt x="31" y="0"/>
                  </a:cubicBezTo>
                  <a:cubicBezTo>
                    <a:pt x="30" y="0"/>
                    <a:pt x="22" y="0"/>
                    <a:pt x="22" y="0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1226"/>
            <p:cNvSpPr/>
            <p:nvPr/>
          </p:nvSpPr>
          <p:spPr bwMode="auto">
            <a:xfrm>
              <a:off x="2354560" y="2773994"/>
              <a:ext cx="109689" cy="232540"/>
            </a:xfrm>
            <a:custGeom>
              <a:avLst/>
              <a:gdLst>
                <a:gd name="T0" fmla="*/ 23 w 32"/>
                <a:gd name="T1" fmla="*/ 0 h 67"/>
                <a:gd name="T2" fmla="*/ 3 w 32"/>
                <a:gd name="T3" fmla="*/ 12 h 67"/>
                <a:gd name="T4" fmla="*/ 2 w 32"/>
                <a:gd name="T5" fmla="*/ 21 h 67"/>
                <a:gd name="T6" fmla="*/ 8 w 32"/>
                <a:gd name="T7" fmla="*/ 41 h 67"/>
                <a:gd name="T8" fmla="*/ 0 w 32"/>
                <a:gd name="T9" fmla="*/ 43 h 67"/>
                <a:gd name="T10" fmla="*/ 0 w 32"/>
                <a:gd name="T11" fmla="*/ 53 h 67"/>
                <a:gd name="T12" fmla="*/ 5 w 32"/>
                <a:gd name="T13" fmla="*/ 59 h 67"/>
                <a:gd name="T14" fmla="*/ 0 w 32"/>
                <a:gd name="T15" fmla="*/ 67 h 67"/>
                <a:gd name="T16" fmla="*/ 4 w 32"/>
                <a:gd name="T17" fmla="*/ 67 h 67"/>
                <a:gd name="T18" fmla="*/ 15 w 32"/>
                <a:gd name="T19" fmla="*/ 58 h 67"/>
                <a:gd name="T20" fmla="*/ 23 w 32"/>
                <a:gd name="T21" fmla="*/ 43 h 67"/>
                <a:gd name="T22" fmla="*/ 26 w 32"/>
                <a:gd name="T23" fmla="*/ 28 h 67"/>
                <a:gd name="T24" fmla="*/ 28 w 32"/>
                <a:gd name="T25" fmla="*/ 16 h 67"/>
                <a:gd name="T26" fmla="*/ 30 w 32"/>
                <a:gd name="T27" fmla="*/ 16 h 67"/>
                <a:gd name="T28" fmla="*/ 23 w 32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7">
                  <a:moveTo>
                    <a:pt x="23" y="0"/>
                  </a:moveTo>
                  <a:cubicBezTo>
                    <a:pt x="23" y="0"/>
                    <a:pt x="5" y="7"/>
                    <a:pt x="3" y="12"/>
                  </a:cubicBezTo>
                  <a:cubicBezTo>
                    <a:pt x="0" y="17"/>
                    <a:pt x="3" y="18"/>
                    <a:pt x="2" y="21"/>
                  </a:cubicBezTo>
                  <a:cubicBezTo>
                    <a:pt x="1" y="27"/>
                    <a:pt x="8" y="36"/>
                    <a:pt x="8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50"/>
                    <a:pt x="0" y="53"/>
                  </a:cubicBezTo>
                  <a:cubicBezTo>
                    <a:pt x="1" y="56"/>
                    <a:pt x="5" y="57"/>
                    <a:pt x="5" y="59"/>
                  </a:cubicBezTo>
                  <a:cubicBezTo>
                    <a:pt x="5" y="61"/>
                    <a:pt x="2" y="65"/>
                    <a:pt x="0" y="67"/>
                  </a:cubicBezTo>
                  <a:cubicBezTo>
                    <a:pt x="0" y="67"/>
                    <a:pt x="4" y="67"/>
                    <a:pt x="4" y="67"/>
                  </a:cubicBezTo>
                  <a:cubicBezTo>
                    <a:pt x="7" y="66"/>
                    <a:pt x="13" y="64"/>
                    <a:pt x="15" y="58"/>
                  </a:cubicBezTo>
                  <a:cubicBezTo>
                    <a:pt x="16" y="53"/>
                    <a:pt x="19" y="46"/>
                    <a:pt x="23" y="43"/>
                  </a:cubicBezTo>
                  <a:cubicBezTo>
                    <a:pt x="27" y="40"/>
                    <a:pt x="27" y="31"/>
                    <a:pt x="26" y="28"/>
                  </a:cubicBezTo>
                  <a:cubicBezTo>
                    <a:pt x="26" y="25"/>
                    <a:pt x="28" y="16"/>
                    <a:pt x="28" y="16"/>
                  </a:cubicBezTo>
                  <a:cubicBezTo>
                    <a:pt x="28" y="16"/>
                    <a:pt x="29" y="16"/>
                    <a:pt x="30" y="16"/>
                  </a:cubicBezTo>
                  <a:cubicBezTo>
                    <a:pt x="30" y="12"/>
                    <a:pt x="32" y="7"/>
                    <a:pt x="23" y="0"/>
                  </a:cubicBez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1227"/>
            <p:cNvSpPr/>
            <p:nvPr/>
          </p:nvSpPr>
          <p:spPr bwMode="auto">
            <a:xfrm>
              <a:off x="2451087" y="2854432"/>
              <a:ext cx="23400" cy="43875"/>
            </a:xfrm>
            <a:custGeom>
              <a:avLst/>
              <a:gdLst>
                <a:gd name="T0" fmla="*/ 6 w 7"/>
                <a:gd name="T1" fmla="*/ 1 h 13"/>
                <a:gd name="T2" fmla="*/ 1 w 7"/>
                <a:gd name="T3" fmla="*/ 4 h 13"/>
                <a:gd name="T4" fmla="*/ 2 w 7"/>
                <a:gd name="T5" fmla="*/ 7 h 13"/>
                <a:gd name="T6" fmla="*/ 1 w 7"/>
                <a:gd name="T7" fmla="*/ 12 h 13"/>
                <a:gd name="T8" fmla="*/ 5 w 7"/>
                <a:gd name="T9" fmla="*/ 7 h 13"/>
                <a:gd name="T10" fmla="*/ 6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6" y="1"/>
                  </a:moveTo>
                  <a:cubicBezTo>
                    <a:pt x="4" y="0"/>
                    <a:pt x="3" y="2"/>
                    <a:pt x="1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2" y="8"/>
                    <a:pt x="1" y="10"/>
                    <a:pt x="1" y="12"/>
                  </a:cubicBezTo>
                  <a:cubicBezTo>
                    <a:pt x="1" y="13"/>
                    <a:pt x="4" y="9"/>
                    <a:pt x="5" y="7"/>
                  </a:cubicBezTo>
                  <a:cubicBezTo>
                    <a:pt x="5" y="5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1228"/>
            <p:cNvSpPr/>
            <p:nvPr/>
          </p:nvSpPr>
          <p:spPr bwMode="auto">
            <a:xfrm>
              <a:off x="2332622" y="2915859"/>
              <a:ext cx="49725" cy="14625"/>
            </a:xfrm>
            <a:custGeom>
              <a:avLst/>
              <a:gdLst>
                <a:gd name="T0" fmla="*/ 6 w 14"/>
                <a:gd name="T1" fmla="*/ 1 h 4"/>
                <a:gd name="T2" fmla="*/ 0 w 14"/>
                <a:gd name="T3" fmla="*/ 0 h 4"/>
                <a:gd name="T4" fmla="*/ 3 w 14"/>
                <a:gd name="T5" fmla="*/ 4 h 4"/>
                <a:gd name="T6" fmla="*/ 6 w 14"/>
                <a:gd name="T7" fmla="*/ 4 h 4"/>
                <a:gd name="T8" fmla="*/ 10 w 14"/>
                <a:gd name="T9" fmla="*/ 4 h 4"/>
                <a:gd name="T10" fmla="*/ 14 w 14"/>
                <a:gd name="T11" fmla="*/ 0 h 4"/>
                <a:gd name="T12" fmla="*/ 6 w 1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6" y="1"/>
                  </a:move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1" y="3"/>
                    <a:pt x="3" y="4"/>
                  </a:cubicBezTo>
                  <a:cubicBezTo>
                    <a:pt x="4" y="4"/>
                    <a:pt x="6" y="4"/>
                    <a:pt x="6" y="4"/>
                  </a:cubicBezTo>
                  <a:cubicBezTo>
                    <a:pt x="7" y="4"/>
                    <a:pt x="9" y="4"/>
                    <a:pt x="10" y="4"/>
                  </a:cubicBezTo>
                  <a:cubicBezTo>
                    <a:pt x="12" y="3"/>
                    <a:pt x="14" y="0"/>
                    <a:pt x="14" y="0"/>
                  </a:cubicBezTo>
                  <a:cubicBezTo>
                    <a:pt x="14" y="0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1229"/>
            <p:cNvSpPr/>
            <p:nvPr/>
          </p:nvSpPr>
          <p:spPr bwMode="auto">
            <a:xfrm>
              <a:off x="2233171" y="2847119"/>
              <a:ext cx="33638" cy="58501"/>
            </a:xfrm>
            <a:custGeom>
              <a:avLst/>
              <a:gdLst>
                <a:gd name="T0" fmla="*/ 5 w 10"/>
                <a:gd name="T1" fmla="*/ 0 h 17"/>
                <a:gd name="T2" fmla="*/ 3 w 10"/>
                <a:gd name="T3" fmla="*/ 9 h 17"/>
                <a:gd name="T4" fmla="*/ 8 w 10"/>
                <a:gd name="T5" fmla="*/ 17 h 17"/>
                <a:gd name="T6" fmla="*/ 9 w 10"/>
                <a:gd name="T7" fmla="*/ 11 h 17"/>
                <a:gd name="T8" fmla="*/ 10 w 10"/>
                <a:gd name="T9" fmla="*/ 7 h 17"/>
                <a:gd name="T10" fmla="*/ 5 w 1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0" y="0"/>
                    <a:pt x="2" y="5"/>
                    <a:pt x="3" y="9"/>
                  </a:cubicBezTo>
                  <a:cubicBezTo>
                    <a:pt x="4" y="13"/>
                    <a:pt x="6" y="17"/>
                    <a:pt x="8" y="17"/>
                  </a:cubicBezTo>
                  <a:cubicBezTo>
                    <a:pt x="9" y="16"/>
                    <a:pt x="9" y="14"/>
                    <a:pt x="9" y="11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0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1230"/>
            <p:cNvSpPr/>
            <p:nvPr/>
          </p:nvSpPr>
          <p:spPr bwMode="auto">
            <a:xfrm>
              <a:off x="2243410" y="2850045"/>
              <a:ext cx="20475" cy="45338"/>
            </a:xfrm>
            <a:custGeom>
              <a:avLst/>
              <a:gdLst>
                <a:gd name="T0" fmla="*/ 1 w 6"/>
                <a:gd name="T1" fmla="*/ 1 h 13"/>
                <a:gd name="T2" fmla="*/ 1 w 6"/>
                <a:gd name="T3" fmla="*/ 7 h 13"/>
                <a:gd name="T4" fmla="*/ 4 w 6"/>
                <a:gd name="T5" fmla="*/ 12 h 13"/>
                <a:gd name="T6" fmla="*/ 4 w 6"/>
                <a:gd name="T7" fmla="*/ 7 h 13"/>
                <a:gd name="T8" fmla="*/ 5 w 6"/>
                <a:gd name="T9" fmla="*/ 4 h 13"/>
                <a:gd name="T10" fmla="*/ 1 w 6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3">
                  <a:moveTo>
                    <a:pt x="1" y="1"/>
                  </a:moveTo>
                  <a:cubicBezTo>
                    <a:pt x="0" y="1"/>
                    <a:pt x="1" y="5"/>
                    <a:pt x="1" y="7"/>
                  </a:cubicBezTo>
                  <a:cubicBezTo>
                    <a:pt x="1" y="9"/>
                    <a:pt x="3" y="13"/>
                    <a:pt x="4" y="12"/>
                  </a:cubicBezTo>
                  <a:cubicBezTo>
                    <a:pt x="5" y="11"/>
                    <a:pt x="3" y="8"/>
                    <a:pt x="4" y="7"/>
                  </a:cubicBezTo>
                  <a:cubicBezTo>
                    <a:pt x="5" y="7"/>
                    <a:pt x="6" y="6"/>
                    <a:pt x="5" y="4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915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1231"/>
            <p:cNvSpPr/>
            <p:nvPr/>
          </p:nvSpPr>
          <p:spPr bwMode="auto">
            <a:xfrm>
              <a:off x="2329698" y="2892458"/>
              <a:ext cx="35100" cy="27788"/>
            </a:xfrm>
            <a:custGeom>
              <a:avLst/>
              <a:gdLst>
                <a:gd name="T0" fmla="*/ 5 w 10"/>
                <a:gd name="T1" fmla="*/ 4 h 8"/>
                <a:gd name="T2" fmla="*/ 1 w 10"/>
                <a:gd name="T3" fmla="*/ 6 h 8"/>
                <a:gd name="T4" fmla="*/ 8 w 10"/>
                <a:gd name="T5" fmla="*/ 8 h 8"/>
                <a:gd name="T6" fmla="*/ 8 w 10"/>
                <a:gd name="T7" fmla="*/ 1 h 8"/>
                <a:gd name="T8" fmla="*/ 5 w 1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5" y="4"/>
                  </a:moveTo>
                  <a:cubicBezTo>
                    <a:pt x="4" y="4"/>
                    <a:pt x="1" y="5"/>
                    <a:pt x="1" y="6"/>
                  </a:cubicBezTo>
                  <a:cubicBezTo>
                    <a:pt x="0" y="8"/>
                    <a:pt x="6" y="8"/>
                    <a:pt x="8" y="8"/>
                  </a:cubicBezTo>
                  <a:cubicBezTo>
                    <a:pt x="10" y="8"/>
                    <a:pt x="8" y="2"/>
                    <a:pt x="8" y="1"/>
                  </a:cubicBezTo>
                  <a:cubicBezTo>
                    <a:pt x="8" y="0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D8B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1232"/>
            <p:cNvSpPr/>
            <p:nvPr/>
          </p:nvSpPr>
          <p:spPr bwMode="auto">
            <a:xfrm>
              <a:off x="2337010" y="2968508"/>
              <a:ext cx="40951" cy="20475"/>
            </a:xfrm>
            <a:custGeom>
              <a:avLst/>
              <a:gdLst>
                <a:gd name="T0" fmla="*/ 6 w 12"/>
                <a:gd name="T1" fmla="*/ 2 h 6"/>
                <a:gd name="T2" fmla="*/ 0 w 12"/>
                <a:gd name="T3" fmla="*/ 2 h 6"/>
                <a:gd name="T4" fmla="*/ 5 w 12"/>
                <a:gd name="T5" fmla="*/ 6 h 6"/>
                <a:gd name="T6" fmla="*/ 11 w 12"/>
                <a:gd name="T7" fmla="*/ 4 h 6"/>
                <a:gd name="T8" fmla="*/ 6 w 1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6" y="2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5"/>
                    <a:pt x="2" y="6"/>
                    <a:pt x="5" y="6"/>
                  </a:cubicBezTo>
                  <a:cubicBezTo>
                    <a:pt x="8" y="6"/>
                    <a:pt x="10" y="6"/>
                    <a:pt x="11" y="4"/>
                  </a:cubicBezTo>
                  <a:cubicBezTo>
                    <a:pt x="12" y="1"/>
                    <a:pt x="7" y="1"/>
                    <a:pt x="6" y="2"/>
                  </a:cubicBezTo>
                  <a:close/>
                </a:path>
              </a:pathLst>
            </a:custGeom>
            <a:solidFill>
              <a:srgbClr val="D8B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1233"/>
            <p:cNvSpPr/>
            <p:nvPr/>
          </p:nvSpPr>
          <p:spPr bwMode="auto">
            <a:xfrm>
              <a:off x="2322385" y="2940721"/>
              <a:ext cx="70201" cy="13163"/>
            </a:xfrm>
            <a:custGeom>
              <a:avLst/>
              <a:gdLst>
                <a:gd name="T0" fmla="*/ 12 w 20"/>
                <a:gd name="T1" fmla="*/ 1 h 4"/>
                <a:gd name="T2" fmla="*/ 9 w 20"/>
                <a:gd name="T3" fmla="*/ 2 h 4"/>
                <a:gd name="T4" fmla="*/ 7 w 20"/>
                <a:gd name="T5" fmla="*/ 0 h 4"/>
                <a:gd name="T6" fmla="*/ 0 w 20"/>
                <a:gd name="T7" fmla="*/ 1 h 4"/>
                <a:gd name="T8" fmla="*/ 9 w 20"/>
                <a:gd name="T9" fmla="*/ 4 h 4"/>
                <a:gd name="T10" fmla="*/ 19 w 20"/>
                <a:gd name="T11" fmla="*/ 1 h 4"/>
                <a:gd name="T12" fmla="*/ 12 w 20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2" y="1"/>
                  </a:moveTo>
                  <a:cubicBezTo>
                    <a:pt x="11" y="0"/>
                    <a:pt x="10" y="2"/>
                    <a:pt x="9" y="2"/>
                  </a:cubicBezTo>
                  <a:cubicBezTo>
                    <a:pt x="9" y="2"/>
                    <a:pt x="8" y="0"/>
                    <a:pt x="7" y="0"/>
                  </a:cubicBezTo>
                  <a:cubicBezTo>
                    <a:pt x="5" y="1"/>
                    <a:pt x="0" y="0"/>
                    <a:pt x="0" y="1"/>
                  </a:cubicBezTo>
                  <a:cubicBezTo>
                    <a:pt x="0" y="2"/>
                    <a:pt x="4" y="4"/>
                    <a:pt x="9" y="4"/>
                  </a:cubicBezTo>
                  <a:cubicBezTo>
                    <a:pt x="14" y="4"/>
                    <a:pt x="20" y="2"/>
                    <a:pt x="19" y="1"/>
                  </a:cubicBezTo>
                  <a:cubicBezTo>
                    <a:pt x="19" y="0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7E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1234"/>
            <p:cNvSpPr/>
            <p:nvPr/>
          </p:nvSpPr>
          <p:spPr bwMode="auto">
            <a:xfrm>
              <a:off x="2326772" y="2950958"/>
              <a:ext cx="38025" cy="10237"/>
            </a:xfrm>
            <a:custGeom>
              <a:avLst/>
              <a:gdLst>
                <a:gd name="T0" fmla="*/ 7 w 11"/>
                <a:gd name="T1" fmla="*/ 2 h 3"/>
                <a:gd name="T2" fmla="*/ 0 w 11"/>
                <a:gd name="T3" fmla="*/ 0 h 3"/>
                <a:gd name="T4" fmla="*/ 5 w 11"/>
                <a:gd name="T5" fmla="*/ 2 h 3"/>
                <a:gd name="T6" fmla="*/ 11 w 11"/>
                <a:gd name="T7" fmla="*/ 2 h 3"/>
                <a:gd name="T8" fmla="*/ 7 w 1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7" y="2"/>
                  </a:move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4" y="2"/>
                    <a:pt x="5" y="2"/>
                  </a:cubicBezTo>
                  <a:cubicBezTo>
                    <a:pt x="6" y="3"/>
                    <a:pt x="11" y="2"/>
                    <a:pt x="11" y="2"/>
                  </a:cubicBezTo>
                  <a:cubicBezTo>
                    <a:pt x="11" y="1"/>
                    <a:pt x="9" y="1"/>
                    <a:pt x="7" y="2"/>
                  </a:cubicBezTo>
                  <a:close/>
                </a:path>
              </a:pathLst>
            </a:custGeom>
            <a:solidFill>
              <a:srgbClr val="D8B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1235"/>
            <p:cNvSpPr/>
            <p:nvPr/>
          </p:nvSpPr>
          <p:spPr bwMode="auto">
            <a:xfrm>
              <a:off x="2316535" y="2850045"/>
              <a:ext cx="13163" cy="17550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2 w 4"/>
                <a:gd name="T5" fmla="*/ 4 h 5"/>
                <a:gd name="T6" fmla="*/ 4 w 4"/>
                <a:gd name="T7" fmla="*/ 3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1236"/>
            <p:cNvSpPr/>
            <p:nvPr/>
          </p:nvSpPr>
          <p:spPr bwMode="auto">
            <a:xfrm>
              <a:off x="2385273" y="2854432"/>
              <a:ext cx="13163" cy="131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1237"/>
            <p:cNvSpPr/>
            <p:nvPr/>
          </p:nvSpPr>
          <p:spPr bwMode="auto">
            <a:xfrm>
              <a:off x="2350173" y="3012384"/>
              <a:ext cx="27788" cy="17550"/>
            </a:xfrm>
            <a:custGeom>
              <a:avLst/>
              <a:gdLst>
                <a:gd name="T0" fmla="*/ 4 w 8"/>
                <a:gd name="T1" fmla="*/ 3 h 5"/>
                <a:gd name="T2" fmla="*/ 0 w 8"/>
                <a:gd name="T3" fmla="*/ 3 h 5"/>
                <a:gd name="T4" fmla="*/ 4 w 8"/>
                <a:gd name="T5" fmla="*/ 5 h 5"/>
                <a:gd name="T6" fmla="*/ 6 w 8"/>
                <a:gd name="T7" fmla="*/ 1 h 5"/>
                <a:gd name="T8" fmla="*/ 4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3"/>
                  </a:moveTo>
                  <a:cubicBezTo>
                    <a:pt x="3" y="4"/>
                    <a:pt x="0" y="2"/>
                    <a:pt x="0" y="3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6" y="5"/>
                    <a:pt x="8" y="2"/>
                    <a:pt x="6" y="1"/>
                  </a:cubicBezTo>
                  <a:cubicBezTo>
                    <a:pt x="5" y="0"/>
                    <a:pt x="5" y="1"/>
                    <a:pt x="4" y="3"/>
                  </a:cubicBezTo>
                  <a:close/>
                </a:path>
              </a:pathLst>
            </a:custGeom>
            <a:solidFill>
              <a:srgbClr val="875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1238"/>
            <p:cNvSpPr/>
            <p:nvPr/>
          </p:nvSpPr>
          <p:spPr bwMode="auto">
            <a:xfrm>
              <a:off x="2301909" y="2850045"/>
              <a:ext cx="35100" cy="4387"/>
            </a:xfrm>
            <a:custGeom>
              <a:avLst/>
              <a:gdLst>
                <a:gd name="T0" fmla="*/ 8 w 10"/>
                <a:gd name="T1" fmla="*/ 0 h 1"/>
                <a:gd name="T2" fmla="*/ 7 w 10"/>
                <a:gd name="T3" fmla="*/ 0 h 1"/>
                <a:gd name="T4" fmla="*/ 5 w 10"/>
                <a:gd name="T5" fmla="*/ 0 h 1"/>
                <a:gd name="T6" fmla="*/ 3 w 10"/>
                <a:gd name="T7" fmla="*/ 1 h 1"/>
                <a:gd name="T8" fmla="*/ 2 w 10"/>
                <a:gd name="T9" fmla="*/ 1 h 1"/>
                <a:gd name="T10" fmla="*/ 0 w 10"/>
                <a:gd name="T11" fmla="*/ 1 h 1"/>
                <a:gd name="T12" fmla="*/ 0 w 10"/>
                <a:gd name="T13" fmla="*/ 1 h 1"/>
                <a:gd name="T14" fmla="*/ 2 w 10"/>
                <a:gd name="T15" fmla="*/ 1 h 1"/>
                <a:gd name="T16" fmla="*/ 3 w 10"/>
                <a:gd name="T17" fmla="*/ 1 h 1"/>
                <a:gd name="T18" fmla="*/ 5 w 10"/>
                <a:gd name="T19" fmla="*/ 1 h 1"/>
                <a:gd name="T20" fmla="*/ 6 w 10"/>
                <a:gd name="T21" fmla="*/ 1 h 1"/>
                <a:gd name="T22" fmla="*/ 7 w 10"/>
                <a:gd name="T23" fmla="*/ 1 h 1"/>
                <a:gd name="T24" fmla="*/ 8 w 10"/>
                <a:gd name="T25" fmla="*/ 1 h 1"/>
                <a:gd name="T26" fmla="*/ 9 w 10"/>
                <a:gd name="T27" fmla="*/ 1 h 1"/>
                <a:gd name="T28" fmla="*/ 10 w 10"/>
                <a:gd name="T29" fmla="*/ 1 h 1"/>
                <a:gd name="T30" fmla="*/ 10 w 10"/>
                <a:gd name="T31" fmla="*/ 1 h 1"/>
                <a:gd name="T32" fmla="*/ 9 w 10"/>
                <a:gd name="T33" fmla="*/ 1 h 1"/>
                <a:gd name="T34" fmla="*/ 8 w 10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1239"/>
            <p:cNvSpPr/>
            <p:nvPr/>
          </p:nvSpPr>
          <p:spPr bwMode="auto">
            <a:xfrm>
              <a:off x="2375036" y="2850045"/>
              <a:ext cx="38025" cy="4387"/>
            </a:xfrm>
            <a:custGeom>
              <a:avLst/>
              <a:gdLst>
                <a:gd name="T0" fmla="*/ 8 w 11"/>
                <a:gd name="T1" fmla="*/ 0 h 1"/>
                <a:gd name="T2" fmla="*/ 5 w 11"/>
                <a:gd name="T3" fmla="*/ 0 h 1"/>
                <a:gd name="T4" fmla="*/ 4 w 11"/>
                <a:gd name="T5" fmla="*/ 0 h 1"/>
                <a:gd name="T6" fmla="*/ 3 w 11"/>
                <a:gd name="T7" fmla="*/ 0 h 1"/>
                <a:gd name="T8" fmla="*/ 2 w 11"/>
                <a:gd name="T9" fmla="*/ 0 h 1"/>
                <a:gd name="T10" fmla="*/ 1 w 11"/>
                <a:gd name="T11" fmla="*/ 1 h 1"/>
                <a:gd name="T12" fmla="*/ 0 w 11"/>
                <a:gd name="T13" fmla="*/ 1 h 1"/>
                <a:gd name="T14" fmla="*/ 0 w 11"/>
                <a:gd name="T15" fmla="*/ 1 h 1"/>
                <a:gd name="T16" fmla="*/ 1 w 11"/>
                <a:gd name="T17" fmla="*/ 1 h 1"/>
                <a:gd name="T18" fmla="*/ 2 w 11"/>
                <a:gd name="T19" fmla="*/ 1 h 1"/>
                <a:gd name="T20" fmla="*/ 3 w 11"/>
                <a:gd name="T21" fmla="*/ 1 h 1"/>
                <a:gd name="T22" fmla="*/ 4 w 11"/>
                <a:gd name="T23" fmla="*/ 1 h 1"/>
                <a:gd name="T24" fmla="*/ 5 w 11"/>
                <a:gd name="T25" fmla="*/ 1 h 1"/>
                <a:gd name="T26" fmla="*/ 7 w 11"/>
                <a:gd name="T27" fmla="*/ 1 h 1"/>
                <a:gd name="T28" fmla="*/ 9 w 11"/>
                <a:gd name="T29" fmla="*/ 1 h 1"/>
                <a:gd name="T30" fmla="*/ 11 w 11"/>
                <a:gd name="T31" fmla="*/ 1 h 1"/>
                <a:gd name="T32" fmla="*/ 11 w 11"/>
                <a:gd name="T33" fmla="*/ 1 h 1"/>
                <a:gd name="T34" fmla="*/ 9 w 11"/>
                <a:gd name="T35" fmla="*/ 1 h 1"/>
                <a:gd name="T36" fmla="*/ 8 w 11"/>
                <a:gd name="T3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1240"/>
            <p:cNvSpPr/>
            <p:nvPr/>
          </p:nvSpPr>
          <p:spPr bwMode="auto">
            <a:xfrm>
              <a:off x="2218546" y="2670155"/>
              <a:ext cx="280802" cy="187202"/>
            </a:xfrm>
            <a:custGeom>
              <a:avLst/>
              <a:gdLst>
                <a:gd name="T0" fmla="*/ 68 w 81"/>
                <a:gd name="T1" fmla="*/ 9 h 54"/>
                <a:gd name="T2" fmla="*/ 38 w 81"/>
                <a:gd name="T3" fmla="*/ 4 h 54"/>
                <a:gd name="T4" fmla="*/ 14 w 81"/>
                <a:gd name="T5" fmla="*/ 7 h 54"/>
                <a:gd name="T6" fmla="*/ 0 w 81"/>
                <a:gd name="T7" fmla="*/ 38 h 54"/>
                <a:gd name="T8" fmla="*/ 10 w 81"/>
                <a:gd name="T9" fmla="*/ 51 h 54"/>
                <a:gd name="T10" fmla="*/ 20 w 81"/>
                <a:gd name="T11" fmla="*/ 48 h 54"/>
                <a:gd name="T12" fmla="*/ 24 w 81"/>
                <a:gd name="T13" fmla="*/ 33 h 54"/>
                <a:gd name="T14" fmla="*/ 40 w 81"/>
                <a:gd name="T15" fmla="*/ 34 h 54"/>
                <a:gd name="T16" fmla="*/ 57 w 81"/>
                <a:gd name="T17" fmla="*/ 32 h 54"/>
                <a:gd name="T18" fmla="*/ 63 w 81"/>
                <a:gd name="T19" fmla="*/ 48 h 54"/>
                <a:gd name="T20" fmla="*/ 65 w 81"/>
                <a:gd name="T21" fmla="*/ 54 h 54"/>
                <a:gd name="T22" fmla="*/ 70 w 81"/>
                <a:gd name="T23" fmla="*/ 51 h 54"/>
                <a:gd name="T24" fmla="*/ 81 w 81"/>
                <a:gd name="T25" fmla="*/ 39 h 54"/>
                <a:gd name="T26" fmla="*/ 68 w 81"/>
                <a:gd name="T2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54">
                  <a:moveTo>
                    <a:pt x="68" y="9"/>
                  </a:moveTo>
                  <a:cubicBezTo>
                    <a:pt x="58" y="4"/>
                    <a:pt x="47" y="2"/>
                    <a:pt x="38" y="4"/>
                  </a:cubicBezTo>
                  <a:cubicBezTo>
                    <a:pt x="29" y="5"/>
                    <a:pt x="21" y="0"/>
                    <a:pt x="14" y="7"/>
                  </a:cubicBezTo>
                  <a:cubicBezTo>
                    <a:pt x="7" y="14"/>
                    <a:pt x="1" y="26"/>
                    <a:pt x="0" y="38"/>
                  </a:cubicBezTo>
                  <a:cubicBezTo>
                    <a:pt x="0" y="47"/>
                    <a:pt x="5" y="48"/>
                    <a:pt x="10" y="51"/>
                  </a:cubicBezTo>
                  <a:cubicBezTo>
                    <a:pt x="15" y="54"/>
                    <a:pt x="20" y="53"/>
                    <a:pt x="20" y="48"/>
                  </a:cubicBezTo>
                  <a:cubicBezTo>
                    <a:pt x="20" y="42"/>
                    <a:pt x="19" y="35"/>
                    <a:pt x="24" y="33"/>
                  </a:cubicBezTo>
                  <a:cubicBezTo>
                    <a:pt x="29" y="30"/>
                    <a:pt x="33" y="34"/>
                    <a:pt x="40" y="34"/>
                  </a:cubicBezTo>
                  <a:cubicBezTo>
                    <a:pt x="46" y="34"/>
                    <a:pt x="54" y="29"/>
                    <a:pt x="57" y="32"/>
                  </a:cubicBezTo>
                  <a:cubicBezTo>
                    <a:pt x="61" y="34"/>
                    <a:pt x="60" y="43"/>
                    <a:pt x="63" y="48"/>
                  </a:cubicBezTo>
                  <a:cubicBezTo>
                    <a:pt x="66" y="52"/>
                    <a:pt x="63" y="53"/>
                    <a:pt x="65" y="54"/>
                  </a:cubicBezTo>
                  <a:cubicBezTo>
                    <a:pt x="68" y="54"/>
                    <a:pt x="66" y="52"/>
                    <a:pt x="70" y="51"/>
                  </a:cubicBezTo>
                  <a:cubicBezTo>
                    <a:pt x="74" y="50"/>
                    <a:pt x="81" y="47"/>
                    <a:pt x="81" y="39"/>
                  </a:cubicBezTo>
                  <a:cubicBezTo>
                    <a:pt x="81" y="32"/>
                    <a:pt x="77" y="13"/>
                    <a:pt x="68" y="9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1241"/>
            <p:cNvSpPr/>
            <p:nvPr/>
          </p:nvSpPr>
          <p:spPr bwMode="auto">
            <a:xfrm>
              <a:off x="2198071" y="2649681"/>
              <a:ext cx="311516" cy="270565"/>
            </a:xfrm>
            <a:custGeom>
              <a:avLst/>
              <a:gdLst>
                <a:gd name="T0" fmla="*/ 78 w 90"/>
                <a:gd name="T1" fmla="*/ 15 h 78"/>
                <a:gd name="T2" fmla="*/ 47 w 90"/>
                <a:gd name="T3" fmla="*/ 1 h 78"/>
                <a:gd name="T4" fmla="*/ 16 w 90"/>
                <a:gd name="T5" fmla="*/ 14 h 78"/>
                <a:gd name="T6" fmla="*/ 0 w 90"/>
                <a:gd name="T7" fmla="*/ 43 h 78"/>
                <a:gd name="T8" fmla="*/ 19 w 90"/>
                <a:gd name="T9" fmla="*/ 57 h 78"/>
                <a:gd name="T10" fmla="*/ 26 w 90"/>
                <a:gd name="T11" fmla="*/ 54 h 78"/>
                <a:gd name="T12" fmla="*/ 30 w 90"/>
                <a:gd name="T13" fmla="*/ 39 h 78"/>
                <a:gd name="T14" fmla="*/ 46 w 90"/>
                <a:gd name="T15" fmla="*/ 40 h 78"/>
                <a:gd name="T16" fmla="*/ 63 w 90"/>
                <a:gd name="T17" fmla="*/ 38 h 78"/>
                <a:gd name="T18" fmla="*/ 70 w 90"/>
                <a:gd name="T19" fmla="*/ 52 h 78"/>
                <a:gd name="T20" fmla="*/ 71 w 90"/>
                <a:gd name="T21" fmla="*/ 60 h 78"/>
                <a:gd name="T22" fmla="*/ 77 w 90"/>
                <a:gd name="T23" fmla="*/ 54 h 78"/>
                <a:gd name="T24" fmla="*/ 90 w 90"/>
                <a:gd name="T25" fmla="*/ 50 h 78"/>
                <a:gd name="T26" fmla="*/ 78 w 90"/>
                <a:gd name="T27" fmla="*/ 1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78">
                  <a:moveTo>
                    <a:pt x="78" y="15"/>
                  </a:moveTo>
                  <a:cubicBezTo>
                    <a:pt x="68" y="11"/>
                    <a:pt x="56" y="0"/>
                    <a:pt x="47" y="1"/>
                  </a:cubicBezTo>
                  <a:cubicBezTo>
                    <a:pt x="37" y="2"/>
                    <a:pt x="25" y="0"/>
                    <a:pt x="16" y="14"/>
                  </a:cubicBezTo>
                  <a:cubicBezTo>
                    <a:pt x="11" y="22"/>
                    <a:pt x="0" y="16"/>
                    <a:pt x="0" y="43"/>
                  </a:cubicBezTo>
                  <a:cubicBezTo>
                    <a:pt x="0" y="78"/>
                    <a:pt x="16" y="45"/>
                    <a:pt x="19" y="57"/>
                  </a:cubicBezTo>
                  <a:cubicBezTo>
                    <a:pt x="20" y="63"/>
                    <a:pt x="26" y="59"/>
                    <a:pt x="26" y="54"/>
                  </a:cubicBezTo>
                  <a:cubicBezTo>
                    <a:pt x="26" y="48"/>
                    <a:pt x="25" y="41"/>
                    <a:pt x="30" y="39"/>
                  </a:cubicBezTo>
                  <a:cubicBezTo>
                    <a:pt x="35" y="36"/>
                    <a:pt x="39" y="40"/>
                    <a:pt x="46" y="40"/>
                  </a:cubicBezTo>
                  <a:cubicBezTo>
                    <a:pt x="52" y="40"/>
                    <a:pt x="60" y="35"/>
                    <a:pt x="63" y="38"/>
                  </a:cubicBezTo>
                  <a:cubicBezTo>
                    <a:pt x="67" y="40"/>
                    <a:pt x="68" y="48"/>
                    <a:pt x="70" y="52"/>
                  </a:cubicBezTo>
                  <a:cubicBezTo>
                    <a:pt x="73" y="56"/>
                    <a:pt x="69" y="59"/>
                    <a:pt x="71" y="60"/>
                  </a:cubicBezTo>
                  <a:cubicBezTo>
                    <a:pt x="74" y="60"/>
                    <a:pt x="73" y="55"/>
                    <a:pt x="77" y="54"/>
                  </a:cubicBezTo>
                  <a:cubicBezTo>
                    <a:pt x="80" y="53"/>
                    <a:pt x="90" y="58"/>
                    <a:pt x="90" y="50"/>
                  </a:cubicBezTo>
                  <a:cubicBezTo>
                    <a:pt x="90" y="42"/>
                    <a:pt x="88" y="19"/>
                    <a:pt x="78" y="15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1242"/>
            <p:cNvSpPr/>
            <p:nvPr/>
          </p:nvSpPr>
          <p:spPr bwMode="auto">
            <a:xfrm>
              <a:off x="2190759" y="2798857"/>
              <a:ext cx="17550" cy="2047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3 w 5"/>
                <a:gd name="T5" fmla="*/ 6 h 6"/>
                <a:gd name="T6" fmla="*/ 5 w 5"/>
                <a:gd name="T7" fmla="*/ 3 h 6"/>
                <a:gd name="T8" fmla="*/ 2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1243"/>
            <p:cNvSpPr/>
            <p:nvPr/>
          </p:nvSpPr>
          <p:spPr bwMode="auto">
            <a:xfrm>
              <a:off x="2190759" y="2819332"/>
              <a:ext cx="21937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1244"/>
            <p:cNvSpPr/>
            <p:nvPr/>
          </p:nvSpPr>
          <p:spPr bwMode="auto">
            <a:xfrm>
              <a:off x="2195146" y="2836882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3 w 6"/>
                <a:gd name="T5" fmla="*/ 6 h 6"/>
                <a:gd name="T6" fmla="*/ 5 w 6"/>
                <a:gd name="T7" fmla="*/ 5 h 6"/>
                <a:gd name="T8" fmla="*/ 6 w 6"/>
                <a:gd name="T9" fmla="*/ 3 h 6"/>
                <a:gd name="T10" fmla="*/ 6 w 6"/>
                <a:gd name="T11" fmla="*/ 2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1245"/>
            <p:cNvSpPr/>
            <p:nvPr/>
          </p:nvSpPr>
          <p:spPr bwMode="auto">
            <a:xfrm>
              <a:off x="2208309" y="2847119"/>
              <a:ext cx="24863" cy="20475"/>
            </a:xfrm>
            <a:custGeom>
              <a:avLst/>
              <a:gdLst>
                <a:gd name="T0" fmla="*/ 3 w 7"/>
                <a:gd name="T1" fmla="*/ 0 h 6"/>
                <a:gd name="T2" fmla="*/ 2 w 7"/>
                <a:gd name="T3" fmla="*/ 1 h 6"/>
                <a:gd name="T4" fmla="*/ 1 w 7"/>
                <a:gd name="T5" fmla="*/ 2 h 6"/>
                <a:gd name="T6" fmla="*/ 1 w 7"/>
                <a:gd name="T7" fmla="*/ 4 h 6"/>
                <a:gd name="T8" fmla="*/ 4 w 7"/>
                <a:gd name="T9" fmla="*/ 5 h 6"/>
                <a:gd name="T10" fmla="*/ 6 w 7"/>
                <a:gd name="T11" fmla="*/ 2 h 6"/>
                <a:gd name="T12" fmla="*/ 3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5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1246"/>
            <p:cNvSpPr/>
            <p:nvPr/>
          </p:nvSpPr>
          <p:spPr bwMode="auto">
            <a:xfrm>
              <a:off x="2225859" y="2836882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1247"/>
            <p:cNvSpPr/>
            <p:nvPr/>
          </p:nvSpPr>
          <p:spPr bwMode="auto">
            <a:xfrm>
              <a:off x="2243410" y="2826645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0 w 6"/>
                <a:gd name="T7" fmla="*/ 4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6 h 6"/>
                <a:gd name="T14" fmla="*/ 3 w 6"/>
                <a:gd name="T15" fmla="*/ 6 h 6"/>
                <a:gd name="T16" fmla="*/ 5 w 6"/>
                <a:gd name="T17" fmla="*/ 5 h 6"/>
                <a:gd name="T18" fmla="*/ 6 w 6"/>
                <a:gd name="T19" fmla="*/ 2 h 6"/>
                <a:gd name="T20" fmla="*/ 3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1248"/>
            <p:cNvSpPr/>
            <p:nvPr/>
          </p:nvSpPr>
          <p:spPr bwMode="auto">
            <a:xfrm>
              <a:off x="2253647" y="2839808"/>
              <a:ext cx="17550" cy="24863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1 h 7"/>
                <a:gd name="T4" fmla="*/ 4 w 5"/>
                <a:gd name="T5" fmla="*/ 1 h 7"/>
                <a:gd name="T6" fmla="*/ 3 w 5"/>
                <a:gd name="T7" fmla="*/ 0 h 7"/>
                <a:gd name="T8" fmla="*/ 2 w 5"/>
                <a:gd name="T9" fmla="*/ 1 h 7"/>
                <a:gd name="T10" fmla="*/ 0 w 5"/>
                <a:gd name="T11" fmla="*/ 2 h 7"/>
                <a:gd name="T12" fmla="*/ 0 w 5"/>
                <a:gd name="T13" fmla="*/ 2 h 7"/>
                <a:gd name="T14" fmla="*/ 0 w 5"/>
                <a:gd name="T15" fmla="*/ 3 h 7"/>
                <a:gd name="T16" fmla="*/ 1 w 5"/>
                <a:gd name="T17" fmla="*/ 5 h 7"/>
                <a:gd name="T18" fmla="*/ 4 w 5"/>
                <a:gd name="T19" fmla="*/ 6 h 7"/>
                <a:gd name="T20" fmla="*/ 5 w 5"/>
                <a:gd name="T21" fmla="*/ 5 h 7"/>
                <a:gd name="T22" fmla="*/ 5 w 5"/>
                <a:gd name="T23" fmla="*/ 3 h 7"/>
                <a:gd name="T24" fmla="*/ 5 w 5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1249"/>
            <p:cNvSpPr/>
            <p:nvPr/>
          </p:nvSpPr>
          <p:spPr bwMode="auto">
            <a:xfrm>
              <a:off x="2271197" y="284419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0 h 6"/>
                <a:gd name="T4" fmla="*/ 0 w 6"/>
                <a:gd name="T5" fmla="*/ 2 h 6"/>
                <a:gd name="T6" fmla="*/ 0 w 6"/>
                <a:gd name="T7" fmla="*/ 4 h 6"/>
                <a:gd name="T8" fmla="*/ 1 w 6"/>
                <a:gd name="T9" fmla="*/ 5 h 6"/>
                <a:gd name="T10" fmla="*/ 4 w 6"/>
                <a:gd name="T11" fmla="*/ 5 h 6"/>
                <a:gd name="T12" fmla="*/ 5 w 6"/>
                <a:gd name="T13" fmla="*/ 2 h 6"/>
                <a:gd name="T14" fmla="*/ 4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4" y="5"/>
                    <a:pt x="4" y="5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1250"/>
            <p:cNvSpPr/>
            <p:nvPr/>
          </p:nvSpPr>
          <p:spPr bwMode="auto">
            <a:xfrm>
              <a:off x="2278509" y="2826645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1 w 6"/>
                <a:gd name="T5" fmla="*/ 4 h 6"/>
                <a:gd name="T6" fmla="*/ 2 w 6"/>
                <a:gd name="T7" fmla="*/ 5 h 6"/>
                <a:gd name="T8" fmla="*/ 4 w 6"/>
                <a:gd name="T9" fmla="*/ 5 h 6"/>
                <a:gd name="T10" fmla="*/ 6 w 6"/>
                <a:gd name="T11" fmla="*/ 3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5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1251"/>
            <p:cNvSpPr/>
            <p:nvPr/>
          </p:nvSpPr>
          <p:spPr bwMode="auto">
            <a:xfrm>
              <a:off x="2278509" y="2806170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1252"/>
            <p:cNvSpPr/>
            <p:nvPr/>
          </p:nvSpPr>
          <p:spPr bwMode="auto">
            <a:xfrm>
              <a:off x="2281434" y="2784231"/>
              <a:ext cx="20475" cy="21937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1 h 6"/>
                <a:gd name="T4" fmla="*/ 0 w 6"/>
                <a:gd name="T5" fmla="*/ 2 h 6"/>
                <a:gd name="T6" fmla="*/ 2 w 6"/>
                <a:gd name="T7" fmla="*/ 6 h 6"/>
                <a:gd name="T8" fmla="*/ 5 w 6"/>
                <a:gd name="T9" fmla="*/ 5 h 6"/>
                <a:gd name="T10" fmla="*/ 5 w 6"/>
                <a:gd name="T11" fmla="*/ 3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1253"/>
            <p:cNvSpPr/>
            <p:nvPr/>
          </p:nvSpPr>
          <p:spPr bwMode="auto">
            <a:xfrm>
              <a:off x="2291672" y="2771070"/>
              <a:ext cx="20475" cy="20475"/>
            </a:xfrm>
            <a:custGeom>
              <a:avLst/>
              <a:gdLst>
                <a:gd name="T0" fmla="*/ 5 w 6"/>
                <a:gd name="T1" fmla="*/ 1 h 6"/>
                <a:gd name="T2" fmla="*/ 2 w 6"/>
                <a:gd name="T3" fmla="*/ 1 h 6"/>
                <a:gd name="T4" fmla="*/ 1 w 6"/>
                <a:gd name="T5" fmla="*/ 3 h 6"/>
                <a:gd name="T6" fmla="*/ 1 w 6"/>
                <a:gd name="T7" fmla="*/ 5 h 6"/>
                <a:gd name="T8" fmla="*/ 3 w 6"/>
                <a:gd name="T9" fmla="*/ 6 h 6"/>
                <a:gd name="T10" fmla="*/ 5 w 6"/>
                <a:gd name="T11" fmla="*/ 6 h 6"/>
                <a:gd name="T12" fmla="*/ 6 w 6"/>
                <a:gd name="T13" fmla="*/ 5 h 6"/>
                <a:gd name="T14" fmla="*/ 6 w 6"/>
                <a:gd name="T15" fmla="*/ 3 h 6"/>
                <a:gd name="T16" fmla="*/ 5 w 6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1254"/>
            <p:cNvSpPr/>
            <p:nvPr/>
          </p:nvSpPr>
          <p:spPr bwMode="auto">
            <a:xfrm>
              <a:off x="2312148" y="2771070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1 h 6"/>
                <a:gd name="T4" fmla="*/ 0 w 6"/>
                <a:gd name="T5" fmla="*/ 3 h 6"/>
                <a:gd name="T6" fmla="*/ 1 w 6"/>
                <a:gd name="T7" fmla="*/ 5 h 6"/>
                <a:gd name="T8" fmla="*/ 2 w 6"/>
                <a:gd name="T9" fmla="*/ 6 h 6"/>
                <a:gd name="T10" fmla="*/ 6 w 6"/>
                <a:gd name="T11" fmla="*/ 4 h 6"/>
                <a:gd name="T12" fmla="*/ 4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1255"/>
            <p:cNvSpPr/>
            <p:nvPr/>
          </p:nvSpPr>
          <p:spPr bwMode="auto">
            <a:xfrm>
              <a:off x="2329698" y="2773994"/>
              <a:ext cx="20475" cy="24863"/>
            </a:xfrm>
            <a:custGeom>
              <a:avLst/>
              <a:gdLst>
                <a:gd name="T0" fmla="*/ 4 w 6"/>
                <a:gd name="T1" fmla="*/ 1 h 7"/>
                <a:gd name="T2" fmla="*/ 1 w 6"/>
                <a:gd name="T3" fmla="*/ 3 h 7"/>
                <a:gd name="T4" fmla="*/ 3 w 6"/>
                <a:gd name="T5" fmla="*/ 6 h 7"/>
                <a:gd name="T6" fmla="*/ 6 w 6"/>
                <a:gd name="T7" fmla="*/ 4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1256"/>
            <p:cNvSpPr/>
            <p:nvPr/>
          </p:nvSpPr>
          <p:spPr bwMode="auto">
            <a:xfrm>
              <a:off x="2350173" y="2778381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1257"/>
            <p:cNvSpPr/>
            <p:nvPr/>
          </p:nvSpPr>
          <p:spPr bwMode="auto">
            <a:xfrm>
              <a:off x="2367723" y="2773994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1258"/>
            <p:cNvSpPr/>
            <p:nvPr/>
          </p:nvSpPr>
          <p:spPr bwMode="auto">
            <a:xfrm>
              <a:off x="2388197" y="2768144"/>
              <a:ext cx="17550" cy="23400"/>
            </a:xfrm>
            <a:custGeom>
              <a:avLst/>
              <a:gdLst>
                <a:gd name="T0" fmla="*/ 2 w 5"/>
                <a:gd name="T1" fmla="*/ 1 h 7"/>
                <a:gd name="T2" fmla="*/ 0 w 5"/>
                <a:gd name="T3" fmla="*/ 4 h 7"/>
                <a:gd name="T4" fmla="*/ 3 w 5"/>
                <a:gd name="T5" fmla="*/ 6 h 7"/>
                <a:gd name="T6" fmla="*/ 5 w 5"/>
                <a:gd name="T7" fmla="*/ 3 h 7"/>
                <a:gd name="T8" fmla="*/ 2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6"/>
                    <a:pt x="2" y="7"/>
                    <a:pt x="3" y="6"/>
                  </a:cubicBezTo>
                  <a:cubicBezTo>
                    <a:pt x="5" y="6"/>
                    <a:pt x="5" y="5"/>
                    <a:pt x="5" y="3"/>
                  </a:cubicBezTo>
                  <a:cubicBezTo>
                    <a:pt x="5" y="2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1259"/>
            <p:cNvSpPr/>
            <p:nvPr/>
          </p:nvSpPr>
          <p:spPr bwMode="auto">
            <a:xfrm>
              <a:off x="2405748" y="2771070"/>
              <a:ext cx="20475" cy="17550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2 h 5"/>
                <a:gd name="T4" fmla="*/ 1 w 6"/>
                <a:gd name="T5" fmla="*/ 4 h 5"/>
                <a:gd name="T6" fmla="*/ 2 w 6"/>
                <a:gd name="T7" fmla="*/ 5 h 5"/>
                <a:gd name="T8" fmla="*/ 5 w 6"/>
                <a:gd name="T9" fmla="*/ 5 h 5"/>
                <a:gd name="T10" fmla="*/ 6 w 6"/>
                <a:gd name="T11" fmla="*/ 3 h 5"/>
                <a:gd name="T12" fmla="*/ 5 w 6"/>
                <a:gd name="T13" fmla="*/ 0 h 5"/>
                <a:gd name="T14" fmla="*/ 1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1260"/>
            <p:cNvSpPr/>
            <p:nvPr/>
          </p:nvSpPr>
          <p:spPr bwMode="auto">
            <a:xfrm>
              <a:off x="2415986" y="2784231"/>
              <a:ext cx="20475" cy="21937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" y="6"/>
                    <a:pt x="3" y="6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1261"/>
            <p:cNvSpPr/>
            <p:nvPr/>
          </p:nvSpPr>
          <p:spPr bwMode="auto">
            <a:xfrm>
              <a:off x="2423298" y="2801782"/>
              <a:ext cx="20475" cy="24863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4 h 7"/>
                <a:gd name="T4" fmla="*/ 4 w 6"/>
                <a:gd name="T5" fmla="*/ 6 h 7"/>
                <a:gd name="T6" fmla="*/ 6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1262"/>
            <p:cNvSpPr/>
            <p:nvPr/>
          </p:nvSpPr>
          <p:spPr bwMode="auto">
            <a:xfrm>
              <a:off x="2433536" y="2822257"/>
              <a:ext cx="17550" cy="24863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3 w 5"/>
                <a:gd name="T5" fmla="*/ 0 h 7"/>
                <a:gd name="T6" fmla="*/ 1 w 5"/>
                <a:gd name="T7" fmla="*/ 0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3 h 7"/>
                <a:gd name="T14" fmla="*/ 0 w 5"/>
                <a:gd name="T15" fmla="*/ 4 h 7"/>
                <a:gd name="T16" fmla="*/ 0 w 5"/>
                <a:gd name="T17" fmla="*/ 4 h 7"/>
                <a:gd name="T18" fmla="*/ 1 w 5"/>
                <a:gd name="T19" fmla="*/ 4 h 7"/>
                <a:gd name="T20" fmla="*/ 1 w 5"/>
                <a:gd name="T21" fmla="*/ 5 h 7"/>
                <a:gd name="T22" fmla="*/ 1 w 5"/>
                <a:gd name="T23" fmla="*/ 5 h 7"/>
                <a:gd name="T24" fmla="*/ 1 w 5"/>
                <a:gd name="T25" fmla="*/ 6 h 7"/>
                <a:gd name="T26" fmla="*/ 3 w 5"/>
                <a:gd name="T27" fmla="*/ 5 h 7"/>
                <a:gd name="T28" fmla="*/ 5 w 5"/>
                <a:gd name="T29" fmla="*/ 3 h 7"/>
                <a:gd name="T30" fmla="*/ 5 w 5"/>
                <a:gd name="T31" fmla="*/ 3 h 7"/>
                <a:gd name="T32" fmla="*/ 5 w 5"/>
                <a:gd name="T33" fmla="*/ 1 h 7"/>
                <a:gd name="T34" fmla="*/ 5 w 5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1263"/>
            <p:cNvSpPr/>
            <p:nvPr/>
          </p:nvSpPr>
          <p:spPr bwMode="auto">
            <a:xfrm>
              <a:off x="2433536" y="2829569"/>
              <a:ext cx="20475" cy="35100"/>
            </a:xfrm>
            <a:custGeom>
              <a:avLst/>
              <a:gdLst>
                <a:gd name="T0" fmla="*/ 3 w 6"/>
                <a:gd name="T1" fmla="*/ 3 h 10"/>
                <a:gd name="T2" fmla="*/ 1 w 6"/>
                <a:gd name="T3" fmla="*/ 7 h 10"/>
                <a:gd name="T4" fmla="*/ 1 w 6"/>
                <a:gd name="T5" fmla="*/ 9 h 10"/>
                <a:gd name="T6" fmla="*/ 2 w 6"/>
                <a:gd name="T7" fmla="*/ 9 h 10"/>
                <a:gd name="T8" fmla="*/ 4 w 6"/>
                <a:gd name="T9" fmla="*/ 8 h 10"/>
                <a:gd name="T10" fmla="*/ 5 w 6"/>
                <a:gd name="T11" fmla="*/ 3 h 10"/>
                <a:gd name="T12" fmla="*/ 5 w 6"/>
                <a:gd name="T13" fmla="*/ 1 h 10"/>
                <a:gd name="T14" fmla="*/ 6 w 6"/>
                <a:gd name="T15" fmla="*/ 0 h 10"/>
                <a:gd name="T16" fmla="*/ 5 w 6"/>
                <a:gd name="T17" fmla="*/ 1 h 10"/>
                <a:gd name="T18" fmla="*/ 3 w 6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3" y="3"/>
                  </a:moveTo>
                  <a:cubicBezTo>
                    <a:pt x="2" y="4"/>
                    <a:pt x="1" y="6"/>
                    <a:pt x="1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10"/>
                    <a:pt x="1" y="10"/>
                    <a:pt x="2" y="9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4" y="6"/>
                    <a:pt x="4" y="4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1264"/>
            <p:cNvSpPr/>
            <p:nvPr/>
          </p:nvSpPr>
          <p:spPr bwMode="auto">
            <a:xfrm>
              <a:off x="2446698" y="2829569"/>
              <a:ext cx="11700" cy="35100"/>
            </a:xfrm>
            <a:custGeom>
              <a:avLst/>
              <a:gdLst>
                <a:gd name="T0" fmla="*/ 2 w 3"/>
                <a:gd name="T1" fmla="*/ 2 h 10"/>
                <a:gd name="T2" fmla="*/ 2 w 3"/>
                <a:gd name="T3" fmla="*/ 0 h 10"/>
                <a:gd name="T4" fmla="*/ 1 w 3"/>
                <a:gd name="T5" fmla="*/ 2 h 10"/>
                <a:gd name="T6" fmla="*/ 0 w 3"/>
                <a:gd name="T7" fmla="*/ 6 h 10"/>
                <a:gd name="T8" fmla="*/ 0 w 3"/>
                <a:gd name="T9" fmla="*/ 8 h 10"/>
                <a:gd name="T10" fmla="*/ 0 w 3"/>
                <a:gd name="T11" fmla="*/ 9 h 10"/>
                <a:gd name="T12" fmla="*/ 0 w 3"/>
                <a:gd name="T13" fmla="*/ 10 h 10"/>
                <a:gd name="T14" fmla="*/ 1 w 3"/>
                <a:gd name="T15" fmla="*/ 10 h 10"/>
                <a:gd name="T16" fmla="*/ 2 w 3"/>
                <a:gd name="T17" fmla="*/ 8 h 10"/>
                <a:gd name="T18" fmla="*/ 3 w 3"/>
                <a:gd name="T19" fmla="*/ 6 h 10"/>
                <a:gd name="T20" fmla="*/ 2 w 3"/>
                <a:gd name="T21" fmla="*/ 4 h 10"/>
                <a:gd name="T22" fmla="*/ 2 w 3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2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3"/>
                    <a:pt x="1" y="4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1265"/>
            <p:cNvSpPr/>
            <p:nvPr/>
          </p:nvSpPr>
          <p:spPr bwMode="auto">
            <a:xfrm>
              <a:off x="2454011" y="282664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2 w 6"/>
                <a:gd name="T5" fmla="*/ 0 h 6"/>
                <a:gd name="T6" fmla="*/ 1 w 6"/>
                <a:gd name="T7" fmla="*/ 1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5 h 6"/>
                <a:gd name="T14" fmla="*/ 1 w 6"/>
                <a:gd name="T15" fmla="*/ 6 h 6"/>
                <a:gd name="T16" fmla="*/ 2 w 6"/>
                <a:gd name="T17" fmla="*/ 6 h 6"/>
                <a:gd name="T18" fmla="*/ 3 w 6"/>
                <a:gd name="T19" fmla="*/ 6 h 6"/>
                <a:gd name="T20" fmla="*/ 3 w 6"/>
                <a:gd name="T21" fmla="*/ 6 h 6"/>
                <a:gd name="T22" fmla="*/ 3 w 6"/>
                <a:gd name="T23" fmla="*/ 6 h 6"/>
                <a:gd name="T24" fmla="*/ 6 w 6"/>
                <a:gd name="T25" fmla="*/ 3 h 6"/>
                <a:gd name="T26" fmla="*/ 5 w 6"/>
                <a:gd name="T27" fmla="*/ 1 h 6"/>
                <a:gd name="T28" fmla="*/ 4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1266"/>
            <p:cNvSpPr/>
            <p:nvPr/>
          </p:nvSpPr>
          <p:spPr bwMode="auto">
            <a:xfrm>
              <a:off x="2471561" y="2826645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1" y="2"/>
                    <a:pt x="1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1267"/>
            <p:cNvSpPr/>
            <p:nvPr/>
          </p:nvSpPr>
          <p:spPr bwMode="auto">
            <a:xfrm>
              <a:off x="2492036" y="2826645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0 h 6"/>
                <a:gd name="T4" fmla="*/ 1 w 6"/>
                <a:gd name="T5" fmla="*/ 0 h 6"/>
                <a:gd name="T6" fmla="*/ 0 w 6"/>
                <a:gd name="T7" fmla="*/ 3 h 6"/>
                <a:gd name="T8" fmla="*/ 1 w 6"/>
                <a:gd name="T9" fmla="*/ 5 h 6"/>
                <a:gd name="T10" fmla="*/ 4 w 6"/>
                <a:gd name="T11" fmla="*/ 5 h 6"/>
                <a:gd name="T12" fmla="*/ 6 w 6"/>
                <a:gd name="T13" fmla="*/ 4 h 6"/>
                <a:gd name="T14" fmla="*/ 6 w 6"/>
                <a:gd name="T15" fmla="*/ 2 h 6"/>
                <a:gd name="T16" fmla="*/ 4 w 6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0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1268"/>
            <p:cNvSpPr/>
            <p:nvPr/>
          </p:nvSpPr>
          <p:spPr bwMode="auto">
            <a:xfrm>
              <a:off x="2499349" y="2809094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1 w 6"/>
                <a:gd name="T5" fmla="*/ 5 h 6"/>
                <a:gd name="T6" fmla="*/ 2 w 6"/>
                <a:gd name="T7" fmla="*/ 6 h 6"/>
                <a:gd name="T8" fmla="*/ 5 w 6"/>
                <a:gd name="T9" fmla="*/ 5 h 6"/>
                <a:gd name="T10" fmla="*/ 5 w 6"/>
                <a:gd name="T11" fmla="*/ 3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5"/>
                    <a:pt x="6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1269"/>
            <p:cNvSpPr/>
            <p:nvPr/>
          </p:nvSpPr>
          <p:spPr bwMode="auto">
            <a:xfrm>
              <a:off x="2499349" y="2788620"/>
              <a:ext cx="17550" cy="20475"/>
            </a:xfrm>
            <a:custGeom>
              <a:avLst/>
              <a:gdLst>
                <a:gd name="T0" fmla="*/ 2 w 5"/>
                <a:gd name="T1" fmla="*/ 1 h 6"/>
                <a:gd name="T2" fmla="*/ 0 w 5"/>
                <a:gd name="T3" fmla="*/ 4 h 6"/>
                <a:gd name="T4" fmla="*/ 3 w 5"/>
                <a:gd name="T5" fmla="*/ 6 h 6"/>
                <a:gd name="T6" fmla="*/ 5 w 5"/>
                <a:gd name="T7" fmla="*/ 3 h 6"/>
                <a:gd name="T8" fmla="*/ 2 w 5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1270"/>
            <p:cNvSpPr/>
            <p:nvPr/>
          </p:nvSpPr>
          <p:spPr bwMode="auto">
            <a:xfrm>
              <a:off x="2496424" y="2771070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5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5"/>
                    <a:pt x="6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1271"/>
            <p:cNvSpPr/>
            <p:nvPr/>
          </p:nvSpPr>
          <p:spPr bwMode="auto">
            <a:xfrm>
              <a:off x="2492036" y="2750594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0 w 6"/>
                <a:gd name="T3" fmla="*/ 4 h 6"/>
                <a:gd name="T4" fmla="*/ 3 w 6"/>
                <a:gd name="T5" fmla="*/ 6 h 6"/>
                <a:gd name="T6" fmla="*/ 5 w 6"/>
                <a:gd name="T7" fmla="*/ 3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4"/>
                    <a:pt x="5" y="3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1272"/>
            <p:cNvSpPr/>
            <p:nvPr/>
          </p:nvSpPr>
          <p:spPr bwMode="auto">
            <a:xfrm>
              <a:off x="2484724" y="2733043"/>
              <a:ext cx="21937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3" y="6"/>
                    <a:pt x="4" y="6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1273"/>
            <p:cNvSpPr/>
            <p:nvPr/>
          </p:nvSpPr>
          <p:spPr bwMode="auto">
            <a:xfrm>
              <a:off x="2478874" y="2712569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4 w 6"/>
                <a:gd name="T5" fmla="*/ 6 h 7"/>
                <a:gd name="T6" fmla="*/ 5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6"/>
                    <a:pt x="6" y="4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1274"/>
            <p:cNvSpPr/>
            <p:nvPr/>
          </p:nvSpPr>
          <p:spPr bwMode="auto">
            <a:xfrm>
              <a:off x="2468637" y="2697943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0 w 6"/>
                <a:gd name="T5" fmla="*/ 4 h 6"/>
                <a:gd name="T6" fmla="*/ 1 w 6"/>
                <a:gd name="T7" fmla="*/ 5 h 6"/>
                <a:gd name="T8" fmla="*/ 5 w 6"/>
                <a:gd name="T9" fmla="*/ 5 h 6"/>
                <a:gd name="T10" fmla="*/ 5 w 6"/>
                <a:gd name="T11" fmla="*/ 1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5"/>
                    <a:pt x="6" y="3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1275"/>
            <p:cNvSpPr/>
            <p:nvPr/>
          </p:nvSpPr>
          <p:spPr bwMode="auto">
            <a:xfrm>
              <a:off x="2451087" y="2687706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4 w 6"/>
                <a:gd name="T7" fmla="*/ 6 h 6"/>
                <a:gd name="T8" fmla="*/ 6 w 6"/>
                <a:gd name="T9" fmla="*/ 5 h 6"/>
                <a:gd name="T10" fmla="*/ 6 w 6"/>
                <a:gd name="T11" fmla="*/ 2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4" name="Freeform 1276"/>
            <p:cNvSpPr/>
            <p:nvPr/>
          </p:nvSpPr>
          <p:spPr bwMode="auto">
            <a:xfrm>
              <a:off x="2433536" y="2677468"/>
              <a:ext cx="20475" cy="24863"/>
            </a:xfrm>
            <a:custGeom>
              <a:avLst/>
              <a:gdLst>
                <a:gd name="T0" fmla="*/ 5 w 6"/>
                <a:gd name="T1" fmla="*/ 1 h 7"/>
                <a:gd name="T2" fmla="*/ 1 w 6"/>
                <a:gd name="T3" fmla="*/ 2 h 7"/>
                <a:gd name="T4" fmla="*/ 2 w 6"/>
                <a:gd name="T5" fmla="*/ 6 h 7"/>
                <a:gd name="T6" fmla="*/ 6 w 6"/>
                <a:gd name="T7" fmla="*/ 5 h 7"/>
                <a:gd name="T8" fmla="*/ 5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6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5" name="Freeform 1277"/>
            <p:cNvSpPr/>
            <p:nvPr/>
          </p:nvSpPr>
          <p:spPr bwMode="auto">
            <a:xfrm>
              <a:off x="2415986" y="2667231"/>
              <a:ext cx="24863" cy="23400"/>
            </a:xfrm>
            <a:custGeom>
              <a:avLst/>
              <a:gdLst>
                <a:gd name="T0" fmla="*/ 5 w 7"/>
                <a:gd name="T1" fmla="*/ 1 h 7"/>
                <a:gd name="T2" fmla="*/ 1 w 7"/>
                <a:gd name="T3" fmla="*/ 2 h 7"/>
                <a:gd name="T4" fmla="*/ 2 w 7"/>
                <a:gd name="T5" fmla="*/ 6 h 7"/>
                <a:gd name="T6" fmla="*/ 6 w 7"/>
                <a:gd name="T7" fmla="*/ 5 h 7"/>
                <a:gd name="T8" fmla="*/ 5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7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6" name="Freeform 1278"/>
            <p:cNvSpPr/>
            <p:nvPr/>
          </p:nvSpPr>
          <p:spPr bwMode="auto">
            <a:xfrm>
              <a:off x="2402823" y="2659918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1 h 6"/>
                <a:gd name="T4" fmla="*/ 1 w 6"/>
                <a:gd name="T5" fmla="*/ 5 h 6"/>
                <a:gd name="T6" fmla="*/ 5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7" name="Freeform 1279"/>
            <p:cNvSpPr/>
            <p:nvPr/>
          </p:nvSpPr>
          <p:spPr bwMode="auto">
            <a:xfrm>
              <a:off x="2385273" y="2649681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2 h 6"/>
                <a:gd name="T4" fmla="*/ 2 w 6"/>
                <a:gd name="T5" fmla="*/ 6 h 6"/>
                <a:gd name="T6" fmla="*/ 5 w 6"/>
                <a:gd name="T7" fmla="*/ 4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8" name="Freeform 1280"/>
            <p:cNvSpPr/>
            <p:nvPr/>
          </p:nvSpPr>
          <p:spPr bwMode="auto">
            <a:xfrm>
              <a:off x="2367723" y="2642368"/>
              <a:ext cx="20475" cy="21937"/>
            </a:xfrm>
            <a:custGeom>
              <a:avLst/>
              <a:gdLst>
                <a:gd name="T0" fmla="*/ 3 w 6"/>
                <a:gd name="T1" fmla="*/ 1 h 6"/>
                <a:gd name="T2" fmla="*/ 0 w 6"/>
                <a:gd name="T3" fmla="*/ 3 h 6"/>
                <a:gd name="T4" fmla="*/ 2 w 6"/>
                <a:gd name="T5" fmla="*/ 6 h 6"/>
                <a:gd name="T6" fmla="*/ 5 w 6"/>
                <a:gd name="T7" fmla="*/ 4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3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9" name="Freeform 1281"/>
            <p:cNvSpPr/>
            <p:nvPr/>
          </p:nvSpPr>
          <p:spPr bwMode="auto">
            <a:xfrm>
              <a:off x="2347248" y="2642368"/>
              <a:ext cx="20475" cy="21937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5 w 6"/>
                <a:gd name="T7" fmla="*/ 5 h 6"/>
                <a:gd name="T8" fmla="*/ 6 w 6"/>
                <a:gd name="T9" fmla="*/ 3 h 6"/>
                <a:gd name="T10" fmla="*/ 5 w 6"/>
                <a:gd name="T11" fmla="*/ 1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4"/>
                    <a:pt x="6" y="4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0" name="Freeform 1282"/>
            <p:cNvSpPr/>
            <p:nvPr/>
          </p:nvSpPr>
          <p:spPr bwMode="auto">
            <a:xfrm>
              <a:off x="2329698" y="2646755"/>
              <a:ext cx="17550" cy="175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1" name="Freeform 1283"/>
            <p:cNvSpPr/>
            <p:nvPr/>
          </p:nvSpPr>
          <p:spPr bwMode="auto">
            <a:xfrm>
              <a:off x="2309222" y="2646755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4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2" name="Freeform 1284"/>
            <p:cNvSpPr/>
            <p:nvPr/>
          </p:nvSpPr>
          <p:spPr bwMode="auto">
            <a:xfrm>
              <a:off x="2288747" y="2649681"/>
              <a:ext cx="20475" cy="20475"/>
            </a:xfrm>
            <a:custGeom>
              <a:avLst/>
              <a:gdLst>
                <a:gd name="T0" fmla="*/ 3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3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6"/>
                    <a:pt x="4" y="6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3" name="Freeform 1285"/>
            <p:cNvSpPr/>
            <p:nvPr/>
          </p:nvSpPr>
          <p:spPr bwMode="auto">
            <a:xfrm>
              <a:off x="2271197" y="2656992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5 w 6"/>
                <a:gd name="T5" fmla="*/ 6 h 7"/>
                <a:gd name="T6" fmla="*/ 6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4" name="Freeform 1286"/>
            <p:cNvSpPr/>
            <p:nvPr/>
          </p:nvSpPr>
          <p:spPr bwMode="auto">
            <a:xfrm>
              <a:off x="2256571" y="2670155"/>
              <a:ext cx="21937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5" name="Freeform 1287"/>
            <p:cNvSpPr/>
            <p:nvPr/>
          </p:nvSpPr>
          <p:spPr bwMode="auto">
            <a:xfrm>
              <a:off x="2246334" y="2684781"/>
              <a:ext cx="17550" cy="20475"/>
            </a:xfrm>
            <a:custGeom>
              <a:avLst/>
              <a:gdLst>
                <a:gd name="T0" fmla="*/ 4 w 5"/>
                <a:gd name="T1" fmla="*/ 1 h 6"/>
                <a:gd name="T2" fmla="*/ 2 w 5"/>
                <a:gd name="T3" fmla="*/ 0 h 6"/>
                <a:gd name="T4" fmla="*/ 0 w 5"/>
                <a:gd name="T5" fmla="*/ 2 h 6"/>
                <a:gd name="T6" fmla="*/ 0 w 5"/>
                <a:gd name="T7" fmla="*/ 3 h 6"/>
                <a:gd name="T8" fmla="*/ 0 w 5"/>
                <a:gd name="T9" fmla="*/ 4 h 6"/>
                <a:gd name="T10" fmla="*/ 1 w 5"/>
                <a:gd name="T11" fmla="*/ 5 h 6"/>
                <a:gd name="T12" fmla="*/ 3 w 5"/>
                <a:gd name="T13" fmla="*/ 6 h 6"/>
                <a:gd name="T14" fmla="*/ 4 w 5"/>
                <a:gd name="T15" fmla="*/ 5 h 6"/>
                <a:gd name="T16" fmla="*/ 5 w 5"/>
                <a:gd name="T17" fmla="*/ 5 h 6"/>
                <a:gd name="T18" fmla="*/ 5 w 5"/>
                <a:gd name="T19" fmla="*/ 3 h 6"/>
                <a:gd name="T20" fmla="*/ 4 w 5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6" name="Freeform 1288"/>
            <p:cNvSpPr/>
            <p:nvPr/>
          </p:nvSpPr>
          <p:spPr bwMode="auto">
            <a:xfrm>
              <a:off x="2233171" y="2702331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0 h 6"/>
                <a:gd name="T4" fmla="*/ 0 w 6"/>
                <a:gd name="T5" fmla="*/ 4 h 6"/>
                <a:gd name="T6" fmla="*/ 4 w 6"/>
                <a:gd name="T7" fmla="*/ 5 h 6"/>
                <a:gd name="T8" fmla="*/ 6 w 6"/>
                <a:gd name="T9" fmla="*/ 2 h 6"/>
                <a:gd name="T10" fmla="*/ 5 w 6"/>
                <a:gd name="T11" fmla="*/ 0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7" name="Freeform 1289"/>
            <p:cNvSpPr/>
            <p:nvPr/>
          </p:nvSpPr>
          <p:spPr bwMode="auto">
            <a:xfrm>
              <a:off x="2215621" y="2708182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0 w 6"/>
                <a:gd name="T3" fmla="*/ 3 h 6"/>
                <a:gd name="T4" fmla="*/ 1 w 6"/>
                <a:gd name="T5" fmla="*/ 5 h 6"/>
                <a:gd name="T6" fmla="*/ 4 w 6"/>
                <a:gd name="T7" fmla="*/ 5 h 6"/>
                <a:gd name="T8" fmla="*/ 5 w 6"/>
                <a:gd name="T9" fmla="*/ 2 h 6"/>
                <a:gd name="T10" fmla="*/ 1 w 6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8" name="Freeform 1290"/>
            <p:cNvSpPr/>
            <p:nvPr/>
          </p:nvSpPr>
          <p:spPr bwMode="auto">
            <a:xfrm>
              <a:off x="2202459" y="2722806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2 h 6"/>
                <a:gd name="T4" fmla="*/ 0 w 6"/>
                <a:gd name="T5" fmla="*/ 4 h 6"/>
                <a:gd name="T6" fmla="*/ 2 w 6"/>
                <a:gd name="T7" fmla="*/ 6 h 6"/>
                <a:gd name="T8" fmla="*/ 4 w 6"/>
                <a:gd name="T9" fmla="*/ 6 h 6"/>
                <a:gd name="T10" fmla="*/ 5 w 6"/>
                <a:gd name="T11" fmla="*/ 5 h 6"/>
                <a:gd name="T12" fmla="*/ 6 w 6"/>
                <a:gd name="T13" fmla="*/ 3 h 6"/>
                <a:gd name="T14" fmla="*/ 5 w 6"/>
                <a:gd name="T15" fmla="*/ 1 h 6"/>
                <a:gd name="T16" fmla="*/ 3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9" name="Freeform 1291"/>
            <p:cNvSpPr/>
            <p:nvPr/>
          </p:nvSpPr>
          <p:spPr bwMode="auto">
            <a:xfrm>
              <a:off x="2195146" y="2740356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1 h 6"/>
                <a:gd name="T4" fmla="*/ 0 w 6"/>
                <a:gd name="T5" fmla="*/ 2 h 6"/>
                <a:gd name="T6" fmla="*/ 2 w 6"/>
                <a:gd name="T7" fmla="*/ 6 h 6"/>
                <a:gd name="T8" fmla="*/ 6 w 6"/>
                <a:gd name="T9" fmla="*/ 4 h 6"/>
                <a:gd name="T10" fmla="*/ 5 w 6"/>
                <a:gd name="T11" fmla="*/ 2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0" name="Freeform 1292"/>
            <p:cNvSpPr/>
            <p:nvPr/>
          </p:nvSpPr>
          <p:spPr bwMode="auto">
            <a:xfrm>
              <a:off x="2190759" y="2760831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3 w 6"/>
                <a:gd name="T5" fmla="*/ 5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6"/>
                    <a:pt x="5" y="4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1" name="Freeform 1293"/>
            <p:cNvSpPr/>
            <p:nvPr/>
          </p:nvSpPr>
          <p:spPr bwMode="auto">
            <a:xfrm>
              <a:off x="2190759" y="2778381"/>
              <a:ext cx="17550" cy="204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2 w 5"/>
                <a:gd name="T5" fmla="*/ 6 h 6"/>
                <a:gd name="T6" fmla="*/ 5 w 5"/>
                <a:gd name="T7" fmla="*/ 3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2" name="Freeform 1294"/>
            <p:cNvSpPr/>
            <p:nvPr/>
          </p:nvSpPr>
          <p:spPr bwMode="auto">
            <a:xfrm>
              <a:off x="2294597" y="2832495"/>
              <a:ext cx="55575" cy="14625"/>
            </a:xfrm>
            <a:custGeom>
              <a:avLst/>
              <a:gdLst>
                <a:gd name="T0" fmla="*/ 14 w 16"/>
                <a:gd name="T1" fmla="*/ 2 h 4"/>
                <a:gd name="T2" fmla="*/ 11 w 16"/>
                <a:gd name="T3" fmla="*/ 1 h 4"/>
                <a:gd name="T4" fmla="*/ 10 w 16"/>
                <a:gd name="T5" fmla="*/ 1 h 4"/>
                <a:gd name="T6" fmla="*/ 8 w 16"/>
                <a:gd name="T7" fmla="*/ 0 h 4"/>
                <a:gd name="T8" fmla="*/ 6 w 16"/>
                <a:gd name="T9" fmla="*/ 0 h 4"/>
                <a:gd name="T10" fmla="*/ 5 w 16"/>
                <a:gd name="T11" fmla="*/ 1 h 4"/>
                <a:gd name="T12" fmla="*/ 3 w 16"/>
                <a:gd name="T13" fmla="*/ 1 h 4"/>
                <a:gd name="T14" fmla="*/ 2 w 16"/>
                <a:gd name="T15" fmla="*/ 2 h 4"/>
                <a:gd name="T16" fmla="*/ 0 w 16"/>
                <a:gd name="T17" fmla="*/ 4 h 4"/>
                <a:gd name="T18" fmla="*/ 3 w 16"/>
                <a:gd name="T19" fmla="*/ 2 h 4"/>
                <a:gd name="T20" fmla="*/ 4 w 16"/>
                <a:gd name="T21" fmla="*/ 2 h 4"/>
                <a:gd name="T22" fmla="*/ 5 w 16"/>
                <a:gd name="T23" fmla="*/ 1 h 4"/>
                <a:gd name="T24" fmla="*/ 6 w 16"/>
                <a:gd name="T25" fmla="*/ 1 h 4"/>
                <a:gd name="T26" fmla="*/ 8 w 16"/>
                <a:gd name="T27" fmla="*/ 1 h 4"/>
                <a:gd name="T28" fmla="*/ 9 w 16"/>
                <a:gd name="T29" fmla="*/ 1 h 4"/>
                <a:gd name="T30" fmla="*/ 11 w 16"/>
                <a:gd name="T31" fmla="*/ 2 h 4"/>
                <a:gd name="T32" fmla="*/ 13 w 16"/>
                <a:gd name="T33" fmla="*/ 2 h 4"/>
                <a:gd name="T34" fmla="*/ 16 w 16"/>
                <a:gd name="T35" fmla="*/ 3 h 4"/>
                <a:gd name="T36" fmla="*/ 15 w 16"/>
                <a:gd name="T37" fmla="*/ 3 h 4"/>
                <a:gd name="T38" fmla="*/ 14 w 16"/>
                <a:gd name="T3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">
                  <a:moveTo>
                    <a:pt x="14" y="2"/>
                  </a:moveTo>
                  <a:cubicBezTo>
                    <a:pt x="13" y="2"/>
                    <a:pt x="12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2"/>
                    <a:pt x="11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3" name="Freeform 1295"/>
            <p:cNvSpPr/>
            <p:nvPr/>
          </p:nvSpPr>
          <p:spPr bwMode="auto">
            <a:xfrm>
              <a:off x="2367723" y="2832495"/>
              <a:ext cx="55575" cy="14625"/>
            </a:xfrm>
            <a:custGeom>
              <a:avLst/>
              <a:gdLst>
                <a:gd name="T0" fmla="*/ 14 w 16"/>
                <a:gd name="T1" fmla="*/ 2 h 4"/>
                <a:gd name="T2" fmla="*/ 13 w 16"/>
                <a:gd name="T3" fmla="*/ 1 h 4"/>
                <a:gd name="T4" fmla="*/ 11 w 16"/>
                <a:gd name="T5" fmla="*/ 1 h 4"/>
                <a:gd name="T6" fmla="*/ 10 w 16"/>
                <a:gd name="T7" fmla="*/ 0 h 4"/>
                <a:gd name="T8" fmla="*/ 8 w 16"/>
                <a:gd name="T9" fmla="*/ 0 h 4"/>
                <a:gd name="T10" fmla="*/ 7 w 16"/>
                <a:gd name="T11" fmla="*/ 1 h 4"/>
                <a:gd name="T12" fmla="*/ 5 w 16"/>
                <a:gd name="T13" fmla="*/ 1 h 4"/>
                <a:gd name="T14" fmla="*/ 3 w 16"/>
                <a:gd name="T15" fmla="*/ 2 h 4"/>
                <a:gd name="T16" fmla="*/ 1 w 16"/>
                <a:gd name="T17" fmla="*/ 3 h 4"/>
                <a:gd name="T18" fmla="*/ 0 w 16"/>
                <a:gd name="T19" fmla="*/ 3 h 4"/>
                <a:gd name="T20" fmla="*/ 3 w 16"/>
                <a:gd name="T21" fmla="*/ 2 h 4"/>
                <a:gd name="T22" fmla="*/ 5 w 16"/>
                <a:gd name="T23" fmla="*/ 2 h 4"/>
                <a:gd name="T24" fmla="*/ 7 w 16"/>
                <a:gd name="T25" fmla="*/ 1 h 4"/>
                <a:gd name="T26" fmla="*/ 8 w 16"/>
                <a:gd name="T27" fmla="*/ 1 h 4"/>
                <a:gd name="T28" fmla="*/ 10 w 16"/>
                <a:gd name="T29" fmla="*/ 1 h 4"/>
                <a:gd name="T30" fmla="*/ 11 w 16"/>
                <a:gd name="T31" fmla="*/ 1 h 4"/>
                <a:gd name="T32" fmla="*/ 13 w 16"/>
                <a:gd name="T33" fmla="*/ 2 h 4"/>
                <a:gd name="T34" fmla="*/ 14 w 16"/>
                <a:gd name="T35" fmla="*/ 2 h 4"/>
                <a:gd name="T36" fmla="*/ 16 w 16"/>
                <a:gd name="T37" fmla="*/ 4 h 4"/>
                <a:gd name="T38" fmla="*/ 14 w 16"/>
                <a:gd name="T3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">
                  <a:moveTo>
                    <a:pt x="14" y="2"/>
                  </a:moveTo>
                  <a:cubicBezTo>
                    <a:pt x="14" y="2"/>
                    <a:pt x="13" y="2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3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5" y="3"/>
                    <a:pt x="16" y="4"/>
                    <a:pt x="16" y="4"/>
                  </a:cubicBezTo>
                  <a:cubicBezTo>
                    <a:pt x="16" y="4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4" name="Freeform 1296"/>
            <p:cNvSpPr/>
            <p:nvPr/>
          </p:nvSpPr>
          <p:spPr bwMode="auto">
            <a:xfrm>
              <a:off x="2212696" y="2684781"/>
              <a:ext cx="93601" cy="155026"/>
            </a:xfrm>
            <a:custGeom>
              <a:avLst/>
              <a:gdLst>
                <a:gd name="T0" fmla="*/ 23 w 27"/>
                <a:gd name="T1" fmla="*/ 1 h 45"/>
                <a:gd name="T2" fmla="*/ 16 w 27"/>
                <a:gd name="T3" fmla="*/ 6 h 45"/>
                <a:gd name="T4" fmla="*/ 11 w 27"/>
                <a:gd name="T5" fmla="*/ 16 h 45"/>
                <a:gd name="T6" fmla="*/ 4 w 27"/>
                <a:gd name="T7" fmla="*/ 22 h 45"/>
                <a:gd name="T8" fmla="*/ 1 w 27"/>
                <a:gd name="T9" fmla="*/ 29 h 45"/>
                <a:gd name="T10" fmla="*/ 2 w 27"/>
                <a:gd name="T11" fmla="*/ 40 h 45"/>
                <a:gd name="T12" fmla="*/ 8 w 27"/>
                <a:gd name="T13" fmla="*/ 44 h 45"/>
                <a:gd name="T14" fmla="*/ 10 w 27"/>
                <a:gd name="T15" fmla="*/ 35 h 45"/>
                <a:gd name="T16" fmla="*/ 17 w 27"/>
                <a:gd name="T17" fmla="*/ 19 h 45"/>
                <a:gd name="T18" fmla="*/ 24 w 27"/>
                <a:gd name="T19" fmla="*/ 12 h 45"/>
                <a:gd name="T20" fmla="*/ 23 w 27"/>
                <a:gd name="T2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5">
                  <a:moveTo>
                    <a:pt x="23" y="1"/>
                  </a:moveTo>
                  <a:cubicBezTo>
                    <a:pt x="21" y="0"/>
                    <a:pt x="17" y="5"/>
                    <a:pt x="16" y="6"/>
                  </a:cubicBezTo>
                  <a:cubicBezTo>
                    <a:pt x="14" y="8"/>
                    <a:pt x="13" y="13"/>
                    <a:pt x="11" y="16"/>
                  </a:cubicBezTo>
                  <a:cubicBezTo>
                    <a:pt x="9" y="18"/>
                    <a:pt x="5" y="20"/>
                    <a:pt x="4" y="22"/>
                  </a:cubicBezTo>
                  <a:cubicBezTo>
                    <a:pt x="3" y="23"/>
                    <a:pt x="1" y="27"/>
                    <a:pt x="1" y="29"/>
                  </a:cubicBezTo>
                  <a:cubicBezTo>
                    <a:pt x="0" y="31"/>
                    <a:pt x="1" y="37"/>
                    <a:pt x="2" y="40"/>
                  </a:cubicBezTo>
                  <a:cubicBezTo>
                    <a:pt x="3" y="41"/>
                    <a:pt x="4" y="45"/>
                    <a:pt x="8" y="44"/>
                  </a:cubicBezTo>
                  <a:cubicBezTo>
                    <a:pt x="12" y="43"/>
                    <a:pt x="10" y="41"/>
                    <a:pt x="10" y="35"/>
                  </a:cubicBezTo>
                  <a:cubicBezTo>
                    <a:pt x="11" y="28"/>
                    <a:pt x="12" y="28"/>
                    <a:pt x="17" y="19"/>
                  </a:cubicBezTo>
                  <a:cubicBezTo>
                    <a:pt x="22" y="11"/>
                    <a:pt x="22" y="15"/>
                    <a:pt x="24" y="12"/>
                  </a:cubicBezTo>
                  <a:cubicBezTo>
                    <a:pt x="27" y="10"/>
                    <a:pt x="25" y="2"/>
                    <a:pt x="2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5" name="Freeform 1297"/>
            <p:cNvSpPr/>
            <p:nvPr/>
          </p:nvSpPr>
          <p:spPr bwMode="auto">
            <a:xfrm>
              <a:off x="2208309" y="2677468"/>
              <a:ext cx="108226" cy="155026"/>
            </a:xfrm>
            <a:custGeom>
              <a:avLst/>
              <a:gdLst>
                <a:gd name="T0" fmla="*/ 18 w 31"/>
                <a:gd name="T1" fmla="*/ 5 h 45"/>
                <a:gd name="T2" fmla="*/ 12 w 31"/>
                <a:gd name="T3" fmla="*/ 14 h 45"/>
                <a:gd name="T4" fmla="*/ 7 w 31"/>
                <a:gd name="T5" fmla="*/ 20 h 45"/>
                <a:gd name="T6" fmla="*/ 4 w 31"/>
                <a:gd name="T7" fmla="*/ 26 h 45"/>
                <a:gd name="T8" fmla="*/ 2 w 31"/>
                <a:gd name="T9" fmla="*/ 38 h 45"/>
                <a:gd name="T10" fmla="*/ 9 w 31"/>
                <a:gd name="T11" fmla="*/ 44 h 45"/>
                <a:gd name="T12" fmla="*/ 12 w 31"/>
                <a:gd name="T13" fmla="*/ 32 h 45"/>
                <a:gd name="T14" fmla="*/ 18 w 31"/>
                <a:gd name="T15" fmla="*/ 21 h 45"/>
                <a:gd name="T16" fmla="*/ 25 w 31"/>
                <a:gd name="T17" fmla="*/ 14 h 45"/>
                <a:gd name="T18" fmla="*/ 29 w 31"/>
                <a:gd name="T19" fmla="*/ 1 h 45"/>
                <a:gd name="T20" fmla="*/ 18 w 31"/>
                <a:gd name="T2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5">
                  <a:moveTo>
                    <a:pt x="18" y="5"/>
                  </a:moveTo>
                  <a:cubicBezTo>
                    <a:pt x="17" y="7"/>
                    <a:pt x="14" y="12"/>
                    <a:pt x="12" y="14"/>
                  </a:cubicBezTo>
                  <a:cubicBezTo>
                    <a:pt x="10" y="17"/>
                    <a:pt x="8" y="18"/>
                    <a:pt x="7" y="20"/>
                  </a:cubicBezTo>
                  <a:cubicBezTo>
                    <a:pt x="6" y="21"/>
                    <a:pt x="6" y="24"/>
                    <a:pt x="4" y="26"/>
                  </a:cubicBezTo>
                  <a:cubicBezTo>
                    <a:pt x="0" y="29"/>
                    <a:pt x="0" y="33"/>
                    <a:pt x="2" y="38"/>
                  </a:cubicBezTo>
                  <a:cubicBezTo>
                    <a:pt x="2" y="40"/>
                    <a:pt x="5" y="45"/>
                    <a:pt x="9" y="44"/>
                  </a:cubicBezTo>
                  <a:cubicBezTo>
                    <a:pt x="13" y="43"/>
                    <a:pt x="11" y="38"/>
                    <a:pt x="12" y="32"/>
                  </a:cubicBezTo>
                  <a:cubicBezTo>
                    <a:pt x="13" y="25"/>
                    <a:pt x="13" y="30"/>
                    <a:pt x="18" y="21"/>
                  </a:cubicBezTo>
                  <a:cubicBezTo>
                    <a:pt x="23" y="13"/>
                    <a:pt x="23" y="17"/>
                    <a:pt x="25" y="14"/>
                  </a:cubicBezTo>
                  <a:cubicBezTo>
                    <a:pt x="28" y="12"/>
                    <a:pt x="31" y="2"/>
                    <a:pt x="29" y="1"/>
                  </a:cubicBezTo>
                  <a:cubicBezTo>
                    <a:pt x="27" y="0"/>
                    <a:pt x="20" y="4"/>
                    <a:pt x="18" y="5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6" name="Freeform 1298"/>
            <p:cNvSpPr/>
            <p:nvPr/>
          </p:nvSpPr>
          <p:spPr bwMode="auto">
            <a:xfrm>
              <a:off x="2202459" y="2788620"/>
              <a:ext cx="20475" cy="20475"/>
            </a:xfrm>
            <a:custGeom>
              <a:avLst/>
              <a:gdLst>
                <a:gd name="T0" fmla="*/ 5 w 6"/>
                <a:gd name="T1" fmla="*/ 1 h 6"/>
                <a:gd name="T2" fmla="*/ 3 w 6"/>
                <a:gd name="T3" fmla="*/ 0 h 6"/>
                <a:gd name="T4" fmla="*/ 1 w 6"/>
                <a:gd name="T5" fmla="*/ 1 h 6"/>
                <a:gd name="T6" fmla="*/ 0 w 6"/>
                <a:gd name="T7" fmla="*/ 4 h 6"/>
                <a:gd name="T8" fmla="*/ 4 w 6"/>
                <a:gd name="T9" fmla="*/ 6 h 6"/>
                <a:gd name="T10" fmla="*/ 6 w 6"/>
                <a:gd name="T11" fmla="*/ 3 h 6"/>
                <a:gd name="T12" fmla="*/ 5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7" name="Freeform 1299"/>
            <p:cNvSpPr/>
            <p:nvPr/>
          </p:nvSpPr>
          <p:spPr bwMode="auto">
            <a:xfrm>
              <a:off x="2202459" y="2768144"/>
              <a:ext cx="20475" cy="20475"/>
            </a:xfrm>
            <a:custGeom>
              <a:avLst/>
              <a:gdLst>
                <a:gd name="T0" fmla="*/ 1 w 6"/>
                <a:gd name="T1" fmla="*/ 3 h 6"/>
                <a:gd name="T2" fmla="*/ 1 w 6"/>
                <a:gd name="T3" fmla="*/ 5 h 6"/>
                <a:gd name="T4" fmla="*/ 3 w 6"/>
                <a:gd name="T5" fmla="*/ 6 h 6"/>
                <a:gd name="T6" fmla="*/ 5 w 6"/>
                <a:gd name="T7" fmla="*/ 6 h 6"/>
                <a:gd name="T8" fmla="*/ 6 w 6"/>
                <a:gd name="T9" fmla="*/ 5 h 6"/>
                <a:gd name="T10" fmla="*/ 5 w 6"/>
                <a:gd name="T11" fmla="*/ 1 h 6"/>
                <a:gd name="T12" fmla="*/ 1 w 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8" name="Freeform 1300"/>
            <p:cNvSpPr/>
            <p:nvPr/>
          </p:nvSpPr>
          <p:spPr bwMode="auto">
            <a:xfrm>
              <a:off x="2215621" y="2753519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2 h 6"/>
                <a:gd name="T4" fmla="*/ 0 w 6"/>
                <a:gd name="T5" fmla="*/ 2 h 6"/>
                <a:gd name="T6" fmla="*/ 0 w 6"/>
                <a:gd name="T7" fmla="*/ 2 h 6"/>
                <a:gd name="T8" fmla="*/ 0 w 6"/>
                <a:gd name="T9" fmla="*/ 3 h 6"/>
                <a:gd name="T10" fmla="*/ 1 w 6"/>
                <a:gd name="T11" fmla="*/ 5 h 6"/>
                <a:gd name="T12" fmla="*/ 3 w 6"/>
                <a:gd name="T13" fmla="*/ 6 h 6"/>
                <a:gd name="T14" fmla="*/ 4 w 6"/>
                <a:gd name="T15" fmla="*/ 6 h 6"/>
                <a:gd name="T16" fmla="*/ 4 w 6"/>
                <a:gd name="T17" fmla="*/ 6 h 6"/>
                <a:gd name="T18" fmla="*/ 5 w 6"/>
                <a:gd name="T19" fmla="*/ 5 h 6"/>
                <a:gd name="T20" fmla="*/ 5 w 6"/>
                <a:gd name="T21" fmla="*/ 2 h 6"/>
                <a:gd name="T22" fmla="*/ 4 w 6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9" name="Freeform 1301"/>
            <p:cNvSpPr/>
            <p:nvPr/>
          </p:nvSpPr>
          <p:spPr bwMode="auto">
            <a:xfrm>
              <a:off x="2218546" y="2735969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1 h 6"/>
                <a:gd name="T4" fmla="*/ 1 w 6"/>
                <a:gd name="T5" fmla="*/ 2 h 6"/>
                <a:gd name="T6" fmla="*/ 3 w 6"/>
                <a:gd name="T7" fmla="*/ 6 h 6"/>
                <a:gd name="T8" fmla="*/ 6 w 6"/>
                <a:gd name="T9" fmla="*/ 4 h 6"/>
                <a:gd name="T10" fmla="*/ 5 w 6"/>
                <a:gd name="T11" fmla="*/ 1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0" name="Freeform 1302"/>
            <p:cNvSpPr/>
            <p:nvPr/>
          </p:nvSpPr>
          <p:spPr bwMode="auto">
            <a:xfrm>
              <a:off x="2233171" y="2722806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1" name="Freeform 1303"/>
            <p:cNvSpPr/>
            <p:nvPr/>
          </p:nvSpPr>
          <p:spPr bwMode="auto">
            <a:xfrm>
              <a:off x="2246334" y="2708182"/>
              <a:ext cx="20475" cy="20475"/>
            </a:xfrm>
            <a:custGeom>
              <a:avLst/>
              <a:gdLst>
                <a:gd name="T0" fmla="*/ 0 w 6"/>
                <a:gd name="T1" fmla="*/ 1 h 6"/>
                <a:gd name="T2" fmla="*/ 1 w 6"/>
                <a:gd name="T3" fmla="*/ 5 h 6"/>
                <a:gd name="T4" fmla="*/ 5 w 6"/>
                <a:gd name="T5" fmla="*/ 4 h 6"/>
                <a:gd name="T6" fmla="*/ 4 w 6"/>
                <a:gd name="T7" fmla="*/ 1 h 6"/>
                <a:gd name="T8" fmla="*/ 0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4"/>
                  </a:cubicBezTo>
                  <a:cubicBezTo>
                    <a:pt x="6" y="3"/>
                    <a:pt x="6" y="1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2" name="Freeform 1304"/>
            <p:cNvSpPr/>
            <p:nvPr/>
          </p:nvSpPr>
          <p:spPr bwMode="auto">
            <a:xfrm>
              <a:off x="2256571" y="2690631"/>
              <a:ext cx="21937" cy="21937"/>
            </a:xfrm>
            <a:custGeom>
              <a:avLst/>
              <a:gdLst>
                <a:gd name="T0" fmla="*/ 1 w 6"/>
                <a:gd name="T1" fmla="*/ 2 h 6"/>
                <a:gd name="T2" fmla="*/ 1 w 6"/>
                <a:gd name="T3" fmla="*/ 6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3" name="Freeform 1305"/>
            <p:cNvSpPr/>
            <p:nvPr/>
          </p:nvSpPr>
          <p:spPr bwMode="auto">
            <a:xfrm>
              <a:off x="2266809" y="2677468"/>
              <a:ext cx="24863" cy="24863"/>
            </a:xfrm>
            <a:custGeom>
              <a:avLst/>
              <a:gdLst>
                <a:gd name="T0" fmla="*/ 2 w 7"/>
                <a:gd name="T1" fmla="*/ 1 h 7"/>
                <a:gd name="T2" fmla="*/ 2 w 7"/>
                <a:gd name="T3" fmla="*/ 5 h 7"/>
                <a:gd name="T4" fmla="*/ 5 w 7"/>
                <a:gd name="T5" fmla="*/ 6 h 7"/>
                <a:gd name="T6" fmla="*/ 6 w 7"/>
                <a:gd name="T7" fmla="*/ 2 h 7"/>
                <a:gd name="T8" fmla="*/ 2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5" y="6"/>
                  </a:cubicBezTo>
                  <a:cubicBezTo>
                    <a:pt x="6" y="5"/>
                    <a:pt x="7" y="4"/>
                    <a:pt x="6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4" name="Freeform 1306"/>
            <p:cNvSpPr/>
            <p:nvPr/>
          </p:nvSpPr>
          <p:spPr bwMode="auto">
            <a:xfrm>
              <a:off x="2288747" y="267015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2 w 6"/>
                <a:gd name="T5" fmla="*/ 1 h 6"/>
                <a:gd name="T6" fmla="*/ 0 w 6"/>
                <a:gd name="T7" fmla="*/ 4 h 6"/>
                <a:gd name="T8" fmla="*/ 4 w 6"/>
                <a:gd name="T9" fmla="*/ 6 h 6"/>
                <a:gd name="T10" fmla="*/ 4 w 6"/>
                <a:gd name="T11" fmla="*/ 6 h 6"/>
                <a:gd name="T12" fmla="*/ 4 w 6"/>
                <a:gd name="T13" fmla="*/ 6 h 6"/>
                <a:gd name="T14" fmla="*/ 4 w 6"/>
                <a:gd name="T15" fmla="*/ 5 h 6"/>
                <a:gd name="T16" fmla="*/ 6 w 6"/>
                <a:gd name="T17" fmla="*/ 3 h 6"/>
                <a:gd name="T18" fmla="*/ 5 w 6"/>
                <a:gd name="T19" fmla="*/ 1 h 6"/>
                <a:gd name="T20" fmla="*/ 4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5" name="Freeform 1307"/>
            <p:cNvSpPr/>
            <p:nvPr/>
          </p:nvSpPr>
          <p:spPr bwMode="auto">
            <a:xfrm>
              <a:off x="2301909" y="2677468"/>
              <a:ext cx="17550" cy="20475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0 h 6"/>
                <a:gd name="T6" fmla="*/ 2 w 5"/>
                <a:gd name="T7" fmla="*/ 0 h 6"/>
                <a:gd name="T8" fmla="*/ 2 w 5"/>
                <a:gd name="T9" fmla="*/ 1 h 6"/>
                <a:gd name="T10" fmla="*/ 1 w 5"/>
                <a:gd name="T11" fmla="*/ 3 h 6"/>
                <a:gd name="T12" fmla="*/ 0 w 5"/>
                <a:gd name="T13" fmla="*/ 4 h 6"/>
                <a:gd name="T14" fmla="*/ 0 w 5"/>
                <a:gd name="T15" fmla="*/ 4 h 6"/>
                <a:gd name="T16" fmla="*/ 0 w 5"/>
                <a:gd name="T17" fmla="*/ 5 h 6"/>
                <a:gd name="T18" fmla="*/ 2 w 5"/>
                <a:gd name="T19" fmla="*/ 6 h 6"/>
                <a:gd name="T20" fmla="*/ 4 w 5"/>
                <a:gd name="T21" fmla="*/ 6 h 6"/>
                <a:gd name="T22" fmla="*/ 5 w 5"/>
                <a:gd name="T23" fmla="*/ 5 h 6"/>
                <a:gd name="T24" fmla="*/ 5 w 5"/>
                <a:gd name="T25" fmla="*/ 3 h 6"/>
                <a:gd name="T26" fmla="*/ 4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6" name="Freeform 1308"/>
            <p:cNvSpPr/>
            <p:nvPr/>
          </p:nvSpPr>
          <p:spPr bwMode="auto">
            <a:xfrm>
              <a:off x="2294597" y="2697943"/>
              <a:ext cx="21937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2 w 6"/>
                <a:gd name="T5" fmla="*/ 5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7" name="Freeform 1309"/>
            <p:cNvSpPr/>
            <p:nvPr/>
          </p:nvSpPr>
          <p:spPr bwMode="auto">
            <a:xfrm>
              <a:off x="2288747" y="2712569"/>
              <a:ext cx="20475" cy="23400"/>
            </a:xfrm>
            <a:custGeom>
              <a:avLst/>
              <a:gdLst>
                <a:gd name="T0" fmla="*/ 4 w 6"/>
                <a:gd name="T1" fmla="*/ 1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5 h 7"/>
                <a:gd name="T8" fmla="*/ 2 w 6"/>
                <a:gd name="T9" fmla="*/ 7 h 7"/>
                <a:gd name="T10" fmla="*/ 5 w 6"/>
                <a:gd name="T11" fmla="*/ 5 h 7"/>
                <a:gd name="T12" fmla="*/ 4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7"/>
                    <a:pt x="5" y="6"/>
                    <a:pt x="5" y="5"/>
                  </a:cubicBezTo>
                  <a:cubicBezTo>
                    <a:pt x="6" y="4"/>
                    <a:pt x="6" y="2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8" name="Freeform 1310"/>
            <p:cNvSpPr/>
            <p:nvPr/>
          </p:nvSpPr>
          <p:spPr bwMode="auto">
            <a:xfrm>
              <a:off x="2274122" y="2725731"/>
              <a:ext cx="17550" cy="204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1 h 6"/>
                <a:gd name="T4" fmla="*/ 0 w 5"/>
                <a:gd name="T5" fmla="*/ 3 h 6"/>
                <a:gd name="T6" fmla="*/ 1 w 5"/>
                <a:gd name="T7" fmla="*/ 5 h 6"/>
                <a:gd name="T8" fmla="*/ 4 w 5"/>
                <a:gd name="T9" fmla="*/ 5 h 6"/>
                <a:gd name="T10" fmla="*/ 5 w 5"/>
                <a:gd name="T11" fmla="*/ 3 h 6"/>
                <a:gd name="T12" fmla="*/ 5 w 5"/>
                <a:gd name="T13" fmla="*/ 1 h 6"/>
                <a:gd name="T14" fmla="*/ 3 w 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6"/>
                    <a:pt x="4" y="5"/>
                    <a:pt x="4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9" name="Freeform 1311"/>
            <p:cNvSpPr/>
            <p:nvPr/>
          </p:nvSpPr>
          <p:spPr bwMode="auto">
            <a:xfrm>
              <a:off x="2260959" y="2740356"/>
              <a:ext cx="20475" cy="20475"/>
            </a:xfrm>
            <a:custGeom>
              <a:avLst/>
              <a:gdLst>
                <a:gd name="T0" fmla="*/ 1 w 6"/>
                <a:gd name="T1" fmla="*/ 2 h 6"/>
                <a:gd name="T2" fmla="*/ 2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0" name="Freeform 1312"/>
            <p:cNvSpPr/>
            <p:nvPr/>
          </p:nvSpPr>
          <p:spPr bwMode="auto">
            <a:xfrm>
              <a:off x="2250721" y="2756444"/>
              <a:ext cx="20475" cy="17550"/>
            </a:xfrm>
            <a:custGeom>
              <a:avLst/>
              <a:gdLst>
                <a:gd name="T0" fmla="*/ 1 w 6"/>
                <a:gd name="T1" fmla="*/ 1 h 5"/>
                <a:gd name="T2" fmla="*/ 0 w 6"/>
                <a:gd name="T3" fmla="*/ 3 h 5"/>
                <a:gd name="T4" fmla="*/ 0 w 6"/>
                <a:gd name="T5" fmla="*/ 4 h 5"/>
                <a:gd name="T6" fmla="*/ 1 w 6"/>
                <a:gd name="T7" fmla="*/ 5 h 5"/>
                <a:gd name="T8" fmla="*/ 2 w 6"/>
                <a:gd name="T9" fmla="*/ 5 h 5"/>
                <a:gd name="T10" fmla="*/ 3 w 6"/>
                <a:gd name="T11" fmla="*/ 5 h 5"/>
                <a:gd name="T12" fmla="*/ 5 w 6"/>
                <a:gd name="T13" fmla="*/ 4 h 5"/>
                <a:gd name="T14" fmla="*/ 5 w 6"/>
                <a:gd name="T15" fmla="*/ 0 h 5"/>
                <a:gd name="T16" fmla="*/ 1 w 6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6" y="3"/>
                    <a:pt x="6" y="1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1" name="Freeform 1313"/>
            <p:cNvSpPr/>
            <p:nvPr/>
          </p:nvSpPr>
          <p:spPr bwMode="auto">
            <a:xfrm>
              <a:off x="2240484" y="2771070"/>
              <a:ext cx="20475" cy="20475"/>
            </a:xfrm>
            <a:custGeom>
              <a:avLst/>
              <a:gdLst>
                <a:gd name="T0" fmla="*/ 5 w 6"/>
                <a:gd name="T1" fmla="*/ 2 h 6"/>
                <a:gd name="T2" fmla="*/ 4 w 6"/>
                <a:gd name="T3" fmla="*/ 1 h 6"/>
                <a:gd name="T4" fmla="*/ 2 w 6"/>
                <a:gd name="T5" fmla="*/ 1 h 6"/>
                <a:gd name="T6" fmla="*/ 1 w 6"/>
                <a:gd name="T7" fmla="*/ 2 h 6"/>
                <a:gd name="T8" fmla="*/ 0 w 6"/>
                <a:gd name="T9" fmla="*/ 3 h 6"/>
                <a:gd name="T10" fmla="*/ 3 w 6"/>
                <a:gd name="T11" fmla="*/ 6 h 6"/>
                <a:gd name="T12" fmla="*/ 6 w 6"/>
                <a:gd name="T13" fmla="*/ 4 h 6"/>
                <a:gd name="T14" fmla="*/ 6 w 6"/>
                <a:gd name="T15" fmla="*/ 3 h 6"/>
                <a:gd name="T16" fmla="*/ 5 w 6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2" name="Freeform 1314"/>
            <p:cNvSpPr/>
            <p:nvPr/>
          </p:nvSpPr>
          <p:spPr bwMode="auto">
            <a:xfrm>
              <a:off x="2240484" y="2791544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3" name="Freeform 1315"/>
            <p:cNvSpPr/>
            <p:nvPr/>
          </p:nvSpPr>
          <p:spPr bwMode="auto">
            <a:xfrm>
              <a:off x="2240484" y="2809094"/>
              <a:ext cx="20475" cy="23400"/>
            </a:xfrm>
            <a:custGeom>
              <a:avLst/>
              <a:gdLst>
                <a:gd name="T0" fmla="*/ 3 w 6"/>
                <a:gd name="T1" fmla="*/ 1 h 7"/>
                <a:gd name="T2" fmla="*/ 0 w 6"/>
                <a:gd name="T3" fmla="*/ 2 h 7"/>
                <a:gd name="T4" fmla="*/ 0 w 6"/>
                <a:gd name="T5" fmla="*/ 4 h 7"/>
                <a:gd name="T6" fmla="*/ 1 w 6"/>
                <a:gd name="T7" fmla="*/ 5 h 7"/>
                <a:gd name="T8" fmla="*/ 3 w 6"/>
                <a:gd name="T9" fmla="*/ 6 h 7"/>
                <a:gd name="T10" fmla="*/ 5 w 6"/>
                <a:gd name="T11" fmla="*/ 4 h 7"/>
                <a:gd name="T12" fmla="*/ 3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7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4" name="Freeform 1316"/>
            <p:cNvSpPr/>
            <p:nvPr/>
          </p:nvSpPr>
          <p:spPr bwMode="auto">
            <a:xfrm>
              <a:off x="2222934" y="2819332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4 w 6"/>
                <a:gd name="T3" fmla="*/ 0 h 6"/>
                <a:gd name="T4" fmla="*/ 1 w 6"/>
                <a:gd name="T5" fmla="*/ 1 h 6"/>
                <a:gd name="T6" fmla="*/ 0 w 6"/>
                <a:gd name="T7" fmla="*/ 4 h 6"/>
                <a:gd name="T8" fmla="*/ 3 w 6"/>
                <a:gd name="T9" fmla="*/ 6 h 6"/>
                <a:gd name="T10" fmla="*/ 6 w 6"/>
                <a:gd name="T11" fmla="*/ 5 h 6"/>
                <a:gd name="T12" fmla="*/ 6 w 6"/>
                <a:gd name="T13" fmla="*/ 2 h 6"/>
                <a:gd name="T14" fmla="*/ 4 w 6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5" name="Freeform 1317"/>
            <p:cNvSpPr/>
            <p:nvPr/>
          </p:nvSpPr>
          <p:spPr bwMode="auto">
            <a:xfrm>
              <a:off x="2208309" y="2806170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5 w 6"/>
                <a:gd name="T5" fmla="*/ 5 h 7"/>
                <a:gd name="T6" fmla="*/ 5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2" y="6"/>
                    <a:pt x="4" y="7"/>
                    <a:pt x="5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6" name="Freeform 1318"/>
            <p:cNvSpPr/>
            <p:nvPr/>
          </p:nvSpPr>
          <p:spPr bwMode="auto">
            <a:xfrm>
              <a:off x="2496424" y="3535964"/>
              <a:ext cx="96526" cy="386104"/>
            </a:xfrm>
            <a:custGeom>
              <a:avLst/>
              <a:gdLst>
                <a:gd name="T0" fmla="*/ 0 w 28"/>
                <a:gd name="T1" fmla="*/ 0 h 112"/>
                <a:gd name="T2" fmla="*/ 6 w 28"/>
                <a:gd name="T3" fmla="*/ 16 h 112"/>
                <a:gd name="T4" fmla="*/ 19 w 28"/>
                <a:gd name="T5" fmla="*/ 62 h 112"/>
                <a:gd name="T6" fmla="*/ 17 w 28"/>
                <a:gd name="T7" fmla="*/ 98 h 112"/>
                <a:gd name="T8" fmla="*/ 16 w 28"/>
                <a:gd name="T9" fmla="*/ 112 h 112"/>
                <a:gd name="T10" fmla="*/ 27 w 28"/>
                <a:gd name="T11" fmla="*/ 105 h 112"/>
                <a:gd name="T12" fmla="*/ 28 w 28"/>
                <a:gd name="T13" fmla="*/ 45 h 112"/>
                <a:gd name="T14" fmla="*/ 8 w 28"/>
                <a:gd name="T15" fmla="*/ 0 h 112"/>
                <a:gd name="T16" fmla="*/ 0 w 28"/>
                <a:gd name="T1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12">
                  <a:moveTo>
                    <a:pt x="0" y="0"/>
                  </a:moveTo>
                  <a:cubicBezTo>
                    <a:pt x="2" y="4"/>
                    <a:pt x="6" y="14"/>
                    <a:pt x="6" y="16"/>
                  </a:cubicBezTo>
                  <a:cubicBezTo>
                    <a:pt x="6" y="19"/>
                    <a:pt x="18" y="54"/>
                    <a:pt x="19" y="62"/>
                  </a:cubicBezTo>
                  <a:cubicBezTo>
                    <a:pt x="20" y="69"/>
                    <a:pt x="20" y="82"/>
                    <a:pt x="17" y="98"/>
                  </a:cubicBezTo>
                  <a:cubicBezTo>
                    <a:pt x="16" y="106"/>
                    <a:pt x="16" y="110"/>
                    <a:pt x="16" y="112"/>
                  </a:cubicBezTo>
                  <a:cubicBezTo>
                    <a:pt x="25" y="110"/>
                    <a:pt x="27" y="105"/>
                    <a:pt x="27" y="10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7" name="Rectangle 1319"/>
            <p:cNvSpPr>
              <a:spLocks noChangeArrowheads="1"/>
            </p:cNvSpPr>
            <p:nvPr/>
          </p:nvSpPr>
          <p:spPr bwMode="auto">
            <a:xfrm>
              <a:off x="2530062" y="3628102"/>
              <a:ext cx="1463" cy="1463"/>
            </a:xfrm>
            <a:prstGeom prst="rect">
              <a:avLst/>
            </a:pr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8" name="Freeform 1320"/>
            <p:cNvSpPr/>
            <p:nvPr/>
          </p:nvSpPr>
          <p:spPr bwMode="auto">
            <a:xfrm>
              <a:off x="2202459" y="3535964"/>
              <a:ext cx="327603" cy="92138"/>
            </a:xfrm>
            <a:custGeom>
              <a:avLst/>
              <a:gdLst>
                <a:gd name="T0" fmla="*/ 85 w 95"/>
                <a:gd name="T1" fmla="*/ 0 h 27"/>
                <a:gd name="T2" fmla="*/ 8 w 95"/>
                <a:gd name="T3" fmla="*/ 0 h 27"/>
                <a:gd name="T4" fmla="*/ 0 w 95"/>
                <a:gd name="T5" fmla="*/ 24 h 27"/>
                <a:gd name="T6" fmla="*/ 0 w 95"/>
                <a:gd name="T7" fmla="*/ 26 h 27"/>
                <a:gd name="T8" fmla="*/ 29 w 95"/>
                <a:gd name="T9" fmla="*/ 24 h 27"/>
                <a:gd name="T10" fmla="*/ 73 w 95"/>
                <a:gd name="T11" fmla="*/ 20 h 27"/>
                <a:gd name="T12" fmla="*/ 95 w 95"/>
                <a:gd name="T13" fmla="*/ 27 h 27"/>
                <a:gd name="T14" fmla="*/ 92 w 95"/>
                <a:gd name="T15" fmla="*/ 16 h 27"/>
                <a:gd name="T16" fmla="*/ 85 w 95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7">
                  <a:moveTo>
                    <a:pt x="8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6"/>
                    <a:pt x="19" y="25"/>
                    <a:pt x="29" y="24"/>
                  </a:cubicBezTo>
                  <a:cubicBezTo>
                    <a:pt x="42" y="22"/>
                    <a:pt x="63" y="19"/>
                    <a:pt x="73" y="20"/>
                  </a:cubicBezTo>
                  <a:cubicBezTo>
                    <a:pt x="82" y="21"/>
                    <a:pt x="91" y="20"/>
                    <a:pt x="95" y="27"/>
                  </a:cubicBezTo>
                  <a:cubicBezTo>
                    <a:pt x="93" y="21"/>
                    <a:pt x="92" y="17"/>
                    <a:pt x="92" y="16"/>
                  </a:cubicBezTo>
                  <a:cubicBezTo>
                    <a:pt x="92" y="14"/>
                    <a:pt x="87" y="4"/>
                    <a:pt x="85" y="0"/>
                  </a:cubicBezTo>
                  <a:close/>
                </a:path>
              </a:pathLst>
            </a:cu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9" name="Freeform 1321"/>
            <p:cNvSpPr/>
            <p:nvPr/>
          </p:nvSpPr>
          <p:spPr bwMode="auto">
            <a:xfrm>
              <a:off x="2316535" y="3704153"/>
              <a:ext cx="185740" cy="214990"/>
            </a:xfrm>
            <a:custGeom>
              <a:avLst/>
              <a:gdLst>
                <a:gd name="T0" fmla="*/ 25 w 54"/>
                <a:gd name="T1" fmla="*/ 13 h 62"/>
                <a:gd name="T2" fmla="*/ 30 w 54"/>
                <a:gd name="T3" fmla="*/ 0 h 62"/>
                <a:gd name="T4" fmla="*/ 24 w 54"/>
                <a:gd name="T5" fmla="*/ 11 h 62"/>
                <a:gd name="T6" fmla="*/ 25 w 54"/>
                <a:gd name="T7" fmla="*/ 4 h 62"/>
                <a:gd name="T8" fmla="*/ 22 w 54"/>
                <a:gd name="T9" fmla="*/ 10 h 62"/>
                <a:gd name="T10" fmla="*/ 16 w 54"/>
                <a:gd name="T11" fmla="*/ 0 h 62"/>
                <a:gd name="T12" fmla="*/ 21 w 54"/>
                <a:gd name="T13" fmla="*/ 12 h 62"/>
                <a:gd name="T14" fmla="*/ 17 w 54"/>
                <a:gd name="T15" fmla="*/ 6 h 62"/>
                <a:gd name="T16" fmla="*/ 19 w 54"/>
                <a:gd name="T17" fmla="*/ 16 h 62"/>
                <a:gd name="T18" fmla="*/ 8 w 54"/>
                <a:gd name="T19" fmla="*/ 54 h 62"/>
                <a:gd name="T20" fmla="*/ 0 w 54"/>
                <a:gd name="T21" fmla="*/ 60 h 62"/>
                <a:gd name="T22" fmla="*/ 16 w 54"/>
                <a:gd name="T23" fmla="*/ 57 h 62"/>
                <a:gd name="T24" fmla="*/ 22 w 54"/>
                <a:gd name="T25" fmla="*/ 15 h 62"/>
                <a:gd name="T26" fmla="*/ 36 w 54"/>
                <a:gd name="T27" fmla="*/ 56 h 62"/>
                <a:gd name="T28" fmla="*/ 54 w 54"/>
                <a:gd name="T29" fmla="*/ 62 h 62"/>
                <a:gd name="T30" fmla="*/ 41 w 54"/>
                <a:gd name="T31" fmla="*/ 53 h 62"/>
                <a:gd name="T32" fmla="*/ 25 w 54"/>
                <a:gd name="T33" fmla="*/ 1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62">
                  <a:moveTo>
                    <a:pt x="25" y="13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4" y="48"/>
                    <a:pt x="8" y="54"/>
                  </a:cubicBezTo>
                  <a:cubicBezTo>
                    <a:pt x="5" y="57"/>
                    <a:pt x="2" y="59"/>
                    <a:pt x="0" y="60"/>
                  </a:cubicBezTo>
                  <a:cubicBezTo>
                    <a:pt x="8" y="59"/>
                    <a:pt x="16" y="57"/>
                    <a:pt x="16" y="5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0" y="59"/>
                    <a:pt x="44" y="55"/>
                    <a:pt x="41" y="53"/>
                  </a:cubicBezTo>
                  <a:cubicBezTo>
                    <a:pt x="35" y="51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0" name="Freeform 1322"/>
            <p:cNvSpPr/>
            <p:nvPr/>
          </p:nvSpPr>
          <p:spPr bwMode="auto">
            <a:xfrm>
              <a:off x="2266809" y="3601778"/>
              <a:ext cx="298353" cy="324679"/>
            </a:xfrm>
            <a:custGeom>
              <a:avLst/>
              <a:gdLst>
                <a:gd name="T0" fmla="*/ 76 w 86"/>
                <a:gd name="T1" fmla="*/ 8 h 94"/>
                <a:gd name="T2" fmla="*/ 76 w 86"/>
                <a:gd name="T3" fmla="*/ 8 h 94"/>
                <a:gd name="T4" fmla="*/ 54 w 86"/>
                <a:gd name="T5" fmla="*/ 1 h 94"/>
                <a:gd name="T6" fmla="*/ 10 w 86"/>
                <a:gd name="T7" fmla="*/ 5 h 94"/>
                <a:gd name="T8" fmla="*/ 8 w 86"/>
                <a:gd name="T9" fmla="*/ 5 h 94"/>
                <a:gd name="T10" fmla="*/ 2 w 86"/>
                <a:gd name="T11" fmla="*/ 37 h 94"/>
                <a:gd name="T12" fmla="*/ 0 w 86"/>
                <a:gd name="T13" fmla="*/ 91 h 94"/>
                <a:gd name="T14" fmla="*/ 3 w 86"/>
                <a:gd name="T15" fmla="*/ 91 h 94"/>
                <a:gd name="T16" fmla="*/ 14 w 86"/>
                <a:gd name="T17" fmla="*/ 90 h 94"/>
                <a:gd name="T18" fmla="*/ 22 w 86"/>
                <a:gd name="T19" fmla="*/ 84 h 94"/>
                <a:gd name="T20" fmla="*/ 33 w 86"/>
                <a:gd name="T21" fmla="*/ 46 h 94"/>
                <a:gd name="T22" fmla="*/ 31 w 86"/>
                <a:gd name="T23" fmla="*/ 36 h 94"/>
                <a:gd name="T24" fmla="*/ 35 w 86"/>
                <a:gd name="T25" fmla="*/ 42 h 94"/>
                <a:gd name="T26" fmla="*/ 30 w 86"/>
                <a:gd name="T27" fmla="*/ 30 h 94"/>
                <a:gd name="T28" fmla="*/ 36 w 86"/>
                <a:gd name="T29" fmla="*/ 40 h 94"/>
                <a:gd name="T30" fmla="*/ 39 w 86"/>
                <a:gd name="T31" fmla="*/ 34 h 94"/>
                <a:gd name="T32" fmla="*/ 38 w 86"/>
                <a:gd name="T33" fmla="*/ 41 h 94"/>
                <a:gd name="T34" fmla="*/ 44 w 86"/>
                <a:gd name="T35" fmla="*/ 30 h 94"/>
                <a:gd name="T36" fmla="*/ 39 w 86"/>
                <a:gd name="T37" fmla="*/ 43 h 94"/>
                <a:gd name="T38" fmla="*/ 55 w 86"/>
                <a:gd name="T39" fmla="*/ 83 h 94"/>
                <a:gd name="T40" fmla="*/ 68 w 86"/>
                <a:gd name="T41" fmla="*/ 92 h 94"/>
                <a:gd name="T42" fmla="*/ 74 w 86"/>
                <a:gd name="T43" fmla="*/ 94 h 94"/>
                <a:gd name="T44" fmla="*/ 82 w 86"/>
                <a:gd name="T45" fmla="*/ 93 h 94"/>
                <a:gd name="T46" fmla="*/ 84 w 86"/>
                <a:gd name="T47" fmla="*/ 79 h 94"/>
                <a:gd name="T48" fmla="*/ 85 w 86"/>
                <a:gd name="T49" fmla="*/ 43 h 94"/>
                <a:gd name="T50" fmla="*/ 76 w 86"/>
                <a:gd name="T51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4"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2" y="1"/>
                    <a:pt x="63" y="2"/>
                    <a:pt x="54" y="1"/>
                  </a:cubicBezTo>
                  <a:cubicBezTo>
                    <a:pt x="44" y="0"/>
                    <a:pt x="23" y="2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6" y="14"/>
                    <a:pt x="4" y="35"/>
                    <a:pt x="2" y="37"/>
                  </a:cubicBezTo>
                  <a:cubicBezTo>
                    <a:pt x="1" y="39"/>
                    <a:pt x="0" y="75"/>
                    <a:pt x="0" y="91"/>
                  </a:cubicBezTo>
                  <a:cubicBezTo>
                    <a:pt x="1" y="91"/>
                    <a:pt x="2" y="91"/>
                    <a:pt x="3" y="91"/>
                  </a:cubicBezTo>
                  <a:cubicBezTo>
                    <a:pt x="6" y="91"/>
                    <a:pt x="10" y="91"/>
                    <a:pt x="14" y="90"/>
                  </a:cubicBezTo>
                  <a:cubicBezTo>
                    <a:pt x="16" y="89"/>
                    <a:pt x="19" y="87"/>
                    <a:pt x="22" y="84"/>
                  </a:cubicBezTo>
                  <a:cubicBezTo>
                    <a:pt x="28" y="78"/>
                    <a:pt x="33" y="46"/>
                    <a:pt x="33" y="4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49" y="81"/>
                    <a:pt x="55" y="83"/>
                  </a:cubicBezTo>
                  <a:cubicBezTo>
                    <a:pt x="58" y="85"/>
                    <a:pt x="64" y="89"/>
                    <a:pt x="68" y="92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7" y="94"/>
                    <a:pt x="80" y="93"/>
                    <a:pt x="82" y="93"/>
                  </a:cubicBezTo>
                  <a:cubicBezTo>
                    <a:pt x="82" y="91"/>
                    <a:pt x="83" y="87"/>
                    <a:pt x="84" y="79"/>
                  </a:cubicBezTo>
                  <a:cubicBezTo>
                    <a:pt x="86" y="63"/>
                    <a:pt x="86" y="50"/>
                    <a:pt x="85" y="43"/>
                  </a:cubicBezTo>
                  <a:cubicBezTo>
                    <a:pt x="85" y="38"/>
                    <a:pt x="78" y="20"/>
                    <a:pt x="76" y="8"/>
                  </a:cubicBezTo>
                  <a:close/>
                </a:path>
              </a:pathLst>
            </a:custGeom>
            <a:solidFill>
              <a:srgbClr val="BFC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1" name="Freeform 1323"/>
            <p:cNvSpPr/>
            <p:nvPr/>
          </p:nvSpPr>
          <p:spPr bwMode="auto">
            <a:xfrm>
              <a:off x="2202459" y="3617865"/>
              <a:ext cx="89214" cy="298353"/>
            </a:xfrm>
            <a:custGeom>
              <a:avLst/>
              <a:gdLst>
                <a:gd name="T0" fmla="*/ 4 w 26"/>
                <a:gd name="T1" fmla="*/ 80 h 86"/>
                <a:gd name="T2" fmla="*/ 18 w 26"/>
                <a:gd name="T3" fmla="*/ 86 h 86"/>
                <a:gd name="T4" fmla="*/ 21 w 26"/>
                <a:gd name="T5" fmla="*/ 32 h 86"/>
                <a:gd name="T6" fmla="*/ 26 w 26"/>
                <a:gd name="T7" fmla="*/ 0 h 86"/>
                <a:gd name="T8" fmla="*/ 0 w 26"/>
                <a:gd name="T9" fmla="*/ 2 h 86"/>
                <a:gd name="T10" fmla="*/ 4 w 26"/>
                <a:gd name="T11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86">
                  <a:moveTo>
                    <a:pt x="4" y="80"/>
                  </a:moveTo>
                  <a:cubicBezTo>
                    <a:pt x="4" y="80"/>
                    <a:pt x="10" y="84"/>
                    <a:pt x="18" y="86"/>
                  </a:cubicBezTo>
                  <a:cubicBezTo>
                    <a:pt x="19" y="70"/>
                    <a:pt x="20" y="34"/>
                    <a:pt x="21" y="32"/>
                  </a:cubicBezTo>
                  <a:cubicBezTo>
                    <a:pt x="22" y="30"/>
                    <a:pt x="25" y="9"/>
                    <a:pt x="26" y="0"/>
                  </a:cubicBezTo>
                  <a:cubicBezTo>
                    <a:pt x="16" y="1"/>
                    <a:pt x="5" y="2"/>
                    <a:pt x="0" y="2"/>
                  </a:cubicBezTo>
                  <a:lnTo>
                    <a:pt x="4" y="80"/>
                  </a:lnTo>
                  <a:close/>
                </a:path>
              </a:pathLst>
            </a:custGeom>
            <a:solidFill>
              <a:srgbClr val="CDC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2" name="Freeform 1324"/>
            <p:cNvSpPr/>
            <p:nvPr/>
          </p:nvSpPr>
          <p:spPr bwMode="auto">
            <a:xfrm>
              <a:off x="2212696" y="3873806"/>
              <a:ext cx="162339" cy="17550"/>
            </a:xfrm>
            <a:custGeom>
              <a:avLst/>
              <a:gdLst>
                <a:gd name="T0" fmla="*/ 21 w 47"/>
                <a:gd name="T1" fmla="*/ 4 h 5"/>
                <a:gd name="T2" fmla="*/ 0 w 47"/>
                <a:gd name="T3" fmla="*/ 0 h 5"/>
                <a:gd name="T4" fmla="*/ 1 w 47"/>
                <a:gd name="T5" fmla="*/ 1 h 5"/>
                <a:gd name="T6" fmla="*/ 21 w 47"/>
                <a:gd name="T7" fmla="*/ 5 h 5"/>
                <a:gd name="T8" fmla="*/ 24 w 47"/>
                <a:gd name="T9" fmla="*/ 5 h 5"/>
                <a:gd name="T10" fmla="*/ 47 w 47"/>
                <a:gd name="T11" fmla="*/ 3 h 5"/>
                <a:gd name="T12" fmla="*/ 47 w 47"/>
                <a:gd name="T13" fmla="*/ 2 h 5"/>
                <a:gd name="T14" fmla="*/ 21 w 47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">
                  <a:moveTo>
                    <a:pt x="21" y="4"/>
                  </a:moveTo>
                  <a:cubicBezTo>
                    <a:pt x="4" y="4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" y="5"/>
                    <a:pt x="21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39" y="5"/>
                    <a:pt x="46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38" y="4"/>
                    <a:pt x="21" y="4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3" name="Freeform 1325"/>
            <p:cNvSpPr/>
            <p:nvPr/>
          </p:nvSpPr>
          <p:spPr bwMode="auto">
            <a:xfrm>
              <a:off x="2212696" y="3853330"/>
              <a:ext cx="165264" cy="20475"/>
            </a:xfrm>
            <a:custGeom>
              <a:avLst/>
              <a:gdLst>
                <a:gd name="T0" fmla="*/ 0 w 48"/>
                <a:gd name="T1" fmla="*/ 0 h 6"/>
                <a:gd name="T2" fmla="*/ 0 w 48"/>
                <a:gd name="T3" fmla="*/ 1 h 6"/>
                <a:gd name="T4" fmla="*/ 20 w 48"/>
                <a:gd name="T5" fmla="*/ 6 h 6"/>
                <a:gd name="T6" fmla="*/ 21 w 48"/>
                <a:gd name="T7" fmla="*/ 6 h 6"/>
                <a:gd name="T8" fmla="*/ 48 w 48"/>
                <a:gd name="T9" fmla="*/ 3 h 6"/>
                <a:gd name="T10" fmla="*/ 48 w 48"/>
                <a:gd name="T11" fmla="*/ 2 h 6"/>
                <a:gd name="T12" fmla="*/ 21 w 48"/>
                <a:gd name="T13" fmla="*/ 4 h 6"/>
                <a:gd name="T14" fmla="*/ 0 w 48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7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35" y="5"/>
                    <a:pt x="47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34" y="4"/>
                    <a:pt x="21" y="4"/>
                  </a:cubicBezTo>
                  <a:cubicBezTo>
                    <a:pt x="9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4" name="Freeform 1326"/>
            <p:cNvSpPr/>
            <p:nvPr/>
          </p:nvSpPr>
          <p:spPr bwMode="auto">
            <a:xfrm>
              <a:off x="2430611" y="3870880"/>
              <a:ext cx="157952" cy="38025"/>
            </a:xfrm>
            <a:custGeom>
              <a:avLst/>
              <a:gdLst>
                <a:gd name="T0" fmla="*/ 0 w 46"/>
                <a:gd name="T1" fmla="*/ 0 h 11"/>
                <a:gd name="T2" fmla="*/ 0 w 46"/>
                <a:gd name="T3" fmla="*/ 2 h 11"/>
                <a:gd name="T4" fmla="*/ 25 w 46"/>
                <a:gd name="T5" fmla="*/ 11 h 11"/>
                <a:gd name="T6" fmla="*/ 27 w 46"/>
                <a:gd name="T7" fmla="*/ 11 h 11"/>
                <a:gd name="T8" fmla="*/ 46 w 46"/>
                <a:gd name="T9" fmla="*/ 2 h 11"/>
                <a:gd name="T10" fmla="*/ 46 w 46"/>
                <a:gd name="T11" fmla="*/ 0 h 11"/>
                <a:gd name="T12" fmla="*/ 27 w 46"/>
                <a:gd name="T13" fmla="*/ 9 h 11"/>
                <a:gd name="T14" fmla="*/ 0 w 4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6" y="11"/>
                    <a:pt x="25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34" y="8"/>
                    <a:pt x="45" y="2"/>
                    <a:pt x="46" y="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34" y="7"/>
                    <a:pt x="27" y="9"/>
                  </a:cubicBezTo>
                  <a:cubicBezTo>
                    <a:pt x="20" y="1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5" name="Freeform 1327"/>
            <p:cNvSpPr/>
            <p:nvPr/>
          </p:nvSpPr>
          <p:spPr bwMode="auto">
            <a:xfrm>
              <a:off x="2426224" y="3850405"/>
              <a:ext cx="162339" cy="30713"/>
            </a:xfrm>
            <a:custGeom>
              <a:avLst/>
              <a:gdLst>
                <a:gd name="T0" fmla="*/ 0 w 47"/>
                <a:gd name="T1" fmla="*/ 2 h 9"/>
                <a:gd name="T2" fmla="*/ 0 w 47"/>
                <a:gd name="T3" fmla="*/ 3 h 9"/>
                <a:gd name="T4" fmla="*/ 0 w 47"/>
                <a:gd name="T5" fmla="*/ 3 h 9"/>
                <a:gd name="T6" fmla="*/ 22 w 47"/>
                <a:gd name="T7" fmla="*/ 9 h 9"/>
                <a:gd name="T8" fmla="*/ 25 w 47"/>
                <a:gd name="T9" fmla="*/ 9 h 9"/>
                <a:gd name="T10" fmla="*/ 47 w 47"/>
                <a:gd name="T11" fmla="*/ 2 h 9"/>
                <a:gd name="T12" fmla="*/ 47 w 47"/>
                <a:gd name="T13" fmla="*/ 0 h 9"/>
                <a:gd name="T14" fmla="*/ 25 w 47"/>
                <a:gd name="T15" fmla="*/ 7 h 9"/>
                <a:gd name="T16" fmla="*/ 0 w 47"/>
                <a:gd name="T1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9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3" y="9"/>
                    <a:pt x="22" y="9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35" y="7"/>
                    <a:pt x="46" y="2"/>
                    <a:pt x="47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34" y="6"/>
                    <a:pt x="25" y="7"/>
                  </a:cubicBezTo>
                  <a:cubicBezTo>
                    <a:pt x="16" y="9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6" name="Freeform 1328"/>
            <p:cNvSpPr/>
            <p:nvPr/>
          </p:nvSpPr>
          <p:spPr bwMode="auto">
            <a:xfrm>
              <a:off x="2190759" y="3024084"/>
              <a:ext cx="111151" cy="593781"/>
            </a:xfrm>
            <a:custGeom>
              <a:avLst/>
              <a:gdLst>
                <a:gd name="T0" fmla="*/ 21 w 32"/>
                <a:gd name="T1" fmla="*/ 17 h 172"/>
                <a:gd name="T2" fmla="*/ 21 w 32"/>
                <a:gd name="T3" fmla="*/ 6 h 172"/>
                <a:gd name="T4" fmla="*/ 18 w 32"/>
                <a:gd name="T5" fmla="*/ 0 h 172"/>
                <a:gd name="T6" fmla="*/ 9 w 32"/>
                <a:gd name="T7" fmla="*/ 2 h 172"/>
                <a:gd name="T8" fmla="*/ 16 w 32"/>
                <a:gd name="T9" fmla="*/ 57 h 172"/>
                <a:gd name="T10" fmla="*/ 1 w 32"/>
                <a:gd name="T11" fmla="*/ 66 h 172"/>
                <a:gd name="T12" fmla="*/ 10 w 32"/>
                <a:gd name="T13" fmla="*/ 126 h 172"/>
                <a:gd name="T14" fmla="*/ 0 w 32"/>
                <a:gd name="T15" fmla="*/ 167 h 172"/>
                <a:gd name="T16" fmla="*/ 27 w 32"/>
                <a:gd name="T17" fmla="*/ 172 h 172"/>
                <a:gd name="T18" fmla="*/ 30 w 32"/>
                <a:gd name="T19" fmla="*/ 128 h 172"/>
                <a:gd name="T20" fmla="*/ 30 w 32"/>
                <a:gd name="T21" fmla="*/ 72 h 172"/>
                <a:gd name="T22" fmla="*/ 21 w 32"/>
                <a:gd name="T23" fmla="*/ 1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72">
                  <a:moveTo>
                    <a:pt x="21" y="17"/>
                  </a:moveTo>
                  <a:cubicBezTo>
                    <a:pt x="20" y="15"/>
                    <a:pt x="21" y="10"/>
                    <a:pt x="21" y="6"/>
                  </a:cubicBezTo>
                  <a:cubicBezTo>
                    <a:pt x="19" y="3"/>
                    <a:pt x="18" y="0"/>
                    <a:pt x="18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0" y="48"/>
                    <a:pt x="16" y="57"/>
                  </a:cubicBezTo>
                  <a:cubicBezTo>
                    <a:pt x="12" y="66"/>
                    <a:pt x="1" y="66"/>
                    <a:pt x="1" y="66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11" y="172"/>
                    <a:pt x="27" y="172"/>
                  </a:cubicBezTo>
                  <a:cubicBezTo>
                    <a:pt x="28" y="159"/>
                    <a:pt x="29" y="134"/>
                    <a:pt x="30" y="128"/>
                  </a:cubicBezTo>
                  <a:cubicBezTo>
                    <a:pt x="32" y="120"/>
                    <a:pt x="31" y="77"/>
                    <a:pt x="30" y="72"/>
                  </a:cubicBezTo>
                  <a:cubicBezTo>
                    <a:pt x="29" y="67"/>
                    <a:pt x="21" y="24"/>
                    <a:pt x="21" y="17"/>
                  </a:cubicBezTo>
                  <a:close/>
                </a:path>
              </a:pathLst>
            </a:custGeom>
            <a:solidFill>
              <a:srgbClr val="DBE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7" name="Freeform 1329"/>
            <p:cNvSpPr/>
            <p:nvPr/>
          </p:nvSpPr>
          <p:spPr bwMode="auto">
            <a:xfrm>
              <a:off x="2260959" y="3024084"/>
              <a:ext cx="255940" cy="593781"/>
            </a:xfrm>
            <a:custGeom>
              <a:avLst/>
              <a:gdLst>
                <a:gd name="T0" fmla="*/ 74 w 74"/>
                <a:gd name="T1" fmla="*/ 60 h 172"/>
                <a:gd name="T2" fmla="*/ 68 w 74"/>
                <a:gd name="T3" fmla="*/ 51 h 172"/>
                <a:gd name="T4" fmla="*/ 71 w 74"/>
                <a:gd name="T5" fmla="*/ 2 h 172"/>
                <a:gd name="T6" fmla="*/ 62 w 74"/>
                <a:gd name="T7" fmla="*/ 0 h 172"/>
                <a:gd name="T8" fmla="*/ 28 w 74"/>
                <a:gd name="T9" fmla="*/ 30 h 172"/>
                <a:gd name="T10" fmla="*/ 1 w 74"/>
                <a:gd name="T11" fmla="*/ 6 h 172"/>
                <a:gd name="T12" fmla="*/ 1 w 74"/>
                <a:gd name="T13" fmla="*/ 17 h 172"/>
                <a:gd name="T14" fmla="*/ 10 w 74"/>
                <a:gd name="T15" fmla="*/ 72 h 172"/>
                <a:gd name="T16" fmla="*/ 10 w 74"/>
                <a:gd name="T17" fmla="*/ 128 h 172"/>
                <a:gd name="T18" fmla="*/ 7 w 74"/>
                <a:gd name="T19" fmla="*/ 172 h 172"/>
                <a:gd name="T20" fmla="*/ 31 w 74"/>
                <a:gd name="T21" fmla="*/ 168 h 172"/>
                <a:gd name="T22" fmla="*/ 74 w 74"/>
                <a:gd name="T23" fmla="*/ 157 h 172"/>
                <a:gd name="T24" fmla="*/ 64 w 74"/>
                <a:gd name="T25" fmla="*/ 127 h 172"/>
                <a:gd name="T26" fmla="*/ 74 w 74"/>
                <a:gd name="T27" fmla="*/ 6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172">
                  <a:moveTo>
                    <a:pt x="74" y="60"/>
                  </a:moveTo>
                  <a:cubicBezTo>
                    <a:pt x="72" y="58"/>
                    <a:pt x="70" y="55"/>
                    <a:pt x="68" y="51"/>
                  </a:cubicBezTo>
                  <a:cubicBezTo>
                    <a:pt x="63" y="41"/>
                    <a:pt x="71" y="2"/>
                    <a:pt x="7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52" y="31"/>
                    <a:pt x="28" y="30"/>
                  </a:cubicBezTo>
                  <a:cubicBezTo>
                    <a:pt x="16" y="30"/>
                    <a:pt x="6" y="15"/>
                    <a:pt x="1" y="6"/>
                  </a:cubicBezTo>
                  <a:cubicBezTo>
                    <a:pt x="1" y="10"/>
                    <a:pt x="0" y="15"/>
                    <a:pt x="1" y="17"/>
                  </a:cubicBezTo>
                  <a:cubicBezTo>
                    <a:pt x="1" y="24"/>
                    <a:pt x="9" y="67"/>
                    <a:pt x="10" y="72"/>
                  </a:cubicBezTo>
                  <a:cubicBezTo>
                    <a:pt x="11" y="77"/>
                    <a:pt x="12" y="120"/>
                    <a:pt x="10" y="128"/>
                  </a:cubicBezTo>
                  <a:cubicBezTo>
                    <a:pt x="9" y="134"/>
                    <a:pt x="8" y="159"/>
                    <a:pt x="7" y="172"/>
                  </a:cubicBezTo>
                  <a:cubicBezTo>
                    <a:pt x="14" y="172"/>
                    <a:pt x="23" y="170"/>
                    <a:pt x="31" y="168"/>
                  </a:cubicBezTo>
                  <a:cubicBezTo>
                    <a:pt x="48" y="162"/>
                    <a:pt x="64" y="159"/>
                    <a:pt x="74" y="157"/>
                  </a:cubicBezTo>
                  <a:cubicBezTo>
                    <a:pt x="70" y="149"/>
                    <a:pt x="64" y="132"/>
                    <a:pt x="64" y="127"/>
                  </a:cubicBezTo>
                  <a:cubicBezTo>
                    <a:pt x="65" y="122"/>
                    <a:pt x="73" y="71"/>
                    <a:pt x="74" y="60"/>
                  </a:cubicBezTo>
                  <a:close/>
                </a:path>
              </a:pathLst>
            </a:custGeom>
            <a:solidFill>
              <a:srgbClr val="C9D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8" name="Freeform 1330"/>
            <p:cNvSpPr/>
            <p:nvPr/>
          </p:nvSpPr>
          <p:spPr bwMode="auto">
            <a:xfrm>
              <a:off x="2481799" y="3230299"/>
              <a:ext cx="68738" cy="336379"/>
            </a:xfrm>
            <a:custGeom>
              <a:avLst/>
              <a:gdLst>
                <a:gd name="T0" fmla="*/ 16 w 20"/>
                <a:gd name="T1" fmla="*/ 3 h 97"/>
                <a:gd name="T2" fmla="*/ 10 w 20"/>
                <a:gd name="T3" fmla="*/ 0 h 97"/>
                <a:gd name="T4" fmla="*/ 0 w 20"/>
                <a:gd name="T5" fmla="*/ 67 h 97"/>
                <a:gd name="T6" fmla="*/ 10 w 20"/>
                <a:gd name="T7" fmla="*/ 97 h 97"/>
                <a:gd name="T8" fmla="*/ 20 w 20"/>
                <a:gd name="T9" fmla="*/ 95 h 97"/>
                <a:gd name="T10" fmla="*/ 13 w 20"/>
                <a:gd name="T11" fmla="*/ 67 h 97"/>
                <a:gd name="T12" fmla="*/ 16 w 20"/>
                <a:gd name="T13" fmla="*/ 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7">
                  <a:moveTo>
                    <a:pt x="16" y="3"/>
                  </a:moveTo>
                  <a:cubicBezTo>
                    <a:pt x="16" y="3"/>
                    <a:pt x="13" y="3"/>
                    <a:pt x="10" y="0"/>
                  </a:cubicBezTo>
                  <a:cubicBezTo>
                    <a:pt x="9" y="11"/>
                    <a:pt x="1" y="62"/>
                    <a:pt x="0" y="67"/>
                  </a:cubicBezTo>
                  <a:cubicBezTo>
                    <a:pt x="0" y="72"/>
                    <a:pt x="6" y="89"/>
                    <a:pt x="10" y="97"/>
                  </a:cubicBezTo>
                  <a:cubicBezTo>
                    <a:pt x="16" y="96"/>
                    <a:pt x="20" y="95"/>
                    <a:pt x="20" y="95"/>
                  </a:cubicBezTo>
                  <a:cubicBezTo>
                    <a:pt x="13" y="67"/>
                    <a:pt x="13" y="67"/>
                    <a:pt x="13" y="67"/>
                  </a:cubicBezTo>
                  <a:lnTo>
                    <a:pt x="16" y="3"/>
                  </a:lnTo>
                  <a:close/>
                </a:path>
              </a:pathLst>
            </a:custGeom>
            <a:solidFill>
              <a:srgbClr val="B9C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1331"/>
            <p:cNvSpPr>
              <a:spLocks noEditPoints="1"/>
            </p:cNvSpPr>
            <p:nvPr/>
          </p:nvSpPr>
          <p:spPr bwMode="auto">
            <a:xfrm>
              <a:off x="2284359" y="3189348"/>
              <a:ext cx="86288" cy="121389"/>
            </a:xfrm>
            <a:custGeom>
              <a:avLst/>
              <a:gdLst>
                <a:gd name="T0" fmla="*/ 50 w 59"/>
                <a:gd name="T1" fmla="*/ 0 h 83"/>
                <a:gd name="T2" fmla="*/ 33 w 59"/>
                <a:gd name="T3" fmla="*/ 0 h 83"/>
                <a:gd name="T4" fmla="*/ 0 w 59"/>
                <a:gd name="T5" fmla="*/ 54 h 83"/>
                <a:gd name="T6" fmla="*/ 0 w 59"/>
                <a:gd name="T7" fmla="*/ 62 h 83"/>
                <a:gd name="T8" fmla="*/ 33 w 59"/>
                <a:gd name="T9" fmla="*/ 62 h 83"/>
                <a:gd name="T10" fmla="*/ 33 w 59"/>
                <a:gd name="T11" fmla="*/ 71 h 83"/>
                <a:gd name="T12" fmla="*/ 24 w 59"/>
                <a:gd name="T13" fmla="*/ 71 h 83"/>
                <a:gd name="T14" fmla="*/ 24 w 59"/>
                <a:gd name="T15" fmla="*/ 83 h 83"/>
                <a:gd name="T16" fmla="*/ 59 w 59"/>
                <a:gd name="T17" fmla="*/ 83 h 83"/>
                <a:gd name="T18" fmla="*/ 59 w 59"/>
                <a:gd name="T19" fmla="*/ 71 h 83"/>
                <a:gd name="T20" fmla="*/ 50 w 59"/>
                <a:gd name="T21" fmla="*/ 71 h 83"/>
                <a:gd name="T22" fmla="*/ 50 w 59"/>
                <a:gd name="T23" fmla="*/ 62 h 83"/>
                <a:gd name="T24" fmla="*/ 59 w 59"/>
                <a:gd name="T25" fmla="*/ 62 h 83"/>
                <a:gd name="T26" fmla="*/ 59 w 59"/>
                <a:gd name="T27" fmla="*/ 52 h 83"/>
                <a:gd name="T28" fmla="*/ 50 w 59"/>
                <a:gd name="T29" fmla="*/ 52 h 83"/>
                <a:gd name="T30" fmla="*/ 50 w 59"/>
                <a:gd name="T31" fmla="*/ 0 h 83"/>
                <a:gd name="T32" fmla="*/ 33 w 59"/>
                <a:gd name="T33" fmla="*/ 52 h 83"/>
                <a:gd name="T34" fmla="*/ 15 w 59"/>
                <a:gd name="T35" fmla="*/ 52 h 83"/>
                <a:gd name="T36" fmla="*/ 31 w 59"/>
                <a:gd name="T37" fmla="*/ 24 h 83"/>
                <a:gd name="T38" fmla="*/ 33 w 59"/>
                <a:gd name="T39" fmla="*/ 21 h 83"/>
                <a:gd name="T40" fmla="*/ 33 w 59"/>
                <a:gd name="T41" fmla="*/ 21 h 83"/>
                <a:gd name="T42" fmla="*/ 33 w 59"/>
                <a:gd name="T43" fmla="*/ 5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83">
                  <a:moveTo>
                    <a:pt x="50" y="0"/>
                  </a:moveTo>
                  <a:lnTo>
                    <a:pt x="33" y="0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33" y="62"/>
                  </a:lnTo>
                  <a:lnTo>
                    <a:pt x="33" y="71"/>
                  </a:lnTo>
                  <a:lnTo>
                    <a:pt x="24" y="71"/>
                  </a:lnTo>
                  <a:lnTo>
                    <a:pt x="24" y="83"/>
                  </a:lnTo>
                  <a:lnTo>
                    <a:pt x="59" y="83"/>
                  </a:lnTo>
                  <a:lnTo>
                    <a:pt x="59" y="71"/>
                  </a:lnTo>
                  <a:lnTo>
                    <a:pt x="50" y="71"/>
                  </a:lnTo>
                  <a:lnTo>
                    <a:pt x="50" y="62"/>
                  </a:lnTo>
                  <a:lnTo>
                    <a:pt x="59" y="62"/>
                  </a:lnTo>
                  <a:lnTo>
                    <a:pt x="59" y="52"/>
                  </a:lnTo>
                  <a:lnTo>
                    <a:pt x="50" y="52"/>
                  </a:lnTo>
                  <a:lnTo>
                    <a:pt x="50" y="0"/>
                  </a:lnTo>
                  <a:close/>
                  <a:moveTo>
                    <a:pt x="33" y="52"/>
                  </a:moveTo>
                  <a:lnTo>
                    <a:pt x="15" y="52"/>
                  </a:lnTo>
                  <a:lnTo>
                    <a:pt x="31" y="24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F8F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1332"/>
            <p:cNvSpPr/>
            <p:nvPr/>
          </p:nvSpPr>
          <p:spPr bwMode="auto">
            <a:xfrm>
              <a:off x="2382347" y="3189348"/>
              <a:ext cx="61425" cy="121389"/>
            </a:xfrm>
            <a:custGeom>
              <a:avLst/>
              <a:gdLst>
                <a:gd name="T0" fmla="*/ 28 w 42"/>
                <a:gd name="T1" fmla="*/ 0 h 83"/>
                <a:gd name="T2" fmla="*/ 0 w 42"/>
                <a:gd name="T3" fmla="*/ 7 h 83"/>
                <a:gd name="T4" fmla="*/ 0 w 42"/>
                <a:gd name="T5" fmla="*/ 14 h 83"/>
                <a:gd name="T6" fmla="*/ 14 w 42"/>
                <a:gd name="T7" fmla="*/ 14 h 83"/>
                <a:gd name="T8" fmla="*/ 14 w 42"/>
                <a:gd name="T9" fmla="*/ 71 h 83"/>
                <a:gd name="T10" fmla="*/ 0 w 42"/>
                <a:gd name="T11" fmla="*/ 71 h 83"/>
                <a:gd name="T12" fmla="*/ 0 w 42"/>
                <a:gd name="T13" fmla="*/ 83 h 83"/>
                <a:gd name="T14" fmla="*/ 42 w 42"/>
                <a:gd name="T15" fmla="*/ 83 h 83"/>
                <a:gd name="T16" fmla="*/ 42 w 42"/>
                <a:gd name="T17" fmla="*/ 71 h 83"/>
                <a:gd name="T18" fmla="*/ 28 w 42"/>
                <a:gd name="T19" fmla="*/ 71 h 83"/>
                <a:gd name="T20" fmla="*/ 28 w 42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83">
                  <a:moveTo>
                    <a:pt x="28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71"/>
                  </a:lnTo>
                  <a:lnTo>
                    <a:pt x="0" y="71"/>
                  </a:lnTo>
                  <a:lnTo>
                    <a:pt x="0" y="83"/>
                  </a:lnTo>
                  <a:lnTo>
                    <a:pt x="42" y="83"/>
                  </a:lnTo>
                  <a:lnTo>
                    <a:pt x="42" y="71"/>
                  </a:lnTo>
                  <a:lnTo>
                    <a:pt x="28" y="7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8F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8" name="Freeform 1471"/>
            <p:cNvSpPr/>
            <p:nvPr/>
          </p:nvSpPr>
          <p:spPr bwMode="auto">
            <a:xfrm>
              <a:off x="5715417" y="3414577"/>
              <a:ext cx="61425" cy="137476"/>
            </a:xfrm>
            <a:custGeom>
              <a:avLst/>
              <a:gdLst>
                <a:gd name="T0" fmla="*/ 13 w 18"/>
                <a:gd name="T1" fmla="*/ 12 h 40"/>
                <a:gd name="T2" fmla="*/ 12 w 18"/>
                <a:gd name="T3" fmla="*/ 4 h 40"/>
                <a:gd name="T4" fmla="*/ 4 w 18"/>
                <a:gd name="T5" fmla="*/ 0 h 40"/>
                <a:gd name="T6" fmla="*/ 2 w 18"/>
                <a:gd name="T7" fmla="*/ 8 h 40"/>
                <a:gd name="T8" fmla="*/ 0 w 18"/>
                <a:gd name="T9" fmla="*/ 13 h 40"/>
                <a:gd name="T10" fmla="*/ 2 w 18"/>
                <a:gd name="T11" fmla="*/ 26 h 40"/>
                <a:gd name="T12" fmla="*/ 10 w 18"/>
                <a:gd name="T13" fmla="*/ 40 h 40"/>
                <a:gd name="T14" fmla="*/ 16 w 18"/>
                <a:gd name="T15" fmla="*/ 39 h 40"/>
                <a:gd name="T16" fmla="*/ 18 w 18"/>
                <a:gd name="T17" fmla="*/ 17 h 40"/>
                <a:gd name="T18" fmla="*/ 13 w 18"/>
                <a:gd name="T1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40">
                  <a:moveTo>
                    <a:pt x="13" y="12"/>
                  </a:moveTo>
                  <a:cubicBezTo>
                    <a:pt x="13" y="12"/>
                    <a:pt x="13" y="5"/>
                    <a:pt x="12" y="4"/>
                  </a:cubicBezTo>
                  <a:cubicBezTo>
                    <a:pt x="12" y="3"/>
                    <a:pt x="7" y="1"/>
                    <a:pt x="4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3"/>
                    <a:pt x="18" y="18"/>
                    <a:pt x="18" y="17"/>
                  </a:cubicBezTo>
                  <a:cubicBezTo>
                    <a:pt x="17" y="15"/>
                    <a:pt x="13" y="12"/>
                    <a:pt x="13" y="12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9" name="Freeform 1472"/>
            <p:cNvSpPr/>
            <p:nvPr/>
          </p:nvSpPr>
          <p:spPr bwMode="auto">
            <a:xfrm>
              <a:off x="5728580" y="3414577"/>
              <a:ext cx="55575" cy="134552"/>
            </a:xfrm>
            <a:custGeom>
              <a:avLst/>
              <a:gdLst>
                <a:gd name="T0" fmla="*/ 11 w 16"/>
                <a:gd name="T1" fmla="*/ 10 h 39"/>
                <a:gd name="T2" fmla="*/ 11 w 16"/>
                <a:gd name="T3" fmla="*/ 2 h 39"/>
                <a:gd name="T4" fmla="*/ 6 w 16"/>
                <a:gd name="T5" fmla="*/ 1 h 39"/>
                <a:gd name="T6" fmla="*/ 0 w 16"/>
                <a:gd name="T7" fmla="*/ 0 h 39"/>
                <a:gd name="T8" fmla="*/ 0 w 16"/>
                <a:gd name="T9" fmla="*/ 0 h 39"/>
                <a:gd name="T10" fmla="*/ 8 w 16"/>
                <a:gd name="T11" fmla="*/ 4 h 39"/>
                <a:gd name="T12" fmla="*/ 9 w 16"/>
                <a:gd name="T13" fmla="*/ 12 h 39"/>
                <a:gd name="T14" fmla="*/ 14 w 16"/>
                <a:gd name="T15" fmla="*/ 17 h 39"/>
                <a:gd name="T16" fmla="*/ 12 w 16"/>
                <a:gd name="T17" fmla="*/ 39 h 39"/>
                <a:gd name="T18" fmla="*/ 16 w 16"/>
                <a:gd name="T19" fmla="*/ 38 h 39"/>
                <a:gd name="T20" fmla="*/ 15 w 16"/>
                <a:gd name="T21" fmla="*/ 15 h 39"/>
                <a:gd name="T22" fmla="*/ 11 w 16"/>
                <a:gd name="T2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9">
                  <a:moveTo>
                    <a:pt x="11" y="1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8" y="1"/>
                    <a:pt x="6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8" y="3"/>
                    <a:pt x="8" y="4"/>
                  </a:cubicBezTo>
                  <a:cubicBezTo>
                    <a:pt x="9" y="5"/>
                    <a:pt x="9" y="12"/>
                    <a:pt x="9" y="12"/>
                  </a:cubicBezTo>
                  <a:cubicBezTo>
                    <a:pt x="9" y="12"/>
                    <a:pt x="13" y="15"/>
                    <a:pt x="14" y="17"/>
                  </a:cubicBezTo>
                  <a:cubicBezTo>
                    <a:pt x="14" y="18"/>
                    <a:pt x="13" y="33"/>
                    <a:pt x="12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5" y="15"/>
                    <a:pt x="15" y="15"/>
                    <a:pt x="15" y="15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0" name="Freeform 1473"/>
            <p:cNvSpPr/>
            <p:nvPr/>
          </p:nvSpPr>
          <p:spPr bwMode="auto">
            <a:xfrm>
              <a:off x="5984521" y="3843094"/>
              <a:ext cx="93601" cy="301278"/>
            </a:xfrm>
            <a:custGeom>
              <a:avLst/>
              <a:gdLst>
                <a:gd name="T0" fmla="*/ 0 w 27"/>
                <a:gd name="T1" fmla="*/ 2 h 87"/>
                <a:gd name="T2" fmla="*/ 1 w 27"/>
                <a:gd name="T3" fmla="*/ 19 h 87"/>
                <a:gd name="T4" fmla="*/ 9 w 27"/>
                <a:gd name="T5" fmla="*/ 87 h 87"/>
                <a:gd name="T6" fmla="*/ 24 w 27"/>
                <a:gd name="T7" fmla="*/ 87 h 87"/>
                <a:gd name="T8" fmla="*/ 25 w 27"/>
                <a:gd name="T9" fmla="*/ 75 h 87"/>
                <a:gd name="T10" fmla="*/ 25 w 27"/>
                <a:gd name="T11" fmla="*/ 4 h 87"/>
                <a:gd name="T12" fmla="*/ 0 w 27"/>
                <a:gd name="T1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87">
                  <a:moveTo>
                    <a:pt x="0" y="2"/>
                  </a:moveTo>
                  <a:cubicBezTo>
                    <a:pt x="0" y="9"/>
                    <a:pt x="1" y="15"/>
                    <a:pt x="1" y="19"/>
                  </a:cubicBezTo>
                  <a:cubicBezTo>
                    <a:pt x="1" y="33"/>
                    <a:pt x="8" y="69"/>
                    <a:pt x="9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84"/>
                    <a:pt x="25" y="80"/>
                    <a:pt x="25" y="75"/>
                  </a:cubicBezTo>
                  <a:cubicBezTo>
                    <a:pt x="25" y="75"/>
                    <a:pt x="27" y="10"/>
                    <a:pt x="25" y="4"/>
                  </a:cubicBezTo>
                  <a:cubicBezTo>
                    <a:pt x="24" y="0"/>
                    <a:pt x="5" y="2"/>
                    <a:pt x="0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1" name="Freeform 1474"/>
            <p:cNvSpPr/>
            <p:nvPr/>
          </p:nvSpPr>
          <p:spPr bwMode="auto">
            <a:xfrm>
              <a:off x="6012308" y="41516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2" name="Freeform 1475"/>
            <p:cNvSpPr/>
            <p:nvPr/>
          </p:nvSpPr>
          <p:spPr bwMode="auto">
            <a:xfrm>
              <a:off x="6002070" y="4139985"/>
              <a:ext cx="71664" cy="138939"/>
            </a:xfrm>
            <a:custGeom>
              <a:avLst/>
              <a:gdLst>
                <a:gd name="T0" fmla="*/ 19 w 21"/>
                <a:gd name="T1" fmla="*/ 15 h 40"/>
                <a:gd name="T2" fmla="*/ 19 w 21"/>
                <a:gd name="T3" fmla="*/ 14 h 40"/>
                <a:gd name="T4" fmla="*/ 18 w 21"/>
                <a:gd name="T5" fmla="*/ 11 h 40"/>
                <a:gd name="T6" fmla="*/ 20 w 21"/>
                <a:gd name="T7" fmla="*/ 1 h 40"/>
                <a:gd name="T8" fmla="*/ 19 w 21"/>
                <a:gd name="T9" fmla="*/ 1 h 40"/>
                <a:gd name="T10" fmla="*/ 19 w 21"/>
                <a:gd name="T11" fmla="*/ 2 h 40"/>
                <a:gd name="T12" fmla="*/ 18 w 21"/>
                <a:gd name="T13" fmla="*/ 4 h 40"/>
                <a:gd name="T14" fmla="*/ 18 w 21"/>
                <a:gd name="T15" fmla="*/ 10 h 40"/>
                <a:gd name="T16" fmla="*/ 18 w 21"/>
                <a:gd name="T17" fmla="*/ 13 h 40"/>
                <a:gd name="T18" fmla="*/ 18 w 21"/>
                <a:gd name="T19" fmla="*/ 15 h 40"/>
                <a:gd name="T20" fmla="*/ 18 w 21"/>
                <a:gd name="T21" fmla="*/ 20 h 40"/>
                <a:gd name="T22" fmla="*/ 18 w 21"/>
                <a:gd name="T23" fmla="*/ 21 h 40"/>
                <a:gd name="T24" fmla="*/ 11 w 21"/>
                <a:gd name="T25" fmla="*/ 29 h 40"/>
                <a:gd name="T26" fmla="*/ 3 w 21"/>
                <a:gd name="T27" fmla="*/ 23 h 40"/>
                <a:gd name="T28" fmla="*/ 3 w 21"/>
                <a:gd name="T29" fmla="*/ 21 h 40"/>
                <a:gd name="T30" fmla="*/ 3 w 21"/>
                <a:gd name="T31" fmla="*/ 17 h 40"/>
                <a:gd name="T32" fmla="*/ 3 w 21"/>
                <a:gd name="T33" fmla="*/ 15 h 40"/>
                <a:gd name="T34" fmla="*/ 5 w 21"/>
                <a:gd name="T35" fmla="*/ 10 h 40"/>
                <a:gd name="T36" fmla="*/ 4 w 21"/>
                <a:gd name="T37" fmla="*/ 5 h 40"/>
                <a:gd name="T38" fmla="*/ 4 w 21"/>
                <a:gd name="T39" fmla="*/ 3 h 40"/>
                <a:gd name="T40" fmla="*/ 4 w 21"/>
                <a:gd name="T41" fmla="*/ 1 h 40"/>
                <a:gd name="T42" fmla="*/ 3 w 21"/>
                <a:gd name="T43" fmla="*/ 0 h 40"/>
                <a:gd name="T44" fmla="*/ 3 w 21"/>
                <a:gd name="T45" fmla="*/ 3 h 40"/>
                <a:gd name="T46" fmla="*/ 3 w 21"/>
                <a:gd name="T47" fmla="*/ 3 h 40"/>
                <a:gd name="T48" fmla="*/ 3 w 21"/>
                <a:gd name="T49" fmla="*/ 4 h 40"/>
                <a:gd name="T50" fmla="*/ 4 w 21"/>
                <a:gd name="T51" fmla="*/ 5 h 40"/>
                <a:gd name="T52" fmla="*/ 4 w 21"/>
                <a:gd name="T53" fmla="*/ 10 h 40"/>
                <a:gd name="T54" fmla="*/ 0 w 21"/>
                <a:gd name="T55" fmla="*/ 27 h 40"/>
                <a:gd name="T56" fmla="*/ 8 w 21"/>
                <a:gd name="T57" fmla="*/ 40 h 40"/>
                <a:gd name="T58" fmla="*/ 21 w 21"/>
                <a:gd name="T59" fmla="*/ 28 h 40"/>
                <a:gd name="T60" fmla="*/ 19 w 21"/>
                <a:gd name="T6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" h="40">
                  <a:moveTo>
                    <a:pt x="19" y="15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8" y="4"/>
                    <a:pt x="18" y="4"/>
                  </a:cubicBezTo>
                  <a:cubicBezTo>
                    <a:pt x="18" y="8"/>
                    <a:pt x="18" y="10"/>
                    <a:pt x="18" y="10"/>
                  </a:cubicBezTo>
                  <a:cubicBezTo>
                    <a:pt x="18" y="10"/>
                    <a:pt x="18" y="11"/>
                    <a:pt x="18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6"/>
                    <a:pt x="18" y="18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7" y="26"/>
                    <a:pt x="15" y="29"/>
                    <a:pt x="11" y="29"/>
                  </a:cubicBezTo>
                  <a:cubicBezTo>
                    <a:pt x="5" y="29"/>
                    <a:pt x="3" y="26"/>
                    <a:pt x="3" y="23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0"/>
                    <a:pt x="3" y="18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2"/>
                    <a:pt x="5" y="10"/>
                    <a:pt x="5" y="10"/>
                  </a:cubicBezTo>
                  <a:cubicBezTo>
                    <a:pt x="5" y="10"/>
                    <a:pt x="5" y="8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4" y="40"/>
                    <a:pt x="8" y="40"/>
                  </a:cubicBezTo>
                  <a:cubicBezTo>
                    <a:pt x="12" y="40"/>
                    <a:pt x="21" y="28"/>
                    <a:pt x="21" y="28"/>
                  </a:cubicBezTo>
                  <a:cubicBezTo>
                    <a:pt x="19" y="15"/>
                    <a:pt x="19" y="15"/>
                    <a:pt x="19" y="15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3" name="Freeform 1476"/>
            <p:cNvSpPr/>
            <p:nvPr/>
          </p:nvSpPr>
          <p:spPr bwMode="auto">
            <a:xfrm>
              <a:off x="6012308" y="4144372"/>
              <a:ext cx="55575" cy="96526"/>
            </a:xfrm>
            <a:custGeom>
              <a:avLst/>
              <a:gdLst>
                <a:gd name="T0" fmla="*/ 1 w 16"/>
                <a:gd name="T1" fmla="*/ 2 h 28"/>
                <a:gd name="T2" fmla="*/ 1 w 16"/>
                <a:gd name="T3" fmla="*/ 4 h 28"/>
                <a:gd name="T4" fmla="*/ 2 w 16"/>
                <a:gd name="T5" fmla="*/ 9 h 28"/>
                <a:gd name="T6" fmla="*/ 0 w 16"/>
                <a:gd name="T7" fmla="*/ 14 h 28"/>
                <a:gd name="T8" fmla="*/ 0 w 16"/>
                <a:gd name="T9" fmla="*/ 16 h 28"/>
                <a:gd name="T10" fmla="*/ 0 w 16"/>
                <a:gd name="T11" fmla="*/ 20 h 28"/>
                <a:gd name="T12" fmla="*/ 0 w 16"/>
                <a:gd name="T13" fmla="*/ 22 h 28"/>
                <a:gd name="T14" fmla="*/ 8 w 16"/>
                <a:gd name="T15" fmla="*/ 28 h 28"/>
                <a:gd name="T16" fmla="*/ 15 w 16"/>
                <a:gd name="T17" fmla="*/ 20 h 28"/>
                <a:gd name="T18" fmla="*/ 15 w 16"/>
                <a:gd name="T19" fmla="*/ 19 h 28"/>
                <a:gd name="T20" fmla="*/ 15 w 16"/>
                <a:gd name="T21" fmla="*/ 14 h 28"/>
                <a:gd name="T22" fmla="*/ 15 w 16"/>
                <a:gd name="T23" fmla="*/ 12 h 28"/>
                <a:gd name="T24" fmla="*/ 15 w 16"/>
                <a:gd name="T25" fmla="*/ 9 h 28"/>
                <a:gd name="T26" fmla="*/ 15 w 16"/>
                <a:gd name="T27" fmla="*/ 3 h 28"/>
                <a:gd name="T28" fmla="*/ 16 w 16"/>
                <a:gd name="T29" fmla="*/ 1 h 28"/>
                <a:gd name="T30" fmla="*/ 16 w 16"/>
                <a:gd name="T31" fmla="*/ 0 h 28"/>
                <a:gd name="T32" fmla="*/ 1 w 16"/>
                <a:gd name="T33" fmla="*/ 0 h 28"/>
                <a:gd name="T34" fmla="*/ 1 w 16"/>
                <a:gd name="T3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8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1" y="11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5"/>
                    <a:pt x="2" y="28"/>
                    <a:pt x="8" y="28"/>
                  </a:cubicBezTo>
                  <a:cubicBezTo>
                    <a:pt x="12" y="28"/>
                    <a:pt x="14" y="25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5" y="17"/>
                    <a:pt x="15" y="15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5" y="7"/>
                    <a:pt x="15" y="3"/>
                  </a:cubicBezTo>
                  <a:cubicBezTo>
                    <a:pt x="15" y="3"/>
                    <a:pt x="16" y="2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4" name="Freeform 1477"/>
            <p:cNvSpPr/>
            <p:nvPr/>
          </p:nvSpPr>
          <p:spPr bwMode="auto">
            <a:xfrm>
              <a:off x="5984521" y="3764118"/>
              <a:ext cx="100914" cy="337841"/>
            </a:xfrm>
            <a:custGeom>
              <a:avLst/>
              <a:gdLst>
                <a:gd name="T0" fmla="*/ 0 w 29"/>
                <a:gd name="T1" fmla="*/ 0 h 98"/>
                <a:gd name="T2" fmla="*/ 0 w 29"/>
                <a:gd name="T3" fmla="*/ 25 h 98"/>
                <a:gd name="T4" fmla="*/ 25 w 29"/>
                <a:gd name="T5" fmla="*/ 27 h 98"/>
                <a:gd name="T6" fmla="*/ 25 w 29"/>
                <a:gd name="T7" fmla="*/ 98 h 98"/>
                <a:gd name="T8" fmla="*/ 29 w 29"/>
                <a:gd name="T9" fmla="*/ 45 h 98"/>
                <a:gd name="T10" fmla="*/ 29 w 29"/>
                <a:gd name="T11" fmla="*/ 5 h 98"/>
                <a:gd name="T12" fmla="*/ 0 w 29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98">
                  <a:moveTo>
                    <a:pt x="0" y="0"/>
                  </a:moveTo>
                  <a:cubicBezTo>
                    <a:pt x="0" y="9"/>
                    <a:pt x="0" y="17"/>
                    <a:pt x="0" y="25"/>
                  </a:cubicBezTo>
                  <a:cubicBezTo>
                    <a:pt x="5" y="25"/>
                    <a:pt x="24" y="23"/>
                    <a:pt x="25" y="27"/>
                  </a:cubicBezTo>
                  <a:cubicBezTo>
                    <a:pt x="27" y="33"/>
                    <a:pt x="25" y="98"/>
                    <a:pt x="25" y="98"/>
                  </a:cubicBezTo>
                  <a:cubicBezTo>
                    <a:pt x="28" y="80"/>
                    <a:pt x="28" y="54"/>
                    <a:pt x="29" y="45"/>
                  </a:cubicBezTo>
                  <a:cubicBezTo>
                    <a:pt x="29" y="38"/>
                    <a:pt x="29" y="21"/>
                    <a:pt x="29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5" name="Freeform 1478"/>
            <p:cNvSpPr/>
            <p:nvPr/>
          </p:nvSpPr>
          <p:spPr bwMode="auto">
            <a:xfrm>
              <a:off x="5842656" y="3843094"/>
              <a:ext cx="90676" cy="301278"/>
            </a:xfrm>
            <a:custGeom>
              <a:avLst/>
              <a:gdLst>
                <a:gd name="T0" fmla="*/ 0 w 26"/>
                <a:gd name="T1" fmla="*/ 2 h 87"/>
                <a:gd name="T2" fmla="*/ 0 w 26"/>
                <a:gd name="T3" fmla="*/ 19 h 87"/>
                <a:gd name="T4" fmla="*/ 9 w 26"/>
                <a:gd name="T5" fmla="*/ 87 h 87"/>
                <a:gd name="T6" fmla="*/ 23 w 26"/>
                <a:gd name="T7" fmla="*/ 87 h 87"/>
                <a:gd name="T8" fmla="*/ 25 w 26"/>
                <a:gd name="T9" fmla="*/ 75 h 87"/>
                <a:gd name="T10" fmla="*/ 25 w 26"/>
                <a:gd name="T11" fmla="*/ 4 h 87"/>
                <a:gd name="T12" fmla="*/ 0 w 26"/>
                <a:gd name="T1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7">
                  <a:moveTo>
                    <a:pt x="0" y="2"/>
                  </a:moveTo>
                  <a:cubicBezTo>
                    <a:pt x="0" y="9"/>
                    <a:pt x="0" y="15"/>
                    <a:pt x="0" y="19"/>
                  </a:cubicBezTo>
                  <a:cubicBezTo>
                    <a:pt x="1" y="33"/>
                    <a:pt x="7" y="69"/>
                    <a:pt x="9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4"/>
                    <a:pt x="24" y="80"/>
                    <a:pt x="25" y="75"/>
                  </a:cubicBezTo>
                  <a:cubicBezTo>
                    <a:pt x="25" y="75"/>
                    <a:pt x="26" y="10"/>
                    <a:pt x="25" y="4"/>
                  </a:cubicBezTo>
                  <a:cubicBezTo>
                    <a:pt x="24" y="0"/>
                    <a:pt x="4" y="2"/>
                    <a:pt x="0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6" name="Freeform 1479"/>
            <p:cNvSpPr/>
            <p:nvPr/>
          </p:nvSpPr>
          <p:spPr bwMode="auto">
            <a:xfrm>
              <a:off x="5857282" y="4139985"/>
              <a:ext cx="76051" cy="138939"/>
            </a:xfrm>
            <a:custGeom>
              <a:avLst/>
              <a:gdLst>
                <a:gd name="T0" fmla="*/ 20 w 22"/>
                <a:gd name="T1" fmla="*/ 15 h 40"/>
                <a:gd name="T2" fmla="*/ 20 w 22"/>
                <a:gd name="T3" fmla="*/ 14 h 40"/>
                <a:gd name="T4" fmla="*/ 19 w 22"/>
                <a:gd name="T5" fmla="*/ 11 h 40"/>
                <a:gd name="T6" fmla="*/ 21 w 22"/>
                <a:gd name="T7" fmla="*/ 1 h 40"/>
                <a:gd name="T8" fmla="*/ 19 w 22"/>
                <a:gd name="T9" fmla="*/ 1 h 40"/>
                <a:gd name="T10" fmla="*/ 19 w 22"/>
                <a:gd name="T11" fmla="*/ 2 h 40"/>
                <a:gd name="T12" fmla="*/ 19 w 22"/>
                <a:gd name="T13" fmla="*/ 4 h 40"/>
                <a:gd name="T14" fmla="*/ 18 w 22"/>
                <a:gd name="T15" fmla="*/ 10 h 40"/>
                <a:gd name="T16" fmla="*/ 18 w 22"/>
                <a:gd name="T17" fmla="*/ 13 h 40"/>
                <a:gd name="T18" fmla="*/ 19 w 22"/>
                <a:gd name="T19" fmla="*/ 15 h 40"/>
                <a:gd name="T20" fmla="*/ 19 w 22"/>
                <a:gd name="T21" fmla="*/ 20 h 40"/>
                <a:gd name="T22" fmla="*/ 18 w 22"/>
                <a:gd name="T23" fmla="*/ 21 h 40"/>
                <a:gd name="T24" fmla="*/ 11 w 22"/>
                <a:gd name="T25" fmla="*/ 29 h 40"/>
                <a:gd name="T26" fmla="*/ 3 w 22"/>
                <a:gd name="T27" fmla="*/ 23 h 40"/>
                <a:gd name="T28" fmla="*/ 3 w 22"/>
                <a:gd name="T29" fmla="*/ 21 h 40"/>
                <a:gd name="T30" fmla="*/ 3 w 22"/>
                <a:gd name="T31" fmla="*/ 17 h 40"/>
                <a:gd name="T32" fmla="*/ 4 w 22"/>
                <a:gd name="T33" fmla="*/ 15 h 40"/>
                <a:gd name="T34" fmla="*/ 5 w 22"/>
                <a:gd name="T35" fmla="*/ 10 h 40"/>
                <a:gd name="T36" fmla="*/ 5 w 22"/>
                <a:gd name="T37" fmla="*/ 5 h 40"/>
                <a:gd name="T38" fmla="*/ 5 w 22"/>
                <a:gd name="T39" fmla="*/ 3 h 40"/>
                <a:gd name="T40" fmla="*/ 5 w 22"/>
                <a:gd name="T41" fmla="*/ 1 h 40"/>
                <a:gd name="T42" fmla="*/ 3 w 22"/>
                <a:gd name="T43" fmla="*/ 0 h 40"/>
                <a:gd name="T44" fmla="*/ 4 w 22"/>
                <a:gd name="T45" fmla="*/ 3 h 40"/>
                <a:gd name="T46" fmla="*/ 3 w 22"/>
                <a:gd name="T47" fmla="*/ 3 h 40"/>
                <a:gd name="T48" fmla="*/ 3 w 22"/>
                <a:gd name="T49" fmla="*/ 4 h 40"/>
                <a:gd name="T50" fmla="*/ 4 w 22"/>
                <a:gd name="T51" fmla="*/ 5 h 40"/>
                <a:gd name="T52" fmla="*/ 4 w 22"/>
                <a:gd name="T53" fmla="*/ 10 h 40"/>
                <a:gd name="T54" fmla="*/ 0 w 22"/>
                <a:gd name="T55" fmla="*/ 27 h 40"/>
                <a:gd name="T56" fmla="*/ 9 w 22"/>
                <a:gd name="T57" fmla="*/ 40 h 40"/>
                <a:gd name="T58" fmla="*/ 22 w 22"/>
                <a:gd name="T59" fmla="*/ 28 h 40"/>
                <a:gd name="T60" fmla="*/ 20 w 22"/>
                <a:gd name="T6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40">
                  <a:moveTo>
                    <a:pt x="20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8" y="8"/>
                    <a:pt x="18" y="10"/>
                    <a:pt x="18" y="10"/>
                  </a:cubicBezTo>
                  <a:cubicBezTo>
                    <a:pt x="18" y="10"/>
                    <a:pt x="18" y="11"/>
                    <a:pt x="18" y="13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6"/>
                    <a:pt x="19" y="18"/>
                    <a:pt x="19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8" y="26"/>
                    <a:pt x="16" y="29"/>
                    <a:pt x="11" y="29"/>
                  </a:cubicBezTo>
                  <a:cubicBezTo>
                    <a:pt x="6" y="29"/>
                    <a:pt x="4" y="26"/>
                    <a:pt x="3" y="23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0"/>
                    <a:pt x="3" y="18"/>
                    <a:pt x="3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10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5" y="40"/>
                    <a:pt x="9" y="40"/>
                  </a:cubicBezTo>
                  <a:cubicBezTo>
                    <a:pt x="13" y="40"/>
                    <a:pt x="22" y="28"/>
                    <a:pt x="22" y="28"/>
                  </a:cubicBezTo>
                  <a:cubicBezTo>
                    <a:pt x="20" y="15"/>
                    <a:pt x="20" y="15"/>
                    <a:pt x="20" y="15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7" name="Freeform 1480"/>
            <p:cNvSpPr/>
            <p:nvPr/>
          </p:nvSpPr>
          <p:spPr bwMode="auto">
            <a:xfrm>
              <a:off x="5867519" y="4144372"/>
              <a:ext cx="54113" cy="96526"/>
            </a:xfrm>
            <a:custGeom>
              <a:avLst/>
              <a:gdLst>
                <a:gd name="T0" fmla="*/ 2 w 16"/>
                <a:gd name="T1" fmla="*/ 2 h 28"/>
                <a:gd name="T2" fmla="*/ 2 w 16"/>
                <a:gd name="T3" fmla="*/ 4 h 28"/>
                <a:gd name="T4" fmla="*/ 2 w 16"/>
                <a:gd name="T5" fmla="*/ 9 h 28"/>
                <a:gd name="T6" fmla="*/ 1 w 16"/>
                <a:gd name="T7" fmla="*/ 14 h 28"/>
                <a:gd name="T8" fmla="*/ 0 w 16"/>
                <a:gd name="T9" fmla="*/ 16 h 28"/>
                <a:gd name="T10" fmla="*/ 0 w 16"/>
                <a:gd name="T11" fmla="*/ 20 h 28"/>
                <a:gd name="T12" fmla="*/ 0 w 16"/>
                <a:gd name="T13" fmla="*/ 22 h 28"/>
                <a:gd name="T14" fmla="*/ 8 w 16"/>
                <a:gd name="T15" fmla="*/ 28 h 28"/>
                <a:gd name="T16" fmla="*/ 15 w 16"/>
                <a:gd name="T17" fmla="*/ 20 h 28"/>
                <a:gd name="T18" fmla="*/ 16 w 16"/>
                <a:gd name="T19" fmla="*/ 19 h 28"/>
                <a:gd name="T20" fmla="*/ 16 w 16"/>
                <a:gd name="T21" fmla="*/ 14 h 28"/>
                <a:gd name="T22" fmla="*/ 15 w 16"/>
                <a:gd name="T23" fmla="*/ 12 h 28"/>
                <a:gd name="T24" fmla="*/ 15 w 16"/>
                <a:gd name="T25" fmla="*/ 9 h 28"/>
                <a:gd name="T26" fmla="*/ 16 w 16"/>
                <a:gd name="T27" fmla="*/ 3 h 28"/>
                <a:gd name="T28" fmla="*/ 16 w 16"/>
                <a:gd name="T29" fmla="*/ 1 h 28"/>
                <a:gd name="T30" fmla="*/ 16 w 16"/>
                <a:gd name="T31" fmla="*/ 0 h 28"/>
                <a:gd name="T32" fmla="*/ 2 w 16"/>
                <a:gd name="T33" fmla="*/ 0 h 28"/>
                <a:gd name="T34" fmla="*/ 2 w 16"/>
                <a:gd name="T3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8">
                  <a:moveTo>
                    <a:pt x="2" y="2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2" y="11"/>
                    <a:pt x="1" y="14"/>
                  </a:cubicBezTo>
                  <a:cubicBezTo>
                    <a:pt x="1" y="15"/>
                    <a:pt x="1" y="15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1" y="25"/>
                    <a:pt x="3" y="28"/>
                    <a:pt x="8" y="28"/>
                  </a:cubicBezTo>
                  <a:cubicBezTo>
                    <a:pt x="13" y="28"/>
                    <a:pt x="15" y="25"/>
                    <a:pt x="15" y="20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7"/>
                    <a:pt x="16" y="15"/>
                    <a:pt x="16" y="14"/>
                  </a:cubicBezTo>
                  <a:cubicBezTo>
                    <a:pt x="16" y="13"/>
                    <a:pt x="16" y="13"/>
                    <a:pt x="15" y="12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5" y="7"/>
                    <a:pt x="16" y="3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8" name="Freeform 1481"/>
            <p:cNvSpPr/>
            <p:nvPr/>
          </p:nvSpPr>
          <p:spPr bwMode="auto">
            <a:xfrm>
              <a:off x="5839732" y="3764118"/>
              <a:ext cx="103839" cy="337841"/>
            </a:xfrm>
            <a:custGeom>
              <a:avLst/>
              <a:gdLst>
                <a:gd name="T0" fmla="*/ 0 w 30"/>
                <a:gd name="T1" fmla="*/ 0 h 98"/>
                <a:gd name="T2" fmla="*/ 1 w 30"/>
                <a:gd name="T3" fmla="*/ 25 h 98"/>
                <a:gd name="T4" fmla="*/ 26 w 30"/>
                <a:gd name="T5" fmla="*/ 27 h 98"/>
                <a:gd name="T6" fmla="*/ 26 w 30"/>
                <a:gd name="T7" fmla="*/ 98 h 98"/>
                <a:gd name="T8" fmla="*/ 29 w 30"/>
                <a:gd name="T9" fmla="*/ 45 h 98"/>
                <a:gd name="T10" fmla="*/ 30 w 30"/>
                <a:gd name="T11" fmla="*/ 5 h 98"/>
                <a:gd name="T12" fmla="*/ 0 w 30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8">
                  <a:moveTo>
                    <a:pt x="0" y="0"/>
                  </a:moveTo>
                  <a:cubicBezTo>
                    <a:pt x="0" y="9"/>
                    <a:pt x="0" y="17"/>
                    <a:pt x="1" y="25"/>
                  </a:cubicBezTo>
                  <a:cubicBezTo>
                    <a:pt x="5" y="25"/>
                    <a:pt x="25" y="23"/>
                    <a:pt x="26" y="27"/>
                  </a:cubicBezTo>
                  <a:cubicBezTo>
                    <a:pt x="27" y="33"/>
                    <a:pt x="26" y="98"/>
                    <a:pt x="26" y="98"/>
                  </a:cubicBezTo>
                  <a:cubicBezTo>
                    <a:pt x="28" y="80"/>
                    <a:pt x="29" y="54"/>
                    <a:pt x="29" y="45"/>
                  </a:cubicBezTo>
                  <a:cubicBezTo>
                    <a:pt x="30" y="38"/>
                    <a:pt x="30" y="21"/>
                    <a:pt x="3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9" name="Freeform 1482"/>
            <p:cNvSpPr/>
            <p:nvPr/>
          </p:nvSpPr>
          <p:spPr bwMode="auto">
            <a:xfrm>
              <a:off x="5797319" y="3410189"/>
              <a:ext cx="311516" cy="409504"/>
            </a:xfrm>
            <a:custGeom>
              <a:avLst/>
              <a:gdLst>
                <a:gd name="T0" fmla="*/ 76 w 90"/>
                <a:gd name="T1" fmla="*/ 9 h 118"/>
                <a:gd name="T2" fmla="*/ 49 w 90"/>
                <a:gd name="T3" fmla="*/ 1 h 118"/>
                <a:gd name="T4" fmla="*/ 23 w 90"/>
                <a:gd name="T5" fmla="*/ 9 h 118"/>
                <a:gd name="T6" fmla="*/ 1 w 90"/>
                <a:gd name="T7" fmla="*/ 1 h 118"/>
                <a:gd name="T8" fmla="*/ 0 w 90"/>
                <a:gd name="T9" fmla="*/ 7 h 118"/>
                <a:gd name="T10" fmla="*/ 8 w 90"/>
                <a:gd name="T11" fmla="*/ 118 h 118"/>
                <a:gd name="T12" fmla="*/ 80 w 90"/>
                <a:gd name="T13" fmla="*/ 118 h 118"/>
                <a:gd name="T14" fmla="*/ 89 w 90"/>
                <a:gd name="T15" fmla="*/ 29 h 118"/>
                <a:gd name="T16" fmla="*/ 76 w 90"/>
                <a:gd name="T17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18">
                  <a:moveTo>
                    <a:pt x="76" y="9"/>
                  </a:moveTo>
                  <a:cubicBezTo>
                    <a:pt x="67" y="8"/>
                    <a:pt x="52" y="0"/>
                    <a:pt x="49" y="1"/>
                  </a:cubicBezTo>
                  <a:cubicBezTo>
                    <a:pt x="45" y="2"/>
                    <a:pt x="31" y="8"/>
                    <a:pt x="23" y="9"/>
                  </a:cubicBezTo>
                  <a:cubicBezTo>
                    <a:pt x="16" y="9"/>
                    <a:pt x="2" y="2"/>
                    <a:pt x="1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36"/>
                    <a:pt x="1" y="35"/>
                    <a:pt x="8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82" y="104"/>
                    <a:pt x="90" y="45"/>
                    <a:pt x="89" y="29"/>
                  </a:cubicBezTo>
                  <a:cubicBezTo>
                    <a:pt x="88" y="11"/>
                    <a:pt x="84" y="9"/>
                    <a:pt x="76" y="9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0" name="Freeform 1483"/>
            <p:cNvSpPr/>
            <p:nvPr/>
          </p:nvSpPr>
          <p:spPr bwMode="auto">
            <a:xfrm>
              <a:off x="5801706" y="3341451"/>
              <a:ext cx="337840" cy="478242"/>
            </a:xfrm>
            <a:custGeom>
              <a:avLst/>
              <a:gdLst>
                <a:gd name="T0" fmla="*/ 46 w 98"/>
                <a:gd name="T1" fmla="*/ 0 h 138"/>
                <a:gd name="T2" fmla="*/ 0 w 98"/>
                <a:gd name="T3" fmla="*/ 21 h 138"/>
                <a:gd name="T4" fmla="*/ 22 w 98"/>
                <a:gd name="T5" fmla="*/ 29 h 138"/>
                <a:gd name="T6" fmla="*/ 48 w 98"/>
                <a:gd name="T7" fmla="*/ 21 h 138"/>
                <a:gd name="T8" fmla="*/ 75 w 98"/>
                <a:gd name="T9" fmla="*/ 28 h 138"/>
                <a:gd name="T10" fmla="*/ 88 w 98"/>
                <a:gd name="T11" fmla="*/ 49 h 138"/>
                <a:gd name="T12" fmla="*/ 79 w 98"/>
                <a:gd name="T13" fmla="*/ 138 h 138"/>
                <a:gd name="T14" fmla="*/ 88 w 98"/>
                <a:gd name="T15" fmla="*/ 138 h 138"/>
                <a:gd name="T16" fmla="*/ 98 w 98"/>
                <a:gd name="T17" fmla="*/ 34 h 138"/>
                <a:gd name="T18" fmla="*/ 46 w 98"/>
                <a:gd name="T1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138">
                  <a:moveTo>
                    <a:pt x="46" y="0"/>
                  </a:moveTo>
                  <a:cubicBezTo>
                    <a:pt x="7" y="0"/>
                    <a:pt x="0" y="4"/>
                    <a:pt x="0" y="21"/>
                  </a:cubicBezTo>
                  <a:cubicBezTo>
                    <a:pt x="1" y="22"/>
                    <a:pt x="15" y="29"/>
                    <a:pt x="22" y="29"/>
                  </a:cubicBezTo>
                  <a:cubicBezTo>
                    <a:pt x="30" y="28"/>
                    <a:pt x="44" y="22"/>
                    <a:pt x="48" y="21"/>
                  </a:cubicBezTo>
                  <a:cubicBezTo>
                    <a:pt x="51" y="20"/>
                    <a:pt x="66" y="28"/>
                    <a:pt x="75" y="28"/>
                  </a:cubicBezTo>
                  <a:cubicBezTo>
                    <a:pt x="83" y="29"/>
                    <a:pt x="87" y="31"/>
                    <a:pt x="88" y="49"/>
                  </a:cubicBezTo>
                  <a:cubicBezTo>
                    <a:pt x="89" y="65"/>
                    <a:pt x="81" y="124"/>
                    <a:pt x="79" y="138"/>
                  </a:cubicBezTo>
                  <a:cubicBezTo>
                    <a:pt x="88" y="138"/>
                    <a:pt x="88" y="138"/>
                    <a:pt x="88" y="138"/>
                  </a:cubicBezTo>
                  <a:cubicBezTo>
                    <a:pt x="88" y="138"/>
                    <a:pt x="98" y="55"/>
                    <a:pt x="98" y="34"/>
                  </a:cubicBezTo>
                  <a:cubicBezTo>
                    <a:pt x="98" y="13"/>
                    <a:pt x="90" y="0"/>
                    <a:pt x="46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1" name="Freeform 1484"/>
            <p:cNvSpPr/>
            <p:nvPr/>
          </p:nvSpPr>
          <p:spPr bwMode="auto">
            <a:xfrm>
              <a:off x="5743205" y="3072348"/>
              <a:ext cx="81901" cy="359779"/>
            </a:xfrm>
            <a:custGeom>
              <a:avLst/>
              <a:gdLst>
                <a:gd name="T0" fmla="*/ 20 w 24"/>
                <a:gd name="T1" fmla="*/ 3 h 104"/>
                <a:gd name="T2" fmla="*/ 20 w 24"/>
                <a:gd name="T3" fmla="*/ 4 h 104"/>
                <a:gd name="T4" fmla="*/ 20 w 24"/>
                <a:gd name="T5" fmla="*/ 4 h 104"/>
                <a:gd name="T6" fmla="*/ 20 w 24"/>
                <a:gd name="T7" fmla="*/ 6 h 104"/>
                <a:gd name="T8" fmla="*/ 4 w 24"/>
                <a:gd name="T9" fmla="*/ 52 h 104"/>
                <a:gd name="T10" fmla="*/ 0 w 24"/>
                <a:gd name="T11" fmla="*/ 52 h 104"/>
                <a:gd name="T12" fmla="*/ 2 w 24"/>
                <a:gd name="T13" fmla="*/ 53 h 104"/>
                <a:gd name="T14" fmla="*/ 0 w 24"/>
                <a:gd name="T15" fmla="*/ 55 h 104"/>
                <a:gd name="T16" fmla="*/ 6 w 24"/>
                <a:gd name="T17" fmla="*/ 53 h 104"/>
                <a:gd name="T18" fmla="*/ 6 w 24"/>
                <a:gd name="T19" fmla="*/ 104 h 104"/>
                <a:gd name="T20" fmla="*/ 9 w 24"/>
                <a:gd name="T21" fmla="*/ 103 h 104"/>
                <a:gd name="T22" fmla="*/ 9 w 24"/>
                <a:gd name="T23" fmla="*/ 51 h 104"/>
                <a:gd name="T24" fmla="*/ 21 w 24"/>
                <a:gd name="T25" fmla="*/ 6 h 104"/>
                <a:gd name="T26" fmla="*/ 21 w 24"/>
                <a:gd name="T27" fmla="*/ 10 h 104"/>
                <a:gd name="T28" fmla="*/ 22 w 24"/>
                <a:gd name="T29" fmla="*/ 7 h 104"/>
                <a:gd name="T30" fmla="*/ 24 w 24"/>
                <a:gd name="T31" fmla="*/ 0 h 104"/>
                <a:gd name="T32" fmla="*/ 22 w 24"/>
                <a:gd name="T33" fmla="*/ 4 h 104"/>
                <a:gd name="T34" fmla="*/ 20 w 24"/>
                <a:gd name="T35" fmla="*/ 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04">
                  <a:moveTo>
                    <a:pt x="20" y="3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91"/>
                    <a:pt x="6" y="104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8"/>
                    <a:pt x="21" y="1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4"/>
                    <a:pt x="22" y="4"/>
                    <a:pt x="22" y="4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2" name="Freeform 1485"/>
            <p:cNvSpPr/>
            <p:nvPr/>
          </p:nvSpPr>
          <p:spPr bwMode="auto">
            <a:xfrm>
              <a:off x="5981595" y="3047486"/>
              <a:ext cx="157952" cy="394879"/>
            </a:xfrm>
            <a:custGeom>
              <a:avLst/>
              <a:gdLst>
                <a:gd name="T0" fmla="*/ 29 w 46"/>
                <a:gd name="T1" fmla="*/ 41 h 114"/>
                <a:gd name="T2" fmla="*/ 35 w 46"/>
                <a:gd name="T3" fmla="*/ 7 h 114"/>
                <a:gd name="T4" fmla="*/ 36 w 46"/>
                <a:gd name="T5" fmla="*/ 10 h 114"/>
                <a:gd name="T6" fmla="*/ 36 w 46"/>
                <a:gd name="T7" fmla="*/ 8 h 114"/>
                <a:gd name="T8" fmla="*/ 38 w 46"/>
                <a:gd name="T9" fmla="*/ 3 h 114"/>
                <a:gd name="T10" fmla="*/ 36 w 46"/>
                <a:gd name="T11" fmla="*/ 6 h 114"/>
                <a:gd name="T12" fmla="*/ 35 w 46"/>
                <a:gd name="T13" fmla="*/ 0 h 114"/>
                <a:gd name="T14" fmla="*/ 35 w 46"/>
                <a:gd name="T15" fmla="*/ 5 h 114"/>
                <a:gd name="T16" fmla="*/ 33 w 46"/>
                <a:gd name="T17" fmla="*/ 3 h 114"/>
                <a:gd name="T18" fmla="*/ 34 w 46"/>
                <a:gd name="T19" fmla="*/ 8 h 114"/>
                <a:gd name="T20" fmla="*/ 21 w 46"/>
                <a:gd name="T21" fmla="*/ 44 h 114"/>
                <a:gd name="T22" fmla="*/ 0 w 46"/>
                <a:gd name="T23" fmla="*/ 44 h 114"/>
                <a:gd name="T24" fmla="*/ 6 w 46"/>
                <a:gd name="T25" fmla="*/ 48 h 114"/>
                <a:gd name="T26" fmla="*/ 22 w 46"/>
                <a:gd name="T27" fmla="*/ 65 h 114"/>
                <a:gd name="T28" fmla="*/ 38 w 46"/>
                <a:gd name="T29" fmla="*/ 104 h 114"/>
                <a:gd name="T30" fmla="*/ 38 w 46"/>
                <a:gd name="T31" fmla="*/ 114 h 114"/>
                <a:gd name="T32" fmla="*/ 46 w 46"/>
                <a:gd name="T33" fmla="*/ 108 h 114"/>
                <a:gd name="T34" fmla="*/ 27 w 46"/>
                <a:gd name="T35" fmla="*/ 61 h 114"/>
                <a:gd name="T36" fmla="*/ 29 w 46"/>
                <a:gd name="T37" fmla="*/ 4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114">
                  <a:moveTo>
                    <a:pt x="29" y="41"/>
                  </a:moveTo>
                  <a:cubicBezTo>
                    <a:pt x="33" y="34"/>
                    <a:pt x="35" y="7"/>
                    <a:pt x="35" y="7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1"/>
                    <a:pt x="35" y="0"/>
                  </a:cubicBezTo>
                  <a:cubicBezTo>
                    <a:pt x="35" y="0"/>
                    <a:pt x="35" y="5"/>
                    <a:pt x="35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0" y="35"/>
                    <a:pt x="21" y="44"/>
                  </a:cubicBezTo>
                  <a:cubicBezTo>
                    <a:pt x="12" y="52"/>
                    <a:pt x="0" y="44"/>
                    <a:pt x="0" y="44"/>
                  </a:cubicBezTo>
                  <a:cubicBezTo>
                    <a:pt x="0" y="44"/>
                    <a:pt x="1" y="47"/>
                    <a:pt x="6" y="48"/>
                  </a:cubicBezTo>
                  <a:cubicBezTo>
                    <a:pt x="11" y="49"/>
                    <a:pt x="21" y="58"/>
                    <a:pt x="22" y="65"/>
                  </a:cubicBezTo>
                  <a:cubicBezTo>
                    <a:pt x="22" y="71"/>
                    <a:pt x="37" y="97"/>
                    <a:pt x="38" y="104"/>
                  </a:cubicBezTo>
                  <a:cubicBezTo>
                    <a:pt x="38" y="108"/>
                    <a:pt x="38" y="111"/>
                    <a:pt x="38" y="114"/>
                  </a:cubicBezTo>
                  <a:cubicBezTo>
                    <a:pt x="42" y="113"/>
                    <a:pt x="46" y="112"/>
                    <a:pt x="46" y="108"/>
                  </a:cubicBezTo>
                  <a:cubicBezTo>
                    <a:pt x="46" y="88"/>
                    <a:pt x="27" y="72"/>
                    <a:pt x="27" y="61"/>
                  </a:cubicBezTo>
                  <a:cubicBezTo>
                    <a:pt x="27" y="57"/>
                    <a:pt x="25" y="48"/>
                    <a:pt x="29" y="41"/>
                  </a:cubicBez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3" name="Freeform 1486"/>
            <p:cNvSpPr/>
            <p:nvPr/>
          </p:nvSpPr>
          <p:spPr bwMode="auto">
            <a:xfrm>
              <a:off x="5697867" y="2874909"/>
              <a:ext cx="514805" cy="570380"/>
            </a:xfrm>
            <a:custGeom>
              <a:avLst/>
              <a:gdLst>
                <a:gd name="T0" fmla="*/ 92 w 149"/>
                <a:gd name="T1" fmla="*/ 0 h 165"/>
                <a:gd name="T2" fmla="*/ 91 w 149"/>
                <a:gd name="T3" fmla="*/ 0 h 165"/>
                <a:gd name="T4" fmla="*/ 57 w 149"/>
                <a:gd name="T5" fmla="*/ 0 h 165"/>
                <a:gd name="T6" fmla="*/ 56 w 149"/>
                <a:gd name="T7" fmla="*/ 0 h 165"/>
                <a:gd name="T8" fmla="*/ 21 w 149"/>
                <a:gd name="T9" fmla="*/ 22 h 165"/>
                <a:gd name="T10" fmla="*/ 0 w 149"/>
                <a:gd name="T11" fmla="*/ 113 h 165"/>
                <a:gd name="T12" fmla="*/ 6 w 149"/>
                <a:gd name="T13" fmla="*/ 163 h 165"/>
                <a:gd name="T14" fmla="*/ 19 w 149"/>
                <a:gd name="T15" fmla="*/ 160 h 165"/>
                <a:gd name="T16" fmla="*/ 19 w 149"/>
                <a:gd name="T17" fmla="*/ 110 h 165"/>
                <a:gd name="T18" fmla="*/ 13 w 149"/>
                <a:gd name="T19" fmla="*/ 112 h 165"/>
                <a:gd name="T20" fmla="*/ 15 w 149"/>
                <a:gd name="T21" fmla="*/ 110 h 165"/>
                <a:gd name="T22" fmla="*/ 13 w 149"/>
                <a:gd name="T23" fmla="*/ 109 h 165"/>
                <a:gd name="T24" fmla="*/ 17 w 149"/>
                <a:gd name="T25" fmla="*/ 109 h 165"/>
                <a:gd name="T26" fmla="*/ 33 w 149"/>
                <a:gd name="T27" fmla="*/ 63 h 165"/>
                <a:gd name="T28" fmla="*/ 33 w 149"/>
                <a:gd name="T29" fmla="*/ 61 h 165"/>
                <a:gd name="T30" fmla="*/ 33 w 149"/>
                <a:gd name="T31" fmla="*/ 61 h 165"/>
                <a:gd name="T32" fmla="*/ 33 w 149"/>
                <a:gd name="T33" fmla="*/ 60 h 165"/>
                <a:gd name="T34" fmla="*/ 33 w 149"/>
                <a:gd name="T35" fmla="*/ 57 h 165"/>
                <a:gd name="T36" fmla="*/ 33 w 149"/>
                <a:gd name="T37" fmla="*/ 54 h 165"/>
                <a:gd name="T38" fmla="*/ 33 w 149"/>
                <a:gd name="T39" fmla="*/ 57 h 165"/>
                <a:gd name="T40" fmla="*/ 33 w 149"/>
                <a:gd name="T41" fmla="*/ 60 h 165"/>
                <a:gd name="T42" fmla="*/ 35 w 149"/>
                <a:gd name="T43" fmla="*/ 61 h 165"/>
                <a:gd name="T44" fmla="*/ 37 w 149"/>
                <a:gd name="T45" fmla="*/ 57 h 165"/>
                <a:gd name="T46" fmla="*/ 35 w 149"/>
                <a:gd name="T47" fmla="*/ 64 h 165"/>
                <a:gd name="T48" fmla="*/ 34 w 149"/>
                <a:gd name="T49" fmla="*/ 67 h 165"/>
                <a:gd name="T50" fmla="*/ 41 w 149"/>
                <a:gd name="T51" fmla="*/ 94 h 165"/>
                <a:gd name="T52" fmla="*/ 42 w 149"/>
                <a:gd name="T53" fmla="*/ 97 h 165"/>
                <a:gd name="T54" fmla="*/ 52 w 149"/>
                <a:gd name="T55" fmla="*/ 99 h 165"/>
                <a:gd name="T56" fmla="*/ 68 w 149"/>
                <a:gd name="T57" fmla="*/ 97 h 165"/>
                <a:gd name="T58" fmla="*/ 44 w 149"/>
                <a:gd name="T59" fmla="*/ 113 h 165"/>
                <a:gd name="T60" fmla="*/ 42 w 149"/>
                <a:gd name="T61" fmla="*/ 113 h 165"/>
                <a:gd name="T62" fmla="*/ 29 w 149"/>
                <a:gd name="T63" fmla="*/ 151 h 165"/>
                <a:gd name="T64" fmla="*/ 52 w 149"/>
                <a:gd name="T65" fmla="*/ 163 h 165"/>
                <a:gd name="T66" fmla="*/ 79 w 149"/>
                <a:gd name="T67" fmla="*/ 151 h 165"/>
                <a:gd name="T68" fmla="*/ 100 w 149"/>
                <a:gd name="T69" fmla="*/ 162 h 165"/>
                <a:gd name="T70" fmla="*/ 120 w 149"/>
                <a:gd name="T71" fmla="*/ 164 h 165"/>
                <a:gd name="T72" fmla="*/ 120 w 149"/>
                <a:gd name="T73" fmla="*/ 154 h 165"/>
                <a:gd name="T74" fmla="*/ 104 w 149"/>
                <a:gd name="T75" fmla="*/ 115 h 165"/>
                <a:gd name="T76" fmla="*/ 88 w 149"/>
                <a:gd name="T77" fmla="*/ 98 h 165"/>
                <a:gd name="T78" fmla="*/ 82 w 149"/>
                <a:gd name="T79" fmla="*/ 94 h 165"/>
                <a:gd name="T80" fmla="*/ 103 w 149"/>
                <a:gd name="T81" fmla="*/ 94 h 165"/>
                <a:gd name="T82" fmla="*/ 116 w 149"/>
                <a:gd name="T83" fmla="*/ 58 h 165"/>
                <a:gd name="T84" fmla="*/ 115 w 149"/>
                <a:gd name="T85" fmla="*/ 53 h 165"/>
                <a:gd name="T86" fmla="*/ 117 w 149"/>
                <a:gd name="T87" fmla="*/ 55 h 165"/>
                <a:gd name="T88" fmla="*/ 117 w 149"/>
                <a:gd name="T89" fmla="*/ 50 h 165"/>
                <a:gd name="T90" fmla="*/ 118 w 149"/>
                <a:gd name="T91" fmla="*/ 56 h 165"/>
                <a:gd name="T92" fmla="*/ 120 w 149"/>
                <a:gd name="T93" fmla="*/ 53 h 165"/>
                <a:gd name="T94" fmla="*/ 118 w 149"/>
                <a:gd name="T95" fmla="*/ 58 h 165"/>
                <a:gd name="T96" fmla="*/ 118 w 149"/>
                <a:gd name="T97" fmla="*/ 60 h 165"/>
                <a:gd name="T98" fmla="*/ 130 w 149"/>
                <a:gd name="T99" fmla="*/ 109 h 165"/>
                <a:gd name="T100" fmla="*/ 128 w 149"/>
                <a:gd name="T101" fmla="*/ 131 h 165"/>
                <a:gd name="T102" fmla="*/ 143 w 149"/>
                <a:gd name="T103" fmla="*/ 141 h 165"/>
                <a:gd name="T104" fmla="*/ 149 w 149"/>
                <a:gd name="T105" fmla="*/ 101 h 165"/>
                <a:gd name="T106" fmla="*/ 128 w 149"/>
                <a:gd name="T107" fmla="*/ 23 h 165"/>
                <a:gd name="T108" fmla="*/ 92 w 149"/>
                <a:gd name="T10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9" h="165">
                  <a:moveTo>
                    <a:pt x="92" y="0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3" y="6"/>
                    <a:pt x="22" y="20"/>
                    <a:pt x="21" y="22"/>
                  </a:cubicBezTo>
                  <a:cubicBezTo>
                    <a:pt x="19" y="24"/>
                    <a:pt x="0" y="113"/>
                    <a:pt x="0" y="113"/>
                  </a:cubicBezTo>
                  <a:cubicBezTo>
                    <a:pt x="1" y="113"/>
                    <a:pt x="6" y="163"/>
                    <a:pt x="6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19" y="148"/>
                    <a:pt x="19" y="110"/>
                    <a:pt x="19" y="110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3" y="54"/>
                    <a:pt x="33" y="55"/>
                    <a:pt x="33" y="57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6" y="74"/>
                    <a:pt x="39" y="90"/>
                    <a:pt x="41" y="94"/>
                  </a:cubicBezTo>
                  <a:cubicBezTo>
                    <a:pt x="41" y="95"/>
                    <a:pt x="42" y="96"/>
                    <a:pt x="42" y="97"/>
                  </a:cubicBezTo>
                  <a:cubicBezTo>
                    <a:pt x="45" y="98"/>
                    <a:pt x="48" y="99"/>
                    <a:pt x="52" y="99"/>
                  </a:cubicBezTo>
                  <a:cubicBezTo>
                    <a:pt x="59" y="98"/>
                    <a:pt x="68" y="97"/>
                    <a:pt x="68" y="97"/>
                  </a:cubicBezTo>
                  <a:cubicBezTo>
                    <a:pt x="68" y="97"/>
                    <a:pt x="51" y="113"/>
                    <a:pt x="44" y="113"/>
                  </a:cubicBezTo>
                  <a:cubicBezTo>
                    <a:pt x="44" y="114"/>
                    <a:pt x="43" y="113"/>
                    <a:pt x="42" y="113"/>
                  </a:cubicBezTo>
                  <a:cubicBezTo>
                    <a:pt x="40" y="122"/>
                    <a:pt x="29" y="138"/>
                    <a:pt x="29" y="151"/>
                  </a:cubicBezTo>
                  <a:cubicBezTo>
                    <a:pt x="29" y="158"/>
                    <a:pt x="52" y="163"/>
                    <a:pt x="52" y="163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100" y="162"/>
                    <a:pt x="100" y="162"/>
                    <a:pt x="100" y="162"/>
                  </a:cubicBezTo>
                  <a:cubicBezTo>
                    <a:pt x="100" y="162"/>
                    <a:pt x="111" y="165"/>
                    <a:pt x="120" y="164"/>
                  </a:cubicBezTo>
                  <a:cubicBezTo>
                    <a:pt x="120" y="161"/>
                    <a:pt x="120" y="158"/>
                    <a:pt x="120" y="154"/>
                  </a:cubicBezTo>
                  <a:cubicBezTo>
                    <a:pt x="119" y="147"/>
                    <a:pt x="104" y="121"/>
                    <a:pt x="104" y="115"/>
                  </a:cubicBezTo>
                  <a:cubicBezTo>
                    <a:pt x="103" y="108"/>
                    <a:pt x="93" y="99"/>
                    <a:pt x="88" y="98"/>
                  </a:cubicBezTo>
                  <a:cubicBezTo>
                    <a:pt x="83" y="97"/>
                    <a:pt x="82" y="94"/>
                    <a:pt x="82" y="94"/>
                  </a:cubicBezTo>
                  <a:cubicBezTo>
                    <a:pt x="82" y="94"/>
                    <a:pt x="94" y="102"/>
                    <a:pt x="103" y="94"/>
                  </a:cubicBezTo>
                  <a:cubicBezTo>
                    <a:pt x="112" y="85"/>
                    <a:pt x="116" y="58"/>
                    <a:pt x="116" y="58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0"/>
                    <a:pt x="117" y="50"/>
                  </a:cubicBezTo>
                  <a:cubicBezTo>
                    <a:pt x="117" y="51"/>
                    <a:pt x="118" y="56"/>
                    <a:pt x="118" y="56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9" y="101"/>
                    <a:pt x="149" y="101"/>
                    <a:pt x="149" y="101"/>
                  </a:cubicBezTo>
                  <a:cubicBezTo>
                    <a:pt x="149" y="101"/>
                    <a:pt x="131" y="25"/>
                    <a:pt x="128" y="23"/>
                  </a:cubicBezTo>
                  <a:cubicBezTo>
                    <a:pt x="127" y="21"/>
                    <a:pt x="94" y="0"/>
                    <a:pt x="92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4" name="Freeform 1487"/>
            <p:cNvSpPr/>
            <p:nvPr/>
          </p:nvSpPr>
          <p:spPr bwMode="auto">
            <a:xfrm>
              <a:off x="5842656" y="3209825"/>
              <a:ext cx="90676" cy="58501"/>
            </a:xfrm>
            <a:custGeom>
              <a:avLst/>
              <a:gdLst>
                <a:gd name="T0" fmla="*/ 0 w 26"/>
                <a:gd name="T1" fmla="*/ 0 h 17"/>
                <a:gd name="T2" fmla="*/ 0 w 26"/>
                <a:gd name="T3" fmla="*/ 14 h 17"/>
                <a:gd name="T4" fmla="*/ 0 w 26"/>
                <a:gd name="T5" fmla="*/ 16 h 17"/>
                <a:gd name="T6" fmla="*/ 2 w 26"/>
                <a:gd name="T7" fmla="*/ 16 h 17"/>
                <a:gd name="T8" fmla="*/ 26 w 26"/>
                <a:gd name="T9" fmla="*/ 0 h 17"/>
                <a:gd name="T10" fmla="*/ 10 w 26"/>
                <a:gd name="T11" fmla="*/ 2 h 17"/>
                <a:gd name="T12" fmla="*/ 0 w 2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7">
                  <a:moveTo>
                    <a:pt x="0" y="0"/>
                  </a:moveTo>
                  <a:cubicBezTo>
                    <a:pt x="2" y="5"/>
                    <a:pt x="0" y="11"/>
                    <a:pt x="0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2" y="17"/>
                    <a:pt x="2" y="16"/>
                  </a:cubicBezTo>
                  <a:cubicBezTo>
                    <a:pt x="9" y="16"/>
                    <a:pt x="26" y="0"/>
                    <a:pt x="26" y="0"/>
                  </a:cubicBezTo>
                  <a:cubicBezTo>
                    <a:pt x="26" y="0"/>
                    <a:pt x="17" y="1"/>
                    <a:pt x="10" y="2"/>
                  </a:cubicBezTo>
                  <a:cubicBezTo>
                    <a:pt x="6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5" name="Freeform 1488"/>
            <p:cNvSpPr/>
            <p:nvPr/>
          </p:nvSpPr>
          <p:spPr bwMode="auto">
            <a:xfrm>
              <a:off x="5845582" y="2784232"/>
              <a:ext cx="217914" cy="136013"/>
            </a:xfrm>
            <a:custGeom>
              <a:avLst/>
              <a:gdLst>
                <a:gd name="T0" fmla="*/ 142 w 149"/>
                <a:gd name="T1" fmla="*/ 0 h 93"/>
                <a:gd name="T2" fmla="*/ 0 w 149"/>
                <a:gd name="T3" fmla="*/ 0 h 93"/>
                <a:gd name="T4" fmla="*/ 3 w 149"/>
                <a:gd name="T5" fmla="*/ 71 h 93"/>
                <a:gd name="T6" fmla="*/ 5 w 149"/>
                <a:gd name="T7" fmla="*/ 90 h 93"/>
                <a:gd name="T8" fmla="*/ 142 w 149"/>
                <a:gd name="T9" fmla="*/ 93 h 93"/>
                <a:gd name="T10" fmla="*/ 149 w 149"/>
                <a:gd name="T11" fmla="*/ 67 h 93"/>
                <a:gd name="T12" fmla="*/ 135 w 149"/>
                <a:gd name="T13" fmla="*/ 38 h 93"/>
                <a:gd name="T14" fmla="*/ 142 w 149"/>
                <a:gd name="T1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93">
                  <a:moveTo>
                    <a:pt x="142" y="0"/>
                  </a:moveTo>
                  <a:lnTo>
                    <a:pt x="0" y="0"/>
                  </a:lnTo>
                  <a:lnTo>
                    <a:pt x="3" y="71"/>
                  </a:lnTo>
                  <a:lnTo>
                    <a:pt x="5" y="90"/>
                  </a:lnTo>
                  <a:lnTo>
                    <a:pt x="142" y="93"/>
                  </a:lnTo>
                  <a:lnTo>
                    <a:pt x="149" y="67"/>
                  </a:lnTo>
                  <a:lnTo>
                    <a:pt x="135" y="3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70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6" name="Freeform 1489"/>
            <p:cNvSpPr/>
            <p:nvPr/>
          </p:nvSpPr>
          <p:spPr bwMode="auto">
            <a:xfrm>
              <a:off x="5928945" y="2905621"/>
              <a:ext cx="52651" cy="238390"/>
            </a:xfrm>
            <a:custGeom>
              <a:avLst/>
              <a:gdLst>
                <a:gd name="T0" fmla="*/ 14 w 15"/>
                <a:gd name="T1" fmla="*/ 6 h 69"/>
                <a:gd name="T2" fmla="*/ 8 w 15"/>
                <a:gd name="T3" fmla="*/ 0 h 69"/>
                <a:gd name="T4" fmla="*/ 1 w 15"/>
                <a:gd name="T5" fmla="*/ 6 h 69"/>
                <a:gd name="T6" fmla="*/ 5 w 15"/>
                <a:gd name="T7" fmla="*/ 12 h 69"/>
                <a:gd name="T8" fmla="*/ 0 w 15"/>
                <a:gd name="T9" fmla="*/ 36 h 69"/>
                <a:gd name="T10" fmla="*/ 8 w 15"/>
                <a:gd name="T11" fmla="*/ 69 h 69"/>
                <a:gd name="T12" fmla="*/ 15 w 15"/>
                <a:gd name="T13" fmla="*/ 35 h 69"/>
                <a:gd name="T14" fmla="*/ 10 w 15"/>
                <a:gd name="T15" fmla="*/ 13 h 69"/>
                <a:gd name="T16" fmla="*/ 14 w 15"/>
                <a:gd name="T17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9">
                  <a:moveTo>
                    <a:pt x="14" y="6"/>
                  </a:moveTo>
                  <a:cubicBezTo>
                    <a:pt x="14" y="2"/>
                    <a:pt x="8" y="0"/>
                    <a:pt x="8" y="0"/>
                  </a:cubicBezTo>
                  <a:cubicBezTo>
                    <a:pt x="8" y="0"/>
                    <a:pt x="1" y="1"/>
                    <a:pt x="1" y="6"/>
                  </a:cubicBezTo>
                  <a:cubicBezTo>
                    <a:pt x="1" y="9"/>
                    <a:pt x="5" y="12"/>
                    <a:pt x="5" y="1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4" y="10"/>
                    <a:pt x="14" y="6"/>
                  </a:cubicBezTo>
                  <a:close/>
                </a:path>
              </a:pathLst>
            </a:custGeom>
            <a:solidFill>
              <a:srgbClr val="6C9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7" name="Freeform 1490"/>
            <p:cNvSpPr/>
            <p:nvPr/>
          </p:nvSpPr>
          <p:spPr bwMode="auto">
            <a:xfrm>
              <a:off x="5883607" y="2882221"/>
              <a:ext cx="73125" cy="147713"/>
            </a:xfrm>
            <a:custGeom>
              <a:avLst/>
              <a:gdLst>
                <a:gd name="T0" fmla="*/ 21 w 21"/>
                <a:gd name="T1" fmla="*/ 7 h 43"/>
                <a:gd name="T2" fmla="*/ 17 w 21"/>
                <a:gd name="T3" fmla="*/ 0 h 43"/>
                <a:gd name="T4" fmla="*/ 0 w 21"/>
                <a:gd name="T5" fmla="*/ 1 h 43"/>
                <a:gd name="T6" fmla="*/ 13 w 21"/>
                <a:gd name="T7" fmla="*/ 43 h 43"/>
                <a:gd name="T8" fmla="*/ 18 w 21"/>
                <a:gd name="T9" fmla="*/ 19 h 43"/>
                <a:gd name="T10" fmla="*/ 14 w 21"/>
                <a:gd name="T11" fmla="*/ 13 h 43"/>
                <a:gd name="T12" fmla="*/ 21 w 21"/>
                <a:gd name="T13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21" y="7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4" y="16"/>
                    <a:pt x="14" y="13"/>
                  </a:cubicBezTo>
                  <a:cubicBezTo>
                    <a:pt x="14" y="8"/>
                    <a:pt x="21" y="7"/>
                    <a:pt x="21" y="7"/>
                  </a:cubicBezTo>
                  <a:close/>
                </a:path>
              </a:pathLst>
            </a:custGeom>
            <a:solidFill>
              <a:srgbClr val="B7D4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8" name="Freeform 1491"/>
            <p:cNvSpPr/>
            <p:nvPr/>
          </p:nvSpPr>
          <p:spPr bwMode="auto">
            <a:xfrm>
              <a:off x="5956732" y="2877834"/>
              <a:ext cx="65814" cy="149176"/>
            </a:xfrm>
            <a:custGeom>
              <a:avLst/>
              <a:gdLst>
                <a:gd name="T0" fmla="*/ 0 w 19"/>
                <a:gd name="T1" fmla="*/ 8 h 43"/>
                <a:gd name="T2" fmla="*/ 6 w 19"/>
                <a:gd name="T3" fmla="*/ 13 h 43"/>
                <a:gd name="T4" fmla="*/ 2 w 19"/>
                <a:gd name="T5" fmla="*/ 21 h 43"/>
                <a:gd name="T6" fmla="*/ 7 w 19"/>
                <a:gd name="T7" fmla="*/ 43 h 43"/>
                <a:gd name="T8" fmla="*/ 19 w 19"/>
                <a:gd name="T9" fmla="*/ 0 h 43"/>
                <a:gd name="T10" fmla="*/ 3 w 19"/>
                <a:gd name="T11" fmla="*/ 0 h 43"/>
                <a:gd name="T12" fmla="*/ 0 w 19"/>
                <a:gd name="T13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3">
                  <a:moveTo>
                    <a:pt x="0" y="8"/>
                  </a:moveTo>
                  <a:cubicBezTo>
                    <a:pt x="0" y="8"/>
                    <a:pt x="6" y="10"/>
                    <a:pt x="6" y="13"/>
                  </a:cubicBezTo>
                  <a:cubicBezTo>
                    <a:pt x="6" y="17"/>
                    <a:pt x="2" y="21"/>
                    <a:pt x="2" y="2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B7D4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9" name="Freeform 1492"/>
            <p:cNvSpPr/>
            <p:nvPr/>
          </p:nvSpPr>
          <p:spPr bwMode="auto">
            <a:xfrm>
              <a:off x="5890920" y="2819333"/>
              <a:ext cx="124313" cy="86288"/>
            </a:xfrm>
            <a:custGeom>
              <a:avLst/>
              <a:gdLst>
                <a:gd name="T0" fmla="*/ 2 w 36"/>
                <a:gd name="T1" fmla="*/ 2 h 25"/>
                <a:gd name="T2" fmla="*/ 0 w 36"/>
                <a:gd name="T3" fmla="*/ 18 h 25"/>
                <a:gd name="T4" fmla="*/ 18 w 36"/>
                <a:gd name="T5" fmla="*/ 25 h 25"/>
                <a:gd name="T6" fmla="*/ 36 w 36"/>
                <a:gd name="T7" fmla="*/ 18 h 25"/>
                <a:gd name="T8" fmla="*/ 34 w 36"/>
                <a:gd name="T9" fmla="*/ 0 h 25"/>
                <a:gd name="T10" fmla="*/ 2 w 36"/>
                <a:gd name="T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5">
                  <a:moveTo>
                    <a:pt x="2" y="2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5" y="25"/>
                    <a:pt x="18" y="25"/>
                  </a:cubicBezTo>
                  <a:cubicBezTo>
                    <a:pt x="31" y="25"/>
                    <a:pt x="36" y="18"/>
                    <a:pt x="36" y="18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0" name="Freeform 1493"/>
            <p:cNvSpPr/>
            <p:nvPr/>
          </p:nvSpPr>
          <p:spPr bwMode="auto">
            <a:xfrm>
              <a:off x="5842656" y="2618969"/>
              <a:ext cx="100914" cy="248628"/>
            </a:xfrm>
            <a:custGeom>
              <a:avLst/>
              <a:gdLst>
                <a:gd name="T0" fmla="*/ 17 w 29"/>
                <a:gd name="T1" fmla="*/ 58 h 72"/>
                <a:gd name="T2" fmla="*/ 11 w 29"/>
                <a:gd name="T3" fmla="*/ 41 h 72"/>
                <a:gd name="T4" fmla="*/ 7 w 29"/>
                <a:gd name="T5" fmla="*/ 28 h 72"/>
                <a:gd name="T6" fmla="*/ 10 w 29"/>
                <a:gd name="T7" fmla="*/ 22 h 72"/>
                <a:gd name="T8" fmla="*/ 9 w 29"/>
                <a:gd name="T9" fmla="*/ 0 h 72"/>
                <a:gd name="T10" fmla="*/ 8 w 29"/>
                <a:gd name="T11" fmla="*/ 0 h 72"/>
                <a:gd name="T12" fmla="*/ 0 w 29"/>
                <a:gd name="T13" fmla="*/ 20 h 72"/>
                <a:gd name="T14" fmla="*/ 6 w 29"/>
                <a:gd name="T15" fmla="*/ 52 h 72"/>
                <a:gd name="T16" fmla="*/ 29 w 29"/>
                <a:gd name="T17" fmla="*/ 72 h 72"/>
                <a:gd name="T18" fmla="*/ 17 w 29"/>
                <a:gd name="T19" fmla="*/ 5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72">
                  <a:moveTo>
                    <a:pt x="17" y="58"/>
                  </a:moveTo>
                  <a:cubicBezTo>
                    <a:pt x="14" y="50"/>
                    <a:pt x="16" y="46"/>
                    <a:pt x="11" y="41"/>
                  </a:cubicBezTo>
                  <a:cubicBezTo>
                    <a:pt x="7" y="35"/>
                    <a:pt x="8" y="31"/>
                    <a:pt x="7" y="28"/>
                  </a:cubicBezTo>
                  <a:cubicBezTo>
                    <a:pt x="6" y="25"/>
                    <a:pt x="9" y="24"/>
                    <a:pt x="10" y="22"/>
                  </a:cubicBezTo>
                  <a:cubicBezTo>
                    <a:pt x="11" y="2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6"/>
                    <a:pt x="0" y="13"/>
                    <a:pt x="0" y="20"/>
                  </a:cubicBezTo>
                  <a:cubicBezTo>
                    <a:pt x="0" y="29"/>
                    <a:pt x="2" y="41"/>
                    <a:pt x="6" y="52"/>
                  </a:cubicBezTo>
                  <a:cubicBezTo>
                    <a:pt x="10" y="63"/>
                    <a:pt x="21" y="71"/>
                    <a:pt x="29" y="72"/>
                  </a:cubicBezTo>
                  <a:cubicBezTo>
                    <a:pt x="24" y="70"/>
                    <a:pt x="20" y="65"/>
                    <a:pt x="17" y="58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1" name="Freeform 1494"/>
            <p:cNvSpPr/>
            <p:nvPr/>
          </p:nvSpPr>
          <p:spPr bwMode="auto">
            <a:xfrm>
              <a:off x="5852894" y="2580943"/>
              <a:ext cx="207677" cy="286652"/>
            </a:xfrm>
            <a:custGeom>
              <a:avLst/>
              <a:gdLst>
                <a:gd name="T0" fmla="*/ 29 w 60"/>
                <a:gd name="T1" fmla="*/ 0 h 83"/>
                <a:gd name="T2" fmla="*/ 5 w 60"/>
                <a:gd name="T3" fmla="*/ 11 h 83"/>
                <a:gd name="T4" fmla="*/ 6 w 60"/>
                <a:gd name="T5" fmla="*/ 11 h 83"/>
                <a:gd name="T6" fmla="*/ 5 w 60"/>
                <a:gd name="T7" fmla="*/ 33 h 83"/>
                <a:gd name="T8" fmla="*/ 4 w 60"/>
                <a:gd name="T9" fmla="*/ 41 h 83"/>
                <a:gd name="T10" fmla="*/ 8 w 60"/>
                <a:gd name="T11" fmla="*/ 61 h 83"/>
                <a:gd name="T12" fmla="*/ 14 w 60"/>
                <a:gd name="T13" fmla="*/ 74 h 83"/>
                <a:gd name="T14" fmla="*/ 26 w 60"/>
                <a:gd name="T15" fmla="*/ 83 h 83"/>
                <a:gd name="T16" fmla="*/ 29 w 60"/>
                <a:gd name="T17" fmla="*/ 83 h 83"/>
                <a:gd name="T18" fmla="*/ 54 w 60"/>
                <a:gd name="T19" fmla="*/ 63 h 83"/>
                <a:gd name="T20" fmla="*/ 60 w 60"/>
                <a:gd name="T21" fmla="*/ 32 h 83"/>
                <a:gd name="T22" fmla="*/ 29 w 60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83">
                  <a:moveTo>
                    <a:pt x="29" y="0"/>
                  </a:moveTo>
                  <a:cubicBezTo>
                    <a:pt x="19" y="0"/>
                    <a:pt x="10" y="5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31"/>
                    <a:pt x="5" y="33"/>
                  </a:cubicBezTo>
                  <a:cubicBezTo>
                    <a:pt x="4" y="35"/>
                    <a:pt x="3" y="38"/>
                    <a:pt x="4" y="41"/>
                  </a:cubicBezTo>
                  <a:cubicBezTo>
                    <a:pt x="6" y="44"/>
                    <a:pt x="0" y="49"/>
                    <a:pt x="8" y="61"/>
                  </a:cubicBezTo>
                  <a:cubicBezTo>
                    <a:pt x="12" y="67"/>
                    <a:pt x="10" y="67"/>
                    <a:pt x="14" y="74"/>
                  </a:cubicBezTo>
                  <a:cubicBezTo>
                    <a:pt x="17" y="82"/>
                    <a:pt x="21" y="81"/>
                    <a:pt x="26" y="83"/>
                  </a:cubicBezTo>
                  <a:cubicBezTo>
                    <a:pt x="27" y="83"/>
                    <a:pt x="28" y="83"/>
                    <a:pt x="29" y="83"/>
                  </a:cubicBezTo>
                  <a:cubicBezTo>
                    <a:pt x="37" y="83"/>
                    <a:pt x="50" y="75"/>
                    <a:pt x="54" y="63"/>
                  </a:cubicBezTo>
                  <a:cubicBezTo>
                    <a:pt x="58" y="51"/>
                    <a:pt x="60" y="40"/>
                    <a:pt x="60" y="32"/>
                  </a:cubicBezTo>
                  <a:cubicBezTo>
                    <a:pt x="60" y="21"/>
                    <a:pt x="50" y="0"/>
                    <a:pt x="29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2" name="Freeform 1495"/>
            <p:cNvSpPr/>
            <p:nvPr/>
          </p:nvSpPr>
          <p:spPr bwMode="auto">
            <a:xfrm>
              <a:off x="6047409" y="2697944"/>
              <a:ext cx="38025" cy="62888"/>
            </a:xfrm>
            <a:custGeom>
              <a:avLst/>
              <a:gdLst>
                <a:gd name="T0" fmla="*/ 6 w 11"/>
                <a:gd name="T1" fmla="*/ 0 h 18"/>
                <a:gd name="T2" fmla="*/ 0 w 11"/>
                <a:gd name="T3" fmla="*/ 7 h 18"/>
                <a:gd name="T4" fmla="*/ 2 w 11"/>
                <a:gd name="T5" fmla="*/ 18 h 18"/>
                <a:gd name="T6" fmla="*/ 8 w 11"/>
                <a:gd name="T7" fmla="*/ 9 h 18"/>
                <a:gd name="T8" fmla="*/ 6 w 1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6" y="0"/>
                  </a:moveTo>
                  <a:cubicBezTo>
                    <a:pt x="2" y="0"/>
                    <a:pt x="0" y="5"/>
                    <a:pt x="0" y="7"/>
                  </a:cubicBezTo>
                  <a:cubicBezTo>
                    <a:pt x="0" y="9"/>
                    <a:pt x="0" y="17"/>
                    <a:pt x="2" y="18"/>
                  </a:cubicBezTo>
                  <a:cubicBezTo>
                    <a:pt x="4" y="18"/>
                    <a:pt x="7" y="14"/>
                    <a:pt x="8" y="9"/>
                  </a:cubicBezTo>
                  <a:cubicBezTo>
                    <a:pt x="9" y="5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3" name="Freeform 1496"/>
            <p:cNvSpPr/>
            <p:nvPr/>
          </p:nvSpPr>
          <p:spPr bwMode="auto">
            <a:xfrm>
              <a:off x="5946495" y="2677470"/>
              <a:ext cx="114076" cy="190127"/>
            </a:xfrm>
            <a:custGeom>
              <a:avLst/>
              <a:gdLst>
                <a:gd name="T0" fmla="*/ 22 w 33"/>
                <a:gd name="T1" fmla="*/ 0 h 55"/>
                <a:gd name="T2" fmla="*/ 22 w 33"/>
                <a:gd name="T3" fmla="*/ 1 h 55"/>
                <a:gd name="T4" fmla="*/ 25 w 33"/>
                <a:gd name="T5" fmla="*/ 12 h 55"/>
                <a:gd name="T6" fmla="*/ 21 w 33"/>
                <a:gd name="T7" fmla="*/ 27 h 55"/>
                <a:gd name="T8" fmla="*/ 17 w 33"/>
                <a:gd name="T9" fmla="*/ 37 h 55"/>
                <a:gd name="T10" fmla="*/ 5 w 33"/>
                <a:gd name="T11" fmla="*/ 53 h 55"/>
                <a:gd name="T12" fmla="*/ 3 w 33"/>
                <a:gd name="T13" fmla="*/ 54 h 55"/>
                <a:gd name="T14" fmla="*/ 0 w 33"/>
                <a:gd name="T15" fmla="*/ 55 h 55"/>
                <a:gd name="T16" fmla="*/ 2 w 33"/>
                <a:gd name="T17" fmla="*/ 55 h 55"/>
                <a:gd name="T18" fmla="*/ 27 w 33"/>
                <a:gd name="T19" fmla="*/ 35 h 55"/>
                <a:gd name="T20" fmla="*/ 30 w 33"/>
                <a:gd name="T21" fmla="*/ 23 h 55"/>
                <a:gd name="T22" fmla="*/ 30 w 33"/>
                <a:gd name="T23" fmla="*/ 17 h 55"/>
                <a:gd name="T24" fmla="*/ 33 w 33"/>
                <a:gd name="T25" fmla="*/ 7 h 55"/>
                <a:gd name="T26" fmla="*/ 33 w 33"/>
                <a:gd name="T27" fmla="*/ 6 h 55"/>
                <a:gd name="T28" fmla="*/ 33 w 33"/>
                <a:gd name="T29" fmla="*/ 4 h 55"/>
                <a:gd name="T30" fmla="*/ 32 w 33"/>
                <a:gd name="T31" fmla="*/ 0 h 55"/>
                <a:gd name="T32" fmla="*/ 22 w 33"/>
                <a:gd name="T3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55">
                  <a:moveTo>
                    <a:pt x="22" y="0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4"/>
                    <a:pt x="27" y="8"/>
                    <a:pt x="25" y="12"/>
                  </a:cubicBezTo>
                  <a:cubicBezTo>
                    <a:pt x="24" y="16"/>
                    <a:pt x="25" y="24"/>
                    <a:pt x="21" y="27"/>
                  </a:cubicBezTo>
                  <a:cubicBezTo>
                    <a:pt x="16" y="30"/>
                    <a:pt x="19" y="31"/>
                    <a:pt x="17" y="37"/>
                  </a:cubicBezTo>
                  <a:cubicBezTo>
                    <a:pt x="16" y="43"/>
                    <a:pt x="8" y="52"/>
                    <a:pt x="5" y="53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1" y="55"/>
                    <a:pt x="1" y="55"/>
                    <a:pt x="2" y="55"/>
                  </a:cubicBezTo>
                  <a:cubicBezTo>
                    <a:pt x="11" y="55"/>
                    <a:pt x="24" y="47"/>
                    <a:pt x="27" y="35"/>
                  </a:cubicBezTo>
                  <a:cubicBezTo>
                    <a:pt x="28" y="31"/>
                    <a:pt x="30" y="27"/>
                    <a:pt x="30" y="23"/>
                  </a:cubicBezTo>
                  <a:cubicBezTo>
                    <a:pt x="31" y="21"/>
                    <a:pt x="31" y="19"/>
                    <a:pt x="30" y="17"/>
                  </a:cubicBezTo>
                  <a:cubicBezTo>
                    <a:pt x="30" y="15"/>
                    <a:pt x="31" y="9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3" y="1"/>
                    <a:pt x="32" y="0"/>
                  </a:cubicBezTo>
                  <a:cubicBezTo>
                    <a:pt x="3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4" name="Freeform 1497"/>
            <p:cNvSpPr/>
            <p:nvPr/>
          </p:nvSpPr>
          <p:spPr bwMode="auto">
            <a:xfrm>
              <a:off x="5860207" y="2588256"/>
              <a:ext cx="200364" cy="279341"/>
            </a:xfrm>
            <a:custGeom>
              <a:avLst/>
              <a:gdLst>
                <a:gd name="T0" fmla="*/ 48 w 58"/>
                <a:gd name="T1" fmla="*/ 6 h 81"/>
                <a:gd name="T2" fmla="*/ 16 w 58"/>
                <a:gd name="T3" fmla="*/ 0 h 81"/>
                <a:gd name="T4" fmla="*/ 0 w 58"/>
                <a:gd name="T5" fmla="*/ 7 h 81"/>
                <a:gd name="T6" fmla="*/ 7 w 58"/>
                <a:gd name="T7" fmla="*/ 30 h 81"/>
                <a:gd name="T8" fmla="*/ 27 w 58"/>
                <a:gd name="T9" fmla="*/ 10 h 81"/>
                <a:gd name="T10" fmla="*/ 28 w 58"/>
                <a:gd name="T11" fmla="*/ 32 h 81"/>
                <a:gd name="T12" fmla="*/ 32 w 58"/>
                <a:gd name="T13" fmla="*/ 55 h 81"/>
                <a:gd name="T14" fmla="*/ 27 w 58"/>
                <a:gd name="T15" fmla="*/ 57 h 81"/>
                <a:gd name="T16" fmla="*/ 27 w 58"/>
                <a:gd name="T17" fmla="*/ 70 h 81"/>
                <a:gd name="T18" fmla="*/ 31 w 58"/>
                <a:gd name="T19" fmla="*/ 73 h 81"/>
                <a:gd name="T20" fmla="*/ 25 w 58"/>
                <a:gd name="T21" fmla="*/ 81 h 81"/>
                <a:gd name="T22" fmla="*/ 30 w 58"/>
                <a:gd name="T23" fmla="*/ 81 h 81"/>
                <a:gd name="T24" fmla="*/ 41 w 58"/>
                <a:gd name="T25" fmla="*/ 72 h 81"/>
                <a:gd name="T26" fmla="*/ 50 w 58"/>
                <a:gd name="T27" fmla="*/ 56 h 81"/>
                <a:gd name="T28" fmla="*/ 54 w 58"/>
                <a:gd name="T29" fmla="*/ 39 h 81"/>
                <a:gd name="T30" fmla="*/ 55 w 58"/>
                <a:gd name="T31" fmla="*/ 26 h 81"/>
                <a:gd name="T32" fmla="*/ 58 w 58"/>
                <a:gd name="T33" fmla="*/ 26 h 81"/>
                <a:gd name="T34" fmla="*/ 48 w 58"/>
                <a:gd name="T35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81">
                  <a:moveTo>
                    <a:pt x="48" y="6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2" y="5"/>
                    <a:pt x="0" y="7"/>
                  </a:cubicBezTo>
                  <a:cubicBezTo>
                    <a:pt x="0" y="10"/>
                    <a:pt x="3" y="35"/>
                    <a:pt x="7" y="30"/>
                  </a:cubicBezTo>
                  <a:cubicBezTo>
                    <a:pt x="15" y="17"/>
                    <a:pt x="29" y="3"/>
                    <a:pt x="27" y="10"/>
                  </a:cubicBezTo>
                  <a:cubicBezTo>
                    <a:pt x="26" y="16"/>
                    <a:pt x="29" y="28"/>
                    <a:pt x="28" y="32"/>
                  </a:cubicBezTo>
                  <a:cubicBezTo>
                    <a:pt x="26" y="38"/>
                    <a:pt x="32" y="47"/>
                    <a:pt x="32" y="55"/>
                  </a:cubicBezTo>
                  <a:cubicBezTo>
                    <a:pt x="32" y="57"/>
                    <a:pt x="27" y="57"/>
                    <a:pt x="27" y="57"/>
                  </a:cubicBezTo>
                  <a:cubicBezTo>
                    <a:pt x="27" y="57"/>
                    <a:pt x="26" y="67"/>
                    <a:pt x="27" y="70"/>
                  </a:cubicBezTo>
                  <a:cubicBezTo>
                    <a:pt x="27" y="73"/>
                    <a:pt x="31" y="70"/>
                    <a:pt x="31" y="73"/>
                  </a:cubicBezTo>
                  <a:cubicBezTo>
                    <a:pt x="30" y="75"/>
                    <a:pt x="28" y="79"/>
                    <a:pt x="25" y="81"/>
                  </a:cubicBezTo>
                  <a:cubicBezTo>
                    <a:pt x="26" y="81"/>
                    <a:pt x="29" y="81"/>
                    <a:pt x="30" y="81"/>
                  </a:cubicBezTo>
                  <a:cubicBezTo>
                    <a:pt x="33" y="80"/>
                    <a:pt x="40" y="78"/>
                    <a:pt x="41" y="72"/>
                  </a:cubicBezTo>
                  <a:cubicBezTo>
                    <a:pt x="43" y="66"/>
                    <a:pt x="46" y="59"/>
                    <a:pt x="50" y="56"/>
                  </a:cubicBezTo>
                  <a:cubicBezTo>
                    <a:pt x="54" y="53"/>
                    <a:pt x="55" y="43"/>
                    <a:pt x="54" y="39"/>
                  </a:cubicBezTo>
                  <a:cubicBezTo>
                    <a:pt x="53" y="36"/>
                    <a:pt x="55" y="26"/>
                    <a:pt x="55" y="26"/>
                  </a:cubicBezTo>
                  <a:cubicBezTo>
                    <a:pt x="55" y="26"/>
                    <a:pt x="56" y="25"/>
                    <a:pt x="58" y="26"/>
                  </a:cubicBezTo>
                  <a:cubicBezTo>
                    <a:pt x="57" y="21"/>
                    <a:pt x="57" y="15"/>
                    <a:pt x="48" y="6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5" name="Freeform 1498"/>
            <p:cNvSpPr/>
            <p:nvPr/>
          </p:nvSpPr>
          <p:spPr bwMode="auto">
            <a:xfrm>
              <a:off x="6050333" y="2705257"/>
              <a:ext cx="27788" cy="48263"/>
            </a:xfrm>
            <a:custGeom>
              <a:avLst/>
              <a:gdLst>
                <a:gd name="T0" fmla="*/ 2 w 8"/>
                <a:gd name="T1" fmla="*/ 4 h 14"/>
                <a:gd name="T2" fmla="*/ 2 w 8"/>
                <a:gd name="T3" fmla="*/ 8 h 14"/>
                <a:gd name="T4" fmla="*/ 1 w 8"/>
                <a:gd name="T5" fmla="*/ 12 h 14"/>
                <a:gd name="T6" fmla="*/ 5 w 8"/>
                <a:gd name="T7" fmla="*/ 8 h 14"/>
                <a:gd name="T8" fmla="*/ 7 w 8"/>
                <a:gd name="T9" fmla="*/ 1 h 14"/>
                <a:gd name="T10" fmla="*/ 2 w 8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2" y="4"/>
                  </a:moveTo>
                  <a:cubicBezTo>
                    <a:pt x="0" y="6"/>
                    <a:pt x="2" y="7"/>
                    <a:pt x="2" y="8"/>
                  </a:cubicBezTo>
                  <a:cubicBezTo>
                    <a:pt x="3" y="8"/>
                    <a:pt x="1" y="11"/>
                    <a:pt x="1" y="12"/>
                  </a:cubicBezTo>
                  <a:cubicBezTo>
                    <a:pt x="2" y="14"/>
                    <a:pt x="5" y="10"/>
                    <a:pt x="5" y="8"/>
                  </a:cubicBezTo>
                  <a:cubicBezTo>
                    <a:pt x="6" y="6"/>
                    <a:pt x="8" y="2"/>
                    <a:pt x="7" y="1"/>
                  </a:cubicBezTo>
                  <a:cubicBezTo>
                    <a:pt x="5" y="0"/>
                    <a:pt x="3" y="2"/>
                    <a:pt x="2" y="4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6" name="Freeform 1499"/>
            <p:cNvSpPr/>
            <p:nvPr/>
          </p:nvSpPr>
          <p:spPr bwMode="auto">
            <a:xfrm>
              <a:off x="5936257" y="2778382"/>
              <a:ext cx="35100" cy="16087"/>
            </a:xfrm>
            <a:custGeom>
              <a:avLst/>
              <a:gdLst>
                <a:gd name="T0" fmla="*/ 4 w 10"/>
                <a:gd name="T1" fmla="*/ 1 h 5"/>
                <a:gd name="T2" fmla="*/ 0 w 10"/>
                <a:gd name="T3" fmla="*/ 0 h 5"/>
                <a:gd name="T4" fmla="*/ 2 w 10"/>
                <a:gd name="T5" fmla="*/ 4 h 5"/>
                <a:gd name="T6" fmla="*/ 4 w 10"/>
                <a:gd name="T7" fmla="*/ 4 h 5"/>
                <a:gd name="T8" fmla="*/ 7 w 10"/>
                <a:gd name="T9" fmla="*/ 4 h 5"/>
                <a:gd name="T10" fmla="*/ 10 w 10"/>
                <a:gd name="T11" fmla="*/ 0 h 5"/>
                <a:gd name="T12" fmla="*/ 4 w 10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4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3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9" y="3"/>
                    <a:pt x="10" y="0"/>
                    <a:pt x="10" y="0"/>
                  </a:cubicBezTo>
                  <a:cubicBezTo>
                    <a:pt x="10" y="0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7" name="Freeform 1500"/>
            <p:cNvSpPr/>
            <p:nvPr/>
          </p:nvSpPr>
          <p:spPr bwMode="auto">
            <a:xfrm>
              <a:off x="5819256" y="2697944"/>
              <a:ext cx="33638" cy="62888"/>
            </a:xfrm>
            <a:custGeom>
              <a:avLst/>
              <a:gdLst>
                <a:gd name="T0" fmla="*/ 5 w 10"/>
                <a:gd name="T1" fmla="*/ 0 h 18"/>
                <a:gd name="T2" fmla="*/ 3 w 10"/>
                <a:gd name="T3" fmla="*/ 9 h 18"/>
                <a:gd name="T4" fmla="*/ 9 w 10"/>
                <a:gd name="T5" fmla="*/ 18 h 18"/>
                <a:gd name="T6" fmla="*/ 10 w 10"/>
                <a:gd name="T7" fmla="*/ 12 h 18"/>
                <a:gd name="T8" fmla="*/ 10 w 10"/>
                <a:gd name="T9" fmla="*/ 7 h 18"/>
                <a:gd name="T10" fmla="*/ 5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5" y="0"/>
                  </a:moveTo>
                  <a:cubicBezTo>
                    <a:pt x="0" y="0"/>
                    <a:pt x="2" y="5"/>
                    <a:pt x="3" y="9"/>
                  </a:cubicBezTo>
                  <a:cubicBezTo>
                    <a:pt x="4" y="14"/>
                    <a:pt x="7" y="18"/>
                    <a:pt x="9" y="18"/>
                  </a:cubicBezTo>
                  <a:cubicBezTo>
                    <a:pt x="10" y="17"/>
                    <a:pt x="10" y="15"/>
                    <a:pt x="10" y="12"/>
                  </a:cubicBezTo>
                  <a:cubicBezTo>
                    <a:pt x="10" y="10"/>
                    <a:pt x="10" y="8"/>
                    <a:pt x="10" y="7"/>
                  </a:cubicBezTo>
                  <a:cubicBezTo>
                    <a:pt x="10" y="5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8" name="Freeform 1501"/>
            <p:cNvSpPr/>
            <p:nvPr/>
          </p:nvSpPr>
          <p:spPr bwMode="auto">
            <a:xfrm>
              <a:off x="5829493" y="2702331"/>
              <a:ext cx="23400" cy="48263"/>
            </a:xfrm>
            <a:custGeom>
              <a:avLst/>
              <a:gdLst>
                <a:gd name="T0" fmla="*/ 1 w 7"/>
                <a:gd name="T1" fmla="*/ 1 h 14"/>
                <a:gd name="T2" fmla="*/ 1 w 7"/>
                <a:gd name="T3" fmla="*/ 7 h 14"/>
                <a:gd name="T4" fmla="*/ 4 w 7"/>
                <a:gd name="T5" fmla="*/ 13 h 14"/>
                <a:gd name="T6" fmla="*/ 4 w 7"/>
                <a:gd name="T7" fmla="*/ 8 h 14"/>
                <a:gd name="T8" fmla="*/ 6 w 7"/>
                <a:gd name="T9" fmla="*/ 4 h 14"/>
                <a:gd name="T10" fmla="*/ 1 w 7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1" y="1"/>
                  </a:moveTo>
                  <a:cubicBezTo>
                    <a:pt x="0" y="1"/>
                    <a:pt x="1" y="5"/>
                    <a:pt x="1" y="7"/>
                  </a:cubicBezTo>
                  <a:cubicBezTo>
                    <a:pt x="2" y="9"/>
                    <a:pt x="4" y="14"/>
                    <a:pt x="4" y="13"/>
                  </a:cubicBezTo>
                  <a:cubicBezTo>
                    <a:pt x="5" y="12"/>
                    <a:pt x="4" y="9"/>
                    <a:pt x="4" y="8"/>
                  </a:cubicBezTo>
                  <a:cubicBezTo>
                    <a:pt x="5" y="7"/>
                    <a:pt x="7" y="6"/>
                    <a:pt x="6" y="4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E4C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9" name="Freeform 1502"/>
            <p:cNvSpPr/>
            <p:nvPr/>
          </p:nvSpPr>
          <p:spPr bwMode="auto">
            <a:xfrm>
              <a:off x="5933332" y="2760832"/>
              <a:ext cx="30713" cy="20475"/>
            </a:xfrm>
            <a:custGeom>
              <a:avLst/>
              <a:gdLst>
                <a:gd name="T0" fmla="*/ 4 w 9"/>
                <a:gd name="T1" fmla="*/ 3 h 6"/>
                <a:gd name="T2" fmla="*/ 1 w 9"/>
                <a:gd name="T3" fmla="*/ 4 h 6"/>
                <a:gd name="T4" fmla="*/ 7 w 9"/>
                <a:gd name="T5" fmla="*/ 6 h 6"/>
                <a:gd name="T6" fmla="*/ 7 w 9"/>
                <a:gd name="T7" fmla="*/ 1 h 6"/>
                <a:gd name="T8" fmla="*/ 4 w 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4" y="3"/>
                  </a:moveTo>
                  <a:cubicBezTo>
                    <a:pt x="3" y="3"/>
                    <a:pt x="1" y="3"/>
                    <a:pt x="1" y="4"/>
                  </a:cubicBezTo>
                  <a:cubicBezTo>
                    <a:pt x="0" y="6"/>
                    <a:pt x="4" y="6"/>
                    <a:pt x="7" y="6"/>
                  </a:cubicBezTo>
                  <a:cubicBezTo>
                    <a:pt x="9" y="6"/>
                    <a:pt x="7" y="2"/>
                    <a:pt x="7" y="1"/>
                  </a:cubicBezTo>
                  <a:cubicBezTo>
                    <a:pt x="6" y="0"/>
                    <a:pt x="5" y="3"/>
                    <a:pt x="4" y="3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0" name="Freeform 1503"/>
            <p:cNvSpPr/>
            <p:nvPr/>
          </p:nvSpPr>
          <p:spPr bwMode="auto">
            <a:xfrm>
              <a:off x="5928945" y="2829570"/>
              <a:ext cx="45338" cy="20475"/>
            </a:xfrm>
            <a:custGeom>
              <a:avLst/>
              <a:gdLst>
                <a:gd name="T0" fmla="*/ 6 w 13"/>
                <a:gd name="T1" fmla="*/ 1 h 6"/>
                <a:gd name="T2" fmla="*/ 0 w 13"/>
                <a:gd name="T3" fmla="*/ 2 h 6"/>
                <a:gd name="T4" fmla="*/ 6 w 13"/>
                <a:gd name="T5" fmla="*/ 6 h 6"/>
                <a:gd name="T6" fmla="*/ 12 w 13"/>
                <a:gd name="T7" fmla="*/ 4 h 6"/>
                <a:gd name="T8" fmla="*/ 6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5"/>
                    <a:pt x="2" y="6"/>
                    <a:pt x="6" y="6"/>
                  </a:cubicBezTo>
                  <a:cubicBezTo>
                    <a:pt x="9" y="6"/>
                    <a:pt x="11" y="6"/>
                    <a:pt x="12" y="4"/>
                  </a:cubicBezTo>
                  <a:cubicBezTo>
                    <a:pt x="13" y="0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1" name="Freeform 1504"/>
            <p:cNvSpPr/>
            <p:nvPr/>
          </p:nvSpPr>
          <p:spPr bwMode="auto">
            <a:xfrm>
              <a:off x="5918707" y="2809096"/>
              <a:ext cx="68738" cy="10237"/>
            </a:xfrm>
            <a:custGeom>
              <a:avLst/>
              <a:gdLst>
                <a:gd name="T0" fmla="*/ 12 w 20"/>
                <a:gd name="T1" fmla="*/ 0 h 3"/>
                <a:gd name="T2" fmla="*/ 9 w 20"/>
                <a:gd name="T3" fmla="*/ 1 h 3"/>
                <a:gd name="T4" fmla="*/ 7 w 20"/>
                <a:gd name="T5" fmla="*/ 0 h 3"/>
                <a:gd name="T6" fmla="*/ 0 w 20"/>
                <a:gd name="T7" fmla="*/ 1 h 3"/>
                <a:gd name="T8" fmla="*/ 9 w 20"/>
                <a:gd name="T9" fmla="*/ 3 h 3"/>
                <a:gd name="T10" fmla="*/ 19 w 20"/>
                <a:gd name="T11" fmla="*/ 1 h 3"/>
                <a:gd name="T12" fmla="*/ 12 w 2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">
                  <a:moveTo>
                    <a:pt x="12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1"/>
                    <a:pt x="1" y="0"/>
                    <a:pt x="0" y="1"/>
                  </a:cubicBezTo>
                  <a:cubicBezTo>
                    <a:pt x="0" y="1"/>
                    <a:pt x="5" y="3"/>
                    <a:pt x="9" y="3"/>
                  </a:cubicBezTo>
                  <a:cubicBezTo>
                    <a:pt x="14" y="3"/>
                    <a:pt x="20" y="1"/>
                    <a:pt x="19" y="1"/>
                  </a:cubicBezTo>
                  <a:cubicBezTo>
                    <a:pt x="19" y="0"/>
                    <a:pt x="12" y="1"/>
                    <a:pt x="12" y="0"/>
                  </a:cubicBezTo>
                  <a:close/>
                </a:path>
              </a:pathLst>
            </a:custGeom>
            <a:solidFill>
              <a:srgbClr val="D5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2" name="Freeform 1505"/>
            <p:cNvSpPr/>
            <p:nvPr/>
          </p:nvSpPr>
          <p:spPr bwMode="auto">
            <a:xfrm>
              <a:off x="5926020" y="2816408"/>
              <a:ext cx="33638" cy="5850"/>
            </a:xfrm>
            <a:custGeom>
              <a:avLst/>
              <a:gdLst>
                <a:gd name="T0" fmla="*/ 6 w 10"/>
                <a:gd name="T1" fmla="*/ 1 h 2"/>
                <a:gd name="T2" fmla="*/ 0 w 10"/>
                <a:gd name="T3" fmla="*/ 0 h 2"/>
                <a:gd name="T4" fmla="*/ 4 w 10"/>
                <a:gd name="T5" fmla="*/ 2 h 2"/>
                <a:gd name="T6" fmla="*/ 10 w 10"/>
                <a:gd name="T7" fmla="*/ 1 h 2"/>
                <a:gd name="T8" fmla="*/ 6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6" y="1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5" y="2"/>
                    <a:pt x="10" y="2"/>
                    <a:pt x="10" y="1"/>
                  </a:cubicBezTo>
                  <a:cubicBezTo>
                    <a:pt x="10" y="1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3" name="Freeform 1506"/>
            <p:cNvSpPr/>
            <p:nvPr/>
          </p:nvSpPr>
          <p:spPr bwMode="auto">
            <a:xfrm>
              <a:off x="5933332" y="26496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4" name="Freeform 1507"/>
            <p:cNvSpPr/>
            <p:nvPr/>
          </p:nvSpPr>
          <p:spPr bwMode="auto">
            <a:xfrm>
              <a:off x="5898231" y="2715494"/>
              <a:ext cx="13163" cy="131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5" name="Freeform 1508"/>
            <p:cNvSpPr/>
            <p:nvPr/>
          </p:nvSpPr>
          <p:spPr bwMode="auto">
            <a:xfrm>
              <a:off x="5873369" y="2715494"/>
              <a:ext cx="59964" cy="10237"/>
            </a:xfrm>
            <a:custGeom>
              <a:avLst/>
              <a:gdLst>
                <a:gd name="T0" fmla="*/ 16 w 17"/>
                <a:gd name="T1" fmla="*/ 3 h 3"/>
                <a:gd name="T2" fmla="*/ 15 w 17"/>
                <a:gd name="T3" fmla="*/ 1 h 3"/>
                <a:gd name="T4" fmla="*/ 14 w 17"/>
                <a:gd name="T5" fmla="*/ 0 h 3"/>
                <a:gd name="T6" fmla="*/ 12 w 17"/>
                <a:gd name="T7" fmla="*/ 0 h 3"/>
                <a:gd name="T8" fmla="*/ 10 w 17"/>
                <a:gd name="T9" fmla="*/ 0 h 3"/>
                <a:gd name="T10" fmla="*/ 10 w 17"/>
                <a:gd name="T11" fmla="*/ 0 h 3"/>
                <a:gd name="T12" fmla="*/ 10 w 17"/>
                <a:gd name="T13" fmla="*/ 0 h 3"/>
                <a:gd name="T14" fmla="*/ 9 w 17"/>
                <a:gd name="T15" fmla="*/ 0 h 3"/>
                <a:gd name="T16" fmla="*/ 7 w 17"/>
                <a:gd name="T17" fmla="*/ 0 h 3"/>
                <a:gd name="T18" fmla="*/ 6 w 17"/>
                <a:gd name="T19" fmla="*/ 1 h 3"/>
                <a:gd name="T20" fmla="*/ 5 w 17"/>
                <a:gd name="T21" fmla="*/ 1 h 3"/>
                <a:gd name="T22" fmla="*/ 4 w 17"/>
                <a:gd name="T23" fmla="*/ 1 h 3"/>
                <a:gd name="T24" fmla="*/ 3 w 17"/>
                <a:gd name="T25" fmla="*/ 1 h 3"/>
                <a:gd name="T26" fmla="*/ 2 w 17"/>
                <a:gd name="T27" fmla="*/ 2 h 3"/>
                <a:gd name="T28" fmla="*/ 1 w 17"/>
                <a:gd name="T29" fmla="*/ 2 h 3"/>
                <a:gd name="T30" fmla="*/ 0 w 17"/>
                <a:gd name="T31" fmla="*/ 3 h 3"/>
                <a:gd name="T32" fmla="*/ 0 w 17"/>
                <a:gd name="T33" fmla="*/ 3 h 3"/>
                <a:gd name="T34" fmla="*/ 1 w 17"/>
                <a:gd name="T35" fmla="*/ 3 h 3"/>
                <a:gd name="T36" fmla="*/ 2 w 17"/>
                <a:gd name="T37" fmla="*/ 3 h 3"/>
                <a:gd name="T38" fmla="*/ 3 w 17"/>
                <a:gd name="T39" fmla="*/ 2 h 3"/>
                <a:gd name="T40" fmla="*/ 4 w 17"/>
                <a:gd name="T41" fmla="*/ 2 h 3"/>
                <a:gd name="T42" fmla="*/ 6 w 17"/>
                <a:gd name="T43" fmla="*/ 1 h 3"/>
                <a:gd name="T44" fmla="*/ 7 w 17"/>
                <a:gd name="T45" fmla="*/ 1 h 3"/>
                <a:gd name="T46" fmla="*/ 9 w 17"/>
                <a:gd name="T47" fmla="*/ 1 h 3"/>
                <a:gd name="T48" fmla="*/ 10 w 17"/>
                <a:gd name="T49" fmla="*/ 1 h 3"/>
                <a:gd name="T50" fmla="*/ 10 w 17"/>
                <a:gd name="T51" fmla="*/ 1 h 3"/>
                <a:gd name="T52" fmla="*/ 12 w 17"/>
                <a:gd name="T53" fmla="*/ 1 h 3"/>
                <a:gd name="T54" fmla="*/ 13 w 17"/>
                <a:gd name="T55" fmla="*/ 1 h 3"/>
                <a:gd name="T56" fmla="*/ 14 w 17"/>
                <a:gd name="T57" fmla="*/ 2 h 3"/>
                <a:gd name="T58" fmla="*/ 16 w 17"/>
                <a:gd name="T59" fmla="*/ 3 h 3"/>
                <a:gd name="T60" fmla="*/ 16 w 17"/>
                <a:gd name="T61" fmla="*/ 3 h 3"/>
                <a:gd name="T62" fmla="*/ 17 w 17"/>
                <a:gd name="T63" fmla="*/ 3 h 3"/>
                <a:gd name="T64" fmla="*/ 17 w 17"/>
                <a:gd name="T65" fmla="*/ 3 h 3"/>
                <a:gd name="T66" fmla="*/ 17 w 17"/>
                <a:gd name="T67" fmla="*/ 3 h 3"/>
                <a:gd name="T68" fmla="*/ 16 w 17"/>
                <a:gd name="T6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3">
                  <a:moveTo>
                    <a:pt x="16" y="3"/>
                  </a:moveTo>
                  <a:cubicBezTo>
                    <a:pt x="16" y="2"/>
                    <a:pt x="16" y="2"/>
                    <a:pt x="15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lnTo>
                    <a:pt x="16" y="3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6" name="Freeform 1509"/>
            <p:cNvSpPr/>
            <p:nvPr/>
          </p:nvSpPr>
          <p:spPr bwMode="auto">
            <a:xfrm>
              <a:off x="5991833" y="2718420"/>
              <a:ext cx="13163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2 h 3"/>
                <a:gd name="T4" fmla="*/ 2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7" name="Freeform 1510"/>
            <p:cNvSpPr/>
            <p:nvPr/>
          </p:nvSpPr>
          <p:spPr bwMode="auto">
            <a:xfrm>
              <a:off x="5971358" y="2715494"/>
              <a:ext cx="58501" cy="13163"/>
            </a:xfrm>
            <a:custGeom>
              <a:avLst/>
              <a:gdLst>
                <a:gd name="T0" fmla="*/ 16 w 17"/>
                <a:gd name="T1" fmla="*/ 2 h 4"/>
                <a:gd name="T2" fmla="*/ 15 w 17"/>
                <a:gd name="T3" fmla="*/ 2 h 4"/>
                <a:gd name="T4" fmla="*/ 13 w 17"/>
                <a:gd name="T5" fmla="*/ 1 h 4"/>
                <a:gd name="T6" fmla="*/ 12 w 17"/>
                <a:gd name="T7" fmla="*/ 1 h 4"/>
                <a:gd name="T8" fmla="*/ 11 w 17"/>
                <a:gd name="T9" fmla="*/ 1 h 4"/>
                <a:gd name="T10" fmla="*/ 10 w 17"/>
                <a:gd name="T11" fmla="*/ 1 h 4"/>
                <a:gd name="T12" fmla="*/ 9 w 17"/>
                <a:gd name="T13" fmla="*/ 0 h 4"/>
                <a:gd name="T14" fmla="*/ 8 w 17"/>
                <a:gd name="T15" fmla="*/ 0 h 4"/>
                <a:gd name="T16" fmla="*/ 7 w 17"/>
                <a:gd name="T17" fmla="*/ 0 h 4"/>
                <a:gd name="T18" fmla="*/ 7 w 17"/>
                <a:gd name="T19" fmla="*/ 0 h 4"/>
                <a:gd name="T20" fmla="*/ 5 w 17"/>
                <a:gd name="T21" fmla="*/ 0 h 4"/>
                <a:gd name="T22" fmla="*/ 4 w 17"/>
                <a:gd name="T23" fmla="*/ 1 h 4"/>
                <a:gd name="T24" fmla="*/ 2 w 17"/>
                <a:gd name="T25" fmla="*/ 2 h 4"/>
                <a:gd name="T26" fmla="*/ 1 w 17"/>
                <a:gd name="T27" fmla="*/ 3 h 4"/>
                <a:gd name="T28" fmla="*/ 0 w 17"/>
                <a:gd name="T29" fmla="*/ 4 h 4"/>
                <a:gd name="T30" fmla="*/ 0 w 17"/>
                <a:gd name="T31" fmla="*/ 4 h 4"/>
                <a:gd name="T32" fmla="*/ 0 w 17"/>
                <a:gd name="T33" fmla="*/ 4 h 4"/>
                <a:gd name="T34" fmla="*/ 0 w 17"/>
                <a:gd name="T35" fmla="*/ 4 h 4"/>
                <a:gd name="T36" fmla="*/ 1 w 17"/>
                <a:gd name="T37" fmla="*/ 3 h 4"/>
                <a:gd name="T38" fmla="*/ 3 w 17"/>
                <a:gd name="T39" fmla="*/ 2 h 4"/>
                <a:gd name="T40" fmla="*/ 4 w 17"/>
                <a:gd name="T41" fmla="*/ 2 h 4"/>
                <a:gd name="T42" fmla="*/ 5 w 17"/>
                <a:gd name="T43" fmla="*/ 1 h 4"/>
                <a:gd name="T44" fmla="*/ 7 w 17"/>
                <a:gd name="T45" fmla="*/ 1 h 4"/>
                <a:gd name="T46" fmla="*/ 8 w 17"/>
                <a:gd name="T47" fmla="*/ 1 h 4"/>
                <a:gd name="T48" fmla="*/ 8 w 17"/>
                <a:gd name="T49" fmla="*/ 1 h 4"/>
                <a:gd name="T50" fmla="*/ 10 w 17"/>
                <a:gd name="T51" fmla="*/ 1 h 4"/>
                <a:gd name="T52" fmla="*/ 12 w 17"/>
                <a:gd name="T53" fmla="*/ 2 h 4"/>
                <a:gd name="T54" fmla="*/ 13 w 17"/>
                <a:gd name="T55" fmla="*/ 2 h 4"/>
                <a:gd name="T56" fmla="*/ 14 w 17"/>
                <a:gd name="T57" fmla="*/ 3 h 4"/>
                <a:gd name="T58" fmla="*/ 15 w 17"/>
                <a:gd name="T59" fmla="*/ 3 h 4"/>
                <a:gd name="T60" fmla="*/ 16 w 17"/>
                <a:gd name="T61" fmla="*/ 3 h 4"/>
                <a:gd name="T62" fmla="*/ 17 w 17"/>
                <a:gd name="T63" fmla="*/ 3 h 4"/>
                <a:gd name="T64" fmla="*/ 17 w 17"/>
                <a:gd name="T65" fmla="*/ 3 h 4"/>
                <a:gd name="T66" fmla="*/ 16 w 17"/>
                <a:gd name="T67" fmla="*/ 3 h 4"/>
                <a:gd name="T68" fmla="*/ 16 w 17"/>
                <a:gd name="T6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4">
                  <a:moveTo>
                    <a:pt x="16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1" y="1"/>
                    <a:pt x="12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lnTo>
                    <a:pt x="16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8" name="Freeform 1511"/>
            <p:cNvSpPr/>
            <p:nvPr/>
          </p:nvSpPr>
          <p:spPr bwMode="auto">
            <a:xfrm>
              <a:off x="5943570" y="2867596"/>
              <a:ext cx="27788" cy="20475"/>
            </a:xfrm>
            <a:custGeom>
              <a:avLst/>
              <a:gdLst>
                <a:gd name="T0" fmla="*/ 4 w 8"/>
                <a:gd name="T1" fmla="*/ 3 h 6"/>
                <a:gd name="T2" fmla="*/ 0 w 8"/>
                <a:gd name="T3" fmla="*/ 3 h 6"/>
                <a:gd name="T4" fmla="*/ 4 w 8"/>
                <a:gd name="T5" fmla="*/ 6 h 6"/>
                <a:gd name="T6" fmla="*/ 7 w 8"/>
                <a:gd name="T7" fmla="*/ 1 h 6"/>
                <a:gd name="T8" fmla="*/ 4 w 8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4" y="3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7" y="6"/>
                    <a:pt x="8" y="2"/>
                    <a:pt x="7" y="1"/>
                  </a:cubicBezTo>
                  <a:cubicBezTo>
                    <a:pt x="6" y="0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DFC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9" name="Freeform 1512"/>
            <p:cNvSpPr/>
            <p:nvPr/>
          </p:nvSpPr>
          <p:spPr bwMode="auto">
            <a:xfrm>
              <a:off x="5852894" y="2885147"/>
              <a:ext cx="103839" cy="258865"/>
            </a:xfrm>
            <a:custGeom>
              <a:avLst/>
              <a:gdLst>
                <a:gd name="T0" fmla="*/ 21 w 71"/>
                <a:gd name="T1" fmla="*/ 0 h 177"/>
                <a:gd name="T2" fmla="*/ 12 w 71"/>
                <a:gd name="T3" fmla="*/ 0 h 177"/>
                <a:gd name="T4" fmla="*/ 0 w 71"/>
                <a:gd name="T5" fmla="*/ 57 h 177"/>
                <a:gd name="T6" fmla="*/ 19 w 71"/>
                <a:gd name="T7" fmla="*/ 57 h 177"/>
                <a:gd name="T8" fmla="*/ 12 w 71"/>
                <a:gd name="T9" fmla="*/ 80 h 177"/>
                <a:gd name="T10" fmla="*/ 71 w 71"/>
                <a:gd name="T11" fmla="*/ 177 h 177"/>
                <a:gd name="T12" fmla="*/ 52 w 71"/>
                <a:gd name="T13" fmla="*/ 99 h 177"/>
                <a:gd name="T14" fmla="*/ 21 w 71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77">
                  <a:moveTo>
                    <a:pt x="21" y="0"/>
                  </a:moveTo>
                  <a:lnTo>
                    <a:pt x="12" y="0"/>
                  </a:lnTo>
                  <a:lnTo>
                    <a:pt x="0" y="57"/>
                  </a:lnTo>
                  <a:lnTo>
                    <a:pt x="19" y="57"/>
                  </a:lnTo>
                  <a:lnTo>
                    <a:pt x="12" y="80"/>
                  </a:lnTo>
                  <a:lnTo>
                    <a:pt x="71" y="177"/>
                  </a:lnTo>
                  <a:lnTo>
                    <a:pt x="52" y="9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0" name="Freeform 1513"/>
            <p:cNvSpPr/>
            <p:nvPr/>
          </p:nvSpPr>
          <p:spPr bwMode="auto">
            <a:xfrm>
              <a:off x="5956732" y="2882221"/>
              <a:ext cx="86288" cy="261791"/>
            </a:xfrm>
            <a:custGeom>
              <a:avLst/>
              <a:gdLst>
                <a:gd name="T0" fmla="*/ 50 w 59"/>
                <a:gd name="T1" fmla="*/ 2 h 179"/>
                <a:gd name="T2" fmla="*/ 45 w 59"/>
                <a:gd name="T3" fmla="*/ 0 h 179"/>
                <a:gd name="T4" fmla="*/ 17 w 59"/>
                <a:gd name="T5" fmla="*/ 99 h 179"/>
                <a:gd name="T6" fmla="*/ 0 w 59"/>
                <a:gd name="T7" fmla="*/ 179 h 179"/>
                <a:gd name="T8" fmla="*/ 52 w 59"/>
                <a:gd name="T9" fmla="*/ 85 h 179"/>
                <a:gd name="T10" fmla="*/ 43 w 59"/>
                <a:gd name="T11" fmla="*/ 61 h 179"/>
                <a:gd name="T12" fmla="*/ 59 w 59"/>
                <a:gd name="T13" fmla="*/ 61 h 179"/>
                <a:gd name="T14" fmla="*/ 50 w 59"/>
                <a:gd name="T15" fmla="*/ 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79">
                  <a:moveTo>
                    <a:pt x="50" y="2"/>
                  </a:moveTo>
                  <a:lnTo>
                    <a:pt x="45" y="0"/>
                  </a:lnTo>
                  <a:lnTo>
                    <a:pt x="17" y="99"/>
                  </a:lnTo>
                  <a:lnTo>
                    <a:pt x="0" y="179"/>
                  </a:lnTo>
                  <a:lnTo>
                    <a:pt x="52" y="85"/>
                  </a:lnTo>
                  <a:lnTo>
                    <a:pt x="43" y="61"/>
                  </a:lnTo>
                  <a:lnTo>
                    <a:pt x="59" y="61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1" name="Freeform 1514"/>
            <p:cNvSpPr/>
            <p:nvPr/>
          </p:nvSpPr>
          <p:spPr bwMode="auto">
            <a:xfrm>
              <a:off x="5898231" y="2933409"/>
              <a:ext cx="48263" cy="24863"/>
            </a:xfrm>
            <a:custGeom>
              <a:avLst/>
              <a:gdLst>
                <a:gd name="T0" fmla="*/ 13 w 14"/>
                <a:gd name="T1" fmla="*/ 7 h 7"/>
                <a:gd name="T2" fmla="*/ 14 w 14"/>
                <a:gd name="T3" fmla="*/ 4 h 7"/>
                <a:gd name="T4" fmla="*/ 0 w 14"/>
                <a:gd name="T5" fmla="*/ 0 h 7"/>
                <a:gd name="T6" fmla="*/ 13 w 1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7">
                  <a:moveTo>
                    <a:pt x="13" y="7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8" y="3"/>
                    <a:pt x="0" y="0"/>
                    <a:pt x="0" y="0"/>
                  </a:cubicBezTo>
                  <a:lnTo>
                    <a:pt x="13" y="7"/>
                  </a:lnTo>
                  <a:close/>
                </a:path>
              </a:pathLst>
            </a:custGeom>
            <a:solidFill>
              <a:srgbClr val="6E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2" name="Freeform 1515"/>
            <p:cNvSpPr/>
            <p:nvPr/>
          </p:nvSpPr>
          <p:spPr bwMode="auto">
            <a:xfrm>
              <a:off x="5964045" y="2933409"/>
              <a:ext cx="45338" cy="24863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0 h 7"/>
                <a:gd name="T4" fmla="*/ 0 w 13"/>
                <a:gd name="T5" fmla="*/ 5 h 7"/>
                <a:gd name="T6" fmla="*/ 0 w 1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6" y="4"/>
                    <a:pt x="0" y="5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6E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3" name="Freeform 1516"/>
            <p:cNvSpPr/>
            <p:nvPr/>
          </p:nvSpPr>
          <p:spPr bwMode="auto">
            <a:xfrm>
              <a:off x="5946495" y="2946572"/>
              <a:ext cx="17550" cy="7313"/>
            </a:xfrm>
            <a:custGeom>
              <a:avLst/>
              <a:gdLst>
                <a:gd name="T0" fmla="*/ 2 w 5"/>
                <a:gd name="T1" fmla="*/ 1 h 2"/>
                <a:gd name="T2" fmla="*/ 0 w 5"/>
                <a:gd name="T3" fmla="*/ 0 h 2"/>
                <a:gd name="T4" fmla="*/ 2 w 5"/>
                <a:gd name="T5" fmla="*/ 2 h 2"/>
                <a:gd name="T6" fmla="*/ 5 w 5"/>
                <a:gd name="T7" fmla="*/ 1 h 2"/>
                <a:gd name="T8" fmla="*/ 2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2" y="2"/>
                  </a:cubicBezTo>
                  <a:cubicBezTo>
                    <a:pt x="3" y="2"/>
                    <a:pt x="5" y="1"/>
                    <a:pt x="5" y="1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07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4" name="Freeform 1517"/>
            <p:cNvSpPr/>
            <p:nvPr/>
          </p:nvSpPr>
          <p:spPr bwMode="auto">
            <a:xfrm>
              <a:off x="5928945" y="3019697"/>
              <a:ext cx="52651" cy="124313"/>
            </a:xfrm>
            <a:custGeom>
              <a:avLst/>
              <a:gdLst>
                <a:gd name="T0" fmla="*/ 19 w 36"/>
                <a:gd name="T1" fmla="*/ 66 h 85"/>
                <a:gd name="T2" fmla="*/ 3 w 36"/>
                <a:gd name="T3" fmla="*/ 5 h 85"/>
                <a:gd name="T4" fmla="*/ 0 w 36"/>
                <a:gd name="T5" fmla="*/ 7 h 85"/>
                <a:gd name="T6" fmla="*/ 19 w 36"/>
                <a:gd name="T7" fmla="*/ 85 h 85"/>
                <a:gd name="T8" fmla="*/ 36 w 36"/>
                <a:gd name="T9" fmla="*/ 5 h 85"/>
                <a:gd name="T10" fmla="*/ 33 w 36"/>
                <a:gd name="T11" fmla="*/ 0 h 85"/>
                <a:gd name="T12" fmla="*/ 19 w 36"/>
                <a:gd name="T13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85">
                  <a:moveTo>
                    <a:pt x="19" y="66"/>
                  </a:moveTo>
                  <a:lnTo>
                    <a:pt x="3" y="5"/>
                  </a:lnTo>
                  <a:lnTo>
                    <a:pt x="0" y="7"/>
                  </a:lnTo>
                  <a:lnTo>
                    <a:pt x="19" y="85"/>
                  </a:lnTo>
                  <a:lnTo>
                    <a:pt x="36" y="5"/>
                  </a:lnTo>
                  <a:lnTo>
                    <a:pt x="33" y="0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507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5" name="Freeform 1518"/>
            <p:cNvSpPr/>
            <p:nvPr/>
          </p:nvSpPr>
          <p:spPr bwMode="auto">
            <a:xfrm>
              <a:off x="5883607" y="2882221"/>
              <a:ext cx="49725" cy="147713"/>
            </a:xfrm>
            <a:custGeom>
              <a:avLst/>
              <a:gdLst>
                <a:gd name="T0" fmla="*/ 3 w 14"/>
                <a:gd name="T1" fmla="*/ 1 h 43"/>
                <a:gd name="T2" fmla="*/ 2 w 14"/>
                <a:gd name="T3" fmla="*/ 0 h 43"/>
                <a:gd name="T4" fmla="*/ 0 w 14"/>
                <a:gd name="T5" fmla="*/ 1 h 43"/>
                <a:gd name="T6" fmla="*/ 13 w 14"/>
                <a:gd name="T7" fmla="*/ 43 h 43"/>
                <a:gd name="T8" fmla="*/ 14 w 14"/>
                <a:gd name="T9" fmla="*/ 41 h 43"/>
                <a:gd name="T10" fmla="*/ 5 w 14"/>
                <a:gd name="T11" fmla="*/ 15 h 43"/>
                <a:gd name="T12" fmla="*/ 3 w 14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3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8" y="21"/>
                    <a:pt x="5" y="15"/>
                  </a:cubicBezTo>
                  <a:cubicBezTo>
                    <a:pt x="2" y="8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6" name="Freeform 1519"/>
            <p:cNvSpPr/>
            <p:nvPr/>
          </p:nvSpPr>
          <p:spPr bwMode="auto">
            <a:xfrm>
              <a:off x="5977208" y="2877834"/>
              <a:ext cx="45338" cy="149176"/>
            </a:xfrm>
            <a:custGeom>
              <a:avLst/>
              <a:gdLst>
                <a:gd name="T0" fmla="*/ 11 w 13"/>
                <a:gd name="T1" fmla="*/ 1 h 43"/>
                <a:gd name="T2" fmla="*/ 8 w 13"/>
                <a:gd name="T3" fmla="*/ 15 h 43"/>
                <a:gd name="T4" fmla="*/ 0 w 13"/>
                <a:gd name="T5" fmla="*/ 41 h 43"/>
                <a:gd name="T6" fmla="*/ 1 w 13"/>
                <a:gd name="T7" fmla="*/ 43 h 43"/>
                <a:gd name="T8" fmla="*/ 13 w 13"/>
                <a:gd name="T9" fmla="*/ 1 h 43"/>
                <a:gd name="T10" fmla="*/ 10 w 13"/>
                <a:gd name="T11" fmla="*/ 0 h 43"/>
                <a:gd name="T12" fmla="*/ 11 w 13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3">
                  <a:moveTo>
                    <a:pt x="11" y="1"/>
                  </a:moveTo>
                  <a:cubicBezTo>
                    <a:pt x="11" y="1"/>
                    <a:pt x="11" y="8"/>
                    <a:pt x="8" y="15"/>
                  </a:cubicBezTo>
                  <a:cubicBezTo>
                    <a:pt x="5" y="21"/>
                    <a:pt x="0" y="41"/>
                    <a:pt x="0" y="41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7" name="Freeform 1520"/>
            <p:cNvSpPr/>
            <p:nvPr/>
          </p:nvSpPr>
          <p:spPr bwMode="auto">
            <a:xfrm>
              <a:off x="5956732" y="2888071"/>
              <a:ext cx="93601" cy="255940"/>
            </a:xfrm>
            <a:custGeom>
              <a:avLst/>
              <a:gdLst>
                <a:gd name="T0" fmla="*/ 52 w 64"/>
                <a:gd name="T1" fmla="*/ 0 h 175"/>
                <a:gd name="T2" fmla="*/ 50 w 64"/>
                <a:gd name="T3" fmla="*/ 0 h 175"/>
                <a:gd name="T4" fmla="*/ 59 w 64"/>
                <a:gd name="T5" fmla="*/ 57 h 175"/>
                <a:gd name="T6" fmla="*/ 43 w 64"/>
                <a:gd name="T7" fmla="*/ 57 h 175"/>
                <a:gd name="T8" fmla="*/ 52 w 64"/>
                <a:gd name="T9" fmla="*/ 81 h 175"/>
                <a:gd name="T10" fmla="*/ 0 w 64"/>
                <a:gd name="T11" fmla="*/ 175 h 175"/>
                <a:gd name="T12" fmla="*/ 54 w 64"/>
                <a:gd name="T13" fmla="*/ 85 h 175"/>
                <a:gd name="T14" fmla="*/ 45 w 64"/>
                <a:gd name="T15" fmla="*/ 59 h 175"/>
                <a:gd name="T16" fmla="*/ 64 w 64"/>
                <a:gd name="T17" fmla="*/ 62 h 175"/>
                <a:gd name="T18" fmla="*/ 52 w 64"/>
                <a:gd name="T1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75">
                  <a:moveTo>
                    <a:pt x="52" y="0"/>
                  </a:moveTo>
                  <a:lnTo>
                    <a:pt x="50" y="0"/>
                  </a:lnTo>
                  <a:lnTo>
                    <a:pt x="59" y="57"/>
                  </a:lnTo>
                  <a:lnTo>
                    <a:pt x="43" y="57"/>
                  </a:lnTo>
                  <a:lnTo>
                    <a:pt x="52" y="81"/>
                  </a:lnTo>
                  <a:lnTo>
                    <a:pt x="0" y="175"/>
                  </a:lnTo>
                  <a:lnTo>
                    <a:pt x="54" y="85"/>
                  </a:lnTo>
                  <a:lnTo>
                    <a:pt x="45" y="59"/>
                  </a:lnTo>
                  <a:lnTo>
                    <a:pt x="64" y="6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F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8" name="Freeform 1521"/>
            <p:cNvSpPr/>
            <p:nvPr/>
          </p:nvSpPr>
          <p:spPr bwMode="auto">
            <a:xfrm>
              <a:off x="5849969" y="2885147"/>
              <a:ext cx="106764" cy="258865"/>
            </a:xfrm>
            <a:custGeom>
              <a:avLst/>
              <a:gdLst>
                <a:gd name="T0" fmla="*/ 21 w 73"/>
                <a:gd name="T1" fmla="*/ 57 h 177"/>
                <a:gd name="T2" fmla="*/ 2 w 73"/>
                <a:gd name="T3" fmla="*/ 57 h 177"/>
                <a:gd name="T4" fmla="*/ 14 w 73"/>
                <a:gd name="T5" fmla="*/ 0 h 177"/>
                <a:gd name="T6" fmla="*/ 14 w 73"/>
                <a:gd name="T7" fmla="*/ 0 h 177"/>
                <a:gd name="T8" fmla="*/ 0 w 73"/>
                <a:gd name="T9" fmla="*/ 59 h 177"/>
                <a:gd name="T10" fmla="*/ 21 w 73"/>
                <a:gd name="T11" fmla="*/ 59 h 177"/>
                <a:gd name="T12" fmla="*/ 12 w 73"/>
                <a:gd name="T13" fmla="*/ 80 h 177"/>
                <a:gd name="T14" fmla="*/ 73 w 73"/>
                <a:gd name="T15" fmla="*/ 177 h 177"/>
                <a:gd name="T16" fmla="*/ 14 w 73"/>
                <a:gd name="T17" fmla="*/ 80 h 177"/>
                <a:gd name="T18" fmla="*/ 21 w 73"/>
                <a:gd name="T19" fmla="*/ 5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77">
                  <a:moveTo>
                    <a:pt x="21" y="57"/>
                  </a:moveTo>
                  <a:lnTo>
                    <a:pt x="2" y="57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59"/>
                  </a:lnTo>
                  <a:lnTo>
                    <a:pt x="21" y="59"/>
                  </a:lnTo>
                  <a:lnTo>
                    <a:pt x="12" y="80"/>
                  </a:lnTo>
                  <a:lnTo>
                    <a:pt x="73" y="177"/>
                  </a:lnTo>
                  <a:lnTo>
                    <a:pt x="14" y="80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BF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9" name="Freeform 1522"/>
            <p:cNvSpPr/>
            <p:nvPr/>
          </p:nvSpPr>
          <p:spPr bwMode="auto">
            <a:xfrm>
              <a:off x="5953808" y="2604343"/>
              <a:ext cx="5850" cy="4387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6E5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0" name="Freeform 1523"/>
            <p:cNvSpPr/>
            <p:nvPr/>
          </p:nvSpPr>
          <p:spPr bwMode="auto">
            <a:xfrm>
              <a:off x="5804631" y="2604343"/>
              <a:ext cx="149176" cy="301278"/>
            </a:xfrm>
            <a:custGeom>
              <a:avLst/>
              <a:gdLst>
                <a:gd name="T0" fmla="*/ 19 w 43"/>
                <a:gd name="T1" fmla="*/ 30 h 87"/>
                <a:gd name="T2" fmla="*/ 17 w 43"/>
                <a:gd name="T3" fmla="*/ 80 h 87"/>
                <a:gd name="T4" fmla="*/ 0 w 43"/>
                <a:gd name="T5" fmla="*/ 86 h 87"/>
                <a:gd name="T6" fmla="*/ 6 w 43"/>
                <a:gd name="T7" fmla="*/ 87 h 87"/>
                <a:gd name="T8" fmla="*/ 20 w 43"/>
                <a:gd name="T9" fmla="*/ 71 h 87"/>
                <a:gd name="T10" fmla="*/ 19 w 43"/>
                <a:gd name="T11" fmla="*/ 38 h 87"/>
                <a:gd name="T12" fmla="*/ 43 w 43"/>
                <a:gd name="T13" fmla="*/ 0 h 87"/>
                <a:gd name="T14" fmla="*/ 19 w 43"/>
                <a:gd name="T15" fmla="*/ 3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87">
                  <a:moveTo>
                    <a:pt x="19" y="30"/>
                  </a:moveTo>
                  <a:cubicBezTo>
                    <a:pt x="17" y="41"/>
                    <a:pt x="19" y="75"/>
                    <a:pt x="17" y="80"/>
                  </a:cubicBezTo>
                  <a:cubicBezTo>
                    <a:pt x="16" y="86"/>
                    <a:pt x="6" y="86"/>
                    <a:pt x="0" y="86"/>
                  </a:cubicBezTo>
                  <a:cubicBezTo>
                    <a:pt x="2" y="87"/>
                    <a:pt x="4" y="87"/>
                    <a:pt x="6" y="87"/>
                  </a:cubicBezTo>
                  <a:cubicBezTo>
                    <a:pt x="20" y="87"/>
                    <a:pt x="20" y="80"/>
                    <a:pt x="20" y="71"/>
                  </a:cubicBezTo>
                  <a:cubicBezTo>
                    <a:pt x="20" y="62"/>
                    <a:pt x="19" y="46"/>
                    <a:pt x="19" y="38"/>
                  </a:cubicBezTo>
                  <a:cubicBezTo>
                    <a:pt x="19" y="21"/>
                    <a:pt x="39" y="1"/>
                    <a:pt x="43" y="0"/>
                  </a:cubicBezTo>
                  <a:cubicBezTo>
                    <a:pt x="31" y="0"/>
                    <a:pt x="21" y="20"/>
                    <a:pt x="19" y="30"/>
                  </a:cubicBezTo>
                  <a:close/>
                </a:path>
              </a:pathLst>
            </a:custGeom>
            <a:solidFill>
              <a:srgbClr val="4F3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1" name="Freeform 1524"/>
            <p:cNvSpPr/>
            <p:nvPr/>
          </p:nvSpPr>
          <p:spPr bwMode="auto">
            <a:xfrm>
              <a:off x="5953808" y="26043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3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2" name="Freeform 1525"/>
            <p:cNvSpPr/>
            <p:nvPr/>
          </p:nvSpPr>
          <p:spPr bwMode="auto">
            <a:xfrm>
              <a:off x="5769531" y="2522443"/>
              <a:ext cx="298353" cy="380254"/>
            </a:xfrm>
            <a:custGeom>
              <a:avLst/>
              <a:gdLst>
                <a:gd name="T0" fmla="*/ 52 w 86"/>
                <a:gd name="T1" fmla="*/ 0 h 110"/>
                <a:gd name="T2" fmla="*/ 9 w 86"/>
                <a:gd name="T3" fmla="*/ 57 h 110"/>
                <a:gd name="T4" fmla="*/ 19 w 86"/>
                <a:gd name="T5" fmla="*/ 91 h 110"/>
                <a:gd name="T6" fmla="*/ 9 w 86"/>
                <a:gd name="T7" fmla="*/ 101 h 110"/>
                <a:gd name="T8" fmla="*/ 0 w 86"/>
                <a:gd name="T9" fmla="*/ 93 h 110"/>
                <a:gd name="T10" fmla="*/ 10 w 86"/>
                <a:gd name="T11" fmla="*/ 110 h 110"/>
                <a:gd name="T12" fmla="*/ 27 w 86"/>
                <a:gd name="T13" fmla="*/ 104 h 110"/>
                <a:gd name="T14" fmla="*/ 29 w 86"/>
                <a:gd name="T15" fmla="*/ 54 h 110"/>
                <a:gd name="T16" fmla="*/ 53 w 86"/>
                <a:gd name="T17" fmla="*/ 24 h 110"/>
                <a:gd name="T18" fmla="*/ 55 w 86"/>
                <a:gd name="T19" fmla="*/ 25 h 110"/>
                <a:gd name="T20" fmla="*/ 65 w 86"/>
                <a:gd name="T21" fmla="*/ 32 h 110"/>
                <a:gd name="T22" fmla="*/ 78 w 86"/>
                <a:gd name="T23" fmla="*/ 42 h 110"/>
                <a:gd name="T24" fmla="*/ 84 w 86"/>
                <a:gd name="T25" fmla="*/ 34 h 110"/>
                <a:gd name="T26" fmla="*/ 85 w 86"/>
                <a:gd name="T27" fmla="*/ 19 h 110"/>
                <a:gd name="T28" fmla="*/ 52 w 86"/>
                <a:gd name="T2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110">
                  <a:moveTo>
                    <a:pt x="52" y="0"/>
                  </a:moveTo>
                  <a:cubicBezTo>
                    <a:pt x="14" y="0"/>
                    <a:pt x="9" y="45"/>
                    <a:pt x="9" y="57"/>
                  </a:cubicBezTo>
                  <a:cubicBezTo>
                    <a:pt x="9" y="69"/>
                    <a:pt x="19" y="83"/>
                    <a:pt x="19" y="91"/>
                  </a:cubicBezTo>
                  <a:cubicBezTo>
                    <a:pt x="19" y="99"/>
                    <a:pt x="16" y="101"/>
                    <a:pt x="9" y="101"/>
                  </a:cubicBezTo>
                  <a:cubicBezTo>
                    <a:pt x="4" y="101"/>
                    <a:pt x="0" y="93"/>
                    <a:pt x="0" y="93"/>
                  </a:cubicBezTo>
                  <a:cubicBezTo>
                    <a:pt x="0" y="99"/>
                    <a:pt x="4" y="107"/>
                    <a:pt x="10" y="110"/>
                  </a:cubicBezTo>
                  <a:cubicBezTo>
                    <a:pt x="16" y="110"/>
                    <a:pt x="26" y="110"/>
                    <a:pt x="27" y="104"/>
                  </a:cubicBezTo>
                  <a:cubicBezTo>
                    <a:pt x="29" y="99"/>
                    <a:pt x="27" y="65"/>
                    <a:pt x="29" y="54"/>
                  </a:cubicBezTo>
                  <a:cubicBezTo>
                    <a:pt x="31" y="43"/>
                    <a:pt x="41" y="24"/>
                    <a:pt x="53" y="24"/>
                  </a:cubicBezTo>
                  <a:cubicBezTo>
                    <a:pt x="54" y="24"/>
                    <a:pt x="55" y="24"/>
                    <a:pt x="55" y="25"/>
                  </a:cubicBezTo>
                  <a:cubicBezTo>
                    <a:pt x="58" y="26"/>
                    <a:pt x="61" y="29"/>
                    <a:pt x="65" y="32"/>
                  </a:cubicBezTo>
                  <a:cubicBezTo>
                    <a:pt x="68" y="33"/>
                    <a:pt x="74" y="35"/>
                    <a:pt x="78" y="42"/>
                  </a:cubicBezTo>
                  <a:cubicBezTo>
                    <a:pt x="80" y="40"/>
                    <a:pt x="83" y="38"/>
                    <a:pt x="84" y="34"/>
                  </a:cubicBezTo>
                  <a:cubicBezTo>
                    <a:pt x="86" y="29"/>
                    <a:pt x="86" y="24"/>
                    <a:pt x="85" y="19"/>
                  </a:cubicBezTo>
                  <a:cubicBezTo>
                    <a:pt x="78" y="9"/>
                    <a:pt x="68" y="0"/>
                    <a:pt x="52" y="0"/>
                  </a:cubicBezTo>
                  <a:close/>
                </a:path>
              </a:pathLst>
            </a:custGeom>
            <a:solidFill>
              <a:srgbClr val="6E5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3" name="Freeform 1526"/>
            <p:cNvSpPr/>
            <p:nvPr/>
          </p:nvSpPr>
          <p:spPr bwMode="auto">
            <a:xfrm>
              <a:off x="5873369" y="2687707"/>
              <a:ext cx="59964" cy="27788"/>
            </a:xfrm>
            <a:custGeom>
              <a:avLst/>
              <a:gdLst>
                <a:gd name="T0" fmla="*/ 15 w 17"/>
                <a:gd name="T1" fmla="*/ 2 h 8"/>
                <a:gd name="T2" fmla="*/ 13 w 17"/>
                <a:gd name="T3" fmla="*/ 1 h 8"/>
                <a:gd name="T4" fmla="*/ 12 w 17"/>
                <a:gd name="T5" fmla="*/ 0 h 8"/>
                <a:gd name="T6" fmla="*/ 10 w 17"/>
                <a:gd name="T7" fmla="*/ 0 h 8"/>
                <a:gd name="T8" fmla="*/ 8 w 17"/>
                <a:gd name="T9" fmla="*/ 0 h 8"/>
                <a:gd name="T10" fmla="*/ 8 w 17"/>
                <a:gd name="T11" fmla="*/ 0 h 8"/>
                <a:gd name="T12" fmla="*/ 8 w 17"/>
                <a:gd name="T13" fmla="*/ 0 h 8"/>
                <a:gd name="T14" fmla="*/ 7 w 17"/>
                <a:gd name="T15" fmla="*/ 0 h 8"/>
                <a:gd name="T16" fmla="*/ 5 w 17"/>
                <a:gd name="T17" fmla="*/ 0 h 8"/>
                <a:gd name="T18" fmla="*/ 3 w 17"/>
                <a:gd name="T19" fmla="*/ 1 h 8"/>
                <a:gd name="T20" fmla="*/ 1 w 17"/>
                <a:gd name="T21" fmla="*/ 4 h 8"/>
                <a:gd name="T22" fmla="*/ 0 w 17"/>
                <a:gd name="T23" fmla="*/ 8 h 8"/>
                <a:gd name="T24" fmla="*/ 0 w 17"/>
                <a:gd name="T25" fmla="*/ 8 h 8"/>
                <a:gd name="T26" fmla="*/ 1 w 17"/>
                <a:gd name="T27" fmla="*/ 5 h 8"/>
                <a:gd name="T28" fmla="*/ 4 w 17"/>
                <a:gd name="T29" fmla="*/ 2 h 8"/>
                <a:gd name="T30" fmla="*/ 5 w 17"/>
                <a:gd name="T31" fmla="*/ 1 h 8"/>
                <a:gd name="T32" fmla="*/ 7 w 17"/>
                <a:gd name="T33" fmla="*/ 1 h 8"/>
                <a:gd name="T34" fmla="*/ 8 w 17"/>
                <a:gd name="T35" fmla="*/ 2 h 8"/>
                <a:gd name="T36" fmla="*/ 8 w 17"/>
                <a:gd name="T37" fmla="*/ 2 h 8"/>
                <a:gd name="T38" fmla="*/ 8 w 17"/>
                <a:gd name="T39" fmla="*/ 1 h 8"/>
                <a:gd name="T40" fmla="*/ 9 w 17"/>
                <a:gd name="T41" fmla="*/ 1 h 8"/>
                <a:gd name="T42" fmla="*/ 11 w 17"/>
                <a:gd name="T43" fmla="*/ 1 h 8"/>
                <a:gd name="T44" fmla="*/ 13 w 17"/>
                <a:gd name="T45" fmla="*/ 2 h 8"/>
                <a:gd name="T46" fmla="*/ 14 w 17"/>
                <a:gd name="T47" fmla="*/ 3 h 8"/>
                <a:gd name="T48" fmla="*/ 16 w 17"/>
                <a:gd name="T49" fmla="*/ 4 h 8"/>
                <a:gd name="T50" fmla="*/ 17 w 17"/>
                <a:gd name="T51" fmla="*/ 5 h 8"/>
                <a:gd name="T52" fmla="*/ 17 w 17"/>
                <a:gd name="T53" fmla="*/ 5 h 8"/>
                <a:gd name="T54" fmla="*/ 17 w 17"/>
                <a:gd name="T55" fmla="*/ 4 h 8"/>
                <a:gd name="T56" fmla="*/ 15 w 17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8">
                  <a:moveTo>
                    <a:pt x="15" y="2"/>
                  </a:moveTo>
                  <a:cubicBezTo>
                    <a:pt x="14" y="2"/>
                    <a:pt x="14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0" y="6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5" y="3"/>
                    <a:pt x="16" y="4"/>
                    <a:pt x="16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4"/>
                    <a:pt x="16" y="3"/>
                    <a:pt x="15" y="2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4" name="Freeform 1527"/>
            <p:cNvSpPr/>
            <p:nvPr/>
          </p:nvSpPr>
          <p:spPr bwMode="auto">
            <a:xfrm>
              <a:off x="5971358" y="2687707"/>
              <a:ext cx="61425" cy="27788"/>
            </a:xfrm>
            <a:custGeom>
              <a:avLst/>
              <a:gdLst>
                <a:gd name="T0" fmla="*/ 14 w 18"/>
                <a:gd name="T1" fmla="*/ 2 h 8"/>
                <a:gd name="T2" fmla="*/ 12 w 18"/>
                <a:gd name="T3" fmla="*/ 1 h 8"/>
                <a:gd name="T4" fmla="*/ 10 w 18"/>
                <a:gd name="T5" fmla="*/ 0 h 8"/>
                <a:gd name="T6" fmla="*/ 10 w 18"/>
                <a:gd name="T7" fmla="*/ 0 h 8"/>
                <a:gd name="T8" fmla="*/ 9 w 18"/>
                <a:gd name="T9" fmla="*/ 0 h 8"/>
                <a:gd name="T10" fmla="*/ 9 w 18"/>
                <a:gd name="T11" fmla="*/ 0 h 8"/>
                <a:gd name="T12" fmla="*/ 8 w 18"/>
                <a:gd name="T13" fmla="*/ 0 h 8"/>
                <a:gd name="T14" fmla="*/ 6 w 18"/>
                <a:gd name="T15" fmla="*/ 1 h 8"/>
                <a:gd name="T16" fmla="*/ 4 w 18"/>
                <a:gd name="T17" fmla="*/ 1 h 8"/>
                <a:gd name="T18" fmla="*/ 3 w 18"/>
                <a:gd name="T19" fmla="*/ 2 h 8"/>
                <a:gd name="T20" fmla="*/ 1 w 18"/>
                <a:gd name="T21" fmla="*/ 4 h 8"/>
                <a:gd name="T22" fmla="*/ 0 w 18"/>
                <a:gd name="T23" fmla="*/ 5 h 8"/>
                <a:gd name="T24" fmla="*/ 0 w 18"/>
                <a:gd name="T25" fmla="*/ 5 h 8"/>
                <a:gd name="T26" fmla="*/ 1 w 18"/>
                <a:gd name="T27" fmla="*/ 5 h 8"/>
                <a:gd name="T28" fmla="*/ 3 w 18"/>
                <a:gd name="T29" fmla="*/ 3 h 8"/>
                <a:gd name="T30" fmla="*/ 5 w 18"/>
                <a:gd name="T31" fmla="*/ 2 h 8"/>
                <a:gd name="T32" fmla="*/ 6 w 18"/>
                <a:gd name="T33" fmla="*/ 2 h 8"/>
                <a:gd name="T34" fmla="*/ 8 w 18"/>
                <a:gd name="T35" fmla="*/ 1 h 8"/>
                <a:gd name="T36" fmla="*/ 9 w 18"/>
                <a:gd name="T37" fmla="*/ 1 h 8"/>
                <a:gd name="T38" fmla="*/ 9 w 18"/>
                <a:gd name="T39" fmla="*/ 1 h 8"/>
                <a:gd name="T40" fmla="*/ 10 w 18"/>
                <a:gd name="T41" fmla="*/ 1 h 8"/>
                <a:gd name="T42" fmla="*/ 10 w 18"/>
                <a:gd name="T43" fmla="*/ 1 h 8"/>
                <a:gd name="T44" fmla="*/ 12 w 18"/>
                <a:gd name="T45" fmla="*/ 2 h 8"/>
                <a:gd name="T46" fmla="*/ 14 w 18"/>
                <a:gd name="T47" fmla="*/ 3 h 8"/>
                <a:gd name="T48" fmla="*/ 16 w 18"/>
                <a:gd name="T49" fmla="*/ 5 h 8"/>
                <a:gd name="T50" fmla="*/ 18 w 18"/>
                <a:gd name="T51" fmla="*/ 8 h 8"/>
                <a:gd name="T52" fmla="*/ 18 w 18"/>
                <a:gd name="T53" fmla="*/ 8 h 8"/>
                <a:gd name="T54" fmla="*/ 16 w 18"/>
                <a:gd name="T55" fmla="*/ 5 h 8"/>
                <a:gd name="T56" fmla="*/ 14 w 18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8">
                  <a:moveTo>
                    <a:pt x="14" y="2"/>
                  </a:moveTo>
                  <a:cubicBezTo>
                    <a:pt x="14" y="2"/>
                    <a:pt x="13" y="1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2" y="2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7" y="7"/>
                    <a:pt x="16" y="5"/>
                  </a:cubicBezTo>
                  <a:cubicBezTo>
                    <a:pt x="16" y="4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5" name="Freeform 1528"/>
            <p:cNvSpPr/>
            <p:nvPr/>
          </p:nvSpPr>
          <p:spPr bwMode="auto">
            <a:xfrm>
              <a:off x="5814869" y="2548768"/>
              <a:ext cx="111151" cy="191590"/>
            </a:xfrm>
            <a:custGeom>
              <a:avLst/>
              <a:gdLst>
                <a:gd name="T0" fmla="*/ 20 w 32"/>
                <a:gd name="T1" fmla="*/ 3 h 55"/>
                <a:gd name="T2" fmla="*/ 0 w 32"/>
                <a:gd name="T3" fmla="*/ 45 h 55"/>
                <a:gd name="T4" fmla="*/ 0 w 32"/>
                <a:gd name="T5" fmla="*/ 46 h 55"/>
                <a:gd name="T6" fmla="*/ 11 w 32"/>
                <a:gd name="T7" fmla="*/ 37 h 55"/>
                <a:gd name="T8" fmla="*/ 30 w 32"/>
                <a:gd name="T9" fmla="*/ 12 h 55"/>
                <a:gd name="T10" fmla="*/ 20 w 32"/>
                <a:gd name="T11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55">
                  <a:moveTo>
                    <a:pt x="20" y="3"/>
                  </a:moveTo>
                  <a:cubicBezTo>
                    <a:pt x="4" y="11"/>
                    <a:pt x="0" y="41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5"/>
                    <a:pt x="7" y="50"/>
                    <a:pt x="11" y="37"/>
                  </a:cubicBezTo>
                  <a:cubicBezTo>
                    <a:pt x="16" y="24"/>
                    <a:pt x="28" y="17"/>
                    <a:pt x="30" y="12"/>
                  </a:cubicBezTo>
                  <a:cubicBezTo>
                    <a:pt x="32" y="7"/>
                    <a:pt x="25" y="0"/>
                    <a:pt x="20" y="3"/>
                  </a:cubicBezTo>
                  <a:close/>
                </a:path>
              </a:pathLst>
            </a:custGeom>
            <a:solidFill>
              <a:srgbClr val="856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6" name="Freeform 1529"/>
            <p:cNvSpPr/>
            <p:nvPr/>
          </p:nvSpPr>
          <p:spPr bwMode="auto">
            <a:xfrm>
              <a:off x="6029859" y="2588256"/>
              <a:ext cx="109689" cy="307128"/>
            </a:xfrm>
            <a:custGeom>
              <a:avLst/>
              <a:gdLst>
                <a:gd name="T0" fmla="*/ 9 w 32"/>
                <a:gd name="T1" fmla="*/ 69 h 89"/>
                <a:gd name="T2" fmla="*/ 22 w 32"/>
                <a:gd name="T3" fmla="*/ 40 h 89"/>
                <a:gd name="T4" fmla="*/ 10 w 32"/>
                <a:gd name="T5" fmla="*/ 0 h 89"/>
                <a:gd name="T6" fmla="*/ 9 w 32"/>
                <a:gd name="T7" fmla="*/ 15 h 89"/>
                <a:gd name="T8" fmla="*/ 3 w 32"/>
                <a:gd name="T9" fmla="*/ 23 h 89"/>
                <a:gd name="T10" fmla="*/ 7 w 32"/>
                <a:gd name="T11" fmla="*/ 34 h 89"/>
                <a:gd name="T12" fmla="*/ 1 w 32"/>
                <a:gd name="T13" fmla="*/ 72 h 89"/>
                <a:gd name="T14" fmla="*/ 5 w 32"/>
                <a:gd name="T15" fmla="*/ 83 h 89"/>
                <a:gd name="T16" fmla="*/ 11 w 32"/>
                <a:gd name="T17" fmla="*/ 87 h 89"/>
                <a:gd name="T18" fmla="*/ 19 w 32"/>
                <a:gd name="T19" fmla="*/ 89 h 89"/>
                <a:gd name="T20" fmla="*/ 32 w 32"/>
                <a:gd name="T21" fmla="*/ 72 h 89"/>
                <a:gd name="T22" fmla="*/ 19 w 32"/>
                <a:gd name="T23" fmla="*/ 79 h 89"/>
                <a:gd name="T24" fmla="*/ 9 w 32"/>
                <a:gd name="T25" fmla="*/ 6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89">
                  <a:moveTo>
                    <a:pt x="9" y="69"/>
                  </a:moveTo>
                  <a:cubicBezTo>
                    <a:pt x="9" y="60"/>
                    <a:pt x="22" y="50"/>
                    <a:pt x="22" y="40"/>
                  </a:cubicBezTo>
                  <a:cubicBezTo>
                    <a:pt x="22" y="34"/>
                    <a:pt x="20" y="14"/>
                    <a:pt x="10" y="0"/>
                  </a:cubicBezTo>
                  <a:cubicBezTo>
                    <a:pt x="11" y="5"/>
                    <a:pt x="11" y="10"/>
                    <a:pt x="9" y="15"/>
                  </a:cubicBezTo>
                  <a:cubicBezTo>
                    <a:pt x="8" y="19"/>
                    <a:pt x="5" y="21"/>
                    <a:pt x="3" y="23"/>
                  </a:cubicBezTo>
                  <a:cubicBezTo>
                    <a:pt x="4" y="26"/>
                    <a:pt x="6" y="30"/>
                    <a:pt x="7" y="34"/>
                  </a:cubicBezTo>
                  <a:cubicBezTo>
                    <a:pt x="10" y="54"/>
                    <a:pt x="0" y="52"/>
                    <a:pt x="1" y="72"/>
                  </a:cubicBezTo>
                  <a:cubicBezTo>
                    <a:pt x="1" y="77"/>
                    <a:pt x="1" y="80"/>
                    <a:pt x="5" y="83"/>
                  </a:cubicBezTo>
                  <a:cubicBezTo>
                    <a:pt x="7" y="84"/>
                    <a:pt x="9" y="86"/>
                    <a:pt x="11" y="87"/>
                  </a:cubicBezTo>
                  <a:cubicBezTo>
                    <a:pt x="14" y="88"/>
                    <a:pt x="17" y="89"/>
                    <a:pt x="19" y="89"/>
                  </a:cubicBezTo>
                  <a:cubicBezTo>
                    <a:pt x="29" y="89"/>
                    <a:pt x="32" y="72"/>
                    <a:pt x="32" y="72"/>
                  </a:cubicBezTo>
                  <a:cubicBezTo>
                    <a:pt x="32" y="72"/>
                    <a:pt x="25" y="79"/>
                    <a:pt x="19" y="79"/>
                  </a:cubicBezTo>
                  <a:cubicBezTo>
                    <a:pt x="14" y="79"/>
                    <a:pt x="9" y="78"/>
                    <a:pt x="9" y="69"/>
                  </a:cubicBezTo>
                  <a:close/>
                </a:path>
              </a:pathLst>
            </a:custGeom>
            <a:solidFill>
              <a:srgbClr val="614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7" name="Freeform 1530"/>
            <p:cNvSpPr/>
            <p:nvPr/>
          </p:nvSpPr>
          <p:spPr bwMode="auto">
            <a:xfrm>
              <a:off x="5994758" y="2632132"/>
              <a:ext cx="73125" cy="255940"/>
            </a:xfrm>
            <a:custGeom>
              <a:avLst/>
              <a:gdLst>
                <a:gd name="T0" fmla="*/ 11 w 21"/>
                <a:gd name="T1" fmla="*/ 59 h 74"/>
                <a:gd name="T2" fmla="*/ 17 w 21"/>
                <a:gd name="T3" fmla="*/ 21 h 74"/>
                <a:gd name="T4" fmla="*/ 13 w 21"/>
                <a:gd name="T5" fmla="*/ 10 h 74"/>
                <a:gd name="T6" fmla="*/ 0 w 21"/>
                <a:gd name="T7" fmla="*/ 0 h 74"/>
                <a:gd name="T8" fmla="*/ 10 w 21"/>
                <a:gd name="T9" fmla="*/ 12 h 74"/>
                <a:gd name="T10" fmla="*/ 15 w 21"/>
                <a:gd name="T11" fmla="*/ 27 h 74"/>
                <a:gd name="T12" fmla="*/ 8 w 21"/>
                <a:gd name="T13" fmla="*/ 59 h 74"/>
                <a:gd name="T14" fmla="*/ 21 w 21"/>
                <a:gd name="T15" fmla="*/ 74 h 74"/>
                <a:gd name="T16" fmla="*/ 15 w 21"/>
                <a:gd name="T17" fmla="*/ 70 h 74"/>
                <a:gd name="T18" fmla="*/ 11 w 21"/>
                <a:gd name="T19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74">
                  <a:moveTo>
                    <a:pt x="11" y="59"/>
                  </a:moveTo>
                  <a:cubicBezTo>
                    <a:pt x="10" y="39"/>
                    <a:pt x="20" y="41"/>
                    <a:pt x="17" y="21"/>
                  </a:cubicBezTo>
                  <a:cubicBezTo>
                    <a:pt x="16" y="17"/>
                    <a:pt x="14" y="13"/>
                    <a:pt x="13" y="10"/>
                  </a:cubicBezTo>
                  <a:cubicBezTo>
                    <a:pt x="9" y="3"/>
                    <a:pt x="3" y="1"/>
                    <a:pt x="0" y="0"/>
                  </a:cubicBezTo>
                  <a:cubicBezTo>
                    <a:pt x="3" y="3"/>
                    <a:pt x="7" y="7"/>
                    <a:pt x="10" y="12"/>
                  </a:cubicBezTo>
                  <a:cubicBezTo>
                    <a:pt x="13" y="17"/>
                    <a:pt x="15" y="22"/>
                    <a:pt x="15" y="27"/>
                  </a:cubicBezTo>
                  <a:cubicBezTo>
                    <a:pt x="16" y="36"/>
                    <a:pt x="8" y="48"/>
                    <a:pt x="8" y="59"/>
                  </a:cubicBezTo>
                  <a:cubicBezTo>
                    <a:pt x="8" y="67"/>
                    <a:pt x="14" y="72"/>
                    <a:pt x="21" y="74"/>
                  </a:cubicBezTo>
                  <a:cubicBezTo>
                    <a:pt x="19" y="73"/>
                    <a:pt x="17" y="71"/>
                    <a:pt x="15" y="70"/>
                  </a:cubicBezTo>
                  <a:cubicBezTo>
                    <a:pt x="11" y="67"/>
                    <a:pt x="11" y="64"/>
                    <a:pt x="11" y="59"/>
                  </a:cubicBezTo>
                  <a:close/>
                </a:path>
              </a:pathLst>
            </a:custGeom>
            <a:solidFill>
              <a:srgbClr val="856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8" name="Freeform 1531"/>
            <p:cNvSpPr/>
            <p:nvPr/>
          </p:nvSpPr>
          <p:spPr bwMode="auto">
            <a:xfrm>
              <a:off x="5839732" y="3303425"/>
              <a:ext cx="55575" cy="58501"/>
            </a:xfrm>
            <a:custGeom>
              <a:avLst/>
              <a:gdLst>
                <a:gd name="T0" fmla="*/ 15 w 16"/>
                <a:gd name="T1" fmla="*/ 1 h 17"/>
                <a:gd name="T2" fmla="*/ 14 w 16"/>
                <a:gd name="T3" fmla="*/ 0 h 17"/>
                <a:gd name="T4" fmla="*/ 13 w 16"/>
                <a:gd name="T5" fmla="*/ 0 h 17"/>
                <a:gd name="T6" fmla="*/ 14 w 16"/>
                <a:gd name="T7" fmla="*/ 1 h 17"/>
                <a:gd name="T8" fmla="*/ 15 w 16"/>
                <a:gd name="T9" fmla="*/ 2 h 17"/>
                <a:gd name="T10" fmla="*/ 15 w 16"/>
                <a:gd name="T11" fmla="*/ 3 h 17"/>
                <a:gd name="T12" fmla="*/ 15 w 16"/>
                <a:gd name="T13" fmla="*/ 3 h 17"/>
                <a:gd name="T14" fmla="*/ 15 w 16"/>
                <a:gd name="T15" fmla="*/ 3 h 17"/>
                <a:gd name="T16" fmla="*/ 15 w 16"/>
                <a:gd name="T17" fmla="*/ 3 h 17"/>
                <a:gd name="T18" fmla="*/ 15 w 16"/>
                <a:gd name="T19" fmla="*/ 3 h 17"/>
                <a:gd name="T20" fmla="*/ 15 w 16"/>
                <a:gd name="T21" fmla="*/ 3 h 17"/>
                <a:gd name="T22" fmla="*/ 15 w 16"/>
                <a:gd name="T23" fmla="*/ 3 h 17"/>
                <a:gd name="T24" fmla="*/ 15 w 16"/>
                <a:gd name="T25" fmla="*/ 3 h 17"/>
                <a:gd name="T26" fmla="*/ 14 w 16"/>
                <a:gd name="T27" fmla="*/ 4 h 17"/>
                <a:gd name="T28" fmla="*/ 13 w 16"/>
                <a:gd name="T29" fmla="*/ 6 h 17"/>
                <a:gd name="T30" fmla="*/ 10 w 16"/>
                <a:gd name="T31" fmla="*/ 10 h 17"/>
                <a:gd name="T32" fmla="*/ 6 w 16"/>
                <a:gd name="T33" fmla="*/ 13 h 17"/>
                <a:gd name="T34" fmla="*/ 5 w 16"/>
                <a:gd name="T35" fmla="*/ 15 h 17"/>
                <a:gd name="T36" fmla="*/ 3 w 16"/>
                <a:gd name="T37" fmla="*/ 16 h 17"/>
                <a:gd name="T38" fmla="*/ 3 w 16"/>
                <a:gd name="T39" fmla="*/ 16 h 17"/>
                <a:gd name="T40" fmla="*/ 3 w 16"/>
                <a:gd name="T41" fmla="*/ 16 h 17"/>
                <a:gd name="T42" fmla="*/ 2 w 16"/>
                <a:gd name="T43" fmla="*/ 16 h 17"/>
                <a:gd name="T44" fmla="*/ 1 w 16"/>
                <a:gd name="T45" fmla="*/ 15 h 17"/>
                <a:gd name="T46" fmla="*/ 0 w 16"/>
                <a:gd name="T47" fmla="*/ 15 h 17"/>
                <a:gd name="T48" fmla="*/ 1 w 16"/>
                <a:gd name="T49" fmla="*/ 16 h 17"/>
                <a:gd name="T50" fmla="*/ 2 w 16"/>
                <a:gd name="T51" fmla="*/ 16 h 17"/>
                <a:gd name="T52" fmla="*/ 3 w 16"/>
                <a:gd name="T53" fmla="*/ 17 h 17"/>
                <a:gd name="T54" fmla="*/ 3 w 16"/>
                <a:gd name="T55" fmla="*/ 17 h 17"/>
                <a:gd name="T56" fmla="*/ 4 w 16"/>
                <a:gd name="T57" fmla="*/ 17 h 17"/>
                <a:gd name="T58" fmla="*/ 6 w 16"/>
                <a:gd name="T59" fmla="*/ 16 h 17"/>
                <a:gd name="T60" fmla="*/ 7 w 16"/>
                <a:gd name="T61" fmla="*/ 14 h 17"/>
                <a:gd name="T62" fmla="*/ 11 w 16"/>
                <a:gd name="T63" fmla="*/ 11 h 17"/>
                <a:gd name="T64" fmla="*/ 14 w 16"/>
                <a:gd name="T65" fmla="*/ 7 h 17"/>
                <a:gd name="T66" fmla="*/ 15 w 16"/>
                <a:gd name="T67" fmla="*/ 5 h 17"/>
                <a:gd name="T68" fmla="*/ 16 w 16"/>
                <a:gd name="T69" fmla="*/ 4 h 17"/>
                <a:gd name="T70" fmla="*/ 16 w 16"/>
                <a:gd name="T71" fmla="*/ 3 h 17"/>
                <a:gd name="T72" fmla="*/ 15 w 16"/>
                <a:gd name="T7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7">
                  <a:moveTo>
                    <a:pt x="15" y="1"/>
                  </a:move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1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2" y="7"/>
                    <a:pt x="11" y="8"/>
                    <a:pt x="10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6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8" y="13"/>
                    <a:pt x="10" y="12"/>
                    <a:pt x="11" y="11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6"/>
                    <a:pt x="15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5" y="2"/>
                    <a:pt x="15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9" name="Rectangle 1532"/>
            <p:cNvSpPr>
              <a:spLocks noChangeArrowheads="1"/>
            </p:cNvSpPr>
            <p:nvPr/>
          </p:nvSpPr>
          <p:spPr bwMode="auto">
            <a:xfrm>
              <a:off x="6070809" y="3359001"/>
              <a:ext cx="1463" cy="146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0" name="Freeform 1533"/>
            <p:cNvSpPr/>
            <p:nvPr/>
          </p:nvSpPr>
          <p:spPr bwMode="auto">
            <a:xfrm>
              <a:off x="6022546" y="3303425"/>
              <a:ext cx="58501" cy="58501"/>
            </a:xfrm>
            <a:custGeom>
              <a:avLst/>
              <a:gdLst>
                <a:gd name="T0" fmla="*/ 16 w 17"/>
                <a:gd name="T1" fmla="*/ 14 h 17"/>
                <a:gd name="T2" fmla="*/ 15 w 17"/>
                <a:gd name="T3" fmla="*/ 15 h 17"/>
                <a:gd name="T4" fmla="*/ 14 w 17"/>
                <a:gd name="T5" fmla="*/ 16 h 17"/>
                <a:gd name="T6" fmla="*/ 14 w 17"/>
                <a:gd name="T7" fmla="*/ 16 h 17"/>
                <a:gd name="T8" fmla="*/ 14 w 17"/>
                <a:gd name="T9" fmla="*/ 16 h 17"/>
                <a:gd name="T10" fmla="*/ 14 w 17"/>
                <a:gd name="T11" fmla="*/ 16 h 17"/>
                <a:gd name="T12" fmla="*/ 14 w 17"/>
                <a:gd name="T13" fmla="*/ 16 h 17"/>
                <a:gd name="T14" fmla="*/ 14 w 17"/>
                <a:gd name="T15" fmla="*/ 16 h 17"/>
                <a:gd name="T16" fmla="*/ 14 w 17"/>
                <a:gd name="T17" fmla="*/ 16 h 17"/>
                <a:gd name="T18" fmla="*/ 14 w 17"/>
                <a:gd name="T19" fmla="*/ 16 h 17"/>
                <a:gd name="T20" fmla="*/ 14 w 17"/>
                <a:gd name="T21" fmla="*/ 15 h 17"/>
                <a:gd name="T22" fmla="*/ 13 w 17"/>
                <a:gd name="T23" fmla="*/ 15 h 17"/>
                <a:gd name="T24" fmla="*/ 13 w 17"/>
                <a:gd name="T25" fmla="*/ 15 h 17"/>
                <a:gd name="T26" fmla="*/ 11 w 17"/>
                <a:gd name="T27" fmla="*/ 13 h 17"/>
                <a:gd name="T28" fmla="*/ 7 w 17"/>
                <a:gd name="T29" fmla="*/ 10 h 17"/>
                <a:gd name="T30" fmla="*/ 4 w 17"/>
                <a:gd name="T31" fmla="*/ 7 h 17"/>
                <a:gd name="T32" fmla="*/ 2 w 17"/>
                <a:gd name="T33" fmla="*/ 5 h 17"/>
                <a:gd name="T34" fmla="*/ 1 w 17"/>
                <a:gd name="T35" fmla="*/ 4 h 17"/>
                <a:gd name="T36" fmla="*/ 1 w 17"/>
                <a:gd name="T37" fmla="*/ 3 h 17"/>
                <a:gd name="T38" fmla="*/ 1 w 17"/>
                <a:gd name="T39" fmla="*/ 3 h 17"/>
                <a:gd name="T40" fmla="*/ 1 w 17"/>
                <a:gd name="T41" fmla="*/ 2 h 17"/>
                <a:gd name="T42" fmla="*/ 1 w 17"/>
                <a:gd name="T43" fmla="*/ 1 h 17"/>
                <a:gd name="T44" fmla="*/ 2 w 17"/>
                <a:gd name="T45" fmla="*/ 0 h 17"/>
                <a:gd name="T46" fmla="*/ 1 w 17"/>
                <a:gd name="T47" fmla="*/ 1 h 17"/>
                <a:gd name="T48" fmla="*/ 0 w 17"/>
                <a:gd name="T49" fmla="*/ 2 h 17"/>
                <a:gd name="T50" fmla="*/ 0 w 17"/>
                <a:gd name="T51" fmla="*/ 3 h 17"/>
                <a:gd name="T52" fmla="*/ 0 w 17"/>
                <a:gd name="T53" fmla="*/ 4 h 17"/>
                <a:gd name="T54" fmla="*/ 0 w 17"/>
                <a:gd name="T55" fmla="*/ 4 h 17"/>
                <a:gd name="T56" fmla="*/ 1 w 17"/>
                <a:gd name="T57" fmla="*/ 6 h 17"/>
                <a:gd name="T58" fmla="*/ 3 w 17"/>
                <a:gd name="T59" fmla="*/ 8 h 17"/>
                <a:gd name="T60" fmla="*/ 6 w 17"/>
                <a:gd name="T61" fmla="*/ 11 h 17"/>
                <a:gd name="T62" fmla="*/ 10 w 17"/>
                <a:gd name="T63" fmla="*/ 14 h 17"/>
                <a:gd name="T64" fmla="*/ 12 w 17"/>
                <a:gd name="T65" fmla="*/ 16 h 17"/>
                <a:gd name="T66" fmla="*/ 13 w 17"/>
                <a:gd name="T67" fmla="*/ 16 h 17"/>
                <a:gd name="T68" fmla="*/ 14 w 17"/>
                <a:gd name="T69" fmla="*/ 16 h 17"/>
                <a:gd name="T70" fmla="*/ 16 w 17"/>
                <a:gd name="T71" fmla="*/ 15 h 17"/>
                <a:gd name="T72" fmla="*/ 16 w 17"/>
                <a:gd name="T73" fmla="*/ 14 h 17"/>
                <a:gd name="T74" fmla="*/ 17 w 17"/>
                <a:gd name="T75" fmla="*/ 13 h 17"/>
                <a:gd name="T76" fmla="*/ 16 w 17"/>
                <a:gd name="T7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16" y="14"/>
                  </a:moveTo>
                  <a:cubicBezTo>
                    <a:pt x="16" y="14"/>
                    <a:pt x="16" y="15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4"/>
                    <a:pt x="12" y="14"/>
                    <a:pt x="11" y="13"/>
                  </a:cubicBezTo>
                  <a:cubicBezTo>
                    <a:pt x="10" y="12"/>
                    <a:pt x="8" y="11"/>
                    <a:pt x="7" y="10"/>
                  </a:cubicBezTo>
                  <a:cubicBezTo>
                    <a:pt x="6" y="9"/>
                    <a:pt x="5" y="8"/>
                    <a:pt x="4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8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8" y="12"/>
                    <a:pt x="9" y="13"/>
                    <a:pt x="10" y="14"/>
                  </a:cubicBezTo>
                  <a:cubicBezTo>
                    <a:pt x="11" y="15"/>
                    <a:pt x="11" y="15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7"/>
                    <a:pt x="14" y="16"/>
                  </a:cubicBezTo>
                  <a:cubicBezTo>
                    <a:pt x="15" y="16"/>
                    <a:pt x="15" y="16"/>
                    <a:pt x="16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3"/>
                    <a:pt x="17" y="14"/>
                    <a:pt x="16" y="14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1" name="Freeform 1534"/>
            <p:cNvSpPr/>
            <p:nvPr/>
          </p:nvSpPr>
          <p:spPr bwMode="auto">
            <a:xfrm>
              <a:off x="5956732" y="3144011"/>
              <a:ext cx="17550" cy="253015"/>
            </a:xfrm>
            <a:custGeom>
              <a:avLst/>
              <a:gdLst>
                <a:gd name="T0" fmla="*/ 4 w 5"/>
                <a:gd name="T1" fmla="*/ 49 h 73"/>
                <a:gd name="T2" fmla="*/ 2 w 5"/>
                <a:gd name="T3" fmla="*/ 38 h 73"/>
                <a:gd name="T4" fmla="*/ 3 w 5"/>
                <a:gd name="T5" fmla="*/ 26 h 73"/>
                <a:gd name="T6" fmla="*/ 2 w 5"/>
                <a:gd name="T7" fmla="*/ 20 h 73"/>
                <a:gd name="T8" fmla="*/ 3 w 5"/>
                <a:gd name="T9" fmla="*/ 8 h 73"/>
                <a:gd name="T10" fmla="*/ 0 w 5"/>
                <a:gd name="T11" fmla="*/ 0 h 73"/>
                <a:gd name="T12" fmla="*/ 1 w 5"/>
                <a:gd name="T13" fmla="*/ 20 h 73"/>
                <a:gd name="T14" fmla="*/ 3 w 5"/>
                <a:gd name="T15" fmla="*/ 73 h 73"/>
                <a:gd name="T16" fmla="*/ 5 w 5"/>
                <a:gd name="T17" fmla="*/ 67 h 73"/>
                <a:gd name="T18" fmla="*/ 3 w 5"/>
                <a:gd name="T19" fmla="*/ 62 h 73"/>
                <a:gd name="T20" fmla="*/ 4 w 5"/>
                <a:gd name="T21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3">
                  <a:moveTo>
                    <a:pt x="4" y="49"/>
                  </a:moveTo>
                  <a:cubicBezTo>
                    <a:pt x="4" y="46"/>
                    <a:pt x="2" y="43"/>
                    <a:pt x="2" y="38"/>
                  </a:cubicBezTo>
                  <a:cubicBezTo>
                    <a:pt x="2" y="33"/>
                    <a:pt x="3" y="30"/>
                    <a:pt x="3" y="26"/>
                  </a:cubicBezTo>
                  <a:cubicBezTo>
                    <a:pt x="3" y="22"/>
                    <a:pt x="2" y="25"/>
                    <a:pt x="2" y="20"/>
                  </a:cubicBezTo>
                  <a:cubicBezTo>
                    <a:pt x="2" y="16"/>
                    <a:pt x="2" y="11"/>
                    <a:pt x="3" y="8"/>
                  </a:cubicBezTo>
                  <a:cubicBezTo>
                    <a:pt x="3" y="5"/>
                    <a:pt x="0" y="0"/>
                    <a:pt x="0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5" y="71"/>
                    <a:pt x="5" y="67"/>
                  </a:cubicBezTo>
                  <a:cubicBezTo>
                    <a:pt x="5" y="64"/>
                    <a:pt x="4" y="63"/>
                    <a:pt x="3" y="62"/>
                  </a:cubicBezTo>
                  <a:cubicBezTo>
                    <a:pt x="2" y="61"/>
                    <a:pt x="4" y="53"/>
                    <a:pt x="4" y="49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2" name="Oval 1535"/>
            <p:cNvSpPr>
              <a:spLocks noChangeArrowheads="1"/>
            </p:cNvSpPr>
            <p:nvPr/>
          </p:nvSpPr>
          <p:spPr bwMode="auto">
            <a:xfrm>
              <a:off x="5946495" y="3144011"/>
              <a:ext cx="10237" cy="10237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3" name="Oval 1536"/>
            <p:cNvSpPr>
              <a:spLocks noChangeArrowheads="1"/>
            </p:cNvSpPr>
            <p:nvPr/>
          </p:nvSpPr>
          <p:spPr bwMode="auto">
            <a:xfrm>
              <a:off x="5946495" y="3203975"/>
              <a:ext cx="10237" cy="10237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4" name="Oval 1537"/>
            <p:cNvSpPr>
              <a:spLocks noChangeArrowheads="1"/>
            </p:cNvSpPr>
            <p:nvPr/>
          </p:nvSpPr>
          <p:spPr bwMode="auto">
            <a:xfrm>
              <a:off x="5946495" y="3265400"/>
              <a:ext cx="10237" cy="10237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5" name="Oval 1538"/>
            <p:cNvSpPr>
              <a:spLocks noChangeArrowheads="1"/>
            </p:cNvSpPr>
            <p:nvPr/>
          </p:nvSpPr>
          <p:spPr bwMode="auto">
            <a:xfrm>
              <a:off x="5953808" y="3348764"/>
              <a:ext cx="5850" cy="7313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6" name="Freeform 1539"/>
            <p:cNvSpPr/>
            <p:nvPr/>
          </p:nvSpPr>
          <p:spPr bwMode="auto">
            <a:xfrm>
              <a:off x="5887994" y="3282950"/>
              <a:ext cx="296891" cy="296891"/>
            </a:xfrm>
            <a:custGeom>
              <a:avLst/>
              <a:gdLst>
                <a:gd name="T0" fmla="*/ 0 w 203"/>
                <a:gd name="T1" fmla="*/ 90 h 203"/>
                <a:gd name="T2" fmla="*/ 111 w 203"/>
                <a:gd name="T3" fmla="*/ 203 h 203"/>
                <a:gd name="T4" fmla="*/ 203 w 203"/>
                <a:gd name="T5" fmla="*/ 123 h 203"/>
                <a:gd name="T6" fmla="*/ 92 w 203"/>
                <a:gd name="T7" fmla="*/ 0 h 203"/>
                <a:gd name="T8" fmla="*/ 0 w 203"/>
                <a:gd name="T9" fmla="*/ 9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0" y="90"/>
                  </a:moveTo>
                  <a:lnTo>
                    <a:pt x="111" y="203"/>
                  </a:lnTo>
                  <a:lnTo>
                    <a:pt x="203" y="123"/>
                  </a:lnTo>
                  <a:lnTo>
                    <a:pt x="92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997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7" name="Freeform 1540"/>
            <p:cNvSpPr/>
            <p:nvPr/>
          </p:nvSpPr>
          <p:spPr bwMode="auto">
            <a:xfrm>
              <a:off x="5911394" y="3318051"/>
              <a:ext cx="238390" cy="231077"/>
            </a:xfrm>
            <a:custGeom>
              <a:avLst/>
              <a:gdLst>
                <a:gd name="T0" fmla="*/ 71 w 163"/>
                <a:gd name="T1" fmla="*/ 0 h 158"/>
                <a:gd name="T2" fmla="*/ 0 w 163"/>
                <a:gd name="T3" fmla="*/ 66 h 158"/>
                <a:gd name="T4" fmla="*/ 97 w 163"/>
                <a:gd name="T5" fmla="*/ 158 h 158"/>
                <a:gd name="T6" fmla="*/ 163 w 163"/>
                <a:gd name="T7" fmla="*/ 99 h 158"/>
                <a:gd name="T8" fmla="*/ 163 w 163"/>
                <a:gd name="T9" fmla="*/ 87 h 158"/>
                <a:gd name="T10" fmla="*/ 154 w 163"/>
                <a:gd name="T11" fmla="*/ 87 h 158"/>
                <a:gd name="T12" fmla="*/ 71 w 163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58">
                  <a:moveTo>
                    <a:pt x="71" y="0"/>
                  </a:moveTo>
                  <a:lnTo>
                    <a:pt x="0" y="66"/>
                  </a:lnTo>
                  <a:lnTo>
                    <a:pt x="97" y="158"/>
                  </a:lnTo>
                  <a:lnTo>
                    <a:pt x="163" y="99"/>
                  </a:lnTo>
                  <a:lnTo>
                    <a:pt x="163" y="87"/>
                  </a:lnTo>
                  <a:lnTo>
                    <a:pt x="154" y="8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8" name="Freeform 1541"/>
            <p:cNvSpPr/>
            <p:nvPr/>
          </p:nvSpPr>
          <p:spPr bwMode="auto">
            <a:xfrm>
              <a:off x="5921632" y="3320975"/>
              <a:ext cx="73125" cy="68738"/>
            </a:xfrm>
            <a:custGeom>
              <a:avLst/>
              <a:gdLst>
                <a:gd name="T0" fmla="*/ 24 w 50"/>
                <a:gd name="T1" fmla="*/ 7 h 47"/>
                <a:gd name="T2" fmla="*/ 22 w 50"/>
                <a:gd name="T3" fmla="*/ 5 h 47"/>
                <a:gd name="T4" fmla="*/ 5 w 50"/>
                <a:gd name="T5" fmla="*/ 19 h 47"/>
                <a:gd name="T6" fmla="*/ 8 w 50"/>
                <a:gd name="T7" fmla="*/ 21 h 47"/>
                <a:gd name="T8" fmla="*/ 0 w 50"/>
                <a:gd name="T9" fmla="*/ 31 h 47"/>
                <a:gd name="T10" fmla="*/ 17 w 50"/>
                <a:gd name="T11" fmla="*/ 47 h 47"/>
                <a:gd name="T12" fmla="*/ 50 w 50"/>
                <a:gd name="T13" fmla="*/ 14 h 47"/>
                <a:gd name="T14" fmla="*/ 36 w 50"/>
                <a:gd name="T15" fmla="*/ 0 h 47"/>
                <a:gd name="T16" fmla="*/ 24 w 50"/>
                <a:gd name="T17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7">
                  <a:moveTo>
                    <a:pt x="24" y="7"/>
                  </a:moveTo>
                  <a:lnTo>
                    <a:pt x="22" y="5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0" y="31"/>
                  </a:lnTo>
                  <a:lnTo>
                    <a:pt x="17" y="47"/>
                  </a:lnTo>
                  <a:lnTo>
                    <a:pt x="50" y="14"/>
                  </a:lnTo>
                  <a:lnTo>
                    <a:pt x="36" y="0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DB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9" name="Freeform 1542"/>
            <p:cNvSpPr/>
            <p:nvPr/>
          </p:nvSpPr>
          <p:spPr bwMode="auto">
            <a:xfrm>
              <a:off x="5933332" y="3366313"/>
              <a:ext cx="64351" cy="61425"/>
            </a:xfrm>
            <a:custGeom>
              <a:avLst/>
              <a:gdLst>
                <a:gd name="T0" fmla="*/ 0 w 44"/>
                <a:gd name="T1" fmla="*/ 35 h 42"/>
                <a:gd name="T2" fmla="*/ 7 w 44"/>
                <a:gd name="T3" fmla="*/ 42 h 42"/>
                <a:gd name="T4" fmla="*/ 44 w 44"/>
                <a:gd name="T5" fmla="*/ 7 h 42"/>
                <a:gd name="T6" fmla="*/ 37 w 44"/>
                <a:gd name="T7" fmla="*/ 0 h 42"/>
                <a:gd name="T8" fmla="*/ 0 w 44"/>
                <a:gd name="T9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2">
                  <a:moveTo>
                    <a:pt x="0" y="35"/>
                  </a:moveTo>
                  <a:lnTo>
                    <a:pt x="7" y="42"/>
                  </a:lnTo>
                  <a:lnTo>
                    <a:pt x="44" y="7"/>
                  </a:lnTo>
                  <a:lnTo>
                    <a:pt x="37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0" name="Freeform 1543"/>
            <p:cNvSpPr/>
            <p:nvPr/>
          </p:nvSpPr>
          <p:spPr bwMode="auto">
            <a:xfrm>
              <a:off x="5953808" y="3369239"/>
              <a:ext cx="81901" cy="76051"/>
            </a:xfrm>
            <a:custGeom>
              <a:avLst/>
              <a:gdLst>
                <a:gd name="T0" fmla="*/ 0 w 56"/>
                <a:gd name="T1" fmla="*/ 47 h 52"/>
                <a:gd name="T2" fmla="*/ 4 w 56"/>
                <a:gd name="T3" fmla="*/ 52 h 52"/>
                <a:gd name="T4" fmla="*/ 56 w 56"/>
                <a:gd name="T5" fmla="*/ 2 h 52"/>
                <a:gd name="T6" fmla="*/ 52 w 56"/>
                <a:gd name="T7" fmla="*/ 0 h 52"/>
                <a:gd name="T8" fmla="*/ 0 w 56"/>
                <a:gd name="T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2">
                  <a:moveTo>
                    <a:pt x="0" y="47"/>
                  </a:moveTo>
                  <a:lnTo>
                    <a:pt x="4" y="5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1" name="Freeform 1544"/>
            <p:cNvSpPr/>
            <p:nvPr/>
          </p:nvSpPr>
          <p:spPr bwMode="auto">
            <a:xfrm>
              <a:off x="5964045" y="3379476"/>
              <a:ext cx="83364" cy="76051"/>
            </a:xfrm>
            <a:custGeom>
              <a:avLst/>
              <a:gdLst>
                <a:gd name="T0" fmla="*/ 0 w 57"/>
                <a:gd name="T1" fmla="*/ 50 h 52"/>
                <a:gd name="T2" fmla="*/ 5 w 57"/>
                <a:gd name="T3" fmla="*/ 52 h 52"/>
                <a:gd name="T4" fmla="*/ 57 w 57"/>
                <a:gd name="T5" fmla="*/ 3 h 52"/>
                <a:gd name="T6" fmla="*/ 52 w 57"/>
                <a:gd name="T7" fmla="*/ 0 h 52"/>
                <a:gd name="T8" fmla="*/ 0 w 57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2">
                  <a:moveTo>
                    <a:pt x="0" y="50"/>
                  </a:moveTo>
                  <a:lnTo>
                    <a:pt x="5" y="52"/>
                  </a:lnTo>
                  <a:lnTo>
                    <a:pt x="57" y="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2" name="Freeform 1545"/>
            <p:cNvSpPr/>
            <p:nvPr/>
          </p:nvSpPr>
          <p:spPr bwMode="auto">
            <a:xfrm>
              <a:off x="5974282" y="3389713"/>
              <a:ext cx="83364" cy="76051"/>
            </a:xfrm>
            <a:custGeom>
              <a:avLst/>
              <a:gdLst>
                <a:gd name="T0" fmla="*/ 0 w 57"/>
                <a:gd name="T1" fmla="*/ 50 h 52"/>
                <a:gd name="T2" fmla="*/ 5 w 57"/>
                <a:gd name="T3" fmla="*/ 52 h 52"/>
                <a:gd name="T4" fmla="*/ 57 w 57"/>
                <a:gd name="T5" fmla="*/ 3 h 52"/>
                <a:gd name="T6" fmla="*/ 52 w 57"/>
                <a:gd name="T7" fmla="*/ 0 h 52"/>
                <a:gd name="T8" fmla="*/ 0 w 57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2">
                  <a:moveTo>
                    <a:pt x="0" y="50"/>
                  </a:moveTo>
                  <a:lnTo>
                    <a:pt x="5" y="52"/>
                  </a:lnTo>
                  <a:lnTo>
                    <a:pt x="57" y="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3" name="Freeform 1546"/>
            <p:cNvSpPr/>
            <p:nvPr/>
          </p:nvSpPr>
          <p:spPr bwMode="auto">
            <a:xfrm>
              <a:off x="5984521" y="3399952"/>
              <a:ext cx="78975" cy="76051"/>
            </a:xfrm>
            <a:custGeom>
              <a:avLst/>
              <a:gdLst>
                <a:gd name="T0" fmla="*/ 0 w 54"/>
                <a:gd name="T1" fmla="*/ 50 h 52"/>
                <a:gd name="T2" fmla="*/ 5 w 54"/>
                <a:gd name="T3" fmla="*/ 52 h 52"/>
                <a:gd name="T4" fmla="*/ 54 w 54"/>
                <a:gd name="T5" fmla="*/ 3 h 52"/>
                <a:gd name="T6" fmla="*/ 52 w 54"/>
                <a:gd name="T7" fmla="*/ 0 h 52"/>
                <a:gd name="T8" fmla="*/ 0 w 54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2">
                  <a:moveTo>
                    <a:pt x="0" y="50"/>
                  </a:moveTo>
                  <a:lnTo>
                    <a:pt x="5" y="52"/>
                  </a:lnTo>
                  <a:lnTo>
                    <a:pt x="54" y="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4" name="Freeform 1547"/>
            <p:cNvSpPr/>
            <p:nvPr/>
          </p:nvSpPr>
          <p:spPr bwMode="auto">
            <a:xfrm>
              <a:off x="5994758" y="3410189"/>
              <a:ext cx="78975" cy="76051"/>
            </a:xfrm>
            <a:custGeom>
              <a:avLst/>
              <a:gdLst>
                <a:gd name="T0" fmla="*/ 0 w 54"/>
                <a:gd name="T1" fmla="*/ 50 h 52"/>
                <a:gd name="T2" fmla="*/ 5 w 54"/>
                <a:gd name="T3" fmla="*/ 52 h 52"/>
                <a:gd name="T4" fmla="*/ 54 w 54"/>
                <a:gd name="T5" fmla="*/ 5 h 52"/>
                <a:gd name="T6" fmla="*/ 52 w 54"/>
                <a:gd name="T7" fmla="*/ 0 h 52"/>
                <a:gd name="T8" fmla="*/ 0 w 54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2">
                  <a:moveTo>
                    <a:pt x="0" y="50"/>
                  </a:moveTo>
                  <a:lnTo>
                    <a:pt x="5" y="52"/>
                  </a:lnTo>
                  <a:lnTo>
                    <a:pt x="54" y="5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5" name="Freeform 1548"/>
            <p:cNvSpPr/>
            <p:nvPr/>
          </p:nvSpPr>
          <p:spPr bwMode="auto">
            <a:xfrm>
              <a:off x="6004996" y="3421889"/>
              <a:ext cx="80438" cy="76051"/>
            </a:xfrm>
            <a:custGeom>
              <a:avLst/>
              <a:gdLst>
                <a:gd name="T0" fmla="*/ 0 w 55"/>
                <a:gd name="T1" fmla="*/ 49 h 52"/>
                <a:gd name="T2" fmla="*/ 5 w 55"/>
                <a:gd name="T3" fmla="*/ 52 h 52"/>
                <a:gd name="T4" fmla="*/ 55 w 55"/>
                <a:gd name="T5" fmla="*/ 4 h 52"/>
                <a:gd name="T6" fmla="*/ 52 w 55"/>
                <a:gd name="T7" fmla="*/ 0 h 52"/>
                <a:gd name="T8" fmla="*/ 0 w 55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2">
                  <a:moveTo>
                    <a:pt x="0" y="49"/>
                  </a:moveTo>
                  <a:lnTo>
                    <a:pt x="5" y="52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6" name="Freeform 1549"/>
            <p:cNvSpPr/>
            <p:nvPr/>
          </p:nvSpPr>
          <p:spPr bwMode="auto">
            <a:xfrm>
              <a:off x="6015233" y="3432127"/>
              <a:ext cx="80438" cy="78975"/>
            </a:xfrm>
            <a:custGeom>
              <a:avLst/>
              <a:gdLst>
                <a:gd name="T0" fmla="*/ 0 w 55"/>
                <a:gd name="T1" fmla="*/ 49 h 54"/>
                <a:gd name="T2" fmla="*/ 5 w 55"/>
                <a:gd name="T3" fmla="*/ 54 h 54"/>
                <a:gd name="T4" fmla="*/ 55 w 55"/>
                <a:gd name="T5" fmla="*/ 4 h 54"/>
                <a:gd name="T6" fmla="*/ 52 w 55"/>
                <a:gd name="T7" fmla="*/ 0 h 54"/>
                <a:gd name="T8" fmla="*/ 0 w 55"/>
                <a:gd name="T9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4">
                  <a:moveTo>
                    <a:pt x="0" y="49"/>
                  </a:moveTo>
                  <a:lnTo>
                    <a:pt x="5" y="54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7" name="Freeform 1550"/>
            <p:cNvSpPr/>
            <p:nvPr/>
          </p:nvSpPr>
          <p:spPr bwMode="auto">
            <a:xfrm>
              <a:off x="6025470" y="3442364"/>
              <a:ext cx="80438" cy="78975"/>
            </a:xfrm>
            <a:custGeom>
              <a:avLst/>
              <a:gdLst>
                <a:gd name="T0" fmla="*/ 0 w 55"/>
                <a:gd name="T1" fmla="*/ 49 h 54"/>
                <a:gd name="T2" fmla="*/ 5 w 55"/>
                <a:gd name="T3" fmla="*/ 54 h 54"/>
                <a:gd name="T4" fmla="*/ 55 w 55"/>
                <a:gd name="T5" fmla="*/ 4 h 54"/>
                <a:gd name="T6" fmla="*/ 52 w 55"/>
                <a:gd name="T7" fmla="*/ 0 h 54"/>
                <a:gd name="T8" fmla="*/ 0 w 55"/>
                <a:gd name="T9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4">
                  <a:moveTo>
                    <a:pt x="0" y="49"/>
                  </a:moveTo>
                  <a:lnTo>
                    <a:pt x="5" y="54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8" name="Freeform 1551"/>
            <p:cNvSpPr/>
            <p:nvPr/>
          </p:nvSpPr>
          <p:spPr bwMode="auto">
            <a:xfrm>
              <a:off x="6070809" y="3334138"/>
              <a:ext cx="111151" cy="108226"/>
            </a:xfrm>
            <a:custGeom>
              <a:avLst/>
              <a:gdLst>
                <a:gd name="T0" fmla="*/ 22 w 32"/>
                <a:gd name="T1" fmla="*/ 0 h 31"/>
                <a:gd name="T2" fmla="*/ 18 w 32"/>
                <a:gd name="T3" fmla="*/ 5 h 31"/>
                <a:gd name="T4" fmla="*/ 11 w 32"/>
                <a:gd name="T5" fmla="*/ 5 h 31"/>
                <a:gd name="T6" fmla="*/ 3 w 32"/>
                <a:gd name="T7" fmla="*/ 12 h 31"/>
                <a:gd name="T8" fmla="*/ 3 w 32"/>
                <a:gd name="T9" fmla="*/ 16 h 31"/>
                <a:gd name="T10" fmla="*/ 0 w 32"/>
                <a:gd name="T11" fmla="*/ 23 h 31"/>
                <a:gd name="T12" fmla="*/ 0 w 32"/>
                <a:gd name="T13" fmla="*/ 29 h 31"/>
                <a:gd name="T14" fmla="*/ 3 w 32"/>
                <a:gd name="T15" fmla="*/ 31 h 31"/>
                <a:gd name="T16" fmla="*/ 17 w 32"/>
                <a:gd name="T17" fmla="*/ 26 h 31"/>
                <a:gd name="T18" fmla="*/ 26 w 32"/>
                <a:gd name="T19" fmla="*/ 19 h 31"/>
                <a:gd name="T20" fmla="*/ 27 w 32"/>
                <a:gd name="T21" fmla="*/ 12 h 31"/>
                <a:gd name="T22" fmla="*/ 32 w 32"/>
                <a:gd name="T23" fmla="*/ 6 h 31"/>
                <a:gd name="T24" fmla="*/ 31 w 32"/>
                <a:gd name="T25" fmla="*/ 4 h 31"/>
                <a:gd name="T26" fmla="*/ 22 w 32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1">
                  <a:moveTo>
                    <a:pt x="22" y="0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" y="31"/>
                    <a:pt x="3" y="31"/>
                  </a:cubicBezTo>
                  <a:cubicBezTo>
                    <a:pt x="4" y="31"/>
                    <a:pt x="17" y="26"/>
                    <a:pt x="17" y="26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4"/>
                    <a:pt x="31" y="4"/>
                    <a:pt x="31" y="4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1736"/>
            <p:cNvSpPr/>
            <p:nvPr/>
          </p:nvSpPr>
          <p:spPr bwMode="auto">
            <a:xfrm>
              <a:off x="4007202" y="3318050"/>
              <a:ext cx="109689" cy="179889"/>
            </a:xfrm>
            <a:custGeom>
              <a:avLst/>
              <a:gdLst>
                <a:gd name="T0" fmla="*/ 45 w 75"/>
                <a:gd name="T1" fmla="*/ 0 h 123"/>
                <a:gd name="T2" fmla="*/ 38 w 75"/>
                <a:gd name="T3" fmla="*/ 35 h 123"/>
                <a:gd name="T4" fmla="*/ 21 w 75"/>
                <a:gd name="T5" fmla="*/ 35 h 123"/>
                <a:gd name="T6" fmla="*/ 4 w 75"/>
                <a:gd name="T7" fmla="*/ 59 h 123"/>
                <a:gd name="T8" fmla="*/ 9 w 75"/>
                <a:gd name="T9" fmla="*/ 68 h 123"/>
                <a:gd name="T10" fmla="*/ 0 w 75"/>
                <a:gd name="T11" fmla="*/ 101 h 123"/>
                <a:gd name="T12" fmla="*/ 4 w 75"/>
                <a:gd name="T13" fmla="*/ 115 h 123"/>
                <a:gd name="T14" fmla="*/ 28 w 75"/>
                <a:gd name="T15" fmla="*/ 123 h 123"/>
                <a:gd name="T16" fmla="*/ 66 w 75"/>
                <a:gd name="T17" fmla="*/ 78 h 123"/>
                <a:gd name="T18" fmla="*/ 64 w 75"/>
                <a:gd name="T19" fmla="*/ 47 h 123"/>
                <a:gd name="T20" fmla="*/ 75 w 75"/>
                <a:gd name="T21" fmla="*/ 23 h 123"/>
                <a:gd name="T22" fmla="*/ 45 w 75"/>
                <a:gd name="T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23">
                  <a:moveTo>
                    <a:pt x="45" y="0"/>
                  </a:moveTo>
                  <a:lnTo>
                    <a:pt x="38" y="35"/>
                  </a:lnTo>
                  <a:lnTo>
                    <a:pt x="21" y="35"/>
                  </a:lnTo>
                  <a:lnTo>
                    <a:pt x="4" y="59"/>
                  </a:lnTo>
                  <a:lnTo>
                    <a:pt x="9" y="68"/>
                  </a:lnTo>
                  <a:lnTo>
                    <a:pt x="0" y="101"/>
                  </a:lnTo>
                  <a:lnTo>
                    <a:pt x="4" y="115"/>
                  </a:lnTo>
                  <a:lnTo>
                    <a:pt x="28" y="123"/>
                  </a:lnTo>
                  <a:lnTo>
                    <a:pt x="66" y="78"/>
                  </a:lnTo>
                  <a:lnTo>
                    <a:pt x="64" y="47"/>
                  </a:lnTo>
                  <a:lnTo>
                    <a:pt x="75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E5A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1737"/>
            <p:cNvSpPr/>
            <p:nvPr/>
          </p:nvSpPr>
          <p:spPr bwMode="auto">
            <a:xfrm>
              <a:off x="3526034" y="3313662"/>
              <a:ext cx="100914" cy="190127"/>
            </a:xfrm>
            <a:custGeom>
              <a:avLst/>
              <a:gdLst>
                <a:gd name="T0" fmla="*/ 40 w 69"/>
                <a:gd name="T1" fmla="*/ 38 h 130"/>
                <a:gd name="T2" fmla="*/ 45 w 69"/>
                <a:gd name="T3" fmla="*/ 0 h 130"/>
                <a:gd name="T4" fmla="*/ 5 w 69"/>
                <a:gd name="T5" fmla="*/ 17 h 130"/>
                <a:gd name="T6" fmla="*/ 12 w 69"/>
                <a:gd name="T7" fmla="*/ 45 h 130"/>
                <a:gd name="T8" fmla="*/ 0 w 69"/>
                <a:gd name="T9" fmla="*/ 74 h 130"/>
                <a:gd name="T10" fmla="*/ 26 w 69"/>
                <a:gd name="T11" fmla="*/ 130 h 130"/>
                <a:gd name="T12" fmla="*/ 52 w 69"/>
                <a:gd name="T13" fmla="*/ 130 h 130"/>
                <a:gd name="T14" fmla="*/ 59 w 69"/>
                <a:gd name="T15" fmla="*/ 118 h 130"/>
                <a:gd name="T16" fmla="*/ 59 w 69"/>
                <a:gd name="T17" fmla="*/ 81 h 130"/>
                <a:gd name="T18" fmla="*/ 69 w 69"/>
                <a:gd name="T19" fmla="*/ 74 h 130"/>
                <a:gd name="T20" fmla="*/ 59 w 69"/>
                <a:gd name="T21" fmla="*/ 43 h 130"/>
                <a:gd name="T22" fmla="*/ 40 w 69"/>
                <a:gd name="T23" fmla="*/ 3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30">
                  <a:moveTo>
                    <a:pt x="40" y="38"/>
                  </a:moveTo>
                  <a:lnTo>
                    <a:pt x="45" y="0"/>
                  </a:lnTo>
                  <a:lnTo>
                    <a:pt x="5" y="17"/>
                  </a:lnTo>
                  <a:lnTo>
                    <a:pt x="12" y="45"/>
                  </a:lnTo>
                  <a:lnTo>
                    <a:pt x="0" y="74"/>
                  </a:lnTo>
                  <a:lnTo>
                    <a:pt x="26" y="130"/>
                  </a:lnTo>
                  <a:lnTo>
                    <a:pt x="52" y="130"/>
                  </a:lnTo>
                  <a:lnTo>
                    <a:pt x="59" y="118"/>
                  </a:lnTo>
                  <a:lnTo>
                    <a:pt x="59" y="81"/>
                  </a:lnTo>
                  <a:lnTo>
                    <a:pt x="69" y="74"/>
                  </a:lnTo>
                  <a:lnTo>
                    <a:pt x="59" y="43"/>
                  </a:lnTo>
                  <a:lnTo>
                    <a:pt x="40" y="38"/>
                  </a:lnTo>
                  <a:close/>
                </a:path>
              </a:pathLst>
            </a:custGeom>
            <a:solidFill>
              <a:srgbClr val="EB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4" name="Freeform 1738"/>
            <p:cNvSpPr/>
            <p:nvPr/>
          </p:nvSpPr>
          <p:spPr bwMode="auto">
            <a:xfrm>
              <a:off x="3954551" y="4088794"/>
              <a:ext cx="438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1739"/>
            <p:cNvSpPr/>
            <p:nvPr/>
          </p:nvSpPr>
          <p:spPr bwMode="auto">
            <a:xfrm>
              <a:off x="3878500" y="4037607"/>
              <a:ext cx="121389" cy="78975"/>
            </a:xfrm>
            <a:custGeom>
              <a:avLst/>
              <a:gdLst>
                <a:gd name="T0" fmla="*/ 2 w 35"/>
                <a:gd name="T1" fmla="*/ 1 h 23"/>
                <a:gd name="T2" fmla="*/ 1 w 35"/>
                <a:gd name="T3" fmla="*/ 11 h 23"/>
                <a:gd name="T4" fmla="*/ 0 w 35"/>
                <a:gd name="T5" fmla="*/ 12 h 23"/>
                <a:gd name="T6" fmla="*/ 0 w 35"/>
                <a:gd name="T7" fmla="*/ 13 h 23"/>
                <a:gd name="T8" fmla="*/ 9 w 35"/>
                <a:gd name="T9" fmla="*/ 21 h 23"/>
                <a:gd name="T10" fmla="*/ 22 w 35"/>
                <a:gd name="T11" fmla="*/ 23 h 23"/>
                <a:gd name="T12" fmla="*/ 23 w 35"/>
                <a:gd name="T13" fmla="*/ 22 h 23"/>
                <a:gd name="T14" fmla="*/ 23 w 35"/>
                <a:gd name="T15" fmla="*/ 19 h 23"/>
                <a:gd name="T16" fmla="*/ 23 w 35"/>
                <a:gd name="T17" fmla="*/ 19 h 23"/>
                <a:gd name="T18" fmla="*/ 24 w 35"/>
                <a:gd name="T19" fmla="*/ 16 h 23"/>
                <a:gd name="T20" fmla="*/ 23 w 35"/>
                <a:gd name="T21" fmla="*/ 15 h 23"/>
                <a:gd name="T22" fmla="*/ 22 w 35"/>
                <a:gd name="T23" fmla="*/ 15 h 23"/>
                <a:gd name="T24" fmla="*/ 23 w 35"/>
                <a:gd name="T25" fmla="*/ 15 h 23"/>
                <a:gd name="T26" fmla="*/ 34 w 35"/>
                <a:gd name="T27" fmla="*/ 10 h 23"/>
                <a:gd name="T28" fmla="*/ 29 w 35"/>
                <a:gd name="T29" fmla="*/ 0 h 23"/>
                <a:gd name="T30" fmla="*/ 2 w 35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3">
                  <a:moveTo>
                    <a:pt x="2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4" y="19"/>
                    <a:pt x="24" y="16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32" y="13"/>
                    <a:pt x="34" y="10"/>
                  </a:cubicBezTo>
                  <a:cubicBezTo>
                    <a:pt x="35" y="7"/>
                    <a:pt x="30" y="1"/>
                    <a:pt x="29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1740"/>
            <p:cNvSpPr/>
            <p:nvPr/>
          </p:nvSpPr>
          <p:spPr bwMode="auto">
            <a:xfrm>
              <a:off x="3951625" y="4116583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1741"/>
            <p:cNvSpPr/>
            <p:nvPr/>
          </p:nvSpPr>
          <p:spPr bwMode="auto">
            <a:xfrm>
              <a:off x="3954551" y="4030295"/>
              <a:ext cx="55575" cy="86288"/>
            </a:xfrm>
            <a:custGeom>
              <a:avLst/>
              <a:gdLst>
                <a:gd name="T0" fmla="*/ 14 w 16"/>
                <a:gd name="T1" fmla="*/ 0 h 25"/>
                <a:gd name="T2" fmla="*/ 7 w 16"/>
                <a:gd name="T3" fmla="*/ 0 h 25"/>
                <a:gd name="T4" fmla="*/ 9 w 16"/>
                <a:gd name="T5" fmla="*/ 11 h 25"/>
                <a:gd name="T6" fmla="*/ 0 w 16"/>
                <a:gd name="T7" fmla="*/ 17 h 25"/>
                <a:gd name="T8" fmla="*/ 2 w 16"/>
                <a:gd name="T9" fmla="*/ 18 h 25"/>
                <a:gd name="T10" fmla="*/ 1 w 16"/>
                <a:gd name="T11" fmla="*/ 21 h 25"/>
                <a:gd name="T12" fmla="*/ 1 w 16"/>
                <a:gd name="T13" fmla="*/ 21 h 25"/>
                <a:gd name="T14" fmla="*/ 1 w 16"/>
                <a:gd name="T15" fmla="*/ 24 h 25"/>
                <a:gd name="T16" fmla="*/ 0 w 16"/>
                <a:gd name="T17" fmla="*/ 25 h 25"/>
                <a:gd name="T18" fmla="*/ 8 w 16"/>
                <a:gd name="T19" fmla="*/ 23 h 25"/>
                <a:gd name="T20" fmla="*/ 16 w 16"/>
                <a:gd name="T21" fmla="*/ 15 h 25"/>
                <a:gd name="T22" fmla="*/ 16 w 16"/>
                <a:gd name="T23" fmla="*/ 14 h 25"/>
                <a:gd name="T24" fmla="*/ 16 w 16"/>
                <a:gd name="T25" fmla="*/ 12 h 25"/>
                <a:gd name="T26" fmla="*/ 14 w 16"/>
                <a:gd name="T2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5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10" y="8"/>
                    <a:pt x="9" y="11"/>
                  </a:cubicBezTo>
                  <a:cubicBezTo>
                    <a:pt x="7" y="14"/>
                    <a:pt x="0" y="17"/>
                    <a:pt x="0" y="17"/>
                  </a:cubicBezTo>
                  <a:cubicBezTo>
                    <a:pt x="0" y="17"/>
                    <a:pt x="2" y="16"/>
                    <a:pt x="2" y="18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6" y="12"/>
                    <a:pt x="16" y="1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8" name="Freeform 1742"/>
            <p:cNvSpPr/>
            <p:nvPr/>
          </p:nvSpPr>
          <p:spPr bwMode="auto">
            <a:xfrm>
              <a:off x="3743948" y="4088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9" name="Freeform 1743"/>
            <p:cNvSpPr/>
            <p:nvPr/>
          </p:nvSpPr>
          <p:spPr bwMode="auto">
            <a:xfrm>
              <a:off x="3664973" y="4040532"/>
              <a:ext cx="119926" cy="76051"/>
            </a:xfrm>
            <a:custGeom>
              <a:avLst/>
              <a:gdLst>
                <a:gd name="T0" fmla="*/ 9 w 35"/>
                <a:gd name="T1" fmla="*/ 0 h 22"/>
                <a:gd name="T2" fmla="*/ 1 w 35"/>
                <a:gd name="T3" fmla="*/ 10 h 22"/>
                <a:gd name="T4" fmla="*/ 0 w 35"/>
                <a:gd name="T5" fmla="*/ 11 h 22"/>
                <a:gd name="T6" fmla="*/ 0 w 35"/>
                <a:gd name="T7" fmla="*/ 12 h 22"/>
                <a:gd name="T8" fmla="*/ 10 w 35"/>
                <a:gd name="T9" fmla="*/ 20 h 22"/>
                <a:gd name="T10" fmla="*/ 21 w 35"/>
                <a:gd name="T11" fmla="*/ 22 h 22"/>
                <a:gd name="T12" fmla="*/ 21 w 35"/>
                <a:gd name="T13" fmla="*/ 21 h 22"/>
                <a:gd name="T14" fmla="*/ 21 w 35"/>
                <a:gd name="T15" fmla="*/ 18 h 22"/>
                <a:gd name="T16" fmla="*/ 23 w 35"/>
                <a:gd name="T17" fmla="*/ 18 h 22"/>
                <a:gd name="T18" fmla="*/ 24 w 35"/>
                <a:gd name="T19" fmla="*/ 15 h 22"/>
                <a:gd name="T20" fmla="*/ 23 w 35"/>
                <a:gd name="T21" fmla="*/ 14 h 22"/>
                <a:gd name="T22" fmla="*/ 23 w 35"/>
                <a:gd name="T23" fmla="*/ 14 h 22"/>
                <a:gd name="T24" fmla="*/ 23 w 35"/>
                <a:gd name="T25" fmla="*/ 14 h 22"/>
                <a:gd name="T26" fmla="*/ 34 w 35"/>
                <a:gd name="T27" fmla="*/ 9 h 22"/>
                <a:gd name="T28" fmla="*/ 33 w 35"/>
                <a:gd name="T29" fmla="*/ 0 h 22"/>
                <a:gd name="T30" fmla="*/ 9 w 35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2">
                  <a:moveTo>
                    <a:pt x="9" y="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5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32" y="12"/>
                    <a:pt x="34" y="9"/>
                  </a:cubicBezTo>
                  <a:cubicBezTo>
                    <a:pt x="35" y="6"/>
                    <a:pt x="33" y="1"/>
                    <a:pt x="3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0" name="Rectangle 1744"/>
            <p:cNvSpPr>
              <a:spLocks noChangeArrowheads="1"/>
            </p:cNvSpPr>
            <p:nvPr/>
          </p:nvSpPr>
          <p:spPr bwMode="auto">
            <a:xfrm>
              <a:off x="3743948" y="4088794"/>
              <a:ext cx="1463" cy="1463"/>
            </a:xfrm>
            <a:prstGeom prst="rect">
              <a:avLst/>
            </a:pr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1" name="Freeform 1745"/>
            <p:cNvSpPr/>
            <p:nvPr/>
          </p:nvSpPr>
          <p:spPr bwMode="auto">
            <a:xfrm>
              <a:off x="3736635" y="4043457"/>
              <a:ext cx="70201" cy="73125"/>
            </a:xfrm>
            <a:custGeom>
              <a:avLst/>
              <a:gdLst>
                <a:gd name="T0" fmla="*/ 18 w 20"/>
                <a:gd name="T1" fmla="*/ 0 h 21"/>
                <a:gd name="T2" fmla="*/ 12 w 20"/>
                <a:gd name="T3" fmla="*/ 0 h 21"/>
                <a:gd name="T4" fmla="*/ 13 w 20"/>
                <a:gd name="T5" fmla="*/ 8 h 21"/>
                <a:gd name="T6" fmla="*/ 2 w 20"/>
                <a:gd name="T7" fmla="*/ 13 h 21"/>
                <a:gd name="T8" fmla="*/ 3 w 20"/>
                <a:gd name="T9" fmla="*/ 15 h 21"/>
                <a:gd name="T10" fmla="*/ 2 w 20"/>
                <a:gd name="T11" fmla="*/ 17 h 21"/>
                <a:gd name="T12" fmla="*/ 0 w 20"/>
                <a:gd name="T13" fmla="*/ 17 h 21"/>
                <a:gd name="T14" fmla="*/ 0 w 20"/>
                <a:gd name="T15" fmla="*/ 20 h 21"/>
                <a:gd name="T16" fmla="*/ 0 w 20"/>
                <a:gd name="T17" fmla="*/ 21 h 21"/>
                <a:gd name="T18" fmla="*/ 1 w 20"/>
                <a:gd name="T19" fmla="*/ 21 h 21"/>
                <a:gd name="T20" fmla="*/ 11 w 20"/>
                <a:gd name="T21" fmla="*/ 19 h 21"/>
                <a:gd name="T22" fmla="*/ 20 w 20"/>
                <a:gd name="T23" fmla="*/ 11 h 21"/>
                <a:gd name="T24" fmla="*/ 20 w 20"/>
                <a:gd name="T25" fmla="*/ 10 h 21"/>
                <a:gd name="T26" fmla="*/ 18 w 20"/>
                <a:gd name="T27" fmla="*/ 9 h 21"/>
                <a:gd name="T28" fmla="*/ 18 w 2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8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4" y="5"/>
                    <a:pt x="13" y="8"/>
                  </a:cubicBezTo>
                  <a:cubicBezTo>
                    <a:pt x="11" y="11"/>
                    <a:pt x="4" y="13"/>
                    <a:pt x="2" y="13"/>
                  </a:cubicBezTo>
                  <a:cubicBezTo>
                    <a:pt x="3" y="13"/>
                    <a:pt x="3" y="13"/>
                    <a:pt x="3" y="15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2" name="Freeform 1746"/>
            <p:cNvSpPr/>
            <p:nvPr/>
          </p:nvSpPr>
          <p:spPr bwMode="auto">
            <a:xfrm>
              <a:off x="3654736" y="3376550"/>
              <a:ext cx="147713" cy="649357"/>
            </a:xfrm>
            <a:custGeom>
              <a:avLst/>
              <a:gdLst>
                <a:gd name="T0" fmla="*/ 34 w 43"/>
                <a:gd name="T1" fmla="*/ 91 h 188"/>
                <a:gd name="T2" fmla="*/ 34 w 43"/>
                <a:gd name="T3" fmla="*/ 71 h 188"/>
                <a:gd name="T4" fmla="*/ 42 w 43"/>
                <a:gd name="T5" fmla="*/ 15 h 188"/>
                <a:gd name="T6" fmla="*/ 27 w 43"/>
                <a:gd name="T7" fmla="*/ 6 h 188"/>
                <a:gd name="T8" fmla="*/ 0 w 43"/>
                <a:gd name="T9" fmla="*/ 0 h 188"/>
                <a:gd name="T10" fmla="*/ 9 w 43"/>
                <a:gd name="T11" fmla="*/ 76 h 188"/>
                <a:gd name="T12" fmla="*/ 3 w 43"/>
                <a:gd name="T13" fmla="*/ 183 h 188"/>
                <a:gd name="T14" fmla="*/ 22 w 43"/>
                <a:gd name="T15" fmla="*/ 187 h 188"/>
                <a:gd name="T16" fmla="*/ 37 w 43"/>
                <a:gd name="T17" fmla="*/ 155 h 188"/>
                <a:gd name="T18" fmla="*/ 34 w 43"/>
                <a:gd name="T19" fmla="*/ 98 h 188"/>
                <a:gd name="T20" fmla="*/ 20 w 43"/>
                <a:gd name="T21" fmla="*/ 94 h 188"/>
                <a:gd name="T22" fmla="*/ 34 w 43"/>
                <a:gd name="T23" fmla="*/ 9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88">
                  <a:moveTo>
                    <a:pt x="34" y="91"/>
                  </a:moveTo>
                  <a:cubicBezTo>
                    <a:pt x="34" y="86"/>
                    <a:pt x="34" y="71"/>
                    <a:pt x="34" y="71"/>
                  </a:cubicBezTo>
                  <a:cubicBezTo>
                    <a:pt x="34" y="71"/>
                    <a:pt x="42" y="20"/>
                    <a:pt x="42" y="15"/>
                  </a:cubicBezTo>
                  <a:cubicBezTo>
                    <a:pt x="43" y="11"/>
                    <a:pt x="35" y="8"/>
                    <a:pt x="27" y="6"/>
                  </a:cubicBezTo>
                  <a:cubicBezTo>
                    <a:pt x="21" y="5"/>
                    <a:pt x="7" y="2"/>
                    <a:pt x="0" y="0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8" y="185"/>
                    <a:pt x="15" y="187"/>
                    <a:pt x="22" y="187"/>
                  </a:cubicBezTo>
                  <a:cubicBezTo>
                    <a:pt x="33" y="188"/>
                    <a:pt x="38" y="173"/>
                    <a:pt x="37" y="155"/>
                  </a:cubicBezTo>
                  <a:cubicBezTo>
                    <a:pt x="36" y="138"/>
                    <a:pt x="34" y="98"/>
                    <a:pt x="34" y="98"/>
                  </a:cubicBezTo>
                  <a:cubicBezTo>
                    <a:pt x="34" y="98"/>
                    <a:pt x="24" y="97"/>
                    <a:pt x="20" y="94"/>
                  </a:cubicBezTo>
                  <a:cubicBezTo>
                    <a:pt x="16" y="92"/>
                    <a:pt x="34" y="96"/>
                    <a:pt x="34" y="91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3" name="Freeform 1747"/>
            <p:cNvSpPr/>
            <p:nvPr/>
          </p:nvSpPr>
          <p:spPr bwMode="auto">
            <a:xfrm>
              <a:off x="3827312" y="3379475"/>
              <a:ext cx="165264" cy="643507"/>
            </a:xfrm>
            <a:custGeom>
              <a:avLst/>
              <a:gdLst>
                <a:gd name="T0" fmla="*/ 42 w 48"/>
                <a:gd name="T1" fmla="*/ 125 h 186"/>
                <a:gd name="T2" fmla="*/ 41 w 48"/>
                <a:gd name="T3" fmla="*/ 98 h 186"/>
                <a:gd name="T4" fmla="*/ 26 w 48"/>
                <a:gd name="T5" fmla="*/ 96 h 186"/>
                <a:gd name="T6" fmla="*/ 40 w 48"/>
                <a:gd name="T7" fmla="*/ 91 h 186"/>
                <a:gd name="T8" fmla="*/ 40 w 48"/>
                <a:gd name="T9" fmla="*/ 73 h 186"/>
                <a:gd name="T10" fmla="*/ 36 w 48"/>
                <a:gd name="T11" fmla="*/ 14 h 186"/>
                <a:gd name="T12" fmla="*/ 21 w 48"/>
                <a:gd name="T13" fmla="*/ 3 h 186"/>
                <a:gd name="T14" fmla="*/ 1 w 48"/>
                <a:gd name="T15" fmla="*/ 13 h 186"/>
                <a:gd name="T16" fmla="*/ 0 w 48"/>
                <a:gd name="T17" fmla="*/ 15 h 186"/>
                <a:gd name="T18" fmla="*/ 1 w 48"/>
                <a:gd name="T19" fmla="*/ 13 h 186"/>
                <a:gd name="T20" fmla="*/ 5 w 48"/>
                <a:gd name="T21" fmla="*/ 22 h 186"/>
                <a:gd name="T22" fmla="*/ 17 w 48"/>
                <a:gd name="T23" fmla="*/ 80 h 186"/>
                <a:gd name="T24" fmla="*/ 13 w 48"/>
                <a:gd name="T25" fmla="*/ 183 h 186"/>
                <a:gd name="T26" fmla="*/ 35 w 48"/>
                <a:gd name="T27" fmla="*/ 184 h 186"/>
                <a:gd name="T28" fmla="*/ 48 w 48"/>
                <a:gd name="T29" fmla="*/ 171 h 186"/>
                <a:gd name="T30" fmla="*/ 42 w 48"/>
                <a:gd name="T31" fmla="*/ 12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186">
                  <a:moveTo>
                    <a:pt x="42" y="125"/>
                  </a:moveTo>
                  <a:cubicBezTo>
                    <a:pt x="43" y="123"/>
                    <a:pt x="41" y="98"/>
                    <a:pt x="41" y="98"/>
                  </a:cubicBezTo>
                  <a:cubicBezTo>
                    <a:pt x="41" y="98"/>
                    <a:pt x="28" y="99"/>
                    <a:pt x="26" y="96"/>
                  </a:cubicBezTo>
                  <a:cubicBezTo>
                    <a:pt x="23" y="94"/>
                    <a:pt x="40" y="91"/>
                    <a:pt x="40" y="91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2" y="21"/>
                    <a:pt x="36" y="14"/>
                  </a:cubicBezTo>
                  <a:cubicBezTo>
                    <a:pt x="30" y="8"/>
                    <a:pt x="24" y="2"/>
                    <a:pt x="21" y="3"/>
                  </a:cubicBezTo>
                  <a:cubicBezTo>
                    <a:pt x="17" y="4"/>
                    <a:pt x="3" y="0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20" y="184"/>
                    <a:pt x="31" y="186"/>
                    <a:pt x="35" y="184"/>
                  </a:cubicBezTo>
                  <a:cubicBezTo>
                    <a:pt x="41" y="181"/>
                    <a:pt x="48" y="175"/>
                    <a:pt x="48" y="171"/>
                  </a:cubicBezTo>
                  <a:cubicBezTo>
                    <a:pt x="48" y="166"/>
                    <a:pt x="42" y="127"/>
                    <a:pt x="42" y="125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4" name="Freeform 1748"/>
            <p:cNvSpPr/>
            <p:nvPr/>
          </p:nvSpPr>
          <p:spPr bwMode="auto">
            <a:xfrm>
              <a:off x="3654736" y="3217136"/>
              <a:ext cx="370016" cy="833634"/>
            </a:xfrm>
            <a:custGeom>
              <a:avLst/>
              <a:gdLst>
                <a:gd name="T0" fmla="*/ 98 w 107"/>
                <a:gd name="T1" fmla="*/ 30 h 241"/>
                <a:gd name="T2" fmla="*/ 89 w 107"/>
                <a:gd name="T3" fmla="*/ 13 h 241"/>
                <a:gd name="T4" fmla="*/ 65 w 107"/>
                <a:gd name="T5" fmla="*/ 17 h 241"/>
                <a:gd name="T6" fmla="*/ 54 w 107"/>
                <a:gd name="T7" fmla="*/ 0 h 241"/>
                <a:gd name="T8" fmla="*/ 44 w 107"/>
                <a:gd name="T9" fmla="*/ 0 h 241"/>
                <a:gd name="T10" fmla="*/ 35 w 107"/>
                <a:gd name="T11" fmla="*/ 19 h 241"/>
                <a:gd name="T12" fmla="*/ 5 w 107"/>
                <a:gd name="T13" fmla="*/ 24 h 241"/>
                <a:gd name="T14" fmla="*/ 5 w 107"/>
                <a:gd name="T15" fmla="*/ 25 h 241"/>
                <a:gd name="T16" fmla="*/ 0 w 107"/>
                <a:gd name="T17" fmla="*/ 44 h 241"/>
                <a:gd name="T18" fmla="*/ 0 w 107"/>
                <a:gd name="T19" fmla="*/ 46 h 241"/>
                <a:gd name="T20" fmla="*/ 27 w 107"/>
                <a:gd name="T21" fmla="*/ 52 h 241"/>
                <a:gd name="T22" fmla="*/ 42 w 107"/>
                <a:gd name="T23" fmla="*/ 61 h 241"/>
                <a:gd name="T24" fmla="*/ 34 w 107"/>
                <a:gd name="T25" fmla="*/ 117 h 241"/>
                <a:gd name="T26" fmla="*/ 34 w 107"/>
                <a:gd name="T27" fmla="*/ 137 h 241"/>
                <a:gd name="T28" fmla="*/ 24 w 107"/>
                <a:gd name="T29" fmla="*/ 139 h 241"/>
                <a:gd name="T30" fmla="*/ 20 w 107"/>
                <a:gd name="T31" fmla="*/ 140 h 241"/>
                <a:gd name="T32" fmla="*/ 34 w 107"/>
                <a:gd name="T33" fmla="*/ 144 h 241"/>
                <a:gd name="T34" fmla="*/ 37 w 107"/>
                <a:gd name="T35" fmla="*/ 201 h 241"/>
                <a:gd name="T36" fmla="*/ 22 w 107"/>
                <a:gd name="T37" fmla="*/ 233 h 241"/>
                <a:gd name="T38" fmla="*/ 3 w 107"/>
                <a:gd name="T39" fmla="*/ 229 h 241"/>
                <a:gd name="T40" fmla="*/ 3 w 107"/>
                <a:gd name="T41" fmla="*/ 241 h 241"/>
                <a:gd name="T42" fmla="*/ 46 w 107"/>
                <a:gd name="T43" fmla="*/ 241 h 241"/>
                <a:gd name="T44" fmla="*/ 39 w 107"/>
                <a:gd name="T45" fmla="*/ 123 h 241"/>
                <a:gd name="T46" fmla="*/ 46 w 107"/>
                <a:gd name="T47" fmla="*/ 69 h 241"/>
                <a:gd name="T48" fmla="*/ 50 w 107"/>
                <a:gd name="T49" fmla="*/ 62 h 241"/>
                <a:gd name="T50" fmla="*/ 51 w 107"/>
                <a:gd name="T51" fmla="*/ 60 h 241"/>
                <a:gd name="T52" fmla="*/ 67 w 107"/>
                <a:gd name="T53" fmla="*/ 50 h 241"/>
                <a:gd name="T54" fmla="*/ 71 w 107"/>
                <a:gd name="T55" fmla="*/ 50 h 241"/>
                <a:gd name="T56" fmla="*/ 86 w 107"/>
                <a:gd name="T57" fmla="*/ 61 h 241"/>
                <a:gd name="T58" fmla="*/ 90 w 107"/>
                <a:gd name="T59" fmla="*/ 120 h 241"/>
                <a:gd name="T60" fmla="*/ 90 w 107"/>
                <a:gd name="T61" fmla="*/ 138 h 241"/>
                <a:gd name="T62" fmla="*/ 76 w 107"/>
                <a:gd name="T63" fmla="*/ 143 h 241"/>
                <a:gd name="T64" fmla="*/ 91 w 107"/>
                <a:gd name="T65" fmla="*/ 145 h 241"/>
                <a:gd name="T66" fmla="*/ 92 w 107"/>
                <a:gd name="T67" fmla="*/ 172 h 241"/>
                <a:gd name="T68" fmla="*/ 98 w 107"/>
                <a:gd name="T69" fmla="*/ 218 h 241"/>
                <a:gd name="T70" fmla="*/ 85 w 107"/>
                <a:gd name="T71" fmla="*/ 231 h 241"/>
                <a:gd name="T72" fmla="*/ 63 w 107"/>
                <a:gd name="T73" fmla="*/ 230 h 241"/>
                <a:gd name="T74" fmla="*/ 62 w 107"/>
                <a:gd name="T75" fmla="*/ 241 h 241"/>
                <a:gd name="T76" fmla="*/ 107 w 107"/>
                <a:gd name="T77" fmla="*/ 239 h 241"/>
                <a:gd name="T78" fmla="*/ 94 w 107"/>
                <a:gd name="T79" fmla="*/ 120 h 241"/>
                <a:gd name="T80" fmla="*/ 98 w 107"/>
                <a:gd name="T81" fmla="*/ 3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" h="241">
                  <a:moveTo>
                    <a:pt x="98" y="30"/>
                  </a:moveTo>
                  <a:cubicBezTo>
                    <a:pt x="89" y="13"/>
                    <a:pt x="89" y="13"/>
                    <a:pt x="89" y="13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7" y="48"/>
                    <a:pt x="21" y="51"/>
                    <a:pt x="27" y="52"/>
                  </a:cubicBezTo>
                  <a:cubicBezTo>
                    <a:pt x="35" y="54"/>
                    <a:pt x="43" y="57"/>
                    <a:pt x="42" y="61"/>
                  </a:cubicBezTo>
                  <a:cubicBezTo>
                    <a:pt x="42" y="66"/>
                    <a:pt x="34" y="117"/>
                    <a:pt x="34" y="117"/>
                  </a:cubicBezTo>
                  <a:cubicBezTo>
                    <a:pt x="34" y="117"/>
                    <a:pt x="34" y="132"/>
                    <a:pt x="34" y="137"/>
                  </a:cubicBezTo>
                  <a:cubicBezTo>
                    <a:pt x="34" y="140"/>
                    <a:pt x="28" y="139"/>
                    <a:pt x="24" y="139"/>
                  </a:cubicBezTo>
                  <a:cubicBezTo>
                    <a:pt x="21" y="139"/>
                    <a:pt x="18" y="139"/>
                    <a:pt x="20" y="140"/>
                  </a:cubicBezTo>
                  <a:cubicBezTo>
                    <a:pt x="24" y="143"/>
                    <a:pt x="34" y="144"/>
                    <a:pt x="34" y="144"/>
                  </a:cubicBezTo>
                  <a:cubicBezTo>
                    <a:pt x="34" y="144"/>
                    <a:pt x="36" y="184"/>
                    <a:pt x="37" y="201"/>
                  </a:cubicBezTo>
                  <a:cubicBezTo>
                    <a:pt x="38" y="219"/>
                    <a:pt x="33" y="234"/>
                    <a:pt x="22" y="233"/>
                  </a:cubicBezTo>
                  <a:cubicBezTo>
                    <a:pt x="15" y="233"/>
                    <a:pt x="8" y="231"/>
                    <a:pt x="3" y="229"/>
                  </a:cubicBezTo>
                  <a:cubicBezTo>
                    <a:pt x="3" y="241"/>
                    <a:pt x="3" y="241"/>
                    <a:pt x="3" y="241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1"/>
                    <a:pt x="50" y="60"/>
                    <a:pt x="51" y="60"/>
                  </a:cubicBezTo>
                  <a:cubicBezTo>
                    <a:pt x="52" y="50"/>
                    <a:pt x="61" y="50"/>
                    <a:pt x="67" y="50"/>
                  </a:cubicBezTo>
                  <a:cubicBezTo>
                    <a:pt x="68" y="50"/>
                    <a:pt x="70" y="50"/>
                    <a:pt x="71" y="50"/>
                  </a:cubicBezTo>
                  <a:cubicBezTo>
                    <a:pt x="74" y="49"/>
                    <a:pt x="80" y="55"/>
                    <a:pt x="86" y="61"/>
                  </a:cubicBezTo>
                  <a:cubicBezTo>
                    <a:pt x="92" y="68"/>
                    <a:pt x="90" y="120"/>
                    <a:pt x="90" y="120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73" y="141"/>
                    <a:pt x="76" y="143"/>
                  </a:cubicBezTo>
                  <a:cubicBezTo>
                    <a:pt x="78" y="146"/>
                    <a:pt x="91" y="145"/>
                    <a:pt x="91" y="145"/>
                  </a:cubicBezTo>
                  <a:cubicBezTo>
                    <a:pt x="91" y="145"/>
                    <a:pt x="93" y="170"/>
                    <a:pt x="92" y="172"/>
                  </a:cubicBezTo>
                  <a:cubicBezTo>
                    <a:pt x="92" y="174"/>
                    <a:pt x="98" y="213"/>
                    <a:pt x="98" y="218"/>
                  </a:cubicBezTo>
                  <a:cubicBezTo>
                    <a:pt x="98" y="222"/>
                    <a:pt x="91" y="228"/>
                    <a:pt x="85" y="231"/>
                  </a:cubicBezTo>
                  <a:cubicBezTo>
                    <a:pt x="81" y="233"/>
                    <a:pt x="70" y="231"/>
                    <a:pt x="63" y="230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107" y="239"/>
                    <a:pt x="107" y="239"/>
                    <a:pt x="107" y="239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8" y="30"/>
                    <a:pt x="98" y="30"/>
                    <a:pt x="98" y="30"/>
                  </a:cubicBezTo>
                </a:path>
              </a:pathLst>
            </a:custGeom>
            <a:solidFill>
              <a:srgbClr val="706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5" name="Freeform 1749"/>
            <p:cNvSpPr/>
            <p:nvPr/>
          </p:nvSpPr>
          <p:spPr bwMode="auto">
            <a:xfrm>
              <a:off x="3566984" y="2974358"/>
              <a:ext cx="114076" cy="374404"/>
            </a:xfrm>
            <a:custGeom>
              <a:avLst/>
              <a:gdLst>
                <a:gd name="T0" fmla="*/ 19 w 33"/>
                <a:gd name="T1" fmla="*/ 3 h 108"/>
                <a:gd name="T2" fmla="*/ 17 w 33"/>
                <a:gd name="T3" fmla="*/ 10 h 108"/>
                <a:gd name="T4" fmla="*/ 16 w 33"/>
                <a:gd name="T5" fmla="*/ 1 h 108"/>
                <a:gd name="T6" fmla="*/ 15 w 33"/>
                <a:gd name="T7" fmla="*/ 8 h 108"/>
                <a:gd name="T8" fmla="*/ 13 w 33"/>
                <a:gd name="T9" fmla="*/ 0 h 108"/>
                <a:gd name="T10" fmla="*/ 15 w 33"/>
                <a:gd name="T11" fmla="*/ 9 h 108"/>
                <a:gd name="T12" fmla="*/ 15 w 33"/>
                <a:gd name="T13" fmla="*/ 12 h 108"/>
                <a:gd name="T14" fmla="*/ 0 w 33"/>
                <a:gd name="T15" fmla="*/ 53 h 108"/>
                <a:gd name="T16" fmla="*/ 11 w 33"/>
                <a:gd name="T17" fmla="*/ 99 h 108"/>
                <a:gd name="T18" fmla="*/ 15 w 33"/>
                <a:gd name="T19" fmla="*/ 98 h 108"/>
                <a:gd name="T20" fmla="*/ 7 w 33"/>
                <a:gd name="T21" fmla="*/ 52 h 108"/>
                <a:gd name="T22" fmla="*/ 18 w 33"/>
                <a:gd name="T23" fmla="*/ 15 h 108"/>
                <a:gd name="T24" fmla="*/ 28 w 33"/>
                <a:gd name="T25" fmla="*/ 54 h 108"/>
                <a:gd name="T26" fmla="*/ 20 w 33"/>
                <a:gd name="T27" fmla="*/ 100 h 108"/>
                <a:gd name="T28" fmla="*/ 31 w 33"/>
                <a:gd name="T29" fmla="*/ 108 h 108"/>
                <a:gd name="T30" fmla="*/ 33 w 33"/>
                <a:gd name="T31" fmla="*/ 54 h 108"/>
                <a:gd name="T32" fmla="*/ 30 w 33"/>
                <a:gd name="T33" fmla="*/ 30 h 108"/>
                <a:gd name="T34" fmla="*/ 19 w 33"/>
                <a:gd name="T35" fmla="*/ 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108">
                  <a:moveTo>
                    <a:pt x="19" y="3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28" y="54"/>
                    <a:pt x="28" y="54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5" y="104"/>
                    <a:pt x="31" y="108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0" y="30"/>
                    <a:pt x="30" y="30"/>
                    <a:pt x="30" y="3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6" name="Freeform 1750"/>
            <p:cNvSpPr/>
            <p:nvPr/>
          </p:nvSpPr>
          <p:spPr bwMode="auto">
            <a:xfrm>
              <a:off x="3512871" y="2784231"/>
              <a:ext cx="614257" cy="595244"/>
            </a:xfrm>
            <a:custGeom>
              <a:avLst/>
              <a:gdLst>
                <a:gd name="T0" fmla="*/ 157 w 178"/>
                <a:gd name="T1" fmla="*/ 44 h 172"/>
                <a:gd name="T2" fmla="*/ 144 w 178"/>
                <a:gd name="T3" fmla="*/ 7 h 172"/>
                <a:gd name="T4" fmla="*/ 105 w 178"/>
                <a:gd name="T5" fmla="*/ 0 h 172"/>
                <a:gd name="T6" fmla="*/ 66 w 178"/>
                <a:gd name="T7" fmla="*/ 0 h 172"/>
                <a:gd name="T8" fmla="*/ 19 w 178"/>
                <a:gd name="T9" fmla="*/ 10 h 172"/>
                <a:gd name="T10" fmla="*/ 0 w 178"/>
                <a:gd name="T11" fmla="*/ 104 h 172"/>
                <a:gd name="T12" fmla="*/ 2 w 178"/>
                <a:gd name="T13" fmla="*/ 160 h 172"/>
                <a:gd name="T14" fmla="*/ 27 w 178"/>
                <a:gd name="T15" fmla="*/ 154 h 172"/>
                <a:gd name="T16" fmla="*/ 16 w 178"/>
                <a:gd name="T17" fmla="*/ 108 h 172"/>
                <a:gd name="T18" fmla="*/ 31 w 178"/>
                <a:gd name="T19" fmla="*/ 67 h 172"/>
                <a:gd name="T20" fmla="*/ 31 w 178"/>
                <a:gd name="T21" fmla="*/ 64 h 172"/>
                <a:gd name="T22" fmla="*/ 29 w 178"/>
                <a:gd name="T23" fmla="*/ 55 h 172"/>
                <a:gd name="T24" fmla="*/ 31 w 178"/>
                <a:gd name="T25" fmla="*/ 63 h 172"/>
                <a:gd name="T26" fmla="*/ 32 w 178"/>
                <a:gd name="T27" fmla="*/ 56 h 172"/>
                <a:gd name="T28" fmla="*/ 33 w 178"/>
                <a:gd name="T29" fmla="*/ 65 h 172"/>
                <a:gd name="T30" fmla="*/ 35 w 178"/>
                <a:gd name="T31" fmla="*/ 58 h 172"/>
                <a:gd name="T32" fmla="*/ 46 w 178"/>
                <a:gd name="T33" fmla="*/ 85 h 172"/>
                <a:gd name="T34" fmla="*/ 49 w 178"/>
                <a:gd name="T35" fmla="*/ 109 h 172"/>
                <a:gd name="T36" fmla="*/ 47 w 178"/>
                <a:gd name="T37" fmla="*/ 163 h 172"/>
                <a:gd name="T38" fmla="*/ 66 w 178"/>
                <a:gd name="T39" fmla="*/ 172 h 172"/>
                <a:gd name="T40" fmla="*/ 89 w 178"/>
                <a:gd name="T41" fmla="*/ 129 h 172"/>
                <a:gd name="T42" fmla="*/ 101 w 178"/>
                <a:gd name="T43" fmla="*/ 162 h 172"/>
                <a:gd name="T44" fmla="*/ 132 w 178"/>
                <a:gd name="T45" fmla="*/ 148 h 172"/>
                <a:gd name="T46" fmla="*/ 126 w 178"/>
                <a:gd name="T47" fmla="*/ 110 h 172"/>
                <a:gd name="T48" fmla="*/ 136 w 178"/>
                <a:gd name="T49" fmla="*/ 64 h 172"/>
                <a:gd name="T50" fmla="*/ 133 w 178"/>
                <a:gd name="T51" fmla="*/ 58 h 172"/>
                <a:gd name="T52" fmla="*/ 135 w 178"/>
                <a:gd name="T53" fmla="*/ 60 h 172"/>
                <a:gd name="T54" fmla="*/ 135 w 178"/>
                <a:gd name="T55" fmla="*/ 51 h 172"/>
                <a:gd name="T56" fmla="*/ 137 w 178"/>
                <a:gd name="T57" fmla="*/ 60 h 172"/>
                <a:gd name="T58" fmla="*/ 140 w 178"/>
                <a:gd name="T59" fmla="*/ 51 h 172"/>
                <a:gd name="T60" fmla="*/ 142 w 178"/>
                <a:gd name="T61" fmla="*/ 62 h 172"/>
                <a:gd name="T62" fmla="*/ 163 w 178"/>
                <a:gd name="T63" fmla="*/ 110 h 172"/>
                <a:gd name="T64" fmla="*/ 160 w 178"/>
                <a:gd name="T65" fmla="*/ 153 h 172"/>
                <a:gd name="T66" fmla="*/ 162 w 178"/>
                <a:gd name="T67" fmla="*/ 163 h 172"/>
                <a:gd name="T68" fmla="*/ 169 w 178"/>
                <a:gd name="T69" fmla="*/ 167 h 172"/>
                <a:gd name="T70" fmla="*/ 175 w 178"/>
                <a:gd name="T71" fmla="*/ 160 h 172"/>
                <a:gd name="T72" fmla="*/ 177 w 178"/>
                <a:gd name="T73" fmla="*/ 110 h 172"/>
                <a:gd name="T74" fmla="*/ 157 w 178"/>
                <a:gd name="T75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8" h="172">
                  <a:moveTo>
                    <a:pt x="157" y="44"/>
                  </a:moveTo>
                  <a:cubicBezTo>
                    <a:pt x="157" y="44"/>
                    <a:pt x="155" y="29"/>
                    <a:pt x="144" y="7"/>
                  </a:cubicBezTo>
                  <a:cubicBezTo>
                    <a:pt x="133" y="4"/>
                    <a:pt x="107" y="0"/>
                    <a:pt x="10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2" y="0"/>
                    <a:pt x="20" y="9"/>
                    <a:pt x="19" y="10"/>
                  </a:cubicBezTo>
                  <a:cubicBezTo>
                    <a:pt x="17" y="12"/>
                    <a:pt x="0" y="104"/>
                    <a:pt x="0" y="104"/>
                  </a:cubicBezTo>
                  <a:cubicBezTo>
                    <a:pt x="2" y="160"/>
                    <a:pt x="2" y="160"/>
                    <a:pt x="2" y="160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53" y="168"/>
                    <a:pt x="60" y="172"/>
                    <a:pt x="66" y="172"/>
                  </a:cubicBezTo>
                  <a:cubicBezTo>
                    <a:pt x="77" y="172"/>
                    <a:pt x="84" y="155"/>
                    <a:pt x="89" y="129"/>
                  </a:cubicBezTo>
                  <a:cubicBezTo>
                    <a:pt x="92" y="144"/>
                    <a:pt x="96" y="155"/>
                    <a:pt x="101" y="162"/>
                  </a:cubicBezTo>
                  <a:cubicBezTo>
                    <a:pt x="110" y="161"/>
                    <a:pt x="131" y="156"/>
                    <a:pt x="132" y="148"/>
                  </a:cubicBezTo>
                  <a:cubicBezTo>
                    <a:pt x="132" y="137"/>
                    <a:pt x="124" y="117"/>
                    <a:pt x="126" y="110"/>
                  </a:cubicBezTo>
                  <a:cubicBezTo>
                    <a:pt x="127" y="104"/>
                    <a:pt x="136" y="64"/>
                    <a:pt x="136" y="64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57" y="145"/>
                    <a:pt x="160" y="153"/>
                  </a:cubicBezTo>
                  <a:cubicBezTo>
                    <a:pt x="161" y="155"/>
                    <a:pt x="161" y="159"/>
                    <a:pt x="162" y="163"/>
                  </a:cubicBezTo>
                  <a:cubicBezTo>
                    <a:pt x="169" y="167"/>
                    <a:pt x="169" y="167"/>
                    <a:pt x="169" y="167"/>
                  </a:cubicBezTo>
                  <a:cubicBezTo>
                    <a:pt x="172" y="165"/>
                    <a:pt x="174" y="162"/>
                    <a:pt x="175" y="160"/>
                  </a:cubicBezTo>
                  <a:cubicBezTo>
                    <a:pt x="176" y="154"/>
                    <a:pt x="178" y="117"/>
                    <a:pt x="177" y="110"/>
                  </a:cubicBezTo>
                  <a:cubicBezTo>
                    <a:pt x="175" y="103"/>
                    <a:pt x="157" y="45"/>
                    <a:pt x="157" y="44"/>
                  </a:cubicBezTo>
                </a:path>
              </a:pathLst>
            </a:custGeom>
            <a:solidFill>
              <a:srgbClr val="B1A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7" name="Freeform 1751"/>
            <p:cNvSpPr/>
            <p:nvPr/>
          </p:nvSpPr>
          <p:spPr bwMode="auto">
            <a:xfrm>
              <a:off x="4010126" y="2809094"/>
              <a:ext cx="134552" cy="574768"/>
            </a:xfrm>
            <a:custGeom>
              <a:avLst/>
              <a:gdLst>
                <a:gd name="T0" fmla="*/ 0 w 39"/>
                <a:gd name="T1" fmla="*/ 0 h 166"/>
                <a:gd name="T2" fmla="*/ 13 w 39"/>
                <a:gd name="T3" fmla="*/ 37 h 166"/>
                <a:gd name="T4" fmla="*/ 33 w 39"/>
                <a:gd name="T5" fmla="*/ 103 h 166"/>
                <a:gd name="T6" fmla="*/ 31 w 39"/>
                <a:gd name="T7" fmla="*/ 153 h 166"/>
                <a:gd name="T8" fmla="*/ 25 w 39"/>
                <a:gd name="T9" fmla="*/ 160 h 166"/>
                <a:gd name="T10" fmla="*/ 36 w 39"/>
                <a:gd name="T11" fmla="*/ 166 h 166"/>
                <a:gd name="T12" fmla="*/ 39 w 39"/>
                <a:gd name="T13" fmla="*/ 100 h 166"/>
                <a:gd name="T14" fmla="*/ 5 w 39"/>
                <a:gd name="T15" fmla="*/ 2 h 166"/>
                <a:gd name="T16" fmla="*/ 0 w 39"/>
                <a:gd name="T1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66">
                  <a:moveTo>
                    <a:pt x="0" y="0"/>
                  </a:moveTo>
                  <a:cubicBezTo>
                    <a:pt x="11" y="22"/>
                    <a:pt x="13" y="37"/>
                    <a:pt x="13" y="37"/>
                  </a:cubicBezTo>
                  <a:cubicBezTo>
                    <a:pt x="13" y="38"/>
                    <a:pt x="31" y="96"/>
                    <a:pt x="33" y="103"/>
                  </a:cubicBezTo>
                  <a:cubicBezTo>
                    <a:pt x="34" y="110"/>
                    <a:pt x="32" y="147"/>
                    <a:pt x="31" y="153"/>
                  </a:cubicBezTo>
                  <a:cubicBezTo>
                    <a:pt x="30" y="155"/>
                    <a:pt x="28" y="158"/>
                    <a:pt x="25" y="160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8" y="4"/>
                    <a:pt x="5" y="2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8" name="Freeform 1752"/>
            <p:cNvSpPr/>
            <p:nvPr/>
          </p:nvSpPr>
          <p:spPr bwMode="auto">
            <a:xfrm>
              <a:off x="3860950" y="2961196"/>
              <a:ext cx="214990" cy="410967"/>
            </a:xfrm>
            <a:custGeom>
              <a:avLst/>
              <a:gdLst>
                <a:gd name="T0" fmla="*/ 41 w 62"/>
                <a:gd name="T1" fmla="*/ 11 h 119"/>
                <a:gd name="T2" fmla="*/ 39 w 62"/>
                <a:gd name="T3" fmla="*/ 0 h 119"/>
                <a:gd name="T4" fmla="*/ 36 w 62"/>
                <a:gd name="T5" fmla="*/ 9 h 119"/>
                <a:gd name="T6" fmla="*/ 34 w 62"/>
                <a:gd name="T7" fmla="*/ 0 h 119"/>
                <a:gd name="T8" fmla="*/ 34 w 62"/>
                <a:gd name="T9" fmla="*/ 9 h 119"/>
                <a:gd name="T10" fmla="*/ 32 w 62"/>
                <a:gd name="T11" fmla="*/ 7 h 119"/>
                <a:gd name="T12" fmla="*/ 27 w 62"/>
                <a:gd name="T13" fmla="*/ 15 h 119"/>
                <a:gd name="T14" fmla="*/ 17 w 62"/>
                <a:gd name="T15" fmla="*/ 59 h 119"/>
                <a:gd name="T16" fmla="*/ 31 w 62"/>
                <a:gd name="T17" fmla="*/ 97 h 119"/>
                <a:gd name="T18" fmla="*/ 0 w 62"/>
                <a:gd name="T19" fmla="*/ 111 h 119"/>
                <a:gd name="T20" fmla="*/ 13 w 62"/>
                <a:gd name="T21" fmla="*/ 119 h 119"/>
                <a:gd name="T22" fmla="*/ 43 w 62"/>
                <a:gd name="T23" fmla="*/ 104 h 119"/>
                <a:gd name="T24" fmla="*/ 31 w 62"/>
                <a:gd name="T25" fmla="*/ 59 h 119"/>
                <a:gd name="T26" fmla="*/ 40 w 62"/>
                <a:gd name="T27" fmla="*/ 15 h 119"/>
                <a:gd name="T28" fmla="*/ 57 w 62"/>
                <a:gd name="T29" fmla="*/ 60 h 119"/>
                <a:gd name="T30" fmla="*/ 51 w 62"/>
                <a:gd name="T31" fmla="*/ 105 h 119"/>
                <a:gd name="T32" fmla="*/ 61 w 62"/>
                <a:gd name="T33" fmla="*/ 112 h 119"/>
                <a:gd name="T34" fmla="*/ 59 w 62"/>
                <a:gd name="T35" fmla="*/ 102 h 119"/>
                <a:gd name="T36" fmla="*/ 62 w 62"/>
                <a:gd name="T37" fmla="*/ 59 h 119"/>
                <a:gd name="T38" fmla="*/ 41 w 62"/>
                <a:gd name="T39" fmla="*/ 1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119">
                  <a:moveTo>
                    <a:pt x="41" y="11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4" y="51"/>
                    <a:pt x="17" y="59"/>
                  </a:cubicBezTo>
                  <a:cubicBezTo>
                    <a:pt x="13" y="65"/>
                    <a:pt x="31" y="86"/>
                    <a:pt x="31" y="97"/>
                  </a:cubicBezTo>
                  <a:cubicBezTo>
                    <a:pt x="30" y="105"/>
                    <a:pt x="9" y="110"/>
                    <a:pt x="0" y="111"/>
                  </a:cubicBezTo>
                  <a:cubicBezTo>
                    <a:pt x="4" y="117"/>
                    <a:pt x="8" y="119"/>
                    <a:pt x="13" y="119"/>
                  </a:cubicBezTo>
                  <a:cubicBezTo>
                    <a:pt x="22" y="119"/>
                    <a:pt x="43" y="104"/>
                    <a:pt x="43" y="10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08"/>
                    <a:pt x="60" y="104"/>
                    <a:pt x="59" y="102"/>
                  </a:cubicBezTo>
                  <a:cubicBezTo>
                    <a:pt x="56" y="94"/>
                    <a:pt x="62" y="59"/>
                    <a:pt x="62" y="59"/>
                  </a:cubicBezTo>
                  <a:cubicBezTo>
                    <a:pt x="41" y="11"/>
                    <a:pt x="41" y="11"/>
                    <a:pt x="41" y="11"/>
                  </a:cubicBezTo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9" name="Freeform 1753"/>
            <p:cNvSpPr/>
            <p:nvPr/>
          </p:nvSpPr>
          <p:spPr bwMode="auto">
            <a:xfrm>
              <a:off x="3741024" y="27915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A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0" name="Freeform 1754"/>
            <p:cNvSpPr/>
            <p:nvPr/>
          </p:nvSpPr>
          <p:spPr bwMode="auto">
            <a:xfrm>
              <a:off x="3875574" y="27915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1" name="Freeform 1755"/>
            <p:cNvSpPr/>
            <p:nvPr/>
          </p:nvSpPr>
          <p:spPr bwMode="auto">
            <a:xfrm>
              <a:off x="3781974" y="2812020"/>
              <a:ext cx="55575" cy="266178"/>
            </a:xfrm>
            <a:custGeom>
              <a:avLst/>
              <a:gdLst>
                <a:gd name="T0" fmla="*/ 15 w 16"/>
                <a:gd name="T1" fmla="*/ 6 h 77"/>
                <a:gd name="T2" fmla="*/ 8 w 16"/>
                <a:gd name="T3" fmla="*/ 0 h 77"/>
                <a:gd name="T4" fmla="*/ 1 w 16"/>
                <a:gd name="T5" fmla="*/ 6 h 77"/>
                <a:gd name="T6" fmla="*/ 5 w 16"/>
                <a:gd name="T7" fmla="*/ 14 h 77"/>
                <a:gd name="T8" fmla="*/ 0 w 16"/>
                <a:gd name="T9" fmla="*/ 40 h 77"/>
                <a:gd name="T10" fmla="*/ 8 w 16"/>
                <a:gd name="T11" fmla="*/ 77 h 77"/>
                <a:gd name="T12" fmla="*/ 16 w 16"/>
                <a:gd name="T13" fmla="*/ 40 h 77"/>
                <a:gd name="T14" fmla="*/ 11 w 16"/>
                <a:gd name="T15" fmla="*/ 14 h 77"/>
                <a:gd name="T16" fmla="*/ 15 w 16"/>
                <a:gd name="T17" fmla="*/ 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77">
                  <a:moveTo>
                    <a:pt x="15" y="6"/>
                  </a:moveTo>
                  <a:cubicBezTo>
                    <a:pt x="15" y="2"/>
                    <a:pt x="8" y="0"/>
                    <a:pt x="8" y="0"/>
                  </a:cubicBezTo>
                  <a:cubicBezTo>
                    <a:pt x="8" y="0"/>
                    <a:pt x="1" y="1"/>
                    <a:pt x="1" y="6"/>
                  </a:cubicBezTo>
                  <a:cubicBezTo>
                    <a:pt x="1" y="10"/>
                    <a:pt x="5" y="14"/>
                    <a:pt x="5" y="1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5" y="11"/>
                    <a:pt x="15" y="6"/>
                  </a:cubicBezTo>
                  <a:close/>
                </a:path>
              </a:pathLst>
            </a:custGeom>
            <a:solidFill>
              <a:srgbClr val="EE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2" name="Freeform 1756"/>
            <p:cNvSpPr/>
            <p:nvPr/>
          </p:nvSpPr>
          <p:spPr bwMode="auto">
            <a:xfrm>
              <a:off x="3730785" y="2784231"/>
              <a:ext cx="78975" cy="166727"/>
            </a:xfrm>
            <a:custGeom>
              <a:avLst/>
              <a:gdLst>
                <a:gd name="T0" fmla="*/ 23 w 23"/>
                <a:gd name="T1" fmla="*/ 8 h 48"/>
                <a:gd name="T2" fmla="*/ 19 w 23"/>
                <a:gd name="T3" fmla="*/ 0 h 48"/>
                <a:gd name="T4" fmla="*/ 0 w 23"/>
                <a:gd name="T5" fmla="*/ 1 h 48"/>
                <a:gd name="T6" fmla="*/ 15 w 23"/>
                <a:gd name="T7" fmla="*/ 48 h 48"/>
                <a:gd name="T8" fmla="*/ 20 w 23"/>
                <a:gd name="T9" fmla="*/ 22 h 48"/>
                <a:gd name="T10" fmla="*/ 16 w 23"/>
                <a:gd name="T11" fmla="*/ 14 h 48"/>
                <a:gd name="T12" fmla="*/ 23 w 23"/>
                <a:gd name="T13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8">
                  <a:moveTo>
                    <a:pt x="23" y="8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16" y="18"/>
                    <a:pt x="16" y="14"/>
                  </a:cubicBezTo>
                  <a:cubicBezTo>
                    <a:pt x="16" y="9"/>
                    <a:pt x="23" y="8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3" name="Freeform 1757"/>
            <p:cNvSpPr/>
            <p:nvPr/>
          </p:nvSpPr>
          <p:spPr bwMode="auto">
            <a:xfrm>
              <a:off x="3809762" y="2791544"/>
              <a:ext cx="76051" cy="162339"/>
            </a:xfrm>
            <a:custGeom>
              <a:avLst/>
              <a:gdLst>
                <a:gd name="T0" fmla="*/ 0 w 22"/>
                <a:gd name="T1" fmla="*/ 7 h 47"/>
                <a:gd name="T2" fmla="*/ 7 w 22"/>
                <a:gd name="T3" fmla="*/ 13 h 47"/>
                <a:gd name="T4" fmla="*/ 3 w 22"/>
                <a:gd name="T5" fmla="*/ 20 h 47"/>
                <a:gd name="T6" fmla="*/ 8 w 22"/>
                <a:gd name="T7" fmla="*/ 47 h 47"/>
                <a:gd name="T8" fmla="*/ 22 w 22"/>
                <a:gd name="T9" fmla="*/ 0 h 47"/>
                <a:gd name="T10" fmla="*/ 5 w 22"/>
                <a:gd name="T11" fmla="*/ 0 h 47"/>
                <a:gd name="T12" fmla="*/ 0 w 22"/>
                <a:gd name="T1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7">
                  <a:moveTo>
                    <a:pt x="0" y="7"/>
                  </a:moveTo>
                  <a:cubicBezTo>
                    <a:pt x="0" y="7"/>
                    <a:pt x="7" y="8"/>
                    <a:pt x="7" y="13"/>
                  </a:cubicBezTo>
                  <a:cubicBezTo>
                    <a:pt x="7" y="17"/>
                    <a:pt x="3" y="20"/>
                    <a:pt x="3" y="20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4" name="Freeform 1758"/>
            <p:cNvSpPr/>
            <p:nvPr/>
          </p:nvSpPr>
          <p:spPr bwMode="auto">
            <a:xfrm>
              <a:off x="3741024" y="2702331"/>
              <a:ext cx="134552" cy="109689"/>
            </a:xfrm>
            <a:custGeom>
              <a:avLst/>
              <a:gdLst>
                <a:gd name="T0" fmla="*/ 1 w 39"/>
                <a:gd name="T1" fmla="*/ 2 h 32"/>
                <a:gd name="T2" fmla="*/ 0 w 39"/>
                <a:gd name="T3" fmla="*/ 24 h 32"/>
                <a:gd name="T4" fmla="*/ 19 w 39"/>
                <a:gd name="T5" fmla="*/ 32 h 32"/>
                <a:gd name="T6" fmla="*/ 39 w 39"/>
                <a:gd name="T7" fmla="*/ 24 h 32"/>
                <a:gd name="T8" fmla="*/ 37 w 39"/>
                <a:gd name="T9" fmla="*/ 0 h 32"/>
                <a:gd name="T10" fmla="*/ 1 w 39"/>
                <a:gd name="T1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2">
                  <a:moveTo>
                    <a:pt x="1" y="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5" y="32"/>
                    <a:pt x="19" y="32"/>
                  </a:cubicBezTo>
                  <a:cubicBezTo>
                    <a:pt x="34" y="32"/>
                    <a:pt x="39" y="24"/>
                    <a:pt x="39" y="24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C3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5" name="Freeform 1759"/>
            <p:cNvSpPr/>
            <p:nvPr/>
          </p:nvSpPr>
          <p:spPr bwMode="auto">
            <a:xfrm>
              <a:off x="3695686" y="2497579"/>
              <a:ext cx="103839" cy="255940"/>
            </a:xfrm>
            <a:custGeom>
              <a:avLst/>
              <a:gdLst>
                <a:gd name="T0" fmla="*/ 17 w 30"/>
                <a:gd name="T1" fmla="*/ 59 h 74"/>
                <a:gd name="T2" fmla="*/ 11 w 30"/>
                <a:gd name="T3" fmla="*/ 42 h 74"/>
                <a:gd name="T4" fmla="*/ 7 w 30"/>
                <a:gd name="T5" fmla="*/ 29 h 74"/>
                <a:gd name="T6" fmla="*/ 10 w 30"/>
                <a:gd name="T7" fmla="*/ 23 h 74"/>
                <a:gd name="T8" fmla="*/ 9 w 30"/>
                <a:gd name="T9" fmla="*/ 0 h 74"/>
                <a:gd name="T10" fmla="*/ 8 w 30"/>
                <a:gd name="T11" fmla="*/ 0 h 74"/>
                <a:gd name="T12" fmla="*/ 0 w 30"/>
                <a:gd name="T13" fmla="*/ 21 h 74"/>
                <a:gd name="T14" fmla="*/ 6 w 30"/>
                <a:gd name="T15" fmla="*/ 54 h 74"/>
                <a:gd name="T16" fmla="*/ 30 w 30"/>
                <a:gd name="T17" fmla="*/ 74 h 74"/>
                <a:gd name="T18" fmla="*/ 17 w 30"/>
                <a:gd name="T19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74">
                  <a:moveTo>
                    <a:pt x="17" y="59"/>
                  </a:moveTo>
                  <a:cubicBezTo>
                    <a:pt x="14" y="52"/>
                    <a:pt x="16" y="48"/>
                    <a:pt x="11" y="42"/>
                  </a:cubicBezTo>
                  <a:cubicBezTo>
                    <a:pt x="7" y="36"/>
                    <a:pt x="8" y="32"/>
                    <a:pt x="7" y="29"/>
                  </a:cubicBezTo>
                  <a:cubicBezTo>
                    <a:pt x="6" y="26"/>
                    <a:pt x="9" y="25"/>
                    <a:pt x="10" y="23"/>
                  </a:cubicBezTo>
                  <a:cubicBezTo>
                    <a:pt x="11" y="2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6"/>
                    <a:pt x="0" y="13"/>
                    <a:pt x="0" y="21"/>
                  </a:cubicBezTo>
                  <a:cubicBezTo>
                    <a:pt x="0" y="30"/>
                    <a:pt x="2" y="43"/>
                    <a:pt x="6" y="54"/>
                  </a:cubicBezTo>
                  <a:cubicBezTo>
                    <a:pt x="9" y="65"/>
                    <a:pt x="21" y="73"/>
                    <a:pt x="30" y="74"/>
                  </a:cubicBezTo>
                  <a:cubicBezTo>
                    <a:pt x="25" y="72"/>
                    <a:pt x="21" y="67"/>
                    <a:pt x="17" y="59"/>
                  </a:cubicBezTo>
                  <a:close/>
                </a:path>
              </a:pathLst>
            </a:custGeom>
            <a:solidFill>
              <a:srgbClr val="D2A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6" name="Freeform 1760"/>
            <p:cNvSpPr/>
            <p:nvPr/>
          </p:nvSpPr>
          <p:spPr bwMode="auto">
            <a:xfrm>
              <a:off x="3702998" y="2459554"/>
              <a:ext cx="213527" cy="296891"/>
            </a:xfrm>
            <a:custGeom>
              <a:avLst/>
              <a:gdLst>
                <a:gd name="T0" fmla="*/ 30 w 62"/>
                <a:gd name="T1" fmla="*/ 0 h 86"/>
                <a:gd name="T2" fmla="*/ 6 w 62"/>
                <a:gd name="T3" fmla="*/ 12 h 86"/>
                <a:gd name="T4" fmla="*/ 0 w 62"/>
                <a:gd name="T5" fmla="*/ 18 h 86"/>
                <a:gd name="T6" fmla="*/ 5 w 62"/>
                <a:gd name="T7" fmla="*/ 34 h 86"/>
                <a:gd name="T8" fmla="*/ 4 w 62"/>
                <a:gd name="T9" fmla="*/ 43 h 86"/>
                <a:gd name="T10" fmla="*/ 9 w 62"/>
                <a:gd name="T11" fmla="*/ 62 h 86"/>
                <a:gd name="T12" fmla="*/ 15 w 62"/>
                <a:gd name="T13" fmla="*/ 76 h 86"/>
                <a:gd name="T14" fmla="*/ 28 w 62"/>
                <a:gd name="T15" fmla="*/ 86 h 86"/>
                <a:gd name="T16" fmla="*/ 30 w 62"/>
                <a:gd name="T17" fmla="*/ 86 h 86"/>
                <a:gd name="T18" fmla="*/ 56 w 62"/>
                <a:gd name="T19" fmla="*/ 65 h 86"/>
                <a:gd name="T20" fmla="*/ 62 w 62"/>
                <a:gd name="T21" fmla="*/ 33 h 86"/>
                <a:gd name="T22" fmla="*/ 30 w 62"/>
                <a:gd name="T2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86">
                  <a:moveTo>
                    <a:pt x="30" y="0"/>
                  </a:moveTo>
                  <a:cubicBezTo>
                    <a:pt x="20" y="0"/>
                    <a:pt x="11" y="5"/>
                    <a:pt x="6" y="1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7" y="32"/>
                    <a:pt x="5" y="34"/>
                  </a:cubicBezTo>
                  <a:cubicBezTo>
                    <a:pt x="4" y="36"/>
                    <a:pt x="2" y="40"/>
                    <a:pt x="4" y="43"/>
                  </a:cubicBezTo>
                  <a:cubicBezTo>
                    <a:pt x="5" y="46"/>
                    <a:pt x="1" y="51"/>
                    <a:pt x="9" y="62"/>
                  </a:cubicBezTo>
                  <a:cubicBezTo>
                    <a:pt x="13" y="68"/>
                    <a:pt x="11" y="68"/>
                    <a:pt x="15" y="76"/>
                  </a:cubicBezTo>
                  <a:cubicBezTo>
                    <a:pt x="18" y="84"/>
                    <a:pt x="23" y="83"/>
                    <a:pt x="28" y="86"/>
                  </a:cubicBezTo>
                  <a:cubicBezTo>
                    <a:pt x="29" y="86"/>
                    <a:pt x="29" y="86"/>
                    <a:pt x="30" y="86"/>
                  </a:cubicBezTo>
                  <a:cubicBezTo>
                    <a:pt x="39" y="86"/>
                    <a:pt x="53" y="77"/>
                    <a:pt x="56" y="65"/>
                  </a:cubicBezTo>
                  <a:cubicBezTo>
                    <a:pt x="60" y="52"/>
                    <a:pt x="62" y="41"/>
                    <a:pt x="62" y="33"/>
                  </a:cubicBezTo>
                  <a:cubicBezTo>
                    <a:pt x="62" y="21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EB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7" name="Freeform 1761"/>
            <p:cNvSpPr/>
            <p:nvPr/>
          </p:nvSpPr>
          <p:spPr bwMode="auto">
            <a:xfrm>
              <a:off x="3906288" y="2580943"/>
              <a:ext cx="35100" cy="65814"/>
            </a:xfrm>
            <a:custGeom>
              <a:avLst/>
              <a:gdLst>
                <a:gd name="T0" fmla="*/ 5 w 10"/>
                <a:gd name="T1" fmla="*/ 0 h 19"/>
                <a:gd name="T2" fmla="*/ 0 w 10"/>
                <a:gd name="T3" fmla="*/ 7 h 19"/>
                <a:gd name="T4" fmla="*/ 2 w 10"/>
                <a:gd name="T5" fmla="*/ 18 h 19"/>
                <a:gd name="T6" fmla="*/ 7 w 10"/>
                <a:gd name="T7" fmla="*/ 10 h 19"/>
                <a:gd name="T8" fmla="*/ 5 w 10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">
                  <a:moveTo>
                    <a:pt x="5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10"/>
                    <a:pt x="0" y="18"/>
                    <a:pt x="2" y="18"/>
                  </a:cubicBezTo>
                  <a:cubicBezTo>
                    <a:pt x="4" y="19"/>
                    <a:pt x="6" y="14"/>
                    <a:pt x="7" y="10"/>
                  </a:cubicBezTo>
                  <a:cubicBezTo>
                    <a:pt x="8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E5A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8" name="Freeform 1762"/>
            <p:cNvSpPr/>
            <p:nvPr/>
          </p:nvSpPr>
          <p:spPr bwMode="auto">
            <a:xfrm>
              <a:off x="3799525" y="2560467"/>
              <a:ext cx="121389" cy="195977"/>
            </a:xfrm>
            <a:custGeom>
              <a:avLst/>
              <a:gdLst>
                <a:gd name="T0" fmla="*/ 24 w 35"/>
                <a:gd name="T1" fmla="*/ 0 h 57"/>
                <a:gd name="T2" fmla="*/ 24 w 35"/>
                <a:gd name="T3" fmla="*/ 1 h 57"/>
                <a:gd name="T4" fmla="*/ 27 w 35"/>
                <a:gd name="T5" fmla="*/ 12 h 57"/>
                <a:gd name="T6" fmla="*/ 22 w 35"/>
                <a:gd name="T7" fmla="*/ 27 h 57"/>
                <a:gd name="T8" fmla="*/ 18 w 35"/>
                <a:gd name="T9" fmla="*/ 38 h 57"/>
                <a:gd name="T10" fmla="*/ 6 w 35"/>
                <a:gd name="T11" fmla="*/ 55 h 57"/>
                <a:gd name="T12" fmla="*/ 3 w 35"/>
                <a:gd name="T13" fmla="*/ 55 h 57"/>
                <a:gd name="T14" fmla="*/ 0 w 35"/>
                <a:gd name="T15" fmla="*/ 57 h 57"/>
                <a:gd name="T16" fmla="*/ 2 w 35"/>
                <a:gd name="T17" fmla="*/ 57 h 57"/>
                <a:gd name="T18" fmla="*/ 28 w 35"/>
                <a:gd name="T19" fmla="*/ 36 h 57"/>
                <a:gd name="T20" fmla="*/ 32 w 35"/>
                <a:gd name="T21" fmla="*/ 23 h 57"/>
                <a:gd name="T22" fmla="*/ 32 w 35"/>
                <a:gd name="T23" fmla="*/ 17 h 57"/>
                <a:gd name="T24" fmla="*/ 34 w 35"/>
                <a:gd name="T25" fmla="*/ 7 h 57"/>
                <a:gd name="T26" fmla="*/ 35 w 35"/>
                <a:gd name="T27" fmla="*/ 6 h 57"/>
                <a:gd name="T28" fmla="*/ 35 w 35"/>
                <a:gd name="T29" fmla="*/ 4 h 57"/>
                <a:gd name="T30" fmla="*/ 35 w 35"/>
                <a:gd name="T31" fmla="*/ 0 h 57"/>
                <a:gd name="T32" fmla="*/ 24 w 35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57"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4"/>
                    <a:pt x="29" y="8"/>
                    <a:pt x="27" y="12"/>
                  </a:cubicBezTo>
                  <a:cubicBezTo>
                    <a:pt x="26" y="16"/>
                    <a:pt x="26" y="24"/>
                    <a:pt x="22" y="27"/>
                  </a:cubicBezTo>
                  <a:cubicBezTo>
                    <a:pt x="18" y="31"/>
                    <a:pt x="20" y="32"/>
                    <a:pt x="18" y="38"/>
                  </a:cubicBezTo>
                  <a:cubicBezTo>
                    <a:pt x="17" y="44"/>
                    <a:pt x="9" y="53"/>
                    <a:pt x="6" y="55"/>
                  </a:cubicBezTo>
                  <a:cubicBezTo>
                    <a:pt x="5" y="55"/>
                    <a:pt x="4" y="55"/>
                    <a:pt x="3" y="55"/>
                  </a:cubicBezTo>
                  <a:cubicBezTo>
                    <a:pt x="3" y="56"/>
                    <a:pt x="2" y="56"/>
                    <a:pt x="0" y="57"/>
                  </a:cubicBezTo>
                  <a:cubicBezTo>
                    <a:pt x="1" y="57"/>
                    <a:pt x="2" y="57"/>
                    <a:pt x="2" y="57"/>
                  </a:cubicBezTo>
                  <a:cubicBezTo>
                    <a:pt x="12" y="57"/>
                    <a:pt x="25" y="48"/>
                    <a:pt x="28" y="36"/>
                  </a:cubicBezTo>
                  <a:cubicBezTo>
                    <a:pt x="30" y="31"/>
                    <a:pt x="31" y="27"/>
                    <a:pt x="32" y="23"/>
                  </a:cubicBezTo>
                  <a:cubicBezTo>
                    <a:pt x="32" y="21"/>
                    <a:pt x="32" y="19"/>
                    <a:pt x="32" y="17"/>
                  </a:cubicBezTo>
                  <a:cubicBezTo>
                    <a:pt x="32" y="15"/>
                    <a:pt x="32" y="9"/>
                    <a:pt x="34" y="7"/>
                  </a:cubicBezTo>
                  <a:cubicBezTo>
                    <a:pt x="34" y="7"/>
                    <a:pt x="34" y="7"/>
                    <a:pt x="35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5" y="2"/>
                    <a:pt x="35" y="1"/>
                    <a:pt x="35" y="0"/>
                  </a:cubicBezTo>
                  <a:cubicBezTo>
                    <a:pt x="33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C2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9" name="Freeform 1763"/>
            <p:cNvSpPr/>
            <p:nvPr/>
          </p:nvSpPr>
          <p:spPr bwMode="auto">
            <a:xfrm>
              <a:off x="3799525" y="2477104"/>
              <a:ext cx="131626" cy="279341"/>
            </a:xfrm>
            <a:custGeom>
              <a:avLst/>
              <a:gdLst>
                <a:gd name="T0" fmla="*/ 28 w 38"/>
                <a:gd name="T1" fmla="*/ 7 h 81"/>
                <a:gd name="T2" fmla="*/ 8 w 38"/>
                <a:gd name="T3" fmla="*/ 4 h 81"/>
                <a:gd name="T4" fmla="*/ 3 w 38"/>
                <a:gd name="T5" fmla="*/ 20 h 81"/>
                <a:gd name="T6" fmla="*/ 3 w 38"/>
                <a:gd name="T7" fmla="*/ 28 h 81"/>
                <a:gd name="T8" fmla="*/ 9 w 38"/>
                <a:gd name="T9" fmla="*/ 49 h 81"/>
                <a:gd name="T10" fmla="*/ 1 w 38"/>
                <a:gd name="T11" fmla="*/ 52 h 81"/>
                <a:gd name="T12" fmla="*/ 1 w 38"/>
                <a:gd name="T13" fmla="*/ 65 h 81"/>
                <a:gd name="T14" fmla="*/ 6 w 38"/>
                <a:gd name="T15" fmla="*/ 72 h 81"/>
                <a:gd name="T16" fmla="*/ 0 w 38"/>
                <a:gd name="T17" fmla="*/ 81 h 81"/>
                <a:gd name="T18" fmla="*/ 5 w 38"/>
                <a:gd name="T19" fmla="*/ 80 h 81"/>
                <a:gd name="T20" fmla="*/ 17 w 38"/>
                <a:gd name="T21" fmla="*/ 71 h 81"/>
                <a:gd name="T22" fmla="*/ 26 w 38"/>
                <a:gd name="T23" fmla="*/ 54 h 81"/>
                <a:gd name="T24" fmla="*/ 30 w 38"/>
                <a:gd name="T25" fmla="*/ 37 h 81"/>
                <a:gd name="T26" fmla="*/ 32 w 38"/>
                <a:gd name="T27" fmla="*/ 24 h 81"/>
                <a:gd name="T28" fmla="*/ 34 w 38"/>
                <a:gd name="T29" fmla="*/ 23 h 81"/>
                <a:gd name="T30" fmla="*/ 28 w 38"/>
                <a:gd name="T31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81">
                  <a:moveTo>
                    <a:pt x="28" y="7"/>
                  </a:moveTo>
                  <a:cubicBezTo>
                    <a:pt x="28" y="7"/>
                    <a:pt x="16" y="0"/>
                    <a:pt x="8" y="4"/>
                  </a:cubicBezTo>
                  <a:cubicBezTo>
                    <a:pt x="4" y="6"/>
                    <a:pt x="2" y="18"/>
                    <a:pt x="3" y="20"/>
                  </a:cubicBezTo>
                  <a:cubicBezTo>
                    <a:pt x="6" y="26"/>
                    <a:pt x="4" y="24"/>
                    <a:pt x="3" y="28"/>
                  </a:cubicBezTo>
                  <a:cubicBezTo>
                    <a:pt x="2" y="35"/>
                    <a:pt x="8" y="41"/>
                    <a:pt x="9" y="49"/>
                  </a:cubicBezTo>
                  <a:cubicBezTo>
                    <a:pt x="9" y="51"/>
                    <a:pt x="1" y="52"/>
                    <a:pt x="1" y="52"/>
                  </a:cubicBezTo>
                  <a:cubicBezTo>
                    <a:pt x="1" y="52"/>
                    <a:pt x="1" y="62"/>
                    <a:pt x="1" y="65"/>
                  </a:cubicBezTo>
                  <a:cubicBezTo>
                    <a:pt x="2" y="68"/>
                    <a:pt x="6" y="69"/>
                    <a:pt x="6" y="72"/>
                  </a:cubicBezTo>
                  <a:cubicBezTo>
                    <a:pt x="6" y="74"/>
                    <a:pt x="3" y="79"/>
                    <a:pt x="0" y="81"/>
                  </a:cubicBezTo>
                  <a:cubicBezTo>
                    <a:pt x="1" y="80"/>
                    <a:pt x="5" y="80"/>
                    <a:pt x="5" y="80"/>
                  </a:cubicBezTo>
                  <a:cubicBezTo>
                    <a:pt x="8" y="79"/>
                    <a:pt x="16" y="77"/>
                    <a:pt x="17" y="71"/>
                  </a:cubicBezTo>
                  <a:cubicBezTo>
                    <a:pt x="19" y="65"/>
                    <a:pt x="22" y="58"/>
                    <a:pt x="26" y="54"/>
                  </a:cubicBezTo>
                  <a:cubicBezTo>
                    <a:pt x="31" y="51"/>
                    <a:pt x="31" y="41"/>
                    <a:pt x="30" y="37"/>
                  </a:cubicBezTo>
                  <a:cubicBezTo>
                    <a:pt x="29" y="34"/>
                    <a:pt x="32" y="24"/>
                    <a:pt x="32" y="24"/>
                  </a:cubicBezTo>
                  <a:cubicBezTo>
                    <a:pt x="32" y="24"/>
                    <a:pt x="33" y="23"/>
                    <a:pt x="34" y="23"/>
                  </a:cubicBezTo>
                  <a:cubicBezTo>
                    <a:pt x="34" y="18"/>
                    <a:pt x="38" y="16"/>
                    <a:pt x="28" y="7"/>
                  </a:cubicBezTo>
                  <a:close/>
                </a:path>
              </a:pathLst>
            </a:custGeom>
            <a:solidFill>
              <a:srgbClr val="E5A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0" name="Freeform 1764"/>
            <p:cNvSpPr/>
            <p:nvPr/>
          </p:nvSpPr>
          <p:spPr bwMode="auto">
            <a:xfrm>
              <a:off x="3817075" y="2566317"/>
              <a:ext cx="71664" cy="17550"/>
            </a:xfrm>
            <a:custGeom>
              <a:avLst/>
              <a:gdLst>
                <a:gd name="T0" fmla="*/ 7 w 21"/>
                <a:gd name="T1" fmla="*/ 0 h 5"/>
                <a:gd name="T2" fmla="*/ 0 w 21"/>
                <a:gd name="T3" fmla="*/ 3 h 5"/>
                <a:gd name="T4" fmla="*/ 3 w 21"/>
                <a:gd name="T5" fmla="*/ 2 h 5"/>
                <a:gd name="T6" fmla="*/ 14 w 21"/>
                <a:gd name="T7" fmla="*/ 3 h 5"/>
                <a:gd name="T8" fmla="*/ 20 w 21"/>
                <a:gd name="T9" fmla="*/ 4 h 5"/>
                <a:gd name="T10" fmla="*/ 7 w 2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">
                  <a:moveTo>
                    <a:pt x="7" y="0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4" y="1"/>
                    <a:pt x="12" y="2"/>
                    <a:pt x="14" y="3"/>
                  </a:cubicBezTo>
                  <a:cubicBezTo>
                    <a:pt x="17" y="4"/>
                    <a:pt x="21" y="5"/>
                    <a:pt x="20" y="4"/>
                  </a:cubicBezTo>
                  <a:cubicBezTo>
                    <a:pt x="16" y="2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1" name="Freeform 1765"/>
            <p:cNvSpPr/>
            <p:nvPr/>
          </p:nvSpPr>
          <p:spPr bwMode="auto">
            <a:xfrm>
              <a:off x="3909213" y="2588254"/>
              <a:ext cx="27788" cy="48263"/>
            </a:xfrm>
            <a:custGeom>
              <a:avLst/>
              <a:gdLst>
                <a:gd name="T0" fmla="*/ 1 w 8"/>
                <a:gd name="T1" fmla="*/ 4 h 14"/>
                <a:gd name="T2" fmla="*/ 2 w 8"/>
                <a:gd name="T3" fmla="*/ 8 h 14"/>
                <a:gd name="T4" fmla="*/ 1 w 8"/>
                <a:gd name="T5" fmla="*/ 13 h 14"/>
                <a:gd name="T6" fmla="*/ 5 w 8"/>
                <a:gd name="T7" fmla="*/ 8 h 14"/>
                <a:gd name="T8" fmla="*/ 6 w 8"/>
                <a:gd name="T9" fmla="*/ 1 h 14"/>
                <a:gd name="T10" fmla="*/ 1 w 8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1" y="4"/>
                  </a:moveTo>
                  <a:cubicBezTo>
                    <a:pt x="0" y="6"/>
                    <a:pt x="1" y="7"/>
                    <a:pt x="2" y="8"/>
                  </a:cubicBezTo>
                  <a:cubicBezTo>
                    <a:pt x="2" y="9"/>
                    <a:pt x="0" y="12"/>
                    <a:pt x="1" y="13"/>
                  </a:cubicBezTo>
                  <a:cubicBezTo>
                    <a:pt x="1" y="14"/>
                    <a:pt x="4" y="10"/>
                    <a:pt x="5" y="8"/>
                  </a:cubicBezTo>
                  <a:cubicBezTo>
                    <a:pt x="5" y="6"/>
                    <a:pt x="8" y="2"/>
                    <a:pt x="6" y="1"/>
                  </a:cubicBezTo>
                  <a:cubicBezTo>
                    <a:pt x="4" y="0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C2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2" name="Freeform 1766"/>
            <p:cNvSpPr/>
            <p:nvPr/>
          </p:nvSpPr>
          <p:spPr bwMode="auto">
            <a:xfrm>
              <a:off x="3781974" y="2649681"/>
              <a:ext cx="48263" cy="14625"/>
            </a:xfrm>
            <a:custGeom>
              <a:avLst/>
              <a:gdLst>
                <a:gd name="T0" fmla="*/ 6 w 14"/>
                <a:gd name="T1" fmla="*/ 1 h 4"/>
                <a:gd name="T2" fmla="*/ 0 w 14"/>
                <a:gd name="T3" fmla="*/ 0 h 4"/>
                <a:gd name="T4" fmla="*/ 2 w 14"/>
                <a:gd name="T5" fmla="*/ 4 h 4"/>
                <a:gd name="T6" fmla="*/ 6 w 14"/>
                <a:gd name="T7" fmla="*/ 4 h 4"/>
                <a:gd name="T8" fmla="*/ 10 w 14"/>
                <a:gd name="T9" fmla="*/ 4 h 4"/>
                <a:gd name="T10" fmla="*/ 14 w 14"/>
                <a:gd name="T11" fmla="*/ 0 h 4"/>
                <a:gd name="T12" fmla="*/ 6 w 1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6" y="1"/>
                  </a:move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0" y="3"/>
                    <a:pt x="2" y="4"/>
                  </a:cubicBezTo>
                  <a:cubicBezTo>
                    <a:pt x="3" y="4"/>
                    <a:pt x="5" y="4"/>
                    <a:pt x="6" y="4"/>
                  </a:cubicBezTo>
                  <a:cubicBezTo>
                    <a:pt x="6" y="4"/>
                    <a:pt x="10" y="4"/>
                    <a:pt x="10" y="4"/>
                  </a:cubicBezTo>
                  <a:cubicBezTo>
                    <a:pt x="12" y="3"/>
                    <a:pt x="14" y="0"/>
                    <a:pt x="14" y="0"/>
                  </a:cubicBezTo>
                  <a:cubicBezTo>
                    <a:pt x="14" y="0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C2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3" name="Freeform 1767"/>
            <p:cNvSpPr/>
            <p:nvPr/>
          </p:nvSpPr>
          <p:spPr bwMode="auto">
            <a:xfrm>
              <a:off x="3667897" y="2580943"/>
              <a:ext cx="38025" cy="65814"/>
            </a:xfrm>
            <a:custGeom>
              <a:avLst/>
              <a:gdLst>
                <a:gd name="T0" fmla="*/ 6 w 11"/>
                <a:gd name="T1" fmla="*/ 0 h 19"/>
                <a:gd name="T2" fmla="*/ 4 w 11"/>
                <a:gd name="T3" fmla="*/ 10 h 19"/>
                <a:gd name="T4" fmla="*/ 9 w 11"/>
                <a:gd name="T5" fmla="*/ 18 h 19"/>
                <a:gd name="T6" fmla="*/ 10 w 11"/>
                <a:gd name="T7" fmla="*/ 12 h 19"/>
                <a:gd name="T8" fmla="*/ 11 w 11"/>
                <a:gd name="T9" fmla="*/ 7 h 19"/>
                <a:gd name="T10" fmla="*/ 6 w 1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9">
                  <a:moveTo>
                    <a:pt x="6" y="0"/>
                  </a:moveTo>
                  <a:cubicBezTo>
                    <a:pt x="0" y="0"/>
                    <a:pt x="3" y="5"/>
                    <a:pt x="4" y="10"/>
                  </a:cubicBezTo>
                  <a:cubicBezTo>
                    <a:pt x="5" y="14"/>
                    <a:pt x="7" y="19"/>
                    <a:pt x="9" y="18"/>
                  </a:cubicBezTo>
                  <a:cubicBezTo>
                    <a:pt x="10" y="18"/>
                    <a:pt x="10" y="15"/>
                    <a:pt x="10" y="12"/>
                  </a:cubicBezTo>
                  <a:cubicBezTo>
                    <a:pt x="11" y="10"/>
                    <a:pt x="11" y="8"/>
                    <a:pt x="11" y="7"/>
                  </a:cubicBezTo>
                  <a:cubicBezTo>
                    <a:pt x="11" y="5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EB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4" name="Freeform 1768"/>
            <p:cNvSpPr/>
            <p:nvPr/>
          </p:nvSpPr>
          <p:spPr bwMode="auto">
            <a:xfrm>
              <a:off x="3678136" y="2583867"/>
              <a:ext cx="24863" cy="48263"/>
            </a:xfrm>
            <a:custGeom>
              <a:avLst/>
              <a:gdLst>
                <a:gd name="T0" fmla="*/ 2 w 7"/>
                <a:gd name="T1" fmla="*/ 1 h 14"/>
                <a:gd name="T2" fmla="*/ 2 w 7"/>
                <a:gd name="T3" fmla="*/ 7 h 14"/>
                <a:gd name="T4" fmla="*/ 5 w 7"/>
                <a:gd name="T5" fmla="*/ 13 h 14"/>
                <a:gd name="T6" fmla="*/ 5 w 7"/>
                <a:gd name="T7" fmla="*/ 8 h 14"/>
                <a:gd name="T8" fmla="*/ 6 w 7"/>
                <a:gd name="T9" fmla="*/ 5 h 14"/>
                <a:gd name="T10" fmla="*/ 2 w 7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2" y="1"/>
                  </a:moveTo>
                  <a:cubicBezTo>
                    <a:pt x="0" y="1"/>
                    <a:pt x="2" y="5"/>
                    <a:pt x="2" y="7"/>
                  </a:cubicBezTo>
                  <a:cubicBezTo>
                    <a:pt x="2" y="10"/>
                    <a:pt x="4" y="14"/>
                    <a:pt x="5" y="13"/>
                  </a:cubicBezTo>
                  <a:cubicBezTo>
                    <a:pt x="6" y="12"/>
                    <a:pt x="4" y="9"/>
                    <a:pt x="5" y="8"/>
                  </a:cubicBezTo>
                  <a:cubicBezTo>
                    <a:pt x="6" y="7"/>
                    <a:pt x="7" y="7"/>
                    <a:pt x="6" y="5"/>
                  </a:cubicBezTo>
                  <a:cubicBezTo>
                    <a:pt x="5" y="2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D2A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5" name="Freeform 1769"/>
            <p:cNvSpPr/>
            <p:nvPr/>
          </p:nvSpPr>
          <p:spPr bwMode="auto">
            <a:xfrm>
              <a:off x="3779049" y="2626280"/>
              <a:ext cx="38025" cy="26325"/>
            </a:xfrm>
            <a:custGeom>
              <a:avLst/>
              <a:gdLst>
                <a:gd name="T0" fmla="*/ 6 w 11"/>
                <a:gd name="T1" fmla="*/ 3 h 8"/>
                <a:gd name="T2" fmla="*/ 1 w 11"/>
                <a:gd name="T3" fmla="*/ 6 h 8"/>
                <a:gd name="T4" fmla="*/ 8 w 11"/>
                <a:gd name="T5" fmla="*/ 8 h 8"/>
                <a:gd name="T6" fmla="*/ 8 w 11"/>
                <a:gd name="T7" fmla="*/ 1 h 8"/>
                <a:gd name="T8" fmla="*/ 6 w 11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3"/>
                  </a:moveTo>
                  <a:cubicBezTo>
                    <a:pt x="4" y="4"/>
                    <a:pt x="1" y="4"/>
                    <a:pt x="1" y="6"/>
                  </a:cubicBezTo>
                  <a:cubicBezTo>
                    <a:pt x="0" y="8"/>
                    <a:pt x="6" y="8"/>
                    <a:pt x="8" y="8"/>
                  </a:cubicBezTo>
                  <a:cubicBezTo>
                    <a:pt x="11" y="8"/>
                    <a:pt x="9" y="1"/>
                    <a:pt x="8" y="1"/>
                  </a:cubicBezTo>
                  <a:cubicBezTo>
                    <a:pt x="8" y="0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6D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6" name="Freeform 1770"/>
            <p:cNvSpPr/>
            <p:nvPr/>
          </p:nvSpPr>
          <p:spPr bwMode="auto">
            <a:xfrm>
              <a:off x="3781974" y="2715493"/>
              <a:ext cx="48263" cy="24863"/>
            </a:xfrm>
            <a:custGeom>
              <a:avLst/>
              <a:gdLst>
                <a:gd name="T0" fmla="*/ 7 w 14"/>
                <a:gd name="T1" fmla="*/ 1 h 7"/>
                <a:gd name="T2" fmla="*/ 0 w 14"/>
                <a:gd name="T3" fmla="*/ 2 h 7"/>
                <a:gd name="T4" fmla="*/ 6 w 14"/>
                <a:gd name="T5" fmla="*/ 6 h 7"/>
                <a:gd name="T6" fmla="*/ 12 w 14"/>
                <a:gd name="T7" fmla="*/ 4 h 7"/>
                <a:gd name="T8" fmla="*/ 7 w 1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7" y="1"/>
                  </a:moveTo>
                  <a:cubicBezTo>
                    <a:pt x="5" y="2"/>
                    <a:pt x="1" y="0"/>
                    <a:pt x="0" y="2"/>
                  </a:cubicBezTo>
                  <a:cubicBezTo>
                    <a:pt x="0" y="5"/>
                    <a:pt x="2" y="6"/>
                    <a:pt x="6" y="6"/>
                  </a:cubicBezTo>
                  <a:cubicBezTo>
                    <a:pt x="9" y="7"/>
                    <a:pt x="11" y="6"/>
                    <a:pt x="12" y="4"/>
                  </a:cubicBezTo>
                  <a:cubicBezTo>
                    <a:pt x="14" y="0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6D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7" name="Freeform 1771"/>
            <p:cNvSpPr/>
            <p:nvPr/>
          </p:nvSpPr>
          <p:spPr bwMode="auto">
            <a:xfrm>
              <a:off x="3719085" y="2566317"/>
              <a:ext cx="80438" cy="17550"/>
            </a:xfrm>
            <a:custGeom>
              <a:avLst/>
              <a:gdLst>
                <a:gd name="T0" fmla="*/ 16 w 23"/>
                <a:gd name="T1" fmla="*/ 0 h 5"/>
                <a:gd name="T2" fmla="*/ 1 w 23"/>
                <a:gd name="T3" fmla="*/ 4 h 5"/>
                <a:gd name="T4" fmla="*/ 7 w 23"/>
                <a:gd name="T5" fmla="*/ 3 h 5"/>
                <a:gd name="T6" fmla="*/ 19 w 23"/>
                <a:gd name="T7" fmla="*/ 2 h 5"/>
                <a:gd name="T8" fmla="*/ 23 w 23"/>
                <a:gd name="T9" fmla="*/ 2 h 5"/>
                <a:gd name="T10" fmla="*/ 16 w 2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">
                  <a:moveTo>
                    <a:pt x="16" y="0"/>
                  </a:moveTo>
                  <a:cubicBezTo>
                    <a:pt x="11" y="0"/>
                    <a:pt x="5" y="2"/>
                    <a:pt x="1" y="4"/>
                  </a:cubicBezTo>
                  <a:cubicBezTo>
                    <a:pt x="0" y="5"/>
                    <a:pt x="4" y="3"/>
                    <a:pt x="7" y="3"/>
                  </a:cubicBezTo>
                  <a:cubicBezTo>
                    <a:pt x="10" y="2"/>
                    <a:pt x="18" y="1"/>
                    <a:pt x="19" y="2"/>
                  </a:cubicBezTo>
                  <a:cubicBezTo>
                    <a:pt x="21" y="2"/>
                    <a:pt x="23" y="3"/>
                    <a:pt x="23" y="2"/>
                  </a:cubicBezTo>
                  <a:cubicBezTo>
                    <a:pt x="23" y="2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8" name="Freeform 1772"/>
            <p:cNvSpPr/>
            <p:nvPr/>
          </p:nvSpPr>
          <p:spPr bwMode="auto">
            <a:xfrm>
              <a:off x="3764424" y="2680393"/>
              <a:ext cx="80438" cy="7313"/>
            </a:xfrm>
            <a:custGeom>
              <a:avLst/>
              <a:gdLst>
                <a:gd name="T0" fmla="*/ 14 w 23"/>
                <a:gd name="T1" fmla="*/ 0 h 2"/>
                <a:gd name="T2" fmla="*/ 11 w 23"/>
                <a:gd name="T3" fmla="*/ 1 h 2"/>
                <a:gd name="T4" fmla="*/ 9 w 23"/>
                <a:gd name="T5" fmla="*/ 0 h 2"/>
                <a:gd name="T6" fmla="*/ 1 w 23"/>
                <a:gd name="T7" fmla="*/ 0 h 2"/>
                <a:gd name="T8" fmla="*/ 11 w 23"/>
                <a:gd name="T9" fmla="*/ 2 h 2"/>
                <a:gd name="T10" fmla="*/ 23 w 23"/>
                <a:gd name="T11" fmla="*/ 1 h 2"/>
                <a:gd name="T12" fmla="*/ 14 w 2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">
                  <a:moveTo>
                    <a:pt x="14" y="0"/>
                  </a:moveTo>
                  <a:cubicBezTo>
                    <a:pt x="13" y="0"/>
                    <a:pt x="12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1" y="0"/>
                    <a:pt x="1" y="0"/>
                  </a:cubicBezTo>
                  <a:cubicBezTo>
                    <a:pt x="0" y="1"/>
                    <a:pt x="5" y="2"/>
                    <a:pt x="11" y="2"/>
                  </a:cubicBezTo>
                  <a:cubicBezTo>
                    <a:pt x="16" y="2"/>
                    <a:pt x="23" y="1"/>
                    <a:pt x="23" y="1"/>
                  </a:cubicBezTo>
                  <a:cubicBezTo>
                    <a:pt x="22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08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9" name="Freeform 1773"/>
            <p:cNvSpPr/>
            <p:nvPr/>
          </p:nvSpPr>
          <p:spPr bwMode="auto">
            <a:xfrm>
              <a:off x="3771736" y="2687706"/>
              <a:ext cx="40951" cy="2924"/>
            </a:xfrm>
            <a:custGeom>
              <a:avLst/>
              <a:gdLst>
                <a:gd name="T0" fmla="*/ 8 w 12"/>
                <a:gd name="T1" fmla="*/ 0 h 1"/>
                <a:gd name="T2" fmla="*/ 0 w 12"/>
                <a:gd name="T3" fmla="*/ 0 h 1"/>
                <a:gd name="T4" fmla="*/ 6 w 12"/>
                <a:gd name="T5" fmla="*/ 1 h 1"/>
                <a:gd name="T6" fmla="*/ 12 w 12"/>
                <a:gd name="T7" fmla="*/ 1 h 1"/>
                <a:gd name="T8" fmla="*/ 8 w 1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8" y="0"/>
                  </a:moveTo>
                  <a:cubicBezTo>
                    <a:pt x="6" y="0"/>
                    <a:pt x="0" y="0"/>
                    <a:pt x="0" y="0"/>
                  </a:cubicBezTo>
                  <a:cubicBezTo>
                    <a:pt x="0" y="0"/>
                    <a:pt x="4" y="1"/>
                    <a:pt x="6" y="1"/>
                  </a:cubicBezTo>
                  <a:cubicBezTo>
                    <a:pt x="7" y="1"/>
                    <a:pt x="12" y="1"/>
                    <a:pt x="12" y="1"/>
                  </a:cubicBezTo>
                  <a:cubicBezTo>
                    <a:pt x="12" y="0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F6D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0" name="Freeform 1774"/>
            <p:cNvSpPr/>
            <p:nvPr/>
          </p:nvSpPr>
          <p:spPr bwMode="auto">
            <a:xfrm>
              <a:off x="3784899" y="2528292"/>
              <a:ext cx="0" cy="4387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1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1" name="Oval 1775"/>
            <p:cNvSpPr>
              <a:spLocks noChangeArrowheads="1"/>
            </p:cNvSpPr>
            <p:nvPr/>
          </p:nvSpPr>
          <p:spPr bwMode="auto">
            <a:xfrm>
              <a:off x="3757111" y="2583867"/>
              <a:ext cx="14625" cy="14625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2" name="Freeform 1776"/>
            <p:cNvSpPr/>
            <p:nvPr/>
          </p:nvSpPr>
          <p:spPr bwMode="auto">
            <a:xfrm>
              <a:off x="3730785" y="2583867"/>
              <a:ext cx="61425" cy="10237"/>
            </a:xfrm>
            <a:custGeom>
              <a:avLst/>
              <a:gdLst>
                <a:gd name="T0" fmla="*/ 17 w 18"/>
                <a:gd name="T1" fmla="*/ 2 h 3"/>
                <a:gd name="T2" fmla="*/ 16 w 18"/>
                <a:gd name="T3" fmla="*/ 1 h 3"/>
                <a:gd name="T4" fmla="*/ 14 w 18"/>
                <a:gd name="T5" fmla="*/ 0 h 3"/>
                <a:gd name="T6" fmla="*/ 13 w 18"/>
                <a:gd name="T7" fmla="*/ 0 h 3"/>
                <a:gd name="T8" fmla="*/ 11 w 18"/>
                <a:gd name="T9" fmla="*/ 0 h 3"/>
                <a:gd name="T10" fmla="*/ 10 w 18"/>
                <a:gd name="T11" fmla="*/ 0 h 3"/>
                <a:gd name="T12" fmla="*/ 10 w 18"/>
                <a:gd name="T13" fmla="*/ 0 h 3"/>
                <a:gd name="T14" fmla="*/ 9 w 18"/>
                <a:gd name="T15" fmla="*/ 0 h 3"/>
                <a:gd name="T16" fmla="*/ 7 w 18"/>
                <a:gd name="T17" fmla="*/ 0 h 3"/>
                <a:gd name="T18" fmla="*/ 6 w 18"/>
                <a:gd name="T19" fmla="*/ 1 h 3"/>
                <a:gd name="T20" fmla="*/ 6 w 18"/>
                <a:gd name="T21" fmla="*/ 1 h 3"/>
                <a:gd name="T22" fmla="*/ 4 w 18"/>
                <a:gd name="T23" fmla="*/ 1 h 3"/>
                <a:gd name="T24" fmla="*/ 3 w 18"/>
                <a:gd name="T25" fmla="*/ 2 h 3"/>
                <a:gd name="T26" fmla="*/ 1 w 18"/>
                <a:gd name="T27" fmla="*/ 2 h 3"/>
                <a:gd name="T28" fmla="*/ 1 w 18"/>
                <a:gd name="T29" fmla="*/ 3 h 3"/>
                <a:gd name="T30" fmla="*/ 0 w 18"/>
                <a:gd name="T31" fmla="*/ 3 h 3"/>
                <a:gd name="T32" fmla="*/ 0 w 18"/>
                <a:gd name="T33" fmla="*/ 3 h 3"/>
                <a:gd name="T34" fmla="*/ 1 w 18"/>
                <a:gd name="T35" fmla="*/ 3 h 3"/>
                <a:gd name="T36" fmla="*/ 2 w 18"/>
                <a:gd name="T37" fmla="*/ 3 h 3"/>
                <a:gd name="T38" fmla="*/ 3 w 18"/>
                <a:gd name="T39" fmla="*/ 2 h 3"/>
                <a:gd name="T40" fmla="*/ 4 w 18"/>
                <a:gd name="T41" fmla="*/ 2 h 3"/>
                <a:gd name="T42" fmla="*/ 6 w 18"/>
                <a:gd name="T43" fmla="*/ 1 h 3"/>
                <a:gd name="T44" fmla="*/ 7 w 18"/>
                <a:gd name="T45" fmla="*/ 1 h 3"/>
                <a:gd name="T46" fmla="*/ 9 w 18"/>
                <a:gd name="T47" fmla="*/ 0 h 3"/>
                <a:gd name="T48" fmla="*/ 10 w 18"/>
                <a:gd name="T49" fmla="*/ 0 h 3"/>
                <a:gd name="T50" fmla="*/ 11 w 18"/>
                <a:gd name="T51" fmla="*/ 0 h 3"/>
                <a:gd name="T52" fmla="*/ 13 w 18"/>
                <a:gd name="T53" fmla="*/ 1 h 3"/>
                <a:gd name="T54" fmla="*/ 14 w 18"/>
                <a:gd name="T55" fmla="*/ 1 h 3"/>
                <a:gd name="T56" fmla="*/ 15 w 18"/>
                <a:gd name="T57" fmla="*/ 1 h 3"/>
                <a:gd name="T58" fmla="*/ 17 w 18"/>
                <a:gd name="T59" fmla="*/ 3 h 3"/>
                <a:gd name="T60" fmla="*/ 18 w 18"/>
                <a:gd name="T61" fmla="*/ 3 h 3"/>
                <a:gd name="T62" fmla="*/ 18 w 18"/>
                <a:gd name="T63" fmla="*/ 3 h 3"/>
                <a:gd name="T64" fmla="*/ 18 w 18"/>
                <a:gd name="T65" fmla="*/ 3 h 3"/>
                <a:gd name="T66" fmla="*/ 18 w 18"/>
                <a:gd name="T67" fmla="*/ 3 h 3"/>
                <a:gd name="T68" fmla="*/ 17 w 18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3">
                  <a:moveTo>
                    <a:pt x="17" y="2"/>
                  </a:moveTo>
                  <a:cubicBezTo>
                    <a:pt x="17" y="2"/>
                    <a:pt x="17" y="1"/>
                    <a:pt x="16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3" name="Oval 1777"/>
            <p:cNvSpPr>
              <a:spLocks noChangeArrowheads="1"/>
            </p:cNvSpPr>
            <p:nvPr/>
          </p:nvSpPr>
          <p:spPr bwMode="auto">
            <a:xfrm>
              <a:off x="3840474" y="2583867"/>
              <a:ext cx="14625" cy="14625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4" name="Freeform 1778"/>
            <p:cNvSpPr/>
            <p:nvPr/>
          </p:nvSpPr>
          <p:spPr bwMode="auto">
            <a:xfrm>
              <a:off x="3819999" y="2583867"/>
              <a:ext cx="62888" cy="14625"/>
            </a:xfrm>
            <a:custGeom>
              <a:avLst/>
              <a:gdLst>
                <a:gd name="T0" fmla="*/ 17 w 18"/>
                <a:gd name="T1" fmla="*/ 3 h 4"/>
                <a:gd name="T2" fmla="*/ 16 w 18"/>
                <a:gd name="T3" fmla="*/ 2 h 4"/>
                <a:gd name="T4" fmla="*/ 14 w 18"/>
                <a:gd name="T5" fmla="*/ 2 h 4"/>
                <a:gd name="T6" fmla="*/ 13 w 18"/>
                <a:gd name="T7" fmla="*/ 1 h 4"/>
                <a:gd name="T8" fmla="*/ 12 w 18"/>
                <a:gd name="T9" fmla="*/ 1 h 4"/>
                <a:gd name="T10" fmla="*/ 11 w 18"/>
                <a:gd name="T11" fmla="*/ 1 h 4"/>
                <a:gd name="T12" fmla="*/ 9 w 18"/>
                <a:gd name="T13" fmla="*/ 0 h 4"/>
                <a:gd name="T14" fmla="*/ 8 w 18"/>
                <a:gd name="T15" fmla="*/ 0 h 4"/>
                <a:gd name="T16" fmla="*/ 8 w 18"/>
                <a:gd name="T17" fmla="*/ 0 h 4"/>
                <a:gd name="T18" fmla="*/ 7 w 18"/>
                <a:gd name="T19" fmla="*/ 0 h 4"/>
                <a:gd name="T20" fmla="*/ 5 w 18"/>
                <a:gd name="T21" fmla="*/ 0 h 4"/>
                <a:gd name="T22" fmla="*/ 3 w 18"/>
                <a:gd name="T23" fmla="*/ 0 h 4"/>
                <a:gd name="T24" fmla="*/ 2 w 18"/>
                <a:gd name="T25" fmla="*/ 1 h 4"/>
                <a:gd name="T26" fmla="*/ 0 w 18"/>
                <a:gd name="T27" fmla="*/ 2 h 4"/>
                <a:gd name="T28" fmla="*/ 0 w 18"/>
                <a:gd name="T29" fmla="*/ 3 h 4"/>
                <a:gd name="T30" fmla="*/ 0 w 18"/>
                <a:gd name="T31" fmla="*/ 3 h 4"/>
                <a:gd name="T32" fmla="*/ 0 w 18"/>
                <a:gd name="T33" fmla="*/ 3 h 4"/>
                <a:gd name="T34" fmla="*/ 0 w 18"/>
                <a:gd name="T35" fmla="*/ 3 h 4"/>
                <a:gd name="T36" fmla="*/ 1 w 18"/>
                <a:gd name="T37" fmla="*/ 3 h 4"/>
                <a:gd name="T38" fmla="*/ 2 w 18"/>
                <a:gd name="T39" fmla="*/ 2 h 4"/>
                <a:gd name="T40" fmla="*/ 4 w 18"/>
                <a:gd name="T41" fmla="*/ 1 h 4"/>
                <a:gd name="T42" fmla="*/ 5 w 18"/>
                <a:gd name="T43" fmla="*/ 1 h 4"/>
                <a:gd name="T44" fmla="*/ 7 w 18"/>
                <a:gd name="T45" fmla="*/ 1 h 4"/>
                <a:gd name="T46" fmla="*/ 8 w 18"/>
                <a:gd name="T47" fmla="*/ 1 h 4"/>
                <a:gd name="T48" fmla="*/ 9 w 18"/>
                <a:gd name="T49" fmla="*/ 1 h 4"/>
                <a:gd name="T50" fmla="*/ 11 w 18"/>
                <a:gd name="T51" fmla="*/ 1 h 4"/>
                <a:gd name="T52" fmla="*/ 12 w 18"/>
                <a:gd name="T53" fmla="*/ 2 h 4"/>
                <a:gd name="T54" fmla="*/ 14 w 18"/>
                <a:gd name="T55" fmla="*/ 2 h 4"/>
                <a:gd name="T56" fmla="*/ 15 w 18"/>
                <a:gd name="T57" fmla="*/ 3 h 4"/>
                <a:gd name="T58" fmla="*/ 16 w 18"/>
                <a:gd name="T59" fmla="*/ 3 h 4"/>
                <a:gd name="T60" fmla="*/ 17 w 18"/>
                <a:gd name="T61" fmla="*/ 4 h 4"/>
                <a:gd name="T62" fmla="*/ 18 w 18"/>
                <a:gd name="T63" fmla="*/ 4 h 4"/>
                <a:gd name="T64" fmla="*/ 18 w 18"/>
                <a:gd name="T65" fmla="*/ 4 h 4"/>
                <a:gd name="T66" fmla="*/ 18 w 18"/>
                <a:gd name="T67" fmla="*/ 3 h 4"/>
                <a:gd name="T68" fmla="*/ 17 w 18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4">
                  <a:moveTo>
                    <a:pt x="17" y="3"/>
                  </a:moveTo>
                  <a:cubicBezTo>
                    <a:pt x="16" y="3"/>
                    <a:pt x="16" y="2"/>
                    <a:pt x="16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3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5" name="Freeform 1779"/>
            <p:cNvSpPr/>
            <p:nvPr/>
          </p:nvSpPr>
          <p:spPr bwMode="auto">
            <a:xfrm>
              <a:off x="3795136" y="2771070"/>
              <a:ext cx="35100" cy="23400"/>
            </a:xfrm>
            <a:custGeom>
              <a:avLst/>
              <a:gdLst>
                <a:gd name="T0" fmla="*/ 5 w 10"/>
                <a:gd name="T1" fmla="*/ 4 h 7"/>
                <a:gd name="T2" fmla="*/ 0 w 10"/>
                <a:gd name="T3" fmla="*/ 3 h 7"/>
                <a:gd name="T4" fmla="*/ 5 w 10"/>
                <a:gd name="T5" fmla="*/ 6 h 7"/>
                <a:gd name="T6" fmla="*/ 8 w 10"/>
                <a:gd name="T7" fmla="*/ 1 h 7"/>
                <a:gd name="T8" fmla="*/ 5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4"/>
                    <a:pt x="2" y="7"/>
                    <a:pt x="5" y="6"/>
                  </a:cubicBezTo>
                  <a:cubicBezTo>
                    <a:pt x="8" y="6"/>
                    <a:pt x="10" y="2"/>
                    <a:pt x="8" y="1"/>
                  </a:cubicBezTo>
                  <a:cubicBezTo>
                    <a:pt x="7" y="0"/>
                    <a:pt x="6" y="2"/>
                    <a:pt x="5" y="4"/>
                  </a:cubicBezTo>
                  <a:close/>
                </a:path>
              </a:pathLst>
            </a:custGeom>
            <a:solidFill>
              <a:srgbClr val="CAA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6" name="Freeform 1780"/>
            <p:cNvSpPr/>
            <p:nvPr/>
          </p:nvSpPr>
          <p:spPr bwMode="auto">
            <a:xfrm>
              <a:off x="3647423" y="2784231"/>
              <a:ext cx="321753" cy="293965"/>
            </a:xfrm>
            <a:custGeom>
              <a:avLst/>
              <a:gdLst>
                <a:gd name="T0" fmla="*/ 170 w 220"/>
                <a:gd name="T1" fmla="*/ 3 h 201"/>
                <a:gd name="T2" fmla="*/ 163 w 220"/>
                <a:gd name="T3" fmla="*/ 0 h 201"/>
                <a:gd name="T4" fmla="*/ 130 w 220"/>
                <a:gd name="T5" fmla="*/ 114 h 201"/>
                <a:gd name="T6" fmla="*/ 111 w 220"/>
                <a:gd name="T7" fmla="*/ 199 h 201"/>
                <a:gd name="T8" fmla="*/ 92 w 220"/>
                <a:gd name="T9" fmla="*/ 114 h 201"/>
                <a:gd name="T10" fmla="*/ 57 w 220"/>
                <a:gd name="T11" fmla="*/ 3 h 201"/>
                <a:gd name="T12" fmla="*/ 47 w 220"/>
                <a:gd name="T13" fmla="*/ 5 h 201"/>
                <a:gd name="T14" fmla="*/ 0 w 220"/>
                <a:gd name="T15" fmla="*/ 83 h 201"/>
                <a:gd name="T16" fmla="*/ 64 w 220"/>
                <a:gd name="T17" fmla="*/ 57 h 201"/>
                <a:gd name="T18" fmla="*/ 23 w 220"/>
                <a:gd name="T19" fmla="*/ 109 h 201"/>
                <a:gd name="T20" fmla="*/ 111 w 220"/>
                <a:gd name="T21" fmla="*/ 201 h 201"/>
                <a:gd name="T22" fmla="*/ 184 w 220"/>
                <a:gd name="T23" fmla="*/ 111 h 201"/>
                <a:gd name="T24" fmla="*/ 163 w 220"/>
                <a:gd name="T25" fmla="*/ 57 h 201"/>
                <a:gd name="T26" fmla="*/ 220 w 220"/>
                <a:gd name="T27" fmla="*/ 81 h 201"/>
                <a:gd name="T28" fmla="*/ 170 w 220"/>
                <a:gd name="T29" fmla="*/ 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0" h="201">
                  <a:moveTo>
                    <a:pt x="170" y="3"/>
                  </a:moveTo>
                  <a:lnTo>
                    <a:pt x="163" y="0"/>
                  </a:lnTo>
                  <a:lnTo>
                    <a:pt x="130" y="114"/>
                  </a:lnTo>
                  <a:lnTo>
                    <a:pt x="111" y="199"/>
                  </a:lnTo>
                  <a:lnTo>
                    <a:pt x="92" y="114"/>
                  </a:lnTo>
                  <a:lnTo>
                    <a:pt x="57" y="3"/>
                  </a:lnTo>
                  <a:lnTo>
                    <a:pt x="47" y="5"/>
                  </a:lnTo>
                  <a:lnTo>
                    <a:pt x="0" y="83"/>
                  </a:lnTo>
                  <a:lnTo>
                    <a:pt x="64" y="57"/>
                  </a:lnTo>
                  <a:lnTo>
                    <a:pt x="23" y="109"/>
                  </a:lnTo>
                  <a:lnTo>
                    <a:pt x="111" y="201"/>
                  </a:lnTo>
                  <a:lnTo>
                    <a:pt x="184" y="111"/>
                  </a:lnTo>
                  <a:lnTo>
                    <a:pt x="163" y="57"/>
                  </a:lnTo>
                  <a:lnTo>
                    <a:pt x="220" y="81"/>
                  </a:lnTo>
                  <a:lnTo>
                    <a:pt x="17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7" name="Freeform 1781"/>
            <p:cNvSpPr/>
            <p:nvPr/>
          </p:nvSpPr>
          <p:spPr bwMode="auto">
            <a:xfrm>
              <a:off x="3746874" y="2839808"/>
              <a:ext cx="52651" cy="30713"/>
            </a:xfrm>
            <a:custGeom>
              <a:avLst/>
              <a:gdLst>
                <a:gd name="T0" fmla="*/ 15 w 15"/>
                <a:gd name="T1" fmla="*/ 9 h 9"/>
                <a:gd name="T2" fmla="*/ 15 w 15"/>
                <a:gd name="T3" fmla="*/ 6 h 9"/>
                <a:gd name="T4" fmla="*/ 0 w 15"/>
                <a:gd name="T5" fmla="*/ 0 h 9"/>
                <a:gd name="T6" fmla="*/ 15 w 1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15" y="9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8" y="5"/>
                    <a:pt x="0" y="0"/>
                    <a:pt x="0" y="0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8" name="Freeform 1782"/>
            <p:cNvSpPr/>
            <p:nvPr/>
          </p:nvSpPr>
          <p:spPr bwMode="auto">
            <a:xfrm>
              <a:off x="3819999" y="2844195"/>
              <a:ext cx="48263" cy="26325"/>
            </a:xfrm>
            <a:custGeom>
              <a:avLst/>
              <a:gdLst>
                <a:gd name="T0" fmla="*/ 0 w 14"/>
                <a:gd name="T1" fmla="*/ 8 h 8"/>
                <a:gd name="T2" fmla="*/ 14 w 14"/>
                <a:gd name="T3" fmla="*/ 0 h 8"/>
                <a:gd name="T4" fmla="*/ 0 w 14"/>
                <a:gd name="T5" fmla="*/ 5 h 8"/>
                <a:gd name="T6" fmla="*/ 0 w 14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6" y="4"/>
                    <a:pt x="0" y="5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9" name="Freeform 1783"/>
            <p:cNvSpPr/>
            <p:nvPr/>
          </p:nvSpPr>
          <p:spPr bwMode="auto">
            <a:xfrm>
              <a:off x="3799525" y="2860282"/>
              <a:ext cx="20475" cy="7313"/>
            </a:xfrm>
            <a:custGeom>
              <a:avLst/>
              <a:gdLst>
                <a:gd name="T0" fmla="*/ 3 w 6"/>
                <a:gd name="T1" fmla="*/ 0 h 2"/>
                <a:gd name="T2" fmla="*/ 0 w 6"/>
                <a:gd name="T3" fmla="*/ 0 h 2"/>
                <a:gd name="T4" fmla="*/ 3 w 6"/>
                <a:gd name="T5" fmla="*/ 1 h 2"/>
                <a:gd name="T6" fmla="*/ 6 w 6"/>
                <a:gd name="T7" fmla="*/ 0 h 2"/>
                <a:gd name="T8" fmla="*/ 3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6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0" name="Freeform 1784"/>
            <p:cNvSpPr/>
            <p:nvPr/>
          </p:nvSpPr>
          <p:spPr bwMode="auto">
            <a:xfrm>
              <a:off x="3781974" y="2940721"/>
              <a:ext cx="55575" cy="137476"/>
            </a:xfrm>
            <a:custGeom>
              <a:avLst/>
              <a:gdLst>
                <a:gd name="T0" fmla="*/ 19 w 38"/>
                <a:gd name="T1" fmla="*/ 75 h 94"/>
                <a:gd name="T2" fmla="*/ 0 w 38"/>
                <a:gd name="T3" fmla="*/ 4 h 94"/>
                <a:gd name="T4" fmla="*/ 0 w 38"/>
                <a:gd name="T5" fmla="*/ 7 h 94"/>
                <a:gd name="T6" fmla="*/ 19 w 38"/>
                <a:gd name="T7" fmla="*/ 94 h 94"/>
                <a:gd name="T8" fmla="*/ 38 w 38"/>
                <a:gd name="T9" fmla="*/ 7 h 94"/>
                <a:gd name="T10" fmla="*/ 35 w 38"/>
                <a:gd name="T11" fmla="*/ 0 h 94"/>
                <a:gd name="T12" fmla="*/ 19 w 38"/>
                <a:gd name="T13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4">
                  <a:moveTo>
                    <a:pt x="19" y="75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19" y="94"/>
                  </a:lnTo>
                  <a:lnTo>
                    <a:pt x="38" y="7"/>
                  </a:lnTo>
                  <a:lnTo>
                    <a:pt x="35" y="0"/>
                  </a:lnTo>
                  <a:lnTo>
                    <a:pt x="19" y="75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1" name="Freeform 1785"/>
            <p:cNvSpPr/>
            <p:nvPr/>
          </p:nvSpPr>
          <p:spPr bwMode="auto">
            <a:xfrm>
              <a:off x="3730785" y="2784231"/>
              <a:ext cx="54113" cy="166727"/>
            </a:xfrm>
            <a:custGeom>
              <a:avLst/>
              <a:gdLst>
                <a:gd name="T0" fmla="*/ 3 w 16"/>
                <a:gd name="T1" fmla="*/ 1 h 48"/>
                <a:gd name="T2" fmla="*/ 3 w 16"/>
                <a:gd name="T3" fmla="*/ 0 h 48"/>
                <a:gd name="T4" fmla="*/ 0 w 16"/>
                <a:gd name="T5" fmla="*/ 1 h 48"/>
                <a:gd name="T6" fmla="*/ 15 w 16"/>
                <a:gd name="T7" fmla="*/ 48 h 48"/>
                <a:gd name="T8" fmla="*/ 16 w 16"/>
                <a:gd name="T9" fmla="*/ 46 h 48"/>
                <a:gd name="T10" fmla="*/ 6 w 16"/>
                <a:gd name="T11" fmla="*/ 16 h 48"/>
                <a:gd name="T12" fmla="*/ 3 w 16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8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9" y="24"/>
                    <a:pt x="6" y="16"/>
                  </a:cubicBezTo>
                  <a:cubicBezTo>
                    <a:pt x="3" y="9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2" name="Freeform 1786"/>
            <p:cNvSpPr/>
            <p:nvPr/>
          </p:nvSpPr>
          <p:spPr bwMode="auto">
            <a:xfrm>
              <a:off x="3833162" y="2781307"/>
              <a:ext cx="52651" cy="169652"/>
            </a:xfrm>
            <a:custGeom>
              <a:avLst/>
              <a:gdLst>
                <a:gd name="T0" fmla="*/ 12 w 15"/>
                <a:gd name="T1" fmla="*/ 1 h 49"/>
                <a:gd name="T2" fmla="*/ 9 w 15"/>
                <a:gd name="T3" fmla="*/ 16 h 49"/>
                <a:gd name="T4" fmla="*/ 0 w 15"/>
                <a:gd name="T5" fmla="*/ 46 h 49"/>
                <a:gd name="T6" fmla="*/ 1 w 15"/>
                <a:gd name="T7" fmla="*/ 49 h 49"/>
                <a:gd name="T8" fmla="*/ 15 w 15"/>
                <a:gd name="T9" fmla="*/ 1 h 49"/>
                <a:gd name="T10" fmla="*/ 12 w 15"/>
                <a:gd name="T11" fmla="*/ 0 h 49"/>
                <a:gd name="T12" fmla="*/ 12 w 15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9">
                  <a:moveTo>
                    <a:pt x="12" y="1"/>
                  </a:moveTo>
                  <a:cubicBezTo>
                    <a:pt x="12" y="1"/>
                    <a:pt x="12" y="9"/>
                    <a:pt x="9" y="16"/>
                  </a:cubicBezTo>
                  <a:cubicBezTo>
                    <a:pt x="6" y="23"/>
                    <a:pt x="0" y="46"/>
                    <a:pt x="0" y="46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3" name="Freeform 1787"/>
            <p:cNvSpPr/>
            <p:nvPr/>
          </p:nvSpPr>
          <p:spPr bwMode="auto">
            <a:xfrm>
              <a:off x="3809762" y="2791544"/>
              <a:ext cx="162339" cy="286652"/>
            </a:xfrm>
            <a:custGeom>
              <a:avLst/>
              <a:gdLst>
                <a:gd name="T0" fmla="*/ 59 w 111"/>
                <a:gd name="T1" fmla="*/ 0 h 196"/>
                <a:gd name="T2" fmla="*/ 59 w 111"/>
                <a:gd name="T3" fmla="*/ 0 h 196"/>
                <a:gd name="T4" fmla="*/ 109 w 111"/>
                <a:gd name="T5" fmla="*/ 76 h 196"/>
                <a:gd name="T6" fmla="*/ 52 w 111"/>
                <a:gd name="T7" fmla="*/ 52 h 196"/>
                <a:gd name="T8" fmla="*/ 73 w 111"/>
                <a:gd name="T9" fmla="*/ 106 h 196"/>
                <a:gd name="T10" fmla="*/ 0 w 111"/>
                <a:gd name="T11" fmla="*/ 196 h 196"/>
                <a:gd name="T12" fmla="*/ 80 w 111"/>
                <a:gd name="T13" fmla="*/ 114 h 196"/>
                <a:gd name="T14" fmla="*/ 54 w 111"/>
                <a:gd name="T15" fmla="*/ 54 h 196"/>
                <a:gd name="T16" fmla="*/ 111 w 111"/>
                <a:gd name="T17" fmla="*/ 80 h 196"/>
                <a:gd name="T18" fmla="*/ 59 w 111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96">
                  <a:moveTo>
                    <a:pt x="59" y="0"/>
                  </a:moveTo>
                  <a:lnTo>
                    <a:pt x="59" y="0"/>
                  </a:lnTo>
                  <a:lnTo>
                    <a:pt x="109" y="76"/>
                  </a:lnTo>
                  <a:lnTo>
                    <a:pt x="52" y="52"/>
                  </a:lnTo>
                  <a:lnTo>
                    <a:pt x="73" y="106"/>
                  </a:lnTo>
                  <a:lnTo>
                    <a:pt x="0" y="196"/>
                  </a:lnTo>
                  <a:lnTo>
                    <a:pt x="80" y="114"/>
                  </a:lnTo>
                  <a:lnTo>
                    <a:pt x="54" y="54"/>
                  </a:lnTo>
                  <a:lnTo>
                    <a:pt x="111" y="8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827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4" name="Freeform 1788"/>
            <p:cNvSpPr/>
            <p:nvPr/>
          </p:nvSpPr>
          <p:spPr bwMode="auto">
            <a:xfrm>
              <a:off x="3637185" y="2791544"/>
              <a:ext cx="172577" cy="286652"/>
            </a:xfrm>
            <a:custGeom>
              <a:avLst/>
              <a:gdLst>
                <a:gd name="T0" fmla="*/ 71 w 118"/>
                <a:gd name="T1" fmla="*/ 52 h 196"/>
                <a:gd name="T2" fmla="*/ 7 w 118"/>
                <a:gd name="T3" fmla="*/ 78 h 196"/>
                <a:gd name="T4" fmla="*/ 54 w 118"/>
                <a:gd name="T5" fmla="*/ 0 h 196"/>
                <a:gd name="T6" fmla="*/ 54 w 118"/>
                <a:gd name="T7" fmla="*/ 0 h 196"/>
                <a:gd name="T8" fmla="*/ 0 w 118"/>
                <a:gd name="T9" fmla="*/ 85 h 196"/>
                <a:gd name="T10" fmla="*/ 68 w 118"/>
                <a:gd name="T11" fmla="*/ 52 h 196"/>
                <a:gd name="T12" fmla="*/ 23 w 118"/>
                <a:gd name="T13" fmla="*/ 104 h 196"/>
                <a:gd name="T14" fmla="*/ 118 w 118"/>
                <a:gd name="T15" fmla="*/ 196 h 196"/>
                <a:gd name="T16" fmla="*/ 30 w 118"/>
                <a:gd name="T17" fmla="*/ 104 h 196"/>
                <a:gd name="T18" fmla="*/ 71 w 118"/>
                <a:gd name="T19" fmla="*/ 5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96">
                  <a:moveTo>
                    <a:pt x="71" y="52"/>
                  </a:moveTo>
                  <a:lnTo>
                    <a:pt x="7" y="7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0" y="85"/>
                  </a:lnTo>
                  <a:lnTo>
                    <a:pt x="68" y="52"/>
                  </a:lnTo>
                  <a:lnTo>
                    <a:pt x="23" y="104"/>
                  </a:lnTo>
                  <a:lnTo>
                    <a:pt x="118" y="196"/>
                  </a:lnTo>
                  <a:lnTo>
                    <a:pt x="30" y="104"/>
                  </a:lnTo>
                  <a:lnTo>
                    <a:pt x="71" y="52"/>
                  </a:lnTo>
                  <a:close/>
                </a:path>
              </a:pathLst>
            </a:custGeom>
            <a:solidFill>
              <a:srgbClr val="827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5" name="Freeform 1789"/>
            <p:cNvSpPr/>
            <p:nvPr/>
          </p:nvSpPr>
          <p:spPr bwMode="auto">
            <a:xfrm>
              <a:off x="3670823" y="2393740"/>
              <a:ext cx="149176" cy="194514"/>
            </a:xfrm>
            <a:custGeom>
              <a:avLst/>
              <a:gdLst>
                <a:gd name="T0" fmla="*/ 13 w 43"/>
                <a:gd name="T1" fmla="*/ 11 h 56"/>
                <a:gd name="T2" fmla="*/ 1 w 43"/>
                <a:gd name="T3" fmla="*/ 45 h 56"/>
                <a:gd name="T4" fmla="*/ 5 w 43"/>
                <a:gd name="T5" fmla="*/ 54 h 56"/>
                <a:gd name="T6" fmla="*/ 8 w 43"/>
                <a:gd name="T7" fmla="*/ 56 h 56"/>
                <a:gd name="T8" fmla="*/ 14 w 43"/>
                <a:gd name="T9" fmla="*/ 28 h 56"/>
                <a:gd name="T10" fmla="*/ 35 w 43"/>
                <a:gd name="T11" fmla="*/ 18 h 56"/>
                <a:gd name="T12" fmla="*/ 43 w 43"/>
                <a:gd name="T13" fmla="*/ 6 h 56"/>
                <a:gd name="T14" fmla="*/ 13 w 43"/>
                <a:gd name="T15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6">
                  <a:moveTo>
                    <a:pt x="13" y="11"/>
                  </a:moveTo>
                  <a:cubicBezTo>
                    <a:pt x="0" y="23"/>
                    <a:pt x="0" y="39"/>
                    <a:pt x="1" y="45"/>
                  </a:cubicBezTo>
                  <a:cubicBezTo>
                    <a:pt x="2" y="52"/>
                    <a:pt x="5" y="54"/>
                    <a:pt x="5" y="54"/>
                  </a:cubicBezTo>
                  <a:cubicBezTo>
                    <a:pt x="5" y="54"/>
                    <a:pt x="6" y="55"/>
                    <a:pt x="8" y="56"/>
                  </a:cubicBezTo>
                  <a:cubicBezTo>
                    <a:pt x="7" y="44"/>
                    <a:pt x="9" y="31"/>
                    <a:pt x="14" y="28"/>
                  </a:cubicBezTo>
                  <a:cubicBezTo>
                    <a:pt x="25" y="22"/>
                    <a:pt x="35" y="25"/>
                    <a:pt x="35" y="18"/>
                  </a:cubicBezTo>
                  <a:cubicBezTo>
                    <a:pt x="35" y="14"/>
                    <a:pt x="39" y="9"/>
                    <a:pt x="43" y="6"/>
                  </a:cubicBezTo>
                  <a:cubicBezTo>
                    <a:pt x="36" y="2"/>
                    <a:pt x="25" y="0"/>
                    <a:pt x="13" y="11"/>
                  </a:cubicBezTo>
                  <a:close/>
                </a:path>
              </a:pathLst>
            </a:custGeom>
            <a:solidFill>
              <a:srgbClr val="66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6" name="Freeform 1790"/>
            <p:cNvSpPr/>
            <p:nvPr/>
          </p:nvSpPr>
          <p:spPr bwMode="auto">
            <a:xfrm>
              <a:off x="3792212" y="2428841"/>
              <a:ext cx="128702" cy="65814"/>
            </a:xfrm>
            <a:custGeom>
              <a:avLst/>
              <a:gdLst>
                <a:gd name="T0" fmla="*/ 23 w 37"/>
                <a:gd name="T1" fmla="*/ 3 h 19"/>
                <a:gd name="T2" fmla="*/ 22 w 37"/>
                <a:gd name="T3" fmla="*/ 3 h 19"/>
                <a:gd name="T4" fmla="*/ 11 w 37"/>
                <a:gd name="T5" fmla="*/ 17 h 19"/>
                <a:gd name="T6" fmla="*/ 29 w 37"/>
                <a:gd name="T7" fmla="*/ 16 h 19"/>
                <a:gd name="T8" fmla="*/ 37 w 37"/>
                <a:gd name="T9" fmla="*/ 5 h 19"/>
                <a:gd name="T10" fmla="*/ 23 w 37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9">
                  <a:moveTo>
                    <a:pt x="23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8"/>
                    <a:pt x="18" y="16"/>
                    <a:pt x="11" y="17"/>
                  </a:cubicBezTo>
                  <a:cubicBezTo>
                    <a:pt x="0" y="19"/>
                    <a:pt x="25" y="19"/>
                    <a:pt x="29" y="16"/>
                  </a:cubicBezTo>
                  <a:cubicBezTo>
                    <a:pt x="32" y="14"/>
                    <a:pt x="35" y="9"/>
                    <a:pt x="37" y="5"/>
                  </a:cubicBezTo>
                  <a:cubicBezTo>
                    <a:pt x="32" y="1"/>
                    <a:pt x="27" y="0"/>
                    <a:pt x="23" y="3"/>
                  </a:cubicBezTo>
                  <a:close/>
                </a:path>
              </a:pathLst>
            </a:custGeom>
            <a:solidFill>
              <a:srgbClr val="66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7" name="Freeform 1791"/>
            <p:cNvSpPr/>
            <p:nvPr/>
          </p:nvSpPr>
          <p:spPr bwMode="auto">
            <a:xfrm>
              <a:off x="3695686" y="2414215"/>
              <a:ext cx="255940" cy="225227"/>
            </a:xfrm>
            <a:custGeom>
              <a:avLst/>
              <a:gdLst>
                <a:gd name="T0" fmla="*/ 65 w 74"/>
                <a:gd name="T1" fmla="*/ 9 h 65"/>
                <a:gd name="T2" fmla="*/ 57 w 74"/>
                <a:gd name="T3" fmla="*/ 20 h 65"/>
                <a:gd name="T4" fmla="*/ 39 w 74"/>
                <a:gd name="T5" fmla="*/ 21 h 65"/>
                <a:gd name="T6" fmla="*/ 50 w 74"/>
                <a:gd name="T7" fmla="*/ 7 h 65"/>
                <a:gd name="T8" fmla="*/ 36 w 74"/>
                <a:gd name="T9" fmla="*/ 0 h 65"/>
                <a:gd name="T10" fmla="*/ 28 w 74"/>
                <a:gd name="T11" fmla="*/ 12 h 65"/>
                <a:gd name="T12" fmla="*/ 7 w 74"/>
                <a:gd name="T13" fmla="*/ 22 h 65"/>
                <a:gd name="T14" fmla="*/ 1 w 74"/>
                <a:gd name="T15" fmla="*/ 50 h 65"/>
                <a:gd name="T16" fmla="*/ 3 w 74"/>
                <a:gd name="T17" fmla="*/ 53 h 65"/>
                <a:gd name="T18" fmla="*/ 3 w 74"/>
                <a:gd name="T19" fmla="*/ 60 h 65"/>
                <a:gd name="T20" fmla="*/ 6 w 74"/>
                <a:gd name="T21" fmla="*/ 62 h 65"/>
                <a:gd name="T22" fmla="*/ 5 w 74"/>
                <a:gd name="T23" fmla="*/ 50 h 65"/>
                <a:gd name="T24" fmla="*/ 7 w 74"/>
                <a:gd name="T25" fmla="*/ 44 h 65"/>
                <a:gd name="T26" fmla="*/ 8 w 74"/>
                <a:gd name="T27" fmla="*/ 27 h 65"/>
                <a:gd name="T28" fmla="*/ 15 w 74"/>
                <a:gd name="T29" fmla="*/ 24 h 65"/>
                <a:gd name="T30" fmla="*/ 32 w 74"/>
                <a:gd name="T31" fmla="*/ 31 h 65"/>
                <a:gd name="T32" fmla="*/ 39 w 74"/>
                <a:gd name="T33" fmla="*/ 31 h 65"/>
                <a:gd name="T34" fmla="*/ 59 w 74"/>
                <a:gd name="T35" fmla="*/ 28 h 65"/>
                <a:gd name="T36" fmla="*/ 60 w 74"/>
                <a:gd name="T37" fmla="*/ 44 h 65"/>
                <a:gd name="T38" fmla="*/ 59 w 74"/>
                <a:gd name="T39" fmla="*/ 54 h 65"/>
                <a:gd name="T40" fmla="*/ 59 w 74"/>
                <a:gd name="T41" fmla="*/ 65 h 65"/>
                <a:gd name="T42" fmla="*/ 61 w 74"/>
                <a:gd name="T43" fmla="*/ 61 h 65"/>
                <a:gd name="T44" fmla="*/ 64 w 74"/>
                <a:gd name="T45" fmla="*/ 50 h 65"/>
                <a:gd name="T46" fmla="*/ 68 w 74"/>
                <a:gd name="T47" fmla="*/ 48 h 65"/>
                <a:gd name="T48" fmla="*/ 73 w 74"/>
                <a:gd name="T49" fmla="*/ 25 h 65"/>
                <a:gd name="T50" fmla="*/ 65 w 74"/>
                <a:gd name="T51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4" h="65">
                  <a:moveTo>
                    <a:pt x="65" y="9"/>
                  </a:moveTo>
                  <a:cubicBezTo>
                    <a:pt x="63" y="13"/>
                    <a:pt x="60" y="18"/>
                    <a:pt x="57" y="20"/>
                  </a:cubicBezTo>
                  <a:cubicBezTo>
                    <a:pt x="53" y="23"/>
                    <a:pt x="28" y="23"/>
                    <a:pt x="39" y="21"/>
                  </a:cubicBezTo>
                  <a:cubicBezTo>
                    <a:pt x="46" y="20"/>
                    <a:pt x="49" y="12"/>
                    <a:pt x="50" y="7"/>
                  </a:cubicBezTo>
                  <a:cubicBezTo>
                    <a:pt x="47" y="7"/>
                    <a:pt x="43" y="3"/>
                    <a:pt x="36" y="0"/>
                  </a:cubicBezTo>
                  <a:cubicBezTo>
                    <a:pt x="32" y="3"/>
                    <a:pt x="28" y="8"/>
                    <a:pt x="28" y="12"/>
                  </a:cubicBezTo>
                  <a:cubicBezTo>
                    <a:pt x="28" y="19"/>
                    <a:pt x="18" y="16"/>
                    <a:pt x="7" y="22"/>
                  </a:cubicBezTo>
                  <a:cubicBezTo>
                    <a:pt x="2" y="25"/>
                    <a:pt x="0" y="38"/>
                    <a:pt x="1" y="50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5"/>
                    <a:pt x="3" y="60"/>
                    <a:pt x="3" y="60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58"/>
                    <a:pt x="5" y="52"/>
                    <a:pt x="5" y="50"/>
                  </a:cubicBezTo>
                  <a:cubicBezTo>
                    <a:pt x="6" y="46"/>
                    <a:pt x="7" y="47"/>
                    <a:pt x="7" y="44"/>
                  </a:cubicBezTo>
                  <a:cubicBezTo>
                    <a:pt x="6" y="41"/>
                    <a:pt x="6" y="29"/>
                    <a:pt x="8" y="27"/>
                  </a:cubicBezTo>
                  <a:cubicBezTo>
                    <a:pt x="11" y="25"/>
                    <a:pt x="12" y="23"/>
                    <a:pt x="15" y="24"/>
                  </a:cubicBezTo>
                  <a:cubicBezTo>
                    <a:pt x="18" y="25"/>
                    <a:pt x="28" y="31"/>
                    <a:pt x="32" y="31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6" y="28"/>
                    <a:pt x="54" y="24"/>
                    <a:pt x="59" y="28"/>
                  </a:cubicBezTo>
                  <a:cubicBezTo>
                    <a:pt x="65" y="33"/>
                    <a:pt x="57" y="38"/>
                    <a:pt x="60" y="44"/>
                  </a:cubicBezTo>
                  <a:cubicBezTo>
                    <a:pt x="61" y="48"/>
                    <a:pt x="59" y="51"/>
                    <a:pt x="59" y="54"/>
                  </a:cubicBezTo>
                  <a:cubicBezTo>
                    <a:pt x="59" y="57"/>
                    <a:pt x="59" y="65"/>
                    <a:pt x="59" y="6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2" y="51"/>
                    <a:pt x="64" y="50"/>
                  </a:cubicBezTo>
                  <a:cubicBezTo>
                    <a:pt x="66" y="48"/>
                    <a:pt x="68" y="48"/>
                    <a:pt x="68" y="48"/>
                  </a:cubicBezTo>
                  <a:cubicBezTo>
                    <a:pt x="68" y="48"/>
                    <a:pt x="74" y="37"/>
                    <a:pt x="73" y="25"/>
                  </a:cubicBezTo>
                  <a:cubicBezTo>
                    <a:pt x="72" y="20"/>
                    <a:pt x="69" y="13"/>
                    <a:pt x="65" y="9"/>
                  </a:cubicBezTo>
                  <a:close/>
                </a:path>
              </a:pathLst>
            </a:custGeom>
            <a:solidFill>
              <a:srgbClr val="514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8" name="Freeform 1792"/>
            <p:cNvSpPr/>
            <p:nvPr/>
          </p:nvSpPr>
          <p:spPr bwMode="auto">
            <a:xfrm>
              <a:off x="3708848" y="2484416"/>
              <a:ext cx="121389" cy="147713"/>
            </a:xfrm>
            <a:custGeom>
              <a:avLst/>
              <a:gdLst>
                <a:gd name="T0" fmla="*/ 28 w 35"/>
                <a:gd name="T1" fmla="*/ 11 h 43"/>
                <a:gd name="T2" fmla="*/ 11 w 35"/>
                <a:gd name="T3" fmla="*/ 4 h 43"/>
                <a:gd name="T4" fmla="*/ 4 w 35"/>
                <a:gd name="T5" fmla="*/ 7 h 43"/>
                <a:gd name="T6" fmla="*/ 3 w 35"/>
                <a:gd name="T7" fmla="*/ 24 h 43"/>
                <a:gd name="T8" fmla="*/ 1 w 35"/>
                <a:gd name="T9" fmla="*/ 30 h 43"/>
                <a:gd name="T10" fmla="*/ 2 w 35"/>
                <a:gd name="T11" fmla="*/ 42 h 43"/>
                <a:gd name="T12" fmla="*/ 4 w 35"/>
                <a:gd name="T13" fmla="*/ 43 h 43"/>
                <a:gd name="T14" fmla="*/ 4 w 35"/>
                <a:gd name="T15" fmla="*/ 26 h 43"/>
                <a:gd name="T16" fmla="*/ 5 w 35"/>
                <a:gd name="T17" fmla="*/ 11 h 43"/>
                <a:gd name="T18" fmla="*/ 28 w 35"/>
                <a:gd name="T19" fmla="*/ 12 h 43"/>
                <a:gd name="T20" fmla="*/ 35 w 35"/>
                <a:gd name="T21" fmla="*/ 11 h 43"/>
                <a:gd name="T22" fmla="*/ 28 w 35"/>
                <a:gd name="T23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8" y="11"/>
                  </a:moveTo>
                  <a:cubicBezTo>
                    <a:pt x="24" y="11"/>
                    <a:pt x="14" y="5"/>
                    <a:pt x="11" y="4"/>
                  </a:cubicBezTo>
                  <a:cubicBezTo>
                    <a:pt x="8" y="3"/>
                    <a:pt x="7" y="5"/>
                    <a:pt x="4" y="7"/>
                  </a:cubicBezTo>
                  <a:cubicBezTo>
                    <a:pt x="2" y="9"/>
                    <a:pt x="2" y="21"/>
                    <a:pt x="3" y="24"/>
                  </a:cubicBezTo>
                  <a:cubicBezTo>
                    <a:pt x="3" y="27"/>
                    <a:pt x="2" y="26"/>
                    <a:pt x="1" y="30"/>
                  </a:cubicBezTo>
                  <a:cubicBezTo>
                    <a:pt x="1" y="32"/>
                    <a:pt x="2" y="38"/>
                    <a:pt x="2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1" y="31"/>
                    <a:pt x="4" y="26"/>
                  </a:cubicBezTo>
                  <a:cubicBezTo>
                    <a:pt x="6" y="22"/>
                    <a:pt x="0" y="17"/>
                    <a:pt x="5" y="11"/>
                  </a:cubicBezTo>
                  <a:cubicBezTo>
                    <a:pt x="12" y="0"/>
                    <a:pt x="20" y="12"/>
                    <a:pt x="28" y="12"/>
                  </a:cubicBezTo>
                  <a:cubicBezTo>
                    <a:pt x="30" y="12"/>
                    <a:pt x="33" y="12"/>
                    <a:pt x="35" y="11"/>
                  </a:cubicBezTo>
                  <a:cubicBezTo>
                    <a:pt x="33" y="11"/>
                    <a:pt x="31" y="10"/>
                    <a:pt x="28" y="11"/>
                  </a:cubicBezTo>
                  <a:close/>
                </a:path>
              </a:pathLst>
            </a:custGeom>
            <a:solidFill>
              <a:srgbClr val="100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9" name="Freeform 1793"/>
            <p:cNvSpPr/>
            <p:nvPr/>
          </p:nvSpPr>
          <p:spPr bwMode="auto">
            <a:xfrm>
              <a:off x="3490933" y="3300500"/>
              <a:ext cx="141863" cy="76051"/>
            </a:xfrm>
            <a:custGeom>
              <a:avLst/>
              <a:gdLst>
                <a:gd name="T0" fmla="*/ 15 w 97"/>
                <a:gd name="T1" fmla="*/ 52 h 52"/>
                <a:gd name="T2" fmla="*/ 93 w 97"/>
                <a:gd name="T3" fmla="*/ 35 h 52"/>
                <a:gd name="T4" fmla="*/ 97 w 97"/>
                <a:gd name="T5" fmla="*/ 0 h 52"/>
                <a:gd name="T6" fmla="*/ 0 w 97"/>
                <a:gd name="T7" fmla="*/ 19 h 52"/>
                <a:gd name="T8" fmla="*/ 15 w 97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2">
                  <a:moveTo>
                    <a:pt x="15" y="52"/>
                  </a:moveTo>
                  <a:lnTo>
                    <a:pt x="93" y="35"/>
                  </a:lnTo>
                  <a:lnTo>
                    <a:pt x="97" y="0"/>
                  </a:lnTo>
                  <a:lnTo>
                    <a:pt x="0" y="1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0" name="Freeform 1794"/>
            <p:cNvSpPr/>
            <p:nvPr/>
          </p:nvSpPr>
          <p:spPr bwMode="auto">
            <a:xfrm>
              <a:off x="4024752" y="3300500"/>
              <a:ext cx="130163" cy="103839"/>
            </a:xfrm>
            <a:custGeom>
              <a:avLst/>
              <a:gdLst>
                <a:gd name="T0" fmla="*/ 0 w 89"/>
                <a:gd name="T1" fmla="*/ 23 h 71"/>
                <a:gd name="T2" fmla="*/ 70 w 89"/>
                <a:gd name="T3" fmla="*/ 71 h 71"/>
                <a:gd name="T4" fmla="*/ 89 w 89"/>
                <a:gd name="T5" fmla="*/ 45 h 71"/>
                <a:gd name="T6" fmla="*/ 0 w 89"/>
                <a:gd name="T7" fmla="*/ 0 h 71"/>
                <a:gd name="T8" fmla="*/ 0 w 89"/>
                <a:gd name="T9" fmla="*/ 2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1">
                  <a:moveTo>
                    <a:pt x="0" y="23"/>
                  </a:moveTo>
                  <a:lnTo>
                    <a:pt x="70" y="71"/>
                  </a:lnTo>
                  <a:lnTo>
                    <a:pt x="89" y="45"/>
                  </a:lnTo>
                  <a:lnTo>
                    <a:pt x="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1" name="Freeform 1795"/>
            <p:cNvSpPr/>
            <p:nvPr/>
          </p:nvSpPr>
          <p:spPr bwMode="auto">
            <a:xfrm>
              <a:off x="3809762" y="3065035"/>
              <a:ext cx="17550" cy="190127"/>
            </a:xfrm>
            <a:custGeom>
              <a:avLst/>
              <a:gdLst>
                <a:gd name="T0" fmla="*/ 0 w 12"/>
                <a:gd name="T1" fmla="*/ 9 h 130"/>
                <a:gd name="T2" fmla="*/ 7 w 12"/>
                <a:gd name="T3" fmla="*/ 113 h 130"/>
                <a:gd name="T4" fmla="*/ 12 w 12"/>
                <a:gd name="T5" fmla="*/ 130 h 130"/>
                <a:gd name="T6" fmla="*/ 9 w 12"/>
                <a:gd name="T7" fmla="*/ 0 h 130"/>
                <a:gd name="T8" fmla="*/ 0 w 12"/>
                <a:gd name="T9" fmla="*/ 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0">
                  <a:moveTo>
                    <a:pt x="0" y="9"/>
                  </a:moveTo>
                  <a:lnTo>
                    <a:pt x="7" y="113"/>
                  </a:lnTo>
                  <a:lnTo>
                    <a:pt x="12" y="130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2" name="Freeform 1796"/>
            <p:cNvSpPr/>
            <p:nvPr/>
          </p:nvSpPr>
          <p:spPr bwMode="auto">
            <a:xfrm>
              <a:off x="3809762" y="3065035"/>
              <a:ext cx="17550" cy="190127"/>
            </a:xfrm>
            <a:custGeom>
              <a:avLst/>
              <a:gdLst>
                <a:gd name="T0" fmla="*/ 0 w 12"/>
                <a:gd name="T1" fmla="*/ 9 h 130"/>
                <a:gd name="T2" fmla="*/ 7 w 12"/>
                <a:gd name="T3" fmla="*/ 113 h 130"/>
                <a:gd name="T4" fmla="*/ 12 w 12"/>
                <a:gd name="T5" fmla="*/ 130 h 130"/>
                <a:gd name="T6" fmla="*/ 9 w 12"/>
                <a:gd name="T7" fmla="*/ 0 h 130"/>
                <a:gd name="T8" fmla="*/ 0 w 12"/>
                <a:gd name="T9" fmla="*/ 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0">
                  <a:moveTo>
                    <a:pt x="0" y="9"/>
                  </a:moveTo>
                  <a:lnTo>
                    <a:pt x="7" y="113"/>
                  </a:lnTo>
                  <a:lnTo>
                    <a:pt x="12" y="130"/>
                  </a:lnTo>
                  <a:lnTo>
                    <a:pt x="9" y="0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3" name="Freeform 1797"/>
            <p:cNvSpPr/>
            <p:nvPr/>
          </p:nvSpPr>
          <p:spPr bwMode="auto">
            <a:xfrm>
              <a:off x="3667897" y="3230299"/>
              <a:ext cx="73125" cy="55575"/>
            </a:xfrm>
            <a:custGeom>
              <a:avLst/>
              <a:gdLst>
                <a:gd name="T0" fmla="*/ 20 w 21"/>
                <a:gd name="T1" fmla="*/ 0 h 16"/>
                <a:gd name="T2" fmla="*/ 20 w 21"/>
                <a:gd name="T3" fmla="*/ 2 h 16"/>
                <a:gd name="T4" fmla="*/ 20 w 21"/>
                <a:gd name="T5" fmla="*/ 5 h 16"/>
                <a:gd name="T6" fmla="*/ 19 w 21"/>
                <a:gd name="T7" fmla="*/ 6 h 16"/>
                <a:gd name="T8" fmla="*/ 19 w 21"/>
                <a:gd name="T9" fmla="*/ 7 h 16"/>
                <a:gd name="T10" fmla="*/ 19 w 21"/>
                <a:gd name="T11" fmla="*/ 7 h 16"/>
                <a:gd name="T12" fmla="*/ 19 w 21"/>
                <a:gd name="T13" fmla="*/ 7 h 16"/>
                <a:gd name="T14" fmla="*/ 19 w 21"/>
                <a:gd name="T15" fmla="*/ 7 h 16"/>
                <a:gd name="T16" fmla="*/ 17 w 21"/>
                <a:gd name="T17" fmla="*/ 8 h 16"/>
                <a:gd name="T18" fmla="*/ 12 w 21"/>
                <a:gd name="T19" fmla="*/ 10 h 16"/>
                <a:gd name="T20" fmla="*/ 9 w 21"/>
                <a:gd name="T21" fmla="*/ 11 h 16"/>
                <a:gd name="T22" fmla="*/ 7 w 21"/>
                <a:gd name="T23" fmla="*/ 12 h 16"/>
                <a:gd name="T24" fmla="*/ 5 w 21"/>
                <a:gd name="T25" fmla="*/ 13 h 16"/>
                <a:gd name="T26" fmla="*/ 4 w 21"/>
                <a:gd name="T27" fmla="*/ 13 h 16"/>
                <a:gd name="T28" fmla="*/ 4 w 21"/>
                <a:gd name="T29" fmla="*/ 13 h 16"/>
                <a:gd name="T30" fmla="*/ 4 w 21"/>
                <a:gd name="T31" fmla="*/ 13 h 16"/>
                <a:gd name="T32" fmla="*/ 4 w 21"/>
                <a:gd name="T33" fmla="*/ 14 h 16"/>
                <a:gd name="T34" fmla="*/ 4 w 21"/>
                <a:gd name="T35" fmla="*/ 14 h 16"/>
                <a:gd name="T36" fmla="*/ 4 w 21"/>
                <a:gd name="T37" fmla="*/ 14 h 16"/>
                <a:gd name="T38" fmla="*/ 4 w 21"/>
                <a:gd name="T39" fmla="*/ 14 h 16"/>
                <a:gd name="T40" fmla="*/ 3 w 21"/>
                <a:gd name="T41" fmla="*/ 13 h 16"/>
                <a:gd name="T42" fmla="*/ 3 w 21"/>
                <a:gd name="T43" fmla="*/ 13 h 16"/>
                <a:gd name="T44" fmla="*/ 2 w 21"/>
                <a:gd name="T45" fmla="*/ 12 h 16"/>
                <a:gd name="T46" fmla="*/ 1 w 21"/>
                <a:gd name="T47" fmla="*/ 11 h 16"/>
                <a:gd name="T48" fmla="*/ 0 w 21"/>
                <a:gd name="T49" fmla="*/ 10 h 16"/>
                <a:gd name="T50" fmla="*/ 1 w 21"/>
                <a:gd name="T51" fmla="*/ 11 h 16"/>
                <a:gd name="T52" fmla="*/ 1 w 21"/>
                <a:gd name="T53" fmla="*/ 13 h 16"/>
                <a:gd name="T54" fmla="*/ 2 w 21"/>
                <a:gd name="T55" fmla="*/ 15 h 16"/>
                <a:gd name="T56" fmla="*/ 2 w 21"/>
                <a:gd name="T57" fmla="*/ 15 h 16"/>
                <a:gd name="T58" fmla="*/ 3 w 21"/>
                <a:gd name="T59" fmla="*/ 15 h 16"/>
                <a:gd name="T60" fmla="*/ 3 w 21"/>
                <a:gd name="T61" fmla="*/ 16 h 16"/>
                <a:gd name="T62" fmla="*/ 3 w 21"/>
                <a:gd name="T63" fmla="*/ 16 h 16"/>
                <a:gd name="T64" fmla="*/ 3 w 21"/>
                <a:gd name="T65" fmla="*/ 16 h 16"/>
                <a:gd name="T66" fmla="*/ 3 w 21"/>
                <a:gd name="T67" fmla="*/ 16 h 16"/>
                <a:gd name="T68" fmla="*/ 3 w 21"/>
                <a:gd name="T69" fmla="*/ 16 h 16"/>
                <a:gd name="T70" fmla="*/ 3 w 21"/>
                <a:gd name="T71" fmla="*/ 16 h 16"/>
                <a:gd name="T72" fmla="*/ 4 w 21"/>
                <a:gd name="T73" fmla="*/ 16 h 16"/>
                <a:gd name="T74" fmla="*/ 5 w 21"/>
                <a:gd name="T75" fmla="*/ 16 h 16"/>
                <a:gd name="T76" fmla="*/ 8 w 21"/>
                <a:gd name="T77" fmla="*/ 15 h 16"/>
                <a:gd name="T78" fmla="*/ 11 w 21"/>
                <a:gd name="T79" fmla="*/ 14 h 16"/>
                <a:gd name="T80" fmla="*/ 13 w 21"/>
                <a:gd name="T81" fmla="*/ 13 h 16"/>
                <a:gd name="T82" fmla="*/ 16 w 21"/>
                <a:gd name="T83" fmla="*/ 12 h 16"/>
                <a:gd name="T84" fmla="*/ 18 w 21"/>
                <a:gd name="T85" fmla="*/ 10 h 16"/>
                <a:gd name="T86" fmla="*/ 21 w 21"/>
                <a:gd name="T87" fmla="*/ 8 h 16"/>
                <a:gd name="T88" fmla="*/ 21 w 21"/>
                <a:gd name="T89" fmla="*/ 8 h 16"/>
                <a:gd name="T90" fmla="*/ 21 w 21"/>
                <a:gd name="T91" fmla="*/ 8 h 16"/>
                <a:gd name="T92" fmla="*/ 21 w 21"/>
                <a:gd name="T93" fmla="*/ 8 h 16"/>
                <a:gd name="T94" fmla="*/ 21 w 21"/>
                <a:gd name="T95" fmla="*/ 8 h 16"/>
                <a:gd name="T96" fmla="*/ 20 w 21"/>
                <a:gd name="T97" fmla="*/ 8 h 16"/>
                <a:gd name="T98" fmla="*/ 20 w 21"/>
                <a:gd name="T99" fmla="*/ 8 h 16"/>
                <a:gd name="T100" fmla="*/ 21 w 21"/>
                <a:gd name="T101" fmla="*/ 7 h 16"/>
                <a:gd name="T102" fmla="*/ 21 w 21"/>
                <a:gd name="T103" fmla="*/ 7 h 16"/>
                <a:gd name="T104" fmla="*/ 21 w 21"/>
                <a:gd name="T105" fmla="*/ 5 h 16"/>
                <a:gd name="T106" fmla="*/ 21 w 21"/>
                <a:gd name="T107" fmla="*/ 2 h 16"/>
                <a:gd name="T108" fmla="*/ 20 w 21"/>
                <a:gd name="T10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16">
                  <a:moveTo>
                    <a:pt x="20" y="0"/>
                  </a:moveTo>
                  <a:cubicBezTo>
                    <a:pt x="20" y="0"/>
                    <a:pt x="20" y="1"/>
                    <a:pt x="20" y="2"/>
                  </a:cubicBezTo>
                  <a:cubicBezTo>
                    <a:pt x="20" y="3"/>
                    <a:pt x="20" y="4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5" y="9"/>
                    <a:pt x="14" y="9"/>
                    <a:pt x="12" y="10"/>
                  </a:cubicBezTo>
                  <a:cubicBezTo>
                    <a:pt x="11" y="11"/>
                    <a:pt x="10" y="11"/>
                    <a:pt x="9" y="11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4" y="13"/>
                    <a:pt x="15" y="12"/>
                    <a:pt x="16" y="12"/>
                  </a:cubicBezTo>
                  <a:cubicBezTo>
                    <a:pt x="17" y="12"/>
                    <a:pt x="18" y="11"/>
                    <a:pt x="18" y="10"/>
                  </a:cubicBezTo>
                  <a:cubicBezTo>
                    <a:pt x="19" y="10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5"/>
                  </a:cubicBezTo>
                  <a:cubicBezTo>
                    <a:pt x="21" y="4"/>
                    <a:pt x="21" y="3"/>
                    <a:pt x="21" y="2"/>
                  </a:cubicBezTo>
                  <a:cubicBezTo>
                    <a:pt x="20" y="1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4" name="Rectangle 1798"/>
            <p:cNvSpPr>
              <a:spLocks noChangeArrowheads="1"/>
            </p:cNvSpPr>
            <p:nvPr/>
          </p:nvSpPr>
          <p:spPr bwMode="auto">
            <a:xfrm>
              <a:off x="3681060" y="3275636"/>
              <a:ext cx="1463" cy="1463"/>
            </a:xfrm>
            <a:prstGeom prst="rect">
              <a:avLst/>
            </a:pr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5" name="Freeform 1799"/>
            <p:cNvSpPr/>
            <p:nvPr/>
          </p:nvSpPr>
          <p:spPr bwMode="auto">
            <a:xfrm>
              <a:off x="3733711" y="3252236"/>
              <a:ext cx="0" cy="29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6" name="Freeform 1800"/>
            <p:cNvSpPr/>
            <p:nvPr/>
          </p:nvSpPr>
          <p:spPr bwMode="auto">
            <a:xfrm>
              <a:off x="3937001" y="32756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7" name="Freeform 1801"/>
            <p:cNvSpPr/>
            <p:nvPr/>
          </p:nvSpPr>
          <p:spPr bwMode="auto">
            <a:xfrm>
              <a:off x="3937001" y="32756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8" name="Freeform 1802"/>
            <p:cNvSpPr/>
            <p:nvPr/>
          </p:nvSpPr>
          <p:spPr bwMode="auto">
            <a:xfrm>
              <a:off x="3893125" y="3220061"/>
              <a:ext cx="68738" cy="65814"/>
            </a:xfrm>
            <a:custGeom>
              <a:avLst/>
              <a:gdLst>
                <a:gd name="T0" fmla="*/ 15 w 20"/>
                <a:gd name="T1" fmla="*/ 17 h 19"/>
                <a:gd name="T2" fmla="*/ 13 w 20"/>
                <a:gd name="T3" fmla="*/ 17 h 19"/>
                <a:gd name="T4" fmla="*/ 13 w 20"/>
                <a:gd name="T5" fmla="*/ 17 h 19"/>
                <a:gd name="T6" fmla="*/ 13 w 20"/>
                <a:gd name="T7" fmla="*/ 16 h 19"/>
                <a:gd name="T8" fmla="*/ 13 w 20"/>
                <a:gd name="T9" fmla="*/ 16 h 19"/>
                <a:gd name="T10" fmla="*/ 13 w 20"/>
                <a:gd name="T11" fmla="*/ 16 h 19"/>
                <a:gd name="T12" fmla="*/ 13 w 20"/>
                <a:gd name="T13" fmla="*/ 17 h 19"/>
                <a:gd name="T14" fmla="*/ 12 w 20"/>
                <a:gd name="T15" fmla="*/ 15 h 19"/>
                <a:gd name="T16" fmla="*/ 6 w 20"/>
                <a:gd name="T17" fmla="*/ 9 h 19"/>
                <a:gd name="T18" fmla="*/ 2 w 20"/>
                <a:gd name="T19" fmla="*/ 5 h 19"/>
                <a:gd name="T20" fmla="*/ 2 w 20"/>
                <a:gd name="T21" fmla="*/ 5 h 19"/>
                <a:gd name="T22" fmla="*/ 2 w 20"/>
                <a:gd name="T23" fmla="*/ 4 h 19"/>
                <a:gd name="T24" fmla="*/ 2 w 20"/>
                <a:gd name="T25" fmla="*/ 5 h 19"/>
                <a:gd name="T26" fmla="*/ 2 w 20"/>
                <a:gd name="T27" fmla="*/ 5 h 19"/>
                <a:gd name="T28" fmla="*/ 2 w 20"/>
                <a:gd name="T29" fmla="*/ 4 h 19"/>
                <a:gd name="T30" fmla="*/ 3 w 20"/>
                <a:gd name="T31" fmla="*/ 3 h 19"/>
                <a:gd name="T32" fmla="*/ 4 w 20"/>
                <a:gd name="T33" fmla="*/ 1 h 19"/>
                <a:gd name="T34" fmla="*/ 3 w 20"/>
                <a:gd name="T35" fmla="*/ 1 h 19"/>
                <a:gd name="T36" fmla="*/ 0 w 20"/>
                <a:gd name="T37" fmla="*/ 3 h 19"/>
                <a:gd name="T38" fmla="*/ 0 w 20"/>
                <a:gd name="T39" fmla="*/ 4 h 19"/>
                <a:gd name="T40" fmla="*/ 0 w 20"/>
                <a:gd name="T41" fmla="*/ 4 h 19"/>
                <a:gd name="T42" fmla="*/ 0 w 20"/>
                <a:gd name="T43" fmla="*/ 4 h 19"/>
                <a:gd name="T44" fmla="*/ 0 w 20"/>
                <a:gd name="T45" fmla="*/ 5 h 19"/>
                <a:gd name="T46" fmla="*/ 2 w 20"/>
                <a:gd name="T47" fmla="*/ 9 h 19"/>
                <a:gd name="T48" fmla="*/ 5 w 20"/>
                <a:gd name="T49" fmla="*/ 13 h 19"/>
                <a:gd name="T50" fmla="*/ 10 w 20"/>
                <a:gd name="T51" fmla="*/ 17 h 19"/>
                <a:gd name="T52" fmla="*/ 13 w 20"/>
                <a:gd name="T53" fmla="*/ 19 h 19"/>
                <a:gd name="T54" fmla="*/ 13 w 20"/>
                <a:gd name="T55" fmla="*/ 19 h 19"/>
                <a:gd name="T56" fmla="*/ 13 w 20"/>
                <a:gd name="T57" fmla="*/ 19 h 19"/>
                <a:gd name="T58" fmla="*/ 13 w 20"/>
                <a:gd name="T59" fmla="*/ 19 h 19"/>
                <a:gd name="T60" fmla="*/ 15 w 20"/>
                <a:gd name="T61" fmla="*/ 19 h 19"/>
                <a:gd name="T62" fmla="*/ 20 w 20"/>
                <a:gd name="T63" fmla="*/ 16 h 19"/>
                <a:gd name="T64" fmla="*/ 15 w 20"/>
                <a:gd name="T6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9">
                  <a:moveTo>
                    <a:pt x="15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0" y="14"/>
                    <a:pt x="9" y="12"/>
                    <a:pt x="8" y="11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3" y="10"/>
                    <a:pt x="3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0" y="18"/>
                    <a:pt x="11" y="18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7" y="18"/>
                    <a:pt x="18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6"/>
                    <a:pt x="19" y="16"/>
                    <a:pt x="18" y="16"/>
                  </a:cubicBezTo>
                  <a:cubicBezTo>
                    <a:pt x="17" y="16"/>
                    <a:pt x="16" y="17"/>
                    <a:pt x="15" y="17"/>
                  </a:cubicBezTo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9" name="Freeform 1803"/>
            <p:cNvSpPr/>
            <p:nvPr/>
          </p:nvSpPr>
          <p:spPr bwMode="auto">
            <a:xfrm>
              <a:off x="3898975" y="3234686"/>
              <a:ext cx="0" cy="29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0" name="Freeform 1804"/>
            <p:cNvSpPr/>
            <p:nvPr/>
          </p:nvSpPr>
          <p:spPr bwMode="auto">
            <a:xfrm>
              <a:off x="3868263" y="3047485"/>
              <a:ext cx="35100" cy="27788"/>
            </a:xfrm>
            <a:custGeom>
              <a:avLst/>
              <a:gdLst>
                <a:gd name="T0" fmla="*/ 0 w 24"/>
                <a:gd name="T1" fmla="*/ 17 h 19"/>
                <a:gd name="T2" fmla="*/ 24 w 24"/>
                <a:gd name="T3" fmla="*/ 19 h 19"/>
                <a:gd name="T4" fmla="*/ 10 w 24"/>
                <a:gd name="T5" fmla="*/ 0 h 19"/>
                <a:gd name="T6" fmla="*/ 0 w 24"/>
                <a:gd name="T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9">
                  <a:moveTo>
                    <a:pt x="0" y="17"/>
                  </a:moveTo>
                  <a:lnTo>
                    <a:pt x="24" y="19"/>
                  </a:lnTo>
                  <a:lnTo>
                    <a:pt x="1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1" name="Freeform 1805"/>
            <p:cNvSpPr/>
            <p:nvPr/>
          </p:nvSpPr>
          <p:spPr bwMode="auto">
            <a:xfrm>
              <a:off x="3878500" y="3044559"/>
              <a:ext cx="38025" cy="33638"/>
            </a:xfrm>
            <a:custGeom>
              <a:avLst/>
              <a:gdLst>
                <a:gd name="T0" fmla="*/ 0 w 26"/>
                <a:gd name="T1" fmla="*/ 23 h 23"/>
                <a:gd name="T2" fmla="*/ 26 w 26"/>
                <a:gd name="T3" fmla="*/ 23 h 23"/>
                <a:gd name="T4" fmla="*/ 17 w 26"/>
                <a:gd name="T5" fmla="*/ 0 h 23"/>
                <a:gd name="T6" fmla="*/ 0 w 26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3">
                  <a:moveTo>
                    <a:pt x="0" y="23"/>
                  </a:moveTo>
                  <a:lnTo>
                    <a:pt x="26" y="23"/>
                  </a:lnTo>
                  <a:lnTo>
                    <a:pt x="17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E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2" name="Rectangle 1806"/>
            <p:cNvSpPr>
              <a:spLocks noChangeArrowheads="1"/>
            </p:cNvSpPr>
            <p:nvPr/>
          </p:nvSpPr>
          <p:spPr bwMode="auto">
            <a:xfrm>
              <a:off x="3920913" y="3067959"/>
              <a:ext cx="1463" cy="1463"/>
            </a:xfrm>
            <a:prstGeom prst="rect">
              <a:avLst/>
            </a:pr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3" name="Rectangle 1807"/>
            <p:cNvSpPr>
              <a:spLocks noChangeArrowheads="1"/>
            </p:cNvSpPr>
            <p:nvPr/>
          </p:nvSpPr>
          <p:spPr bwMode="auto">
            <a:xfrm>
              <a:off x="3860950" y="3065035"/>
              <a:ext cx="1463" cy="2924"/>
            </a:xfrm>
            <a:prstGeom prst="rect">
              <a:avLst/>
            </a:pr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4" name="Freeform 1808"/>
            <p:cNvSpPr/>
            <p:nvPr/>
          </p:nvSpPr>
          <p:spPr bwMode="auto">
            <a:xfrm>
              <a:off x="3855100" y="3054798"/>
              <a:ext cx="76051" cy="23400"/>
            </a:xfrm>
            <a:custGeom>
              <a:avLst/>
              <a:gdLst>
                <a:gd name="T0" fmla="*/ 21 w 22"/>
                <a:gd name="T1" fmla="*/ 1 h 7"/>
                <a:gd name="T2" fmla="*/ 20 w 22"/>
                <a:gd name="T3" fmla="*/ 4 h 7"/>
                <a:gd name="T4" fmla="*/ 19 w 22"/>
                <a:gd name="T5" fmla="*/ 4 h 7"/>
                <a:gd name="T6" fmla="*/ 19 w 22"/>
                <a:gd name="T7" fmla="*/ 4 h 7"/>
                <a:gd name="T8" fmla="*/ 19 w 22"/>
                <a:gd name="T9" fmla="*/ 4 h 7"/>
                <a:gd name="T10" fmla="*/ 19 w 22"/>
                <a:gd name="T11" fmla="*/ 4 h 7"/>
                <a:gd name="T12" fmla="*/ 19 w 22"/>
                <a:gd name="T13" fmla="*/ 4 h 7"/>
                <a:gd name="T14" fmla="*/ 19 w 22"/>
                <a:gd name="T15" fmla="*/ 4 h 7"/>
                <a:gd name="T16" fmla="*/ 17 w 22"/>
                <a:gd name="T17" fmla="*/ 5 h 7"/>
                <a:gd name="T18" fmla="*/ 11 w 22"/>
                <a:gd name="T19" fmla="*/ 4 h 7"/>
                <a:gd name="T20" fmla="*/ 8 w 22"/>
                <a:gd name="T21" fmla="*/ 4 h 7"/>
                <a:gd name="T22" fmla="*/ 6 w 22"/>
                <a:gd name="T23" fmla="*/ 4 h 7"/>
                <a:gd name="T24" fmla="*/ 3 w 22"/>
                <a:gd name="T25" fmla="*/ 4 h 7"/>
                <a:gd name="T26" fmla="*/ 3 w 22"/>
                <a:gd name="T27" fmla="*/ 4 h 7"/>
                <a:gd name="T28" fmla="*/ 2 w 22"/>
                <a:gd name="T29" fmla="*/ 4 h 7"/>
                <a:gd name="T30" fmla="*/ 3 w 22"/>
                <a:gd name="T31" fmla="*/ 4 h 7"/>
                <a:gd name="T32" fmla="*/ 3 w 22"/>
                <a:gd name="T33" fmla="*/ 4 h 7"/>
                <a:gd name="T34" fmla="*/ 2 w 22"/>
                <a:gd name="T35" fmla="*/ 4 h 7"/>
                <a:gd name="T36" fmla="*/ 2 w 22"/>
                <a:gd name="T37" fmla="*/ 4 h 7"/>
                <a:gd name="T38" fmla="*/ 2 w 22"/>
                <a:gd name="T39" fmla="*/ 4 h 7"/>
                <a:gd name="T40" fmla="*/ 2 w 22"/>
                <a:gd name="T41" fmla="*/ 3 h 7"/>
                <a:gd name="T42" fmla="*/ 1 w 22"/>
                <a:gd name="T43" fmla="*/ 2 h 7"/>
                <a:gd name="T44" fmla="*/ 1 w 22"/>
                <a:gd name="T45" fmla="*/ 1 h 7"/>
                <a:gd name="T46" fmla="*/ 0 w 22"/>
                <a:gd name="T47" fmla="*/ 0 h 7"/>
                <a:gd name="T48" fmla="*/ 0 w 22"/>
                <a:gd name="T49" fmla="*/ 1 h 7"/>
                <a:gd name="T50" fmla="*/ 0 w 22"/>
                <a:gd name="T51" fmla="*/ 2 h 7"/>
                <a:gd name="T52" fmla="*/ 0 w 22"/>
                <a:gd name="T53" fmla="*/ 4 h 7"/>
                <a:gd name="T54" fmla="*/ 1 w 22"/>
                <a:gd name="T55" fmla="*/ 5 h 7"/>
                <a:gd name="T56" fmla="*/ 1 w 22"/>
                <a:gd name="T57" fmla="*/ 5 h 7"/>
                <a:gd name="T58" fmla="*/ 1 w 22"/>
                <a:gd name="T59" fmla="*/ 5 h 7"/>
                <a:gd name="T60" fmla="*/ 1 w 22"/>
                <a:gd name="T61" fmla="*/ 5 h 7"/>
                <a:gd name="T62" fmla="*/ 1 w 22"/>
                <a:gd name="T63" fmla="*/ 5 h 7"/>
                <a:gd name="T64" fmla="*/ 1 w 22"/>
                <a:gd name="T65" fmla="*/ 5 h 7"/>
                <a:gd name="T66" fmla="*/ 1 w 22"/>
                <a:gd name="T67" fmla="*/ 5 h 7"/>
                <a:gd name="T68" fmla="*/ 1 w 22"/>
                <a:gd name="T69" fmla="*/ 6 h 7"/>
                <a:gd name="T70" fmla="*/ 2 w 22"/>
                <a:gd name="T71" fmla="*/ 6 h 7"/>
                <a:gd name="T72" fmla="*/ 3 w 22"/>
                <a:gd name="T73" fmla="*/ 6 h 7"/>
                <a:gd name="T74" fmla="*/ 6 w 22"/>
                <a:gd name="T75" fmla="*/ 7 h 7"/>
                <a:gd name="T76" fmla="*/ 9 w 22"/>
                <a:gd name="T77" fmla="*/ 7 h 7"/>
                <a:gd name="T78" fmla="*/ 11 w 22"/>
                <a:gd name="T79" fmla="*/ 7 h 7"/>
                <a:gd name="T80" fmla="*/ 14 w 22"/>
                <a:gd name="T81" fmla="*/ 7 h 7"/>
                <a:gd name="T82" fmla="*/ 17 w 22"/>
                <a:gd name="T83" fmla="*/ 7 h 7"/>
                <a:gd name="T84" fmla="*/ 20 w 22"/>
                <a:gd name="T85" fmla="*/ 6 h 7"/>
                <a:gd name="T86" fmla="*/ 20 w 22"/>
                <a:gd name="T87" fmla="*/ 6 h 7"/>
                <a:gd name="T88" fmla="*/ 21 w 22"/>
                <a:gd name="T89" fmla="*/ 6 h 7"/>
                <a:gd name="T90" fmla="*/ 21 w 22"/>
                <a:gd name="T91" fmla="*/ 6 h 7"/>
                <a:gd name="T92" fmla="*/ 21 w 22"/>
                <a:gd name="T93" fmla="*/ 6 h 7"/>
                <a:gd name="T94" fmla="*/ 21 w 22"/>
                <a:gd name="T95" fmla="*/ 6 h 7"/>
                <a:gd name="T96" fmla="*/ 21 w 22"/>
                <a:gd name="T97" fmla="*/ 6 h 7"/>
                <a:gd name="T98" fmla="*/ 21 w 22"/>
                <a:gd name="T99" fmla="*/ 6 h 7"/>
                <a:gd name="T100" fmla="*/ 21 w 22"/>
                <a:gd name="T101" fmla="*/ 5 h 7"/>
                <a:gd name="T102" fmla="*/ 22 w 22"/>
                <a:gd name="T103" fmla="*/ 4 h 7"/>
                <a:gd name="T104" fmla="*/ 22 w 22"/>
                <a:gd name="T105" fmla="*/ 1 h 7"/>
                <a:gd name="T106" fmla="*/ 22 w 22"/>
                <a:gd name="T107" fmla="*/ 0 h 7"/>
                <a:gd name="T108" fmla="*/ 21 w 22"/>
                <a:gd name="T10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" h="7">
                  <a:moveTo>
                    <a:pt x="21" y="1"/>
                  </a:moveTo>
                  <a:cubicBezTo>
                    <a:pt x="21" y="2"/>
                    <a:pt x="20" y="3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5" y="5"/>
                    <a:pt x="13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ubicBezTo>
                    <a:pt x="18" y="7"/>
                    <a:pt x="19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2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5" name="Oval 1809"/>
            <p:cNvSpPr>
              <a:spLocks noChangeArrowheads="1"/>
            </p:cNvSpPr>
            <p:nvPr/>
          </p:nvSpPr>
          <p:spPr bwMode="auto">
            <a:xfrm>
              <a:off x="3802449" y="3075272"/>
              <a:ext cx="10237" cy="10237"/>
            </a:xfrm>
            <a:prstGeom prst="ellipse">
              <a:avLst/>
            </a:prstGeom>
            <a:solidFill>
              <a:srgbClr val="FFC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6" name="Oval 1810"/>
            <p:cNvSpPr>
              <a:spLocks noChangeArrowheads="1"/>
            </p:cNvSpPr>
            <p:nvPr/>
          </p:nvSpPr>
          <p:spPr bwMode="auto">
            <a:xfrm>
              <a:off x="3802449" y="3141086"/>
              <a:ext cx="10237" cy="10237"/>
            </a:xfrm>
            <a:prstGeom prst="ellipse">
              <a:avLst/>
            </a:prstGeom>
            <a:solidFill>
              <a:srgbClr val="FFC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7" name="Oval 1811"/>
            <p:cNvSpPr>
              <a:spLocks noChangeArrowheads="1"/>
            </p:cNvSpPr>
            <p:nvPr/>
          </p:nvSpPr>
          <p:spPr bwMode="auto">
            <a:xfrm>
              <a:off x="3806836" y="3214211"/>
              <a:ext cx="13163" cy="10237"/>
            </a:xfrm>
            <a:prstGeom prst="ellipse">
              <a:avLst/>
            </a:prstGeom>
            <a:solidFill>
              <a:srgbClr val="FFC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2012"/>
            <p:cNvSpPr/>
            <p:nvPr/>
          </p:nvSpPr>
          <p:spPr bwMode="auto">
            <a:xfrm>
              <a:off x="4491293" y="4139983"/>
              <a:ext cx="362703" cy="873122"/>
            </a:xfrm>
            <a:custGeom>
              <a:avLst/>
              <a:gdLst>
                <a:gd name="T0" fmla="*/ 77 w 105"/>
                <a:gd name="T1" fmla="*/ 236 h 252"/>
                <a:gd name="T2" fmla="*/ 55 w 105"/>
                <a:gd name="T3" fmla="*/ 221 h 252"/>
                <a:gd name="T4" fmla="*/ 70 w 105"/>
                <a:gd name="T5" fmla="*/ 144 h 252"/>
                <a:gd name="T6" fmla="*/ 75 w 105"/>
                <a:gd name="T7" fmla="*/ 131 h 252"/>
                <a:gd name="T8" fmla="*/ 71 w 105"/>
                <a:gd name="T9" fmla="*/ 116 h 252"/>
                <a:gd name="T10" fmla="*/ 71 w 105"/>
                <a:gd name="T11" fmla="*/ 115 h 252"/>
                <a:gd name="T12" fmla="*/ 64 w 105"/>
                <a:gd name="T13" fmla="*/ 0 h 252"/>
                <a:gd name="T14" fmla="*/ 2 w 105"/>
                <a:gd name="T15" fmla="*/ 0 h 252"/>
                <a:gd name="T16" fmla="*/ 0 w 105"/>
                <a:gd name="T17" fmla="*/ 8 h 252"/>
                <a:gd name="T18" fmla="*/ 16 w 105"/>
                <a:gd name="T19" fmla="*/ 59 h 252"/>
                <a:gd name="T20" fmla="*/ 21 w 105"/>
                <a:gd name="T21" fmla="*/ 57 h 252"/>
                <a:gd name="T22" fmla="*/ 25 w 105"/>
                <a:gd name="T23" fmla="*/ 72 h 252"/>
                <a:gd name="T24" fmla="*/ 40 w 105"/>
                <a:gd name="T25" fmla="*/ 117 h 252"/>
                <a:gd name="T26" fmla="*/ 41 w 105"/>
                <a:gd name="T27" fmla="*/ 142 h 252"/>
                <a:gd name="T28" fmla="*/ 44 w 105"/>
                <a:gd name="T29" fmla="*/ 164 h 252"/>
                <a:gd name="T30" fmla="*/ 44 w 105"/>
                <a:gd name="T31" fmla="*/ 211 h 252"/>
                <a:gd name="T32" fmla="*/ 38 w 105"/>
                <a:gd name="T33" fmla="*/ 225 h 252"/>
                <a:gd name="T34" fmla="*/ 38 w 105"/>
                <a:gd name="T35" fmla="*/ 230 h 252"/>
                <a:gd name="T36" fmla="*/ 35 w 105"/>
                <a:gd name="T37" fmla="*/ 245 h 252"/>
                <a:gd name="T38" fmla="*/ 55 w 105"/>
                <a:gd name="T39" fmla="*/ 248 h 252"/>
                <a:gd name="T40" fmla="*/ 105 w 105"/>
                <a:gd name="T41" fmla="*/ 252 h 252"/>
                <a:gd name="T42" fmla="*/ 100 w 105"/>
                <a:gd name="T43" fmla="*/ 242 h 252"/>
                <a:gd name="T44" fmla="*/ 77 w 105"/>
                <a:gd name="T45" fmla="*/ 2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252">
                  <a:moveTo>
                    <a:pt x="77" y="236"/>
                  </a:moveTo>
                  <a:cubicBezTo>
                    <a:pt x="55" y="221"/>
                    <a:pt x="55" y="221"/>
                    <a:pt x="55" y="221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40" y="110"/>
                    <a:pt x="40" y="117"/>
                  </a:cubicBezTo>
                  <a:cubicBezTo>
                    <a:pt x="40" y="124"/>
                    <a:pt x="40" y="138"/>
                    <a:pt x="41" y="142"/>
                  </a:cubicBezTo>
                  <a:cubicBezTo>
                    <a:pt x="42" y="146"/>
                    <a:pt x="46" y="155"/>
                    <a:pt x="44" y="164"/>
                  </a:cubicBezTo>
                  <a:cubicBezTo>
                    <a:pt x="42" y="173"/>
                    <a:pt x="48" y="197"/>
                    <a:pt x="44" y="211"/>
                  </a:cubicBezTo>
                  <a:cubicBezTo>
                    <a:pt x="42" y="218"/>
                    <a:pt x="40" y="222"/>
                    <a:pt x="38" y="225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8" y="230"/>
                    <a:pt x="33" y="240"/>
                    <a:pt x="35" y="245"/>
                  </a:cubicBezTo>
                  <a:cubicBezTo>
                    <a:pt x="37" y="251"/>
                    <a:pt x="55" y="248"/>
                    <a:pt x="55" y="248"/>
                  </a:cubicBezTo>
                  <a:cubicBezTo>
                    <a:pt x="105" y="252"/>
                    <a:pt x="105" y="252"/>
                    <a:pt x="105" y="252"/>
                  </a:cubicBezTo>
                  <a:cubicBezTo>
                    <a:pt x="100" y="242"/>
                    <a:pt x="100" y="242"/>
                    <a:pt x="100" y="242"/>
                  </a:cubicBezTo>
                  <a:lnTo>
                    <a:pt x="77" y="236"/>
                  </a:ln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2013"/>
            <p:cNvSpPr/>
            <p:nvPr/>
          </p:nvSpPr>
          <p:spPr bwMode="auto">
            <a:xfrm>
              <a:off x="4276303" y="4061008"/>
              <a:ext cx="235465" cy="1020835"/>
            </a:xfrm>
            <a:custGeom>
              <a:avLst/>
              <a:gdLst>
                <a:gd name="T0" fmla="*/ 2 w 68"/>
                <a:gd name="T1" fmla="*/ 79 h 295"/>
                <a:gd name="T2" fmla="*/ 19 w 68"/>
                <a:gd name="T3" fmla="*/ 92 h 295"/>
                <a:gd name="T4" fmla="*/ 10 w 68"/>
                <a:gd name="T5" fmla="*/ 157 h 295"/>
                <a:gd name="T6" fmla="*/ 15 w 68"/>
                <a:gd name="T7" fmla="*/ 206 h 295"/>
                <a:gd name="T8" fmla="*/ 19 w 68"/>
                <a:gd name="T9" fmla="*/ 263 h 295"/>
                <a:gd name="T10" fmla="*/ 19 w 68"/>
                <a:gd name="T11" fmla="*/ 271 h 295"/>
                <a:gd name="T12" fmla="*/ 12 w 68"/>
                <a:gd name="T13" fmla="*/ 287 h 295"/>
                <a:gd name="T14" fmla="*/ 30 w 68"/>
                <a:gd name="T15" fmla="*/ 295 h 295"/>
                <a:gd name="T16" fmla="*/ 43 w 68"/>
                <a:gd name="T17" fmla="*/ 285 h 295"/>
                <a:gd name="T18" fmla="*/ 34 w 68"/>
                <a:gd name="T19" fmla="*/ 261 h 295"/>
                <a:gd name="T20" fmla="*/ 46 w 68"/>
                <a:gd name="T21" fmla="*/ 196 h 295"/>
                <a:gd name="T22" fmla="*/ 39 w 68"/>
                <a:gd name="T23" fmla="*/ 154 h 295"/>
                <a:gd name="T24" fmla="*/ 44 w 68"/>
                <a:gd name="T25" fmla="*/ 137 h 295"/>
                <a:gd name="T26" fmla="*/ 62 w 68"/>
                <a:gd name="T27" fmla="*/ 31 h 295"/>
                <a:gd name="T28" fmla="*/ 60 w 68"/>
                <a:gd name="T29" fmla="*/ 23 h 295"/>
                <a:gd name="T30" fmla="*/ 64 w 68"/>
                <a:gd name="T31" fmla="*/ 23 h 295"/>
                <a:gd name="T32" fmla="*/ 68 w 68"/>
                <a:gd name="T33" fmla="*/ 0 h 295"/>
                <a:gd name="T34" fmla="*/ 0 w 68"/>
                <a:gd name="T35" fmla="*/ 5 h 295"/>
                <a:gd name="T36" fmla="*/ 2 w 68"/>
                <a:gd name="T37" fmla="*/ 7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295">
                  <a:moveTo>
                    <a:pt x="2" y="79"/>
                  </a:moveTo>
                  <a:cubicBezTo>
                    <a:pt x="12" y="83"/>
                    <a:pt x="20" y="88"/>
                    <a:pt x="19" y="92"/>
                  </a:cubicBezTo>
                  <a:cubicBezTo>
                    <a:pt x="16" y="103"/>
                    <a:pt x="9" y="152"/>
                    <a:pt x="10" y="157"/>
                  </a:cubicBezTo>
                  <a:cubicBezTo>
                    <a:pt x="11" y="163"/>
                    <a:pt x="17" y="191"/>
                    <a:pt x="15" y="206"/>
                  </a:cubicBezTo>
                  <a:cubicBezTo>
                    <a:pt x="13" y="222"/>
                    <a:pt x="19" y="263"/>
                    <a:pt x="19" y="263"/>
                  </a:cubicBezTo>
                  <a:cubicBezTo>
                    <a:pt x="19" y="263"/>
                    <a:pt x="23" y="263"/>
                    <a:pt x="19" y="271"/>
                  </a:cubicBezTo>
                  <a:cubicBezTo>
                    <a:pt x="17" y="275"/>
                    <a:pt x="14" y="282"/>
                    <a:pt x="12" y="287"/>
                  </a:cubicBezTo>
                  <a:cubicBezTo>
                    <a:pt x="15" y="291"/>
                    <a:pt x="21" y="295"/>
                    <a:pt x="30" y="295"/>
                  </a:cubicBezTo>
                  <a:cubicBezTo>
                    <a:pt x="37" y="295"/>
                    <a:pt x="43" y="285"/>
                    <a:pt x="43" y="285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2" y="79"/>
                  </a:ln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2015"/>
            <p:cNvSpPr/>
            <p:nvPr/>
          </p:nvSpPr>
          <p:spPr bwMode="auto">
            <a:xfrm>
              <a:off x="4283616" y="4334498"/>
              <a:ext cx="71664" cy="719557"/>
            </a:xfrm>
            <a:custGeom>
              <a:avLst/>
              <a:gdLst>
                <a:gd name="T0" fmla="*/ 17 w 21"/>
                <a:gd name="T1" fmla="*/ 184 h 208"/>
                <a:gd name="T2" fmla="*/ 13 w 21"/>
                <a:gd name="T3" fmla="*/ 127 h 208"/>
                <a:gd name="T4" fmla="*/ 8 w 21"/>
                <a:gd name="T5" fmla="*/ 78 h 208"/>
                <a:gd name="T6" fmla="*/ 17 w 21"/>
                <a:gd name="T7" fmla="*/ 13 h 208"/>
                <a:gd name="T8" fmla="*/ 0 w 21"/>
                <a:gd name="T9" fmla="*/ 0 h 208"/>
                <a:gd name="T10" fmla="*/ 1 w 21"/>
                <a:gd name="T11" fmla="*/ 47 h 208"/>
                <a:gd name="T12" fmla="*/ 2 w 21"/>
                <a:gd name="T13" fmla="*/ 48 h 208"/>
                <a:gd name="T14" fmla="*/ 1 w 21"/>
                <a:gd name="T15" fmla="*/ 61 h 208"/>
                <a:gd name="T16" fmla="*/ 4 w 21"/>
                <a:gd name="T17" fmla="*/ 79 h 208"/>
                <a:gd name="T18" fmla="*/ 9 w 21"/>
                <a:gd name="T19" fmla="*/ 147 h 208"/>
                <a:gd name="T20" fmla="*/ 16 w 21"/>
                <a:gd name="T21" fmla="*/ 185 h 208"/>
                <a:gd name="T22" fmla="*/ 6 w 21"/>
                <a:gd name="T23" fmla="*/ 202 h 208"/>
                <a:gd name="T24" fmla="*/ 10 w 21"/>
                <a:gd name="T25" fmla="*/ 208 h 208"/>
                <a:gd name="T26" fmla="*/ 17 w 21"/>
                <a:gd name="T27" fmla="*/ 192 h 208"/>
                <a:gd name="T28" fmla="*/ 17 w 21"/>
                <a:gd name="T29" fmla="*/ 18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08">
                  <a:moveTo>
                    <a:pt x="17" y="184"/>
                  </a:moveTo>
                  <a:cubicBezTo>
                    <a:pt x="17" y="184"/>
                    <a:pt x="11" y="143"/>
                    <a:pt x="13" y="127"/>
                  </a:cubicBezTo>
                  <a:cubicBezTo>
                    <a:pt x="15" y="112"/>
                    <a:pt x="9" y="84"/>
                    <a:pt x="8" y="78"/>
                  </a:cubicBezTo>
                  <a:cubicBezTo>
                    <a:pt x="7" y="73"/>
                    <a:pt x="14" y="24"/>
                    <a:pt x="17" y="13"/>
                  </a:cubicBezTo>
                  <a:cubicBezTo>
                    <a:pt x="18" y="9"/>
                    <a:pt x="10" y="4"/>
                    <a:pt x="0" y="0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202"/>
                    <a:pt x="7" y="205"/>
                    <a:pt x="10" y="208"/>
                  </a:cubicBezTo>
                  <a:cubicBezTo>
                    <a:pt x="12" y="203"/>
                    <a:pt x="15" y="196"/>
                    <a:pt x="17" y="192"/>
                  </a:cubicBezTo>
                  <a:cubicBezTo>
                    <a:pt x="21" y="184"/>
                    <a:pt x="17" y="184"/>
                    <a:pt x="17" y="184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2016"/>
            <p:cNvSpPr/>
            <p:nvPr/>
          </p:nvSpPr>
          <p:spPr bwMode="auto">
            <a:xfrm>
              <a:off x="4545406" y="4337423"/>
              <a:ext cx="87751" cy="293965"/>
            </a:xfrm>
            <a:custGeom>
              <a:avLst/>
              <a:gdLst>
                <a:gd name="T0" fmla="*/ 24 w 25"/>
                <a:gd name="T1" fmla="*/ 60 h 85"/>
                <a:gd name="T2" fmla="*/ 9 w 25"/>
                <a:gd name="T3" fmla="*/ 15 h 85"/>
                <a:gd name="T4" fmla="*/ 5 w 25"/>
                <a:gd name="T5" fmla="*/ 0 h 85"/>
                <a:gd name="T6" fmla="*/ 0 w 25"/>
                <a:gd name="T7" fmla="*/ 2 h 85"/>
                <a:gd name="T8" fmla="*/ 25 w 25"/>
                <a:gd name="T9" fmla="*/ 85 h 85"/>
                <a:gd name="T10" fmla="*/ 24 w 25"/>
                <a:gd name="T11" fmla="*/ 6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5">
                  <a:moveTo>
                    <a:pt x="24" y="60"/>
                  </a:moveTo>
                  <a:cubicBezTo>
                    <a:pt x="24" y="53"/>
                    <a:pt x="9" y="15"/>
                    <a:pt x="9" y="1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4" y="81"/>
                    <a:pt x="24" y="67"/>
                    <a:pt x="24" y="60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2017"/>
            <p:cNvSpPr/>
            <p:nvPr/>
          </p:nvSpPr>
          <p:spPr bwMode="auto">
            <a:xfrm>
              <a:off x="4608294" y="4631388"/>
              <a:ext cx="48263" cy="288115"/>
            </a:xfrm>
            <a:custGeom>
              <a:avLst/>
              <a:gdLst>
                <a:gd name="T0" fmla="*/ 10 w 14"/>
                <a:gd name="T1" fmla="*/ 22 h 83"/>
                <a:gd name="T2" fmla="*/ 7 w 14"/>
                <a:gd name="T3" fmla="*/ 0 h 83"/>
                <a:gd name="T4" fmla="*/ 0 w 14"/>
                <a:gd name="T5" fmla="*/ 31 h 83"/>
                <a:gd name="T6" fmla="*/ 4 w 14"/>
                <a:gd name="T7" fmla="*/ 83 h 83"/>
                <a:gd name="T8" fmla="*/ 10 w 14"/>
                <a:gd name="T9" fmla="*/ 69 h 83"/>
                <a:gd name="T10" fmla="*/ 10 w 14"/>
                <a:gd name="T11" fmla="*/ 2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3">
                  <a:moveTo>
                    <a:pt x="10" y="22"/>
                  </a:moveTo>
                  <a:cubicBezTo>
                    <a:pt x="12" y="13"/>
                    <a:pt x="8" y="4"/>
                    <a:pt x="7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6" y="80"/>
                    <a:pt x="8" y="76"/>
                    <a:pt x="10" y="69"/>
                  </a:cubicBezTo>
                  <a:cubicBezTo>
                    <a:pt x="14" y="55"/>
                    <a:pt x="8" y="31"/>
                    <a:pt x="10" y="22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2018"/>
            <p:cNvSpPr/>
            <p:nvPr/>
          </p:nvSpPr>
          <p:spPr bwMode="auto">
            <a:xfrm>
              <a:off x="4131515" y="3192274"/>
              <a:ext cx="684456" cy="1013523"/>
            </a:xfrm>
            <a:custGeom>
              <a:avLst/>
              <a:gdLst>
                <a:gd name="T0" fmla="*/ 194 w 198"/>
                <a:gd name="T1" fmla="*/ 145 h 293"/>
                <a:gd name="T2" fmla="*/ 175 w 198"/>
                <a:gd name="T3" fmla="*/ 62 h 293"/>
                <a:gd name="T4" fmla="*/ 152 w 198"/>
                <a:gd name="T5" fmla="*/ 40 h 293"/>
                <a:gd name="T6" fmla="*/ 112 w 198"/>
                <a:gd name="T7" fmla="*/ 25 h 293"/>
                <a:gd name="T8" fmla="*/ 110 w 198"/>
                <a:gd name="T9" fmla="*/ 0 h 293"/>
                <a:gd name="T10" fmla="*/ 73 w 198"/>
                <a:gd name="T11" fmla="*/ 2 h 293"/>
                <a:gd name="T12" fmla="*/ 73 w 198"/>
                <a:gd name="T13" fmla="*/ 3 h 293"/>
                <a:gd name="T14" fmla="*/ 72 w 198"/>
                <a:gd name="T15" fmla="*/ 10 h 293"/>
                <a:gd name="T16" fmla="*/ 79 w 198"/>
                <a:gd name="T17" fmla="*/ 15 h 293"/>
                <a:gd name="T18" fmla="*/ 79 w 198"/>
                <a:gd name="T19" fmla="*/ 30 h 293"/>
                <a:gd name="T20" fmla="*/ 71 w 198"/>
                <a:gd name="T21" fmla="*/ 35 h 293"/>
                <a:gd name="T22" fmla="*/ 59 w 198"/>
                <a:gd name="T23" fmla="*/ 49 h 293"/>
                <a:gd name="T24" fmla="*/ 50 w 198"/>
                <a:gd name="T25" fmla="*/ 30 h 293"/>
                <a:gd name="T26" fmla="*/ 46 w 198"/>
                <a:gd name="T27" fmla="*/ 32 h 293"/>
                <a:gd name="T28" fmla="*/ 52 w 198"/>
                <a:gd name="T29" fmla="*/ 52 h 293"/>
                <a:gd name="T30" fmla="*/ 22 w 198"/>
                <a:gd name="T31" fmla="*/ 72 h 293"/>
                <a:gd name="T32" fmla="*/ 0 w 198"/>
                <a:gd name="T33" fmla="*/ 169 h 293"/>
                <a:gd name="T34" fmla="*/ 11 w 198"/>
                <a:gd name="T35" fmla="*/ 246 h 293"/>
                <a:gd name="T36" fmla="*/ 6 w 198"/>
                <a:gd name="T37" fmla="*/ 264 h 293"/>
                <a:gd name="T38" fmla="*/ 10 w 198"/>
                <a:gd name="T39" fmla="*/ 293 h 293"/>
                <a:gd name="T40" fmla="*/ 20 w 198"/>
                <a:gd name="T41" fmla="*/ 290 h 293"/>
                <a:gd name="T42" fmla="*/ 24 w 198"/>
                <a:gd name="T43" fmla="*/ 266 h 293"/>
                <a:gd name="T44" fmla="*/ 20 w 198"/>
                <a:gd name="T45" fmla="*/ 252 h 293"/>
                <a:gd name="T46" fmla="*/ 18 w 198"/>
                <a:gd name="T47" fmla="*/ 178 h 293"/>
                <a:gd name="T48" fmla="*/ 31 w 198"/>
                <a:gd name="T49" fmla="*/ 106 h 293"/>
                <a:gd name="T50" fmla="*/ 35 w 198"/>
                <a:gd name="T51" fmla="*/ 104 h 293"/>
                <a:gd name="T52" fmla="*/ 42 w 198"/>
                <a:gd name="T53" fmla="*/ 148 h 293"/>
                <a:gd name="T54" fmla="*/ 97 w 198"/>
                <a:gd name="T55" fmla="*/ 131 h 293"/>
                <a:gd name="T56" fmla="*/ 147 w 198"/>
                <a:gd name="T57" fmla="*/ 147 h 293"/>
                <a:gd name="T58" fmla="*/ 156 w 198"/>
                <a:gd name="T59" fmla="*/ 94 h 293"/>
                <a:gd name="T60" fmla="*/ 168 w 198"/>
                <a:gd name="T61" fmla="*/ 153 h 293"/>
                <a:gd name="T62" fmla="*/ 176 w 198"/>
                <a:gd name="T63" fmla="*/ 223 h 293"/>
                <a:gd name="T64" fmla="*/ 172 w 198"/>
                <a:gd name="T65" fmla="*/ 236 h 293"/>
                <a:gd name="T66" fmla="*/ 176 w 198"/>
                <a:gd name="T67" fmla="*/ 261 h 293"/>
                <a:gd name="T68" fmla="*/ 191 w 198"/>
                <a:gd name="T69" fmla="*/ 264 h 293"/>
                <a:gd name="T70" fmla="*/ 195 w 198"/>
                <a:gd name="T71" fmla="*/ 244 h 293"/>
                <a:gd name="T72" fmla="*/ 198 w 198"/>
                <a:gd name="T73" fmla="*/ 230 h 293"/>
                <a:gd name="T74" fmla="*/ 189 w 198"/>
                <a:gd name="T75" fmla="*/ 220 h 293"/>
                <a:gd name="T76" fmla="*/ 194 w 198"/>
                <a:gd name="T77" fmla="*/ 14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8" h="293">
                  <a:moveTo>
                    <a:pt x="194" y="145"/>
                  </a:moveTo>
                  <a:cubicBezTo>
                    <a:pt x="194" y="145"/>
                    <a:pt x="183" y="75"/>
                    <a:pt x="175" y="62"/>
                  </a:cubicBezTo>
                  <a:cubicBezTo>
                    <a:pt x="167" y="49"/>
                    <a:pt x="152" y="40"/>
                    <a:pt x="152" y="40"/>
                  </a:cubicBezTo>
                  <a:cubicBezTo>
                    <a:pt x="143" y="29"/>
                    <a:pt x="115" y="26"/>
                    <a:pt x="112" y="2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0"/>
                    <a:pt x="80" y="33"/>
                    <a:pt x="71" y="35"/>
                  </a:cubicBezTo>
                  <a:cubicBezTo>
                    <a:pt x="62" y="37"/>
                    <a:pt x="59" y="49"/>
                    <a:pt x="59" y="4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1"/>
                    <a:pt x="47" y="31"/>
                    <a:pt x="46" y="3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29" y="62"/>
                    <a:pt x="22" y="72"/>
                  </a:cubicBezTo>
                  <a:cubicBezTo>
                    <a:pt x="14" y="81"/>
                    <a:pt x="0" y="167"/>
                    <a:pt x="0" y="169"/>
                  </a:cubicBezTo>
                  <a:cubicBezTo>
                    <a:pt x="0" y="171"/>
                    <a:pt x="11" y="242"/>
                    <a:pt x="11" y="246"/>
                  </a:cubicBezTo>
                  <a:cubicBezTo>
                    <a:pt x="11" y="250"/>
                    <a:pt x="8" y="259"/>
                    <a:pt x="6" y="264"/>
                  </a:cubicBezTo>
                  <a:cubicBezTo>
                    <a:pt x="4" y="268"/>
                    <a:pt x="7" y="284"/>
                    <a:pt x="10" y="293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4" y="266"/>
                    <a:pt x="24" y="266"/>
                    <a:pt x="24" y="266"/>
                  </a:cubicBezTo>
                  <a:cubicBezTo>
                    <a:pt x="20" y="252"/>
                    <a:pt x="20" y="252"/>
                    <a:pt x="20" y="252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5" y="96"/>
                    <a:pt x="35" y="104"/>
                  </a:cubicBezTo>
                  <a:cubicBezTo>
                    <a:pt x="36" y="126"/>
                    <a:pt x="42" y="148"/>
                    <a:pt x="42" y="148"/>
                  </a:cubicBezTo>
                  <a:cubicBezTo>
                    <a:pt x="43" y="148"/>
                    <a:pt x="97" y="131"/>
                    <a:pt x="97" y="131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54" y="122"/>
                    <a:pt x="156" y="94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2" y="236"/>
                    <a:pt x="172" y="236"/>
                    <a:pt x="172" y="236"/>
                  </a:cubicBezTo>
                  <a:cubicBezTo>
                    <a:pt x="176" y="261"/>
                    <a:pt x="176" y="261"/>
                    <a:pt x="176" y="261"/>
                  </a:cubicBezTo>
                  <a:cubicBezTo>
                    <a:pt x="191" y="264"/>
                    <a:pt x="191" y="264"/>
                    <a:pt x="191" y="264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198" y="230"/>
                    <a:pt x="198" y="230"/>
                    <a:pt x="198" y="230"/>
                  </a:cubicBezTo>
                  <a:cubicBezTo>
                    <a:pt x="189" y="220"/>
                    <a:pt x="189" y="220"/>
                    <a:pt x="189" y="220"/>
                  </a:cubicBezTo>
                  <a:lnTo>
                    <a:pt x="194" y="145"/>
                  </a:ln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2019"/>
            <p:cNvSpPr/>
            <p:nvPr/>
          </p:nvSpPr>
          <p:spPr bwMode="auto">
            <a:xfrm>
              <a:off x="4304091" y="3227374"/>
              <a:ext cx="103839" cy="134552"/>
            </a:xfrm>
            <a:custGeom>
              <a:avLst/>
              <a:gdLst>
                <a:gd name="T0" fmla="*/ 29 w 30"/>
                <a:gd name="T1" fmla="*/ 5 h 39"/>
                <a:gd name="T2" fmla="*/ 22 w 30"/>
                <a:gd name="T3" fmla="*/ 0 h 39"/>
                <a:gd name="T4" fmla="*/ 21 w 30"/>
                <a:gd name="T5" fmla="*/ 15 h 39"/>
                <a:gd name="T6" fmla="*/ 0 w 30"/>
                <a:gd name="T7" fmla="*/ 20 h 39"/>
                <a:gd name="T8" fmla="*/ 9 w 30"/>
                <a:gd name="T9" fmla="*/ 39 h 39"/>
                <a:gd name="T10" fmla="*/ 21 w 30"/>
                <a:gd name="T11" fmla="*/ 25 h 39"/>
                <a:gd name="T12" fmla="*/ 29 w 30"/>
                <a:gd name="T13" fmla="*/ 20 h 39"/>
                <a:gd name="T14" fmla="*/ 29 w 30"/>
                <a:gd name="T1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9">
                  <a:moveTo>
                    <a:pt x="29" y="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6"/>
                    <a:pt x="10" y="17"/>
                    <a:pt x="0" y="20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12" y="27"/>
                    <a:pt x="21" y="25"/>
                  </a:cubicBezTo>
                  <a:cubicBezTo>
                    <a:pt x="30" y="23"/>
                    <a:pt x="29" y="20"/>
                    <a:pt x="29" y="20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2020"/>
            <p:cNvSpPr/>
            <p:nvPr/>
          </p:nvSpPr>
          <p:spPr bwMode="auto">
            <a:xfrm>
              <a:off x="4103726" y="3303425"/>
              <a:ext cx="207677" cy="906759"/>
            </a:xfrm>
            <a:custGeom>
              <a:avLst/>
              <a:gdLst>
                <a:gd name="T0" fmla="*/ 42 w 60"/>
                <a:gd name="T1" fmla="*/ 6 h 262"/>
                <a:gd name="T2" fmla="*/ 19 w 60"/>
                <a:gd name="T3" fmla="*/ 27 h 262"/>
                <a:gd name="T4" fmla="*/ 0 w 60"/>
                <a:gd name="T5" fmla="*/ 139 h 262"/>
                <a:gd name="T6" fmla="*/ 14 w 60"/>
                <a:gd name="T7" fmla="*/ 213 h 262"/>
                <a:gd name="T8" fmla="*/ 6 w 60"/>
                <a:gd name="T9" fmla="*/ 227 h 262"/>
                <a:gd name="T10" fmla="*/ 9 w 60"/>
                <a:gd name="T11" fmla="*/ 241 h 262"/>
                <a:gd name="T12" fmla="*/ 13 w 60"/>
                <a:gd name="T13" fmla="*/ 262 h 262"/>
                <a:gd name="T14" fmla="*/ 18 w 60"/>
                <a:gd name="T15" fmla="*/ 261 h 262"/>
                <a:gd name="T16" fmla="*/ 14 w 60"/>
                <a:gd name="T17" fmla="*/ 232 h 262"/>
                <a:gd name="T18" fmla="*/ 19 w 60"/>
                <a:gd name="T19" fmla="*/ 214 h 262"/>
                <a:gd name="T20" fmla="*/ 8 w 60"/>
                <a:gd name="T21" fmla="*/ 137 h 262"/>
                <a:gd name="T22" fmla="*/ 30 w 60"/>
                <a:gd name="T23" fmla="*/ 40 h 262"/>
                <a:gd name="T24" fmla="*/ 60 w 60"/>
                <a:gd name="T25" fmla="*/ 20 h 262"/>
                <a:gd name="T26" fmla="*/ 54 w 60"/>
                <a:gd name="T27" fmla="*/ 0 h 262"/>
                <a:gd name="T28" fmla="*/ 42 w 60"/>
                <a:gd name="T29" fmla="*/ 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262">
                  <a:moveTo>
                    <a:pt x="42" y="6"/>
                  </a:moveTo>
                  <a:cubicBezTo>
                    <a:pt x="42" y="6"/>
                    <a:pt x="25" y="13"/>
                    <a:pt x="19" y="27"/>
                  </a:cubicBezTo>
                  <a:cubicBezTo>
                    <a:pt x="14" y="41"/>
                    <a:pt x="0" y="139"/>
                    <a:pt x="0" y="139"/>
                  </a:cubicBezTo>
                  <a:cubicBezTo>
                    <a:pt x="14" y="213"/>
                    <a:pt x="14" y="213"/>
                    <a:pt x="14" y="213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9" y="241"/>
                    <a:pt x="9" y="241"/>
                    <a:pt x="9" y="241"/>
                  </a:cubicBezTo>
                  <a:cubicBezTo>
                    <a:pt x="13" y="262"/>
                    <a:pt x="13" y="262"/>
                    <a:pt x="13" y="262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5" y="252"/>
                    <a:pt x="12" y="236"/>
                    <a:pt x="14" y="232"/>
                  </a:cubicBezTo>
                  <a:cubicBezTo>
                    <a:pt x="16" y="227"/>
                    <a:pt x="19" y="218"/>
                    <a:pt x="19" y="214"/>
                  </a:cubicBezTo>
                  <a:cubicBezTo>
                    <a:pt x="19" y="210"/>
                    <a:pt x="8" y="139"/>
                    <a:pt x="8" y="137"/>
                  </a:cubicBezTo>
                  <a:cubicBezTo>
                    <a:pt x="8" y="135"/>
                    <a:pt x="22" y="49"/>
                    <a:pt x="30" y="40"/>
                  </a:cubicBezTo>
                  <a:cubicBezTo>
                    <a:pt x="37" y="30"/>
                    <a:pt x="60" y="20"/>
                    <a:pt x="60" y="2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2"/>
                    <a:pt x="45" y="4"/>
                    <a:pt x="42" y="6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Oval 2021"/>
            <p:cNvSpPr>
              <a:spLocks noChangeArrowheads="1"/>
            </p:cNvSpPr>
            <p:nvPr/>
          </p:nvSpPr>
          <p:spPr bwMode="auto">
            <a:xfrm>
              <a:off x="4258754" y="2839808"/>
              <a:ext cx="377329" cy="390491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2022"/>
            <p:cNvSpPr/>
            <p:nvPr/>
          </p:nvSpPr>
          <p:spPr bwMode="auto">
            <a:xfrm>
              <a:off x="4622919" y="3037247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1 w 7"/>
                <a:gd name="T5" fmla="*/ 5 h 7"/>
                <a:gd name="T6" fmla="*/ 3 w 7"/>
                <a:gd name="T7" fmla="*/ 6 h 7"/>
                <a:gd name="T8" fmla="*/ 6 w 7"/>
                <a:gd name="T9" fmla="*/ 6 h 7"/>
                <a:gd name="T10" fmla="*/ 7 w 7"/>
                <a:gd name="T11" fmla="*/ 3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2023"/>
            <p:cNvSpPr/>
            <p:nvPr/>
          </p:nvSpPr>
          <p:spPr bwMode="auto">
            <a:xfrm>
              <a:off x="4618531" y="3057722"/>
              <a:ext cx="24863" cy="27788"/>
            </a:xfrm>
            <a:custGeom>
              <a:avLst/>
              <a:gdLst>
                <a:gd name="T0" fmla="*/ 4 w 7"/>
                <a:gd name="T1" fmla="*/ 0 h 8"/>
                <a:gd name="T2" fmla="*/ 0 w 7"/>
                <a:gd name="T3" fmla="*/ 3 h 8"/>
                <a:gd name="T4" fmla="*/ 3 w 7"/>
                <a:gd name="T5" fmla="*/ 7 h 8"/>
                <a:gd name="T6" fmla="*/ 7 w 7"/>
                <a:gd name="T7" fmla="*/ 4 h 8"/>
                <a:gd name="T8" fmla="*/ 4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2024"/>
            <p:cNvSpPr/>
            <p:nvPr/>
          </p:nvSpPr>
          <p:spPr bwMode="auto">
            <a:xfrm>
              <a:off x="4611219" y="3082585"/>
              <a:ext cx="27788" cy="23400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2 h 7"/>
                <a:gd name="T4" fmla="*/ 3 w 8"/>
                <a:gd name="T5" fmla="*/ 7 h 7"/>
                <a:gd name="T6" fmla="*/ 8 w 8"/>
                <a:gd name="T7" fmla="*/ 4 h 7"/>
                <a:gd name="T8" fmla="*/ 5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5" y="7"/>
                    <a:pt x="7" y="6"/>
                    <a:pt x="8" y="4"/>
                  </a:cubicBezTo>
                  <a:cubicBezTo>
                    <a:pt x="8" y="2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2025"/>
            <p:cNvSpPr/>
            <p:nvPr/>
          </p:nvSpPr>
          <p:spPr bwMode="auto">
            <a:xfrm>
              <a:off x="4605369" y="3103060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2 w 8"/>
                <a:gd name="T5" fmla="*/ 7 h 8"/>
                <a:gd name="T6" fmla="*/ 7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8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2026"/>
            <p:cNvSpPr/>
            <p:nvPr/>
          </p:nvSpPr>
          <p:spPr bwMode="auto">
            <a:xfrm>
              <a:off x="4595131" y="3123536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2027"/>
            <p:cNvSpPr/>
            <p:nvPr/>
          </p:nvSpPr>
          <p:spPr bwMode="auto">
            <a:xfrm>
              <a:off x="4580507" y="3144010"/>
              <a:ext cx="27788" cy="27788"/>
            </a:xfrm>
            <a:custGeom>
              <a:avLst/>
              <a:gdLst>
                <a:gd name="T0" fmla="*/ 1 w 8"/>
                <a:gd name="T1" fmla="*/ 2 h 8"/>
                <a:gd name="T2" fmla="*/ 2 w 8"/>
                <a:gd name="T3" fmla="*/ 6 h 8"/>
                <a:gd name="T4" fmla="*/ 7 w 8"/>
                <a:gd name="T5" fmla="*/ 6 h 8"/>
                <a:gd name="T6" fmla="*/ 6 w 8"/>
                <a:gd name="T7" fmla="*/ 1 h 8"/>
                <a:gd name="T8" fmla="*/ 1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8"/>
                    <a:pt x="5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2028"/>
            <p:cNvSpPr/>
            <p:nvPr/>
          </p:nvSpPr>
          <p:spPr bwMode="auto">
            <a:xfrm>
              <a:off x="4567344" y="3161561"/>
              <a:ext cx="23400" cy="27788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6 w 7"/>
                <a:gd name="T5" fmla="*/ 6 h 8"/>
                <a:gd name="T6" fmla="*/ 6 w 7"/>
                <a:gd name="T7" fmla="*/ 1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8"/>
                    <a:pt x="4" y="8"/>
                    <a:pt x="6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2029"/>
            <p:cNvSpPr/>
            <p:nvPr/>
          </p:nvSpPr>
          <p:spPr bwMode="auto">
            <a:xfrm>
              <a:off x="4549793" y="3179111"/>
              <a:ext cx="23400" cy="24863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2030"/>
            <p:cNvSpPr/>
            <p:nvPr/>
          </p:nvSpPr>
          <p:spPr bwMode="auto">
            <a:xfrm>
              <a:off x="4529319" y="318934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3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8"/>
                    <a:pt x="4" y="8"/>
                    <a:pt x="6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6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2031"/>
            <p:cNvSpPr/>
            <p:nvPr/>
          </p:nvSpPr>
          <p:spPr bwMode="auto">
            <a:xfrm>
              <a:off x="4507380" y="3203974"/>
              <a:ext cx="27788" cy="26325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2 h 8"/>
                <a:gd name="T8" fmla="*/ 2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2032"/>
            <p:cNvSpPr/>
            <p:nvPr/>
          </p:nvSpPr>
          <p:spPr bwMode="auto">
            <a:xfrm>
              <a:off x="4486905" y="3209824"/>
              <a:ext cx="24863" cy="2778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5 h 8"/>
                <a:gd name="T4" fmla="*/ 4 w 7"/>
                <a:gd name="T5" fmla="*/ 7 h 8"/>
                <a:gd name="T6" fmla="*/ 7 w 7"/>
                <a:gd name="T7" fmla="*/ 3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2033"/>
            <p:cNvSpPr/>
            <p:nvPr/>
          </p:nvSpPr>
          <p:spPr bwMode="auto">
            <a:xfrm>
              <a:off x="4463505" y="3217137"/>
              <a:ext cx="23400" cy="24863"/>
            </a:xfrm>
            <a:custGeom>
              <a:avLst/>
              <a:gdLst>
                <a:gd name="T0" fmla="*/ 6 w 7"/>
                <a:gd name="T1" fmla="*/ 1 h 7"/>
                <a:gd name="T2" fmla="*/ 3 w 7"/>
                <a:gd name="T3" fmla="*/ 0 h 7"/>
                <a:gd name="T4" fmla="*/ 0 w 7"/>
                <a:gd name="T5" fmla="*/ 4 h 7"/>
                <a:gd name="T6" fmla="*/ 4 w 7"/>
                <a:gd name="T7" fmla="*/ 7 h 7"/>
                <a:gd name="T8" fmla="*/ 7 w 7"/>
                <a:gd name="T9" fmla="*/ 5 h 7"/>
                <a:gd name="T10" fmla="*/ 7 w 7"/>
                <a:gd name="T11" fmla="*/ 3 h 7"/>
                <a:gd name="T12" fmla="*/ 6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2034"/>
            <p:cNvSpPr/>
            <p:nvPr/>
          </p:nvSpPr>
          <p:spPr bwMode="auto">
            <a:xfrm>
              <a:off x="4438642" y="3220061"/>
              <a:ext cx="24863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4 w 7"/>
                <a:gd name="T5" fmla="*/ 7 h 7"/>
                <a:gd name="T6" fmla="*/ 7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2035"/>
            <p:cNvSpPr/>
            <p:nvPr/>
          </p:nvSpPr>
          <p:spPr bwMode="auto">
            <a:xfrm>
              <a:off x="4415242" y="3217137"/>
              <a:ext cx="23400" cy="24863"/>
            </a:xfrm>
            <a:custGeom>
              <a:avLst/>
              <a:gdLst>
                <a:gd name="T0" fmla="*/ 4 w 7"/>
                <a:gd name="T1" fmla="*/ 1 h 7"/>
                <a:gd name="T2" fmla="*/ 1 w 7"/>
                <a:gd name="T3" fmla="*/ 3 h 7"/>
                <a:gd name="T4" fmla="*/ 4 w 7"/>
                <a:gd name="T5" fmla="*/ 7 h 7"/>
                <a:gd name="T6" fmla="*/ 7 w 7"/>
                <a:gd name="T7" fmla="*/ 4 h 7"/>
                <a:gd name="T8" fmla="*/ 4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3" y="0"/>
                    <a:pt x="1" y="2"/>
                    <a:pt x="1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2036"/>
            <p:cNvSpPr/>
            <p:nvPr/>
          </p:nvSpPr>
          <p:spPr bwMode="auto">
            <a:xfrm>
              <a:off x="4390380" y="3214211"/>
              <a:ext cx="27788" cy="27788"/>
            </a:xfrm>
            <a:custGeom>
              <a:avLst/>
              <a:gdLst>
                <a:gd name="T0" fmla="*/ 5 w 8"/>
                <a:gd name="T1" fmla="*/ 0 h 8"/>
                <a:gd name="T2" fmla="*/ 1 w 8"/>
                <a:gd name="T3" fmla="*/ 3 h 8"/>
                <a:gd name="T4" fmla="*/ 3 w 8"/>
                <a:gd name="T5" fmla="*/ 7 h 8"/>
                <a:gd name="T6" fmla="*/ 8 w 8"/>
                <a:gd name="T7" fmla="*/ 4 h 8"/>
                <a:gd name="T8" fmla="*/ 5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3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2037"/>
            <p:cNvSpPr/>
            <p:nvPr/>
          </p:nvSpPr>
          <p:spPr bwMode="auto">
            <a:xfrm>
              <a:off x="4369904" y="3206898"/>
              <a:ext cx="23400" cy="23400"/>
            </a:xfrm>
            <a:custGeom>
              <a:avLst/>
              <a:gdLst>
                <a:gd name="T0" fmla="*/ 5 w 7"/>
                <a:gd name="T1" fmla="*/ 1 h 7"/>
                <a:gd name="T2" fmla="*/ 0 w 7"/>
                <a:gd name="T3" fmla="*/ 3 h 7"/>
                <a:gd name="T4" fmla="*/ 2 w 7"/>
                <a:gd name="T5" fmla="*/ 7 h 7"/>
                <a:gd name="T6" fmla="*/ 5 w 7"/>
                <a:gd name="T7" fmla="*/ 7 h 7"/>
                <a:gd name="T8" fmla="*/ 7 w 7"/>
                <a:gd name="T9" fmla="*/ 5 h 7"/>
                <a:gd name="T10" fmla="*/ 7 w 7"/>
                <a:gd name="T11" fmla="*/ 2 h 7"/>
                <a:gd name="T12" fmla="*/ 5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2038"/>
            <p:cNvSpPr/>
            <p:nvPr/>
          </p:nvSpPr>
          <p:spPr bwMode="auto">
            <a:xfrm>
              <a:off x="4345042" y="3196661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2 h 8"/>
                <a:gd name="T4" fmla="*/ 3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5" y="8"/>
                    <a:pt x="7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2039"/>
            <p:cNvSpPr/>
            <p:nvPr/>
          </p:nvSpPr>
          <p:spPr bwMode="auto">
            <a:xfrm>
              <a:off x="4328953" y="3186424"/>
              <a:ext cx="23400" cy="23400"/>
            </a:xfrm>
            <a:custGeom>
              <a:avLst/>
              <a:gdLst>
                <a:gd name="T0" fmla="*/ 6 w 7"/>
                <a:gd name="T1" fmla="*/ 1 h 7"/>
                <a:gd name="T2" fmla="*/ 1 w 7"/>
                <a:gd name="T3" fmla="*/ 1 h 7"/>
                <a:gd name="T4" fmla="*/ 2 w 7"/>
                <a:gd name="T5" fmla="*/ 6 h 7"/>
                <a:gd name="T6" fmla="*/ 6 w 7"/>
                <a:gd name="T7" fmla="*/ 5 h 7"/>
                <a:gd name="T8" fmla="*/ 6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7"/>
                    <a:pt x="6" y="5"/>
                  </a:cubicBezTo>
                  <a:cubicBezTo>
                    <a:pt x="7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2040"/>
            <p:cNvSpPr/>
            <p:nvPr/>
          </p:nvSpPr>
          <p:spPr bwMode="auto">
            <a:xfrm>
              <a:off x="4307016" y="3168873"/>
              <a:ext cx="27788" cy="27788"/>
            </a:xfrm>
            <a:custGeom>
              <a:avLst/>
              <a:gdLst>
                <a:gd name="T0" fmla="*/ 2 w 8"/>
                <a:gd name="T1" fmla="*/ 2 h 8"/>
                <a:gd name="T2" fmla="*/ 2 w 8"/>
                <a:gd name="T3" fmla="*/ 7 h 8"/>
                <a:gd name="T4" fmla="*/ 7 w 8"/>
                <a:gd name="T5" fmla="*/ 6 h 8"/>
                <a:gd name="T6" fmla="*/ 7 w 8"/>
                <a:gd name="T7" fmla="*/ 2 h 8"/>
                <a:gd name="T8" fmla="*/ 2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0" y="3"/>
                    <a:pt x="0" y="5"/>
                    <a:pt x="2" y="7"/>
                  </a:cubicBezTo>
                  <a:cubicBezTo>
                    <a:pt x="3" y="8"/>
                    <a:pt x="6" y="8"/>
                    <a:pt x="7" y="6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2041"/>
            <p:cNvSpPr/>
            <p:nvPr/>
          </p:nvSpPr>
          <p:spPr bwMode="auto">
            <a:xfrm>
              <a:off x="4293853" y="3154249"/>
              <a:ext cx="23400" cy="24863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2042"/>
            <p:cNvSpPr/>
            <p:nvPr/>
          </p:nvSpPr>
          <p:spPr bwMode="auto">
            <a:xfrm>
              <a:off x="4276304" y="3133773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2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3" y="7"/>
                    <a:pt x="5" y="8"/>
                    <a:pt x="6" y="7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2043"/>
            <p:cNvSpPr/>
            <p:nvPr/>
          </p:nvSpPr>
          <p:spPr bwMode="auto">
            <a:xfrm>
              <a:off x="4266065" y="311329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7"/>
                    <a:pt x="4" y="8"/>
                    <a:pt x="6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2044"/>
            <p:cNvSpPr/>
            <p:nvPr/>
          </p:nvSpPr>
          <p:spPr bwMode="auto">
            <a:xfrm>
              <a:off x="4255828" y="3092822"/>
              <a:ext cx="27788" cy="27788"/>
            </a:xfrm>
            <a:custGeom>
              <a:avLst/>
              <a:gdLst>
                <a:gd name="T0" fmla="*/ 3 w 8"/>
                <a:gd name="T1" fmla="*/ 0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3 h 8"/>
                <a:gd name="T8" fmla="*/ 3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2" y="7"/>
                    <a:pt x="4" y="8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2045"/>
            <p:cNvSpPr/>
            <p:nvPr/>
          </p:nvSpPr>
          <p:spPr bwMode="auto">
            <a:xfrm>
              <a:off x="4248515" y="3067959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5 h 8"/>
                <a:gd name="T4" fmla="*/ 5 w 8"/>
                <a:gd name="T5" fmla="*/ 7 h 8"/>
                <a:gd name="T6" fmla="*/ 8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2046"/>
            <p:cNvSpPr/>
            <p:nvPr/>
          </p:nvSpPr>
          <p:spPr bwMode="auto">
            <a:xfrm>
              <a:off x="4245591" y="3047485"/>
              <a:ext cx="27788" cy="24863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4 h 7"/>
                <a:gd name="T4" fmla="*/ 4 w 8"/>
                <a:gd name="T5" fmla="*/ 7 h 7"/>
                <a:gd name="T6" fmla="*/ 7 w 8"/>
                <a:gd name="T7" fmla="*/ 3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2047"/>
            <p:cNvSpPr/>
            <p:nvPr/>
          </p:nvSpPr>
          <p:spPr bwMode="auto">
            <a:xfrm>
              <a:off x="4245591" y="3024084"/>
              <a:ext cx="23400" cy="23400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2048"/>
            <p:cNvSpPr/>
            <p:nvPr/>
          </p:nvSpPr>
          <p:spPr bwMode="auto">
            <a:xfrm>
              <a:off x="4245591" y="2999221"/>
              <a:ext cx="27788" cy="24863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3 h 7"/>
                <a:gd name="T4" fmla="*/ 4 w 8"/>
                <a:gd name="T5" fmla="*/ 7 h 7"/>
                <a:gd name="T6" fmla="*/ 7 w 8"/>
                <a:gd name="T7" fmla="*/ 4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8" y="2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2049"/>
            <p:cNvSpPr/>
            <p:nvPr/>
          </p:nvSpPr>
          <p:spPr bwMode="auto">
            <a:xfrm>
              <a:off x="4248515" y="2974359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3 w 8"/>
                <a:gd name="T5" fmla="*/ 7 h 8"/>
                <a:gd name="T6" fmla="*/ 8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8"/>
                    <a:pt x="7" y="7"/>
                    <a:pt x="8" y="5"/>
                  </a:cubicBezTo>
                  <a:cubicBezTo>
                    <a:pt x="8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2050"/>
            <p:cNvSpPr/>
            <p:nvPr/>
          </p:nvSpPr>
          <p:spPr bwMode="auto">
            <a:xfrm>
              <a:off x="4255828" y="2950959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3 w 8"/>
                <a:gd name="T5" fmla="*/ 8 h 8"/>
                <a:gd name="T6" fmla="*/ 7 w 8"/>
                <a:gd name="T7" fmla="*/ 6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1" y="7"/>
                    <a:pt x="3" y="8"/>
                  </a:cubicBezTo>
                  <a:cubicBezTo>
                    <a:pt x="5" y="8"/>
                    <a:pt x="7" y="7"/>
                    <a:pt x="7" y="6"/>
                  </a:cubicBezTo>
                  <a:cubicBezTo>
                    <a:pt x="8" y="4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2051"/>
            <p:cNvSpPr/>
            <p:nvPr/>
          </p:nvSpPr>
          <p:spPr bwMode="auto">
            <a:xfrm>
              <a:off x="4266065" y="2930483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3 h 8"/>
                <a:gd name="T4" fmla="*/ 2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4"/>
                    <a:pt x="1" y="7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2052"/>
            <p:cNvSpPr/>
            <p:nvPr/>
          </p:nvSpPr>
          <p:spPr bwMode="auto">
            <a:xfrm>
              <a:off x="4276304" y="2908546"/>
              <a:ext cx="27788" cy="27788"/>
            </a:xfrm>
            <a:custGeom>
              <a:avLst/>
              <a:gdLst>
                <a:gd name="T0" fmla="*/ 1 w 8"/>
                <a:gd name="T1" fmla="*/ 2 h 8"/>
                <a:gd name="T2" fmla="*/ 3 w 8"/>
                <a:gd name="T3" fmla="*/ 7 h 8"/>
                <a:gd name="T4" fmla="*/ 7 w 8"/>
                <a:gd name="T5" fmla="*/ 6 h 8"/>
                <a:gd name="T6" fmla="*/ 6 w 8"/>
                <a:gd name="T7" fmla="*/ 2 h 8"/>
                <a:gd name="T8" fmla="*/ 1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0" y="4"/>
                    <a:pt x="1" y="6"/>
                    <a:pt x="3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8" y="5"/>
                    <a:pt x="8" y="3"/>
                    <a:pt x="6" y="2"/>
                  </a:cubicBezTo>
                  <a:cubicBezTo>
                    <a:pt x="5" y="0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2053"/>
            <p:cNvSpPr/>
            <p:nvPr/>
          </p:nvSpPr>
          <p:spPr bwMode="auto">
            <a:xfrm>
              <a:off x="4290929" y="2892458"/>
              <a:ext cx="26325" cy="27788"/>
            </a:xfrm>
            <a:custGeom>
              <a:avLst/>
              <a:gdLst>
                <a:gd name="T0" fmla="*/ 2 w 8"/>
                <a:gd name="T1" fmla="*/ 2 h 8"/>
                <a:gd name="T2" fmla="*/ 2 w 8"/>
                <a:gd name="T3" fmla="*/ 7 h 8"/>
                <a:gd name="T4" fmla="*/ 7 w 8"/>
                <a:gd name="T5" fmla="*/ 6 h 8"/>
                <a:gd name="T6" fmla="*/ 7 w 8"/>
                <a:gd name="T7" fmla="*/ 1 h 8"/>
                <a:gd name="T8" fmla="*/ 2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2054"/>
            <p:cNvSpPr/>
            <p:nvPr/>
          </p:nvSpPr>
          <p:spPr bwMode="auto">
            <a:xfrm>
              <a:off x="4307016" y="287490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2 w 8"/>
                <a:gd name="T3" fmla="*/ 6 h 8"/>
                <a:gd name="T4" fmla="*/ 7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2055"/>
            <p:cNvSpPr/>
            <p:nvPr/>
          </p:nvSpPr>
          <p:spPr bwMode="auto">
            <a:xfrm>
              <a:off x="4328953" y="2860282"/>
              <a:ext cx="23400" cy="27788"/>
            </a:xfrm>
            <a:custGeom>
              <a:avLst/>
              <a:gdLst>
                <a:gd name="T0" fmla="*/ 2 w 7"/>
                <a:gd name="T1" fmla="*/ 1 h 8"/>
                <a:gd name="T2" fmla="*/ 1 w 7"/>
                <a:gd name="T3" fmla="*/ 6 h 8"/>
                <a:gd name="T4" fmla="*/ 6 w 7"/>
                <a:gd name="T5" fmla="*/ 6 h 8"/>
                <a:gd name="T6" fmla="*/ 6 w 7"/>
                <a:gd name="T7" fmla="*/ 2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6" y="6"/>
                  </a:cubicBezTo>
                  <a:cubicBezTo>
                    <a:pt x="7" y="6"/>
                    <a:pt x="7" y="3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2056"/>
            <p:cNvSpPr/>
            <p:nvPr/>
          </p:nvSpPr>
          <p:spPr bwMode="auto">
            <a:xfrm>
              <a:off x="4345042" y="2847120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7"/>
                    <a:pt x="4" y="8"/>
                    <a:pt x="6" y="7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2057"/>
            <p:cNvSpPr/>
            <p:nvPr/>
          </p:nvSpPr>
          <p:spPr bwMode="auto">
            <a:xfrm>
              <a:off x="4369904" y="2839808"/>
              <a:ext cx="23400" cy="24863"/>
            </a:xfrm>
            <a:custGeom>
              <a:avLst/>
              <a:gdLst>
                <a:gd name="T0" fmla="*/ 5 w 7"/>
                <a:gd name="T1" fmla="*/ 0 h 7"/>
                <a:gd name="T2" fmla="*/ 2 w 7"/>
                <a:gd name="T3" fmla="*/ 0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5 h 7"/>
                <a:gd name="T10" fmla="*/ 7 w 7"/>
                <a:gd name="T11" fmla="*/ 2 h 7"/>
                <a:gd name="T12" fmla="*/ 5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2058"/>
            <p:cNvSpPr/>
            <p:nvPr/>
          </p:nvSpPr>
          <p:spPr bwMode="auto">
            <a:xfrm>
              <a:off x="4390380" y="2829570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5 h 8"/>
                <a:gd name="T4" fmla="*/ 5 w 8"/>
                <a:gd name="T5" fmla="*/ 8 h 8"/>
                <a:gd name="T6" fmla="*/ 8 w 8"/>
                <a:gd name="T7" fmla="*/ 4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3" y="8"/>
                    <a:pt x="5" y="8"/>
                  </a:cubicBezTo>
                  <a:cubicBezTo>
                    <a:pt x="7" y="7"/>
                    <a:pt x="8" y="6"/>
                    <a:pt x="8" y="4"/>
                  </a:cubicBezTo>
                  <a:cubicBezTo>
                    <a:pt x="7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2059"/>
            <p:cNvSpPr/>
            <p:nvPr/>
          </p:nvSpPr>
          <p:spPr bwMode="auto">
            <a:xfrm>
              <a:off x="4415242" y="2829570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1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2060"/>
            <p:cNvSpPr/>
            <p:nvPr/>
          </p:nvSpPr>
          <p:spPr bwMode="auto">
            <a:xfrm>
              <a:off x="4438642" y="2826645"/>
              <a:ext cx="24863" cy="27788"/>
            </a:xfrm>
            <a:custGeom>
              <a:avLst/>
              <a:gdLst>
                <a:gd name="T0" fmla="*/ 4 w 7"/>
                <a:gd name="T1" fmla="*/ 1 h 8"/>
                <a:gd name="T2" fmla="*/ 0 w 7"/>
                <a:gd name="T3" fmla="*/ 4 h 8"/>
                <a:gd name="T4" fmla="*/ 4 w 7"/>
                <a:gd name="T5" fmla="*/ 8 h 8"/>
                <a:gd name="T6" fmla="*/ 7 w 7"/>
                <a:gd name="T7" fmla="*/ 4 h 8"/>
                <a:gd name="T8" fmla="*/ 4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2061"/>
            <p:cNvSpPr/>
            <p:nvPr/>
          </p:nvSpPr>
          <p:spPr bwMode="auto">
            <a:xfrm>
              <a:off x="4463505" y="2829570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6 w 7"/>
                <a:gd name="T7" fmla="*/ 6 h 7"/>
                <a:gd name="T8" fmla="*/ 7 w 7"/>
                <a:gd name="T9" fmla="*/ 4 h 7"/>
                <a:gd name="T10" fmla="*/ 7 w 7"/>
                <a:gd name="T11" fmla="*/ 2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7" y="5"/>
                    <a:pt x="7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2062"/>
            <p:cNvSpPr/>
            <p:nvPr/>
          </p:nvSpPr>
          <p:spPr bwMode="auto">
            <a:xfrm>
              <a:off x="4486905" y="2832495"/>
              <a:ext cx="24863" cy="27788"/>
            </a:xfrm>
            <a:custGeom>
              <a:avLst/>
              <a:gdLst>
                <a:gd name="T0" fmla="*/ 4 w 7"/>
                <a:gd name="T1" fmla="*/ 1 h 8"/>
                <a:gd name="T2" fmla="*/ 0 w 7"/>
                <a:gd name="T3" fmla="*/ 3 h 8"/>
                <a:gd name="T4" fmla="*/ 2 w 7"/>
                <a:gd name="T5" fmla="*/ 8 h 8"/>
                <a:gd name="T6" fmla="*/ 7 w 7"/>
                <a:gd name="T7" fmla="*/ 5 h 8"/>
                <a:gd name="T8" fmla="*/ 4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2" y="8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7" y="4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2063"/>
            <p:cNvSpPr/>
            <p:nvPr/>
          </p:nvSpPr>
          <p:spPr bwMode="auto">
            <a:xfrm>
              <a:off x="4507380" y="2844195"/>
              <a:ext cx="27788" cy="26325"/>
            </a:xfrm>
            <a:custGeom>
              <a:avLst/>
              <a:gdLst>
                <a:gd name="T0" fmla="*/ 5 w 8"/>
                <a:gd name="T1" fmla="*/ 0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5 h 8"/>
                <a:gd name="T8" fmla="*/ 5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8" y="3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2064"/>
            <p:cNvSpPr/>
            <p:nvPr/>
          </p:nvSpPr>
          <p:spPr bwMode="auto">
            <a:xfrm>
              <a:off x="4529319" y="2854432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8"/>
                    <a:pt x="6" y="7"/>
                    <a:pt x="7" y="6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2065"/>
            <p:cNvSpPr/>
            <p:nvPr/>
          </p:nvSpPr>
          <p:spPr bwMode="auto">
            <a:xfrm>
              <a:off x="4549793" y="2867595"/>
              <a:ext cx="23400" cy="24863"/>
            </a:xfrm>
            <a:custGeom>
              <a:avLst/>
              <a:gdLst>
                <a:gd name="T0" fmla="*/ 1 w 7"/>
                <a:gd name="T1" fmla="*/ 2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2066"/>
            <p:cNvSpPr/>
            <p:nvPr/>
          </p:nvSpPr>
          <p:spPr bwMode="auto">
            <a:xfrm>
              <a:off x="4567344" y="2885145"/>
              <a:ext cx="23400" cy="23400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5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2067"/>
            <p:cNvSpPr/>
            <p:nvPr/>
          </p:nvSpPr>
          <p:spPr bwMode="auto">
            <a:xfrm>
              <a:off x="4580507" y="2902696"/>
              <a:ext cx="27788" cy="23400"/>
            </a:xfrm>
            <a:custGeom>
              <a:avLst/>
              <a:gdLst>
                <a:gd name="T0" fmla="*/ 2 w 8"/>
                <a:gd name="T1" fmla="*/ 1 h 7"/>
                <a:gd name="T2" fmla="*/ 1 w 8"/>
                <a:gd name="T3" fmla="*/ 6 h 7"/>
                <a:gd name="T4" fmla="*/ 6 w 8"/>
                <a:gd name="T5" fmla="*/ 6 h 7"/>
                <a:gd name="T6" fmla="*/ 7 w 8"/>
                <a:gd name="T7" fmla="*/ 1 h 7"/>
                <a:gd name="T8" fmla="*/ 2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2068"/>
            <p:cNvSpPr/>
            <p:nvPr/>
          </p:nvSpPr>
          <p:spPr bwMode="auto">
            <a:xfrm>
              <a:off x="4595131" y="2920246"/>
              <a:ext cx="27788" cy="26325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5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2069"/>
            <p:cNvSpPr/>
            <p:nvPr/>
          </p:nvSpPr>
          <p:spPr bwMode="auto">
            <a:xfrm>
              <a:off x="4605369" y="2940721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5 w 8"/>
                <a:gd name="T5" fmla="*/ 7 h 8"/>
                <a:gd name="T6" fmla="*/ 7 w 8"/>
                <a:gd name="T7" fmla="*/ 3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7"/>
                    <a:pt x="8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2070"/>
            <p:cNvSpPr/>
            <p:nvPr/>
          </p:nvSpPr>
          <p:spPr bwMode="auto">
            <a:xfrm>
              <a:off x="4611219" y="2964121"/>
              <a:ext cx="27788" cy="24863"/>
            </a:xfrm>
            <a:custGeom>
              <a:avLst/>
              <a:gdLst>
                <a:gd name="T0" fmla="*/ 3 w 8"/>
                <a:gd name="T1" fmla="*/ 0 h 7"/>
                <a:gd name="T2" fmla="*/ 1 w 8"/>
                <a:gd name="T3" fmla="*/ 5 h 7"/>
                <a:gd name="T4" fmla="*/ 5 w 8"/>
                <a:gd name="T5" fmla="*/ 7 h 7"/>
                <a:gd name="T6" fmla="*/ 8 w 8"/>
                <a:gd name="T7" fmla="*/ 3 h 7"/>
                <a:gd name="T8" fmla="*/ 3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2071"/>
            <p:cNvSpPr/>
            <p:nvPr/>
          </p:nvSpPr>
          <p:spPr bwMode="auto">
            <a:xfrm>
              <a:off x="4618531" y="2988984"/>
              <a:ext cx="24863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2072"/>
            <p:cNvSpPr/>
            <p:nvPr/>
          </p:nvSpPr>
          <p:spPr bwMode="auto">
            <a:xfrm>
              <a:off x="4622919" y="3012384"/>
              <a:ext cx="23400" cy="24863"/>
            </a:xfrm>
            <a:custGeom>
              <a:avLst/>
              <a:gdLst>
                <a:gd name="T0" fmla="*/ 3 w 7"/>
                <a:gd name="T1" fmla="*/ 0 h 7"/>
                <a:gd name="T2" fmla="*/ 1 w 7"/>
                <a:gd name="T3" fmla="*/ 1 h 7"/>
                <a:gd name="T4" fmla="*/ 0 w 7"/>
                <a:gd name="T5" fmla="*/ 3 h 7"/>
                <a:gd name="T6" fmla="*/ 4 w 7"/>
                <a:gd name="T7" fmla="*/ 7 h 7"/>
                <a:gd name="T8" fmla="*/ 7 w 7"/>
                <a:gd name="T9" fmla="*/ 3 h 7"/>
                <a:gd name="T10" fmla="*/ 6 w 7"/>
                <a:gd name="T11" fmla="*/ 1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2073"/>
            <p:cNvSpPr/>
            <p:nvPr/>
          </p:nvSpPr>
          <p:spPr bwMode="auto">
            <a:xfrm>
              <a:off x="4321642" y="2974359"/>
              <a:ext cx="117001" cy="291041"/>
            </a:xfrm>
            <a:custGeom>
              <a:avLst/>
              <a:gdLst>
                <a:gd name="T0" fmla="*/ 20 w 34"/>
                <a:gd name="T1" fmla="*/ 67 h 84"/>
                <a:gd name="T2" fmla="*/ 13 w 34"/>
                <a:gd name="T3" fmla="*/ 47 h 84"/>
                <a:gd name="T4" fmla="*/ 8 w 34"/>
                <a:gd name="T5" fmla="*/ 32 h 84"/>
                <a:gd name="T6" fmla="*/ 11 w 34"/>
                <a:gd name="T7" fmla="*/ 26 h 84"/>
                <a:gd name="T8" fmla="*/ 10 w 34"/>
                <a:gd name="T9" fmla="*/ 0 h 84"/>
                <a:gd name="T10" fmla="*/ 9 w 34"/>
                <a:gd name="T11" fmla="*/ 0 h 84"/>
                <a:gd name="T12" fmla="*/ 0 w 34"/>
                <a:gd name="T13" fmla="*/ 24 h 84"/>
                <a:gd name="T14" fmla="*/ 4 w 34"/>
                <a:gd name="T15" fmla="*/ 51 h 84"/>
                <a:gd name="T16" fmla="*/ 7 w 34"/>
                <a:gd name="T17" fmla="*/ 61 h 84"/>
                <a:gd name="T18" fmla="*/ 34 w 34"/>
                <a:gd name="T19" fmla="*/ 84 h 84"/>
                <a:gd name="T20" fmla="*/ 20 w 34"/>
                <a:gd name="T21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84">
                  <a:moveTo>
                    <a:pt x="20" y="67"/>
                  </a:moveTo>
                  <a:cubicBezTo>
                    <a:pt x="16" y="58"/>
                    <a:pt x="19" y="54"/>
                    <a:pt x="13" y="47"/>
                  </a:cubicBezTo>
                  <a:cubicBezTo>
                    <a:pt x="8" y="41"/>
                    <a:pt x="10" y="36"/>
                    <a:pt x="8" y="32"/>
                  </a:cubicBezTo>
                  <a:cubicBezTo>
                    <a:pt x="7" y="29"/>
                    <a:pt x="10" y="28"/>
                    <a:pt x="11" y="26"/>
                  </a:cubicBezTo>
                  <a:cubicBezTo>
                    <a:pt x="13" y="23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7"/>
                    <a:pt x="0" y="15"/>
                    <a:pt x="0" y="24"/>
                  </a:cubicBezTo>
                  <a:cubicBezTo>
                    <a:pt x="0" y="32"/>
                    <a:pt x="1" y="40"/>
                    <a:pt x="4" y="51"/>
                  </a:cubicBezTo>
                  <a:cubicBezTo>
                    <a:pt x="4" y="53"/>
                    <a:pt x="5" y="56"/>
                    <a:pt x="7" y="61"/>
                  </a:cubicBezTo>
                  <a:cubicBezTo>
                    <a:pt x="12" y="72"/>
                    <a:pt x="24" y="82"/>
                    <a:pt x="34" y="84"/>
                  </a:cubicBezTo>
                  <a:cubicBezTo>
                    <a:pt x="28" y="81"/>
                    <a:pt x="24" y="76"/>
                    <a:pt x="20" y="67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2074"/>
            <p:cNvSpPr/>
            <p:nvPr/>
          </p:nvSpPr>
          <p:spPr bwMode="auto">
            <a:xfrm>
              <a:off x="4331879" y="2933409"/>
              <a:ext cx="241315" cy="331991"/>
            </a:xfrm>
            <a:custGeom>
              <a:avLst/>
              <a:gdLst>
                <a:gd name="T0" fmla="*/ 34 w 70"/>
                <a:gd name="T1" fmla="*/ 0 h 96"/>
                <a:gd name="T2" fmla="*/ 6 w 70"/>
                <a:gd name="T3" fmla="*/ 13 h 96"/>
                <a:gd name="T4" fmla="*/ 7 w 70"/>
                <a:gd name="T5" fmla="*/ 12 h 96"/>
                <a:gd name="T6" fmla="*/ 6 w 70"/>
                <a:gd name="T7" fmla="*/ 38 h 96"/>
                <a:gd name="T8" fmla="*/ 5 w 70"/>
                <a:gd name="T9" fmla="*/ 47 h 96"/>
                <a:gd name="T10" fmla="*/ 9 w 70"/>
                <a:gd name="T11" fmla="*/ 70 h 96"/>
                <a:gd name="T12" fmla="*/ 16 w 70"/>
                <a:gd name="T13" fmla="*/ 85 h 96"/>
                <a:gd name="T14" fmla="*/ 31 w 70"/>
                <a:gd name="T15" fmla="*/ 96 h 96"/>
                <a:gd name="T16" fmla="*/ 34 w 70"/>
                <a:gd name="T17" fmla="*/ 96 h 96"/>
                <a:gd name="T18" fmla="*/ 63 w 70"/>
                <a:gd name="T19" fmla="*/ 72 h 96"/>
                <a:gd name="T20" fmla="*/ 70 w 70"/>
                <a:gd name="T21" fmla="*/ 36 h 96"/>
                <a:gd name="T22" fmla="*/ 34 w 70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96">
                  <a:moveTo>
                    <a:pt x="34" y="0"/>
                  </a:moveTo>
                  <a:cubicBezTo>
                    <a:pt x="22" y="0"/>
                    <a:pt x="12" y="5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35"/>
                    <a:pt x="6" y="38"/>
                  </a:cubicBezTo>
                  <a:cubicBezTo>
                    <a:pt x="4" y="41"/>
                    <a:pt x="4" y="44"/>
                    <a:pt x="5" y="47"/>
                  </a:cubicBezTo>
                  <a:cubicBezTo>
                    <a:pt x="7" y="51"/>
                    <a:pt x="0" y="57"/>
                    <a:pt x="9" y="70"/>
                  </a:cubicBezTo>
                  <a:cubicBezTo>
                    <a:pt x="14" y="77"/>
                    <a:pt x="12" y="77"/>
                    <a:pt x="16" y="85"/>
                  </a:cubicBezTo>
                  <a:cubicBezTo>
                    <a:pt x="20" y="94"/>
                    <a:pt x="25" y="94"/>
                    <a:pt x="31" y="96"/>
                  </a:cubicBezTo>
                  <a:cubicBezTo>
                    <a:pt x="32" y="96"/>
                    <a:pt x="33" y="96"/>
                    <a:pt x="34" y="96"/>
                  </a:cubicBezTo>
                  <a:cubicBezTo>
                    <a:pt x="44" y="96"/>
                    <a:pt x="59" y="86"/>
                    <a:pt x="63" y="72"/>
                  </a:cubicBezTo>
                  <a:cubicBezTo>
                    <a:pt x="67" y="58"/>
                    <a:pt x="70" y="46"/>
                    <a:pt x="70" y="36"/>
                  </a:cubicBezTo>
                  <a:cubicBezTo>
                    <a:pt x="70" y="23"/>
                    <a:pt x="59" y="0"/>
                    <a:pt x="34" y="0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2075"/>
            <p:cNvSpPr/>
            <p:nvPr/>
          </p:nvSpPr>
          <p:spPr bwMode="auto">
            <a:xfrm>
              <a:off x="4560031" y="3067959"/>
              <a:ext cx="40951" cy="73125"/>
            </a:xfrm>
            <a:custGeom>
              <a:avLst/>
              <a:gdLst>
                <a:gd name="T0" fmla="*/ 6 w 12"/>
                <a:gd name="T1" fmla="*/ 0 h 21"/>
                <a:gd name="T2" fmla="*/ 0 w 12"/>
                <a:gd name="T3" fmla="*/ 8 h 21"/>
                <a:gd name="T4" fmla="*/ 2 w 12"/>
                <a:gd name="T5" fmla="*/ 20 h 21"/>
                <a:gd name="T6" fmla="*/ 8 w 12"/>
                <a:gd name="T7" fmla="*/ 11 h 21"/>
                <a:gd name="T8" fmla="*/ 6 w 1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0" y="11"/>
                    <a:pt x="0" y="20"/>
                    <a:pt x="2" y="20"/>
                  </a:cubicBezTo>
                  <a:cubicBezTo>
                    <a:pt x="4" y="21"/>
                    <a:pt x="7" y="16"/>
                    <a:pt x="8" y="11"/>
                  </a:cubicBezTo>
                  <a:cubicBezTo>
                    <a:pt x="9" y="6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2076"/>
            <p:cNvSpPr/>
            <p:nvPr/>
          </p:nvSpPr>
          <p:spPr bwMode="auto">
            <a:xfrm>
              <a:off x="4443030" y="3044560"/>
              <a:ext cx="134552" cy="220840"/>
            </a:xfrm>
            <a:custGeom>
              <a:avLst/>
              <a:gdLst>
                <a:gd name="T0" fmla="*/ 28 w 39"/>
                <a:gd name="T1" fmla="*/ 1 h 64"/>
                <a:gd name="T2" fmla="*/ 31 w 39"/>
                <a:gd name="T3" fmla="*/ 14 h 64"/>
                <a:gd name="T4" fmla="*/ 24 w 39"/>
                <a:gd name="T5" fmla="*/ 31 h 64"/>
                <a:gd name="T6" fmla="*/ 20 w 39"/>
                <a:gd name="T7" fmla="*/ 43 h 64"/>
                <a:gd name="T8" fmla="*/ 6 w 39"/>
                <a:gd name="T9" fmla="*/ 62 h 64"/>
                <a:gd name="T10" fmla="*/ 3 w 39"/>
                <a:gd name="T11" fmla="*/ 63 h 64"/>
                <a:gd name="T12" fmla="*/ 0 w 39"/>
                <a:gd name="T13" fmla="*/ 64 h 64"/>
                <a:gd name="T14" fmla="*/ 2 w 39"/>
                <a:gd name="T15" fmla="*/ 64 h 64"/>
                <a:gd name="T16" fmla="*/ 31 w 39"/>
                <a:gd name="T17" fmla="*/ 40 h 64"/>
                <a:gd name="T18" fmla="*/ 35 w 39"/>
                <a:gd name="T19" fmla="*/ 27 h 64"/>
                <a:gd name="T20" fmla="*/ 35 w 39"/>
                <a:gd name="T21" fmla="*/ 20 h 64"/>
                <a:gd name="T22" fmla="*/ 38 w 39"/>
                <a:gd name="T23" fmla="*/ 8 h 64"/>
                <a:gd name="T24" fmla="*/ 38 w 39"/>
                <a:gd name="T25" fmla="*/ 7 h 64"/>
                <a:gd name="T26" fmla="*/ 38 w 39"/>
                <a:gd name="T27" fmla="*/ 4 h 64"/>
                <a:gd name="T28" fmla="*/ 39 w 39"/>
                <a:gd name="T29" fmla="*/ 1 h 64"/>
                <a:gd name="T30" fmla="*/ 28 w 39"/>
                <a:gd name="T31" fmla="*/ 0 h 64"/>
                <a:gd name="T32" fmla="*/ 28 w 39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4">
                  <a:moveTo>
                    <a:pt x="28" y="1"/>
                  </a:moveTo>
                  <a:cubicBezTo>
                    <a:pt x="28" y="4"/>
                    <a:pt x="32" y="10"/>
                    <a:pt x="31" y="14"/>
                  </a:cubicBezTo>
                  <a:cubicBezTo>
                    <a:pt x="29" y="18"/>
                    <a:pt x="29" y="27"/>
                    <a:pt x="24" y="31"/>
                  </a:cubicBezTo>
                  <a:cubicBezTo>
                    <a:pt x="20" y="35"/>
                    <a:pt x="22" y="36"/>
                    <a:pt x="20" y="43"/>
                  </a:cubicBezTo>
                  <a:cubicBezTo>
                    <a:pt x="18" y="50"/>
                    <a:pt x="9" y="60"/>
                    <a:pt x="6" y="62"/>
                  </a:cubicBezTo>
                  <a:cubicBezTo>
                    <a:pt x="5" y="62"/>
                    <a:pt x="4" y="62"/>
                    <a:pt x="3" y="63"/>
                  </a:cubicBezTo>
                  <a:cubicBezTo>
                    <a:pt x="2" y="63"/>
                    <a:pt x="1" y="64"/>
                    <a:pt x="0" y="64"/>
                  </a:cubicBezTo>
                  <a:cubicBezTo>
                    <a:pt x="0" y="64"/>
                    <a:pt x="1" y="64"/>
                    <a:pt x="2" y="64"/>
                  </a:cubicBezTo>
                  <a:cubicBezTo>
                    <a:pt x="12" y="64"/>
                    <a:pt x="27" y="54"/>
                    <a:pt x="31" y="40"/>
                  </a:cubicBezTo>
                  <a:cubicBezTo>
                    <a:pt x="33" y="36"/>
                    <a:pt x="34" y="31"/>
                    <a:pt x="35" y="27"/>
                  </a:cubicBezTo>
                  <a:cubicBezTo>
                    <a:pt x="35" y="24"/>
                    <a:pt x="35" y="22"/>
                    <a:pt x="35" y="20"/>
                  </a:cubicBezTo>
                  <a:cubicBezTo>
                    <a:pt x="35" y="17"/>
                    <a:pt x="36" y="10"/>
                    <a:pt x="38" y="8"/>
                  </a:cubicBezTo>
                  <a:cubicBezTo>
                    <a:pt x="38" y="8"/>
                    <a:pt x="38" y="8"/>
                    <a:pt x="38" y="7"/>
                  </a:cubicBezTo>
                  <a:cubicBezTo>
                    <a:pt x="38" y="6"/>
                    <a:pt x="38" y="5"/>
                    <a:pt x="38" y="4"/>
                  </a:cubicBezTo>
                  <a:cubicBezTo>
                    <a:pt x="38" y="3"/>
                    <a:pt x="39" y="2"/>
                    <a:pt x="39" y="1"/>
                  </a:cubicBezTo>
                  <a:cubicBezTo>
                    <a:pt x="37" y="0"/>
                    <a:pt x="28" y="0"/>
                    <a:pt x="28" y="0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2077"/>
            <p:cNvSpPr/>
            <p:nvPr/>
          </p:nvSpPr>
          <p:spPr bwMode="auto">
            <a:xfrm>
              <a:off x="4443030" y="2974359"/>
              <a:ext cx="134552" cy="291041"/>
            </a:xfrm>
            <a:custGeom>
              <a:avLst/>
              <a:gdLst>
                <a:gd name="T0" fmla="*/ 28 w 39"/>
                <a:gd name="T1" fmla="*/ 0 h 84"/>
                <a:gd name="T2" fmla="*/ 3 w 39"/>
                <a:gd name="T3" fmla="*/ 16 h 84"/>
                <a:gd name="T4" fmla="*/ 3 w 39"/>
                <a:gd name="T5" fmla="*/ 27 h 84"/>
                <a:gd name="T6" fmla="*/ 10 w 39"/>
                <a:gd name="T7" fmla="*/ 51 h 84"/>
                <a:gd name="T8" fmla="*/ 1 w 39"/>
                <a:gd name="T9" fmla="*/ 54 h 84"/>
                <a:gd name="T10" fmla="*/ 1 w 39"/>
                <a:gd name="T11" fmla="*/ 66 h 84"/>
                <a:gd name="T12" fmla="*/ 6 w 39"/>
                <a:gd name="T13" fmla="*/ 75 h 84"/>
                <a:gd name="T14" fmla="*/ 0 w 39"/>
                <a:gd name="T15" fmla="*/ 84 h 84"/>
                <a:gd name="T16" fmla="*/ 5 w 39"/>
                <a:gd name="T17" fmla="*/ 84 h 84"/>
                <a:gd name="T18" fmla="*/ 19 w 39"/>
                <a:gd name="T19" fmla="*/ 73 h 84"/>
                <a:gd name="T20" fmla="*/ 29 w 39"/>
                <a:gd name="T21" fmla="*/ 54 h 84"/>
                <a:gd name="T22" fmla="*/ 33 w 39"/>
                <a:gd name="T23" fmla="*/ 35 h 84"/>
                <a:gd name="T24" fmla="*/ 34 w 39"/>
                <a:gd name="T25" fmla="*/ 21 h 84"/>
                <a:gd name="T26" fmla="*/ 38 w 39"/>
                <a:gd name="T27" fmla="*/ 21 h 84"/>
                <a:gd name="T28" fmla="*/ 28 w 39"/>
                <a:gd name="T2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84">
                  <a:moveTo>
                    <a:pt x="28" y="0"/>
                  </a:moveTo>
                  <a:cubicBezTo>
                    <a:pt x="28" y="0"/>
                    <a:pt x="6" y="10"/>
                    <a:pt x="3" y="16"/>
                  </a:cubicBezTo>
                  <a:cubicBezTo>
                    <a:pt x="0" y="21"/>
                    <a:pt x="4" y="22"/>
                    <a:pt x="3" y="27"/>
                  </a:cubicBezTo>
                  <a:cubicBezTo>
                    <a:pt x="1" y="34"/>
                    <a:pt x="11" y="45"/>
                    <a:pt x="10" y="5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0" y="63"/>
                    <a:pt x="1" y="66"/>
                  </a:cubicBezTo>
                  <a:cubicBezTo>
                    <a:pt x="1" y="70"/>
                    <a:pt x="6" y="71"/>
                    <a:pt x="6" y="75"/>
                  </a:cubicBezTo>
                  <a:cubicBezTo>
                    <a:pt x="6" y="76"/>
                    <a:pt x="3" y="82"/>
                    <a:pt x="0" y="84"/>
                  </a:cubicBezTo>
                  <a:cubicBezTo>
                    <a:pt x="1" y="84"/>
                    <a:pt x="5" y="84"/>
                    <a:pt x="5" y="84"/>
                  </a:cubicBezTo>
                  <a:cubicBezTo>
                    <a:pt x="9" y="82"/>
                    <a:pt x="17" y="80"/>
                    <a:pt x="19" y="73"/>
                  </a:cubicBezTo>
                  <a:cubicBezTo>
                    <a:pt x="20" y="66"/>
                    <a:pt x="24" y="58"/>
                    <a:pt x="29" y="54"/>
                  </a:cubicBezTo>
                  <a:cubicBezTo>
                    <a:pt x="34" y="51"/>
                    <a:pt x="34" y="40"/>
                    <a:pt x="33" y="35"/>
                  </a:cubicBezTo>
                  <a:cubicBezTo>
                    <a:pt x="32" y="31"/>
                    <a:pt x="34" y="21"/>
                    <a:pt x="34" y="21"/>
                  </a:cubicBezTo>
                  <a:cubicBezTo>
                    <a:pt x="34" y="21"/>
                    <a:pt x="36" y="20"/>
                    <a:pt x="38" y="21"/>
                  </a:cubicBezTo>
                  <a:cubicBezTo>
                    <a:pt x="37" y="15"/>
                    <a:pt x="39" y="10"/>
                    <a:pt x="28" y="0"/>
                  </a:cubicBez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2078"/>
            <p:cNvSpPr/>
            <p:nvPr/>
          </p:nvSpPr>
          <p:spPr bwMode="auto">
            <a:xfrm>
              <a:off x="4562956" y="3078198"/>
              <a:ext cx="32175" cy="52651"/>
            </a:xfrm>
            <a:custGeom>
              <a:avLst/>
              <a:gdLst>
                <a:gd name="T0" fmla="*/ 2 w 9"/>
                <a:gd name="T1" fmla="*/ 4 h 15"/>
                <a:gd name="T2" fmla="*/ 2 w 9"/>
                <a:gd name="T3" fmla="*/ 8 h 15"/>
                <a:gd name="T4" fmla="*/ 1 w 9"/>
                <a:gd name="T5" fmla="*/ 14 h 15"/>
                <a:gd name="T6" fmla="*/ 6 w 9"/>
                <a:gd name="T7" fmla="*/ 8 h 15"/>
                <a:gd name="T8" fmla="*/ 7 w 9"/>
                <a:gd name="T9" fmla="*/ 1 h 15"/>
                <a:gd name="T10" fmla="*/ 2 w 9"/>
                <a:gd name="T1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2" y="4"/>
                  </a:moveTo>
                  <a:cubicBezTo>
                    <a:pt x="0" y="6"/>
                    <a:pt x="1" y="7"/>
                    <a:pt x="2" y="8"/>
                  </a:cubicBezTo>
                  <a:cubicBezTo>
                    <a:pt x="3" y="9"/>
                    <a:pt x="1" y="12"/>
                    <a:pt x="1" y="14"/>
                  </a:cubicBezTo>
                  <a:cubicBezTo>
                    <a:pt x="2" y="15"/>
                    <a:pt x="5" y="10"/>
                    <a:pt x="6" y="8"/>
                  </a:cubicBezTo>
                  <a:cubicBezTo>
                    <a:pt x="6" y="6"/>
                    <a:pt x="9" y="1"/>
                    <a:pt x="7" y="1"/>
                  </a:cubicBezTo>
                  <a:cubicBezTo>
                    <a:pt x="5" y="0"/>
                    <a:pt x="3" y="2"/>
                    <a:pt x="2" y="4"/>
                  </a:cubicBez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2079"/>
            <p:cNvSpPr/>
            <p:nvPr/>
          </p:nvSpPr>
          <p:spPr bwMode="auto">
            <a:xfrm>
              <a:off x="4415242" y="3151323"/>
              <a:ext cx="61425" cy="20475"/>
            </a:xfrm>
            <a:custGeom>
              <a:avLst/>
              <a:gdLst>
                <a:gd name="T0" fmla="*/ 8 w 18"/>
                <a:gd name="T1" fmla="*/ 1 h 6"/>
                <a:gd name="T2" fmla="*/ 0 w 18"/>
                <a:gd name="T3" fmla="*/ 0 h 6"/>
                <a:gd name="T4" fmla="*/ 5 w 18"/>
                <a:gd name="T5" fmla="*/ 6 h 6"/>
                <a:gd name="T6" fmla="*/ 8 w 18"/>
                <a:gd name="T7" fmla="*/ 6 h 6"/>
                <a:gd name="T8" fmla="*/ 13 w 18"/>
                <a:gd name="T9" fmla="*/ 6 h 6"/>
                <a:gd name="T10" fmla="*/ 18 w 18"/>
                <a:gd name="T11" fmla="*/ 0 h 6"/>
                <a:gd name="T12" fmla="*/ 8 w 1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8" y="1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2" y="4"/>
                    <a:pt x="5" y="6"/>
                  </a:cubicBezTo>
                  <a:cubicBezTo>
                    <a:pt x="5" y="6"/>
                    <a:pt x="8" y="6"/>
                    <a:pt x="8" y="6"/>
                  </a:cubicBezTo>
                  <a:cubicBezTo>
                    <a:pt x="9" y="6"/>
                    <a:pt x="12" y="6"/>
                    <a:pt x="13" y="6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12" y="2"/>
                    <a:pt x="8" y="1"/>
                  </a:cubicBez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2080"/>
            <p:cNvSpPr/>
            <p:nvPr/>
          </p:nvSpPr>
          <p:spPr bwMode="auto">
            <a:xfrm>
              <a:off x="4293853" y="3067959"/>
              <a:ext cx="40951" cy="73125"/>
            </a:xfrm>
            <a:custGeom>
              <a:avLst/>
              <a:gdLst>
                <a:gd name="T0" fmla="*/ 5 w 12"/>
                <a:gd name="T1" fmla="*/ 0 h 21"/>
                <a:gd name="T2" fmla="*/ 3 w 12"/>
                <a:gd name="T3" fmla="*/ 11 h 21"/>
                <a:gd name="T4" fmla="*/ 10 w 12"/>
                <a:gd name="T5" fmla="*/ 20 h 21"/>
                <a:gd name="T6" fmla="*/ 11 w 12"/>
                <a:gd name="T7" fmla="*/ 13 h 21"/>
                <a:gd name="T8" fmla="*/ 12 w 12"/>
                <a:gd name="T9" fmla="*/ 8 h 21"/>
                <a:gd name="T10" fmla="*/ 5 w 12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">
                  <a:moveTo>
                    <a:pt x="5" y="0"/>
                  </a:moveTo>
                  <a:cubicBezTo>
                    <a:pt x="0" y="0"/>
                    <a:pt x="2" y="6"/>
                    <a:pt x="3" y="11"/>
                  </a:cubicBezTo>
                  <a:cubicBezTo>
                    <a:pt x="4" y="16"/>
                    <a:pt x="7" y="21"/>
                    <a:pt x="10" y="20"/>
                  </a:cubicBezTo>
                  <a:cubicBezTo>
                    <a:pt x="11" y="20"/>
                    <a:pt x="11" y="17"/>
                    <a:pt x="11" y="13"/>
                  </a:cubicBezTo>
                  <a:cubicBezTo>
                    <a:pt x="11" y="11"/>
                    <a:pt x="12" y="9"/>
                    <a:pt x="12" y="8"/>
                  </a:cubicBezTo>
                  <a:cubicBezTo>
                    <a:pt x="12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2081"/>
            <p:cNvSpPr/>
            <p:nvPr/>
          </p:nvSpPr>
          <p:spPr bwMode="auto">
            <a:xfrm>
              <a:off x="4304091" y="3072348"/>
              <a:ext cx="27788" cy="54113"/>
            </a:xfrm>
            <a:custGeom>
              <a:avLst/>
              <a:gdLst>
                <a:gd name="T0" fmla="*/ 2 w 8"/>
                <a:gd name="T1" fmla="*/ 1 h 16"/>
                <a:gd name="T2" fmla="*/ 2 w 8"/>
                <a:gd name="T3" fmla="*/ 8 h 16"/>
                <a:gd name="T4" fmla="*/ 5 w 8"/>
                <a:gd name="T5" fmla="*/ 15 h 16"/>
                <a:gd name="T6" fmla="*/ 5 w 8"/>
                <a:gd name="T7" fmla="*/ 9 h 16"/>
                <a:gd name="T8" fmla="*/ 7 w 8"/>
                <a:gd name="T9" fmla="*/ 5 h 16"/>
                <a:gd name="T10" fmla="*/ 2 w 8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2" y="1"/>
                  </a:moveTo>
                  <a:cubicBezTo>
                    <a:pt x="0" y="1"/>
                    <a:pt x="1" y="6"/>
                    <a:pt x="2" y="8"/>
                  </a:cubicBezTo>
                  <a:cubicBezTo>
                    <a:pt x="2" y="11"/>
                    <a:pt x="4" y="16"/>
                    <a:pt x="5" y="15"/>
                  </a:cubicBezTo>
                  <a:cubicBezTo>
                    <a:pt x="6" y="14"/>
                    <a:pt x="4" y="10"/>
                    <a:pt x="5" y="9"/>
                  </a:cubicBezTo>
                  <a:cubicBezTo>
                    <a:pt x="6" y="8"/>
                    <a:pt x="8" y="7"/>
                    <a:pt x="7" y="5"/>
                  </a:cubicBezTo>
                  <a:cubicBezTo>
                    <a:pt x="5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9656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2082"/>
            <p:cNvSpPr/>
            <p:nvPr/>
          </p:nvSpPr>
          <p:spPr bwMode="auto">
            <a:xfrm>
              <a:off x="4415242" y="3126460"/>
              <a:ext cx="40951" cy="32175"/>
            </a:xfrm>
            <a:custGeom>
              <a:avLst/>
              <a:gdLst>
                <a:gd name="T0" fmla="*/ 6 w 12"/>
                <a:gd name="T1" fmla="*/ 4 h 9"/>
                <a:gd name="T2" fmla="*/ 0 w 12"/>
                <a:gd name="T3" fmla="*/ 6 h 9"/>
                <a:gd name="T4" fmla="*/ 10 w 12"/>
                <a:gd name="T5" fmla="*/ 9 h 9"/>
                <a:gd name="T6" fmla="*/ 9 w 12"/>
                <a:gd name="T7" fmla="*/ 0 h 9"/>
                <a:gd name="T8" fmla="*/ 6 w 12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6" y="4"/>
                  </a:moveTo>
                  <a:cubicBezTo>
                    <a:pt x="4" y="4"/>
                    <a:pt x="1" y="5"/>
                    <a:pt x="0" y="6"/>
                  </a:cubicBezTo>
                  <a:cubicBezTo>
                    <a:pt x="0" y="9"/>
                    <a:pt x="7" y="8"/>
                    <a:pt x="10" y="9"/>
                  </a:cubicBezTo>
                  <a:cubicBezTo>
                    <a:pt x="12" y="9"/>
                    <a:pt x="10" y="1"/>
                    <a:pt x="9" y="0"/>
                  </a:cubicBezTo>
                  <a:cubicBezTo>
                    <a:pt x="9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DCA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2083"/>
            <p:cNvSpPr/>
            <p:nvPr/>
          </p:nvSpPr>
          <p:spPr bwMode="auto">
            <a:xfrm>
              <a:off x="4421092" y="3217137"/>
              <a:ext cx="52651" cy="27788"/>
            </a:xfrm>
            <a:custGeom>
              <a:avLst/>
              <a:gdLst>
                <a:gd name="T0" fmla="*/ 7 w 15"/>
                <a:gd name="T1" fmla="*/ 3 h 8"/>
                <a:gd name="T2" fmla="*/ 0 w 15"/>
                <a:gd name="T3" fmla="*/ 3 h 8"/>
                <a:gd name="T4" fmla="*/ 6 w 15"/>
                <a:gd name="T5" fmla="*/ 8 h 8"/>
                <a:gd name="T6" fmla="*/ 13 w 15"/>
                <a:gd name="T7" fmla="*/ 5 h 8"/>
                <a:gd name="T8" fmla="*/ 7 w 1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7" y="3"/>
                  </a:moveTo>
                  <a:cubicBezTo>
                    <a:pt x="5" y="3"/>
                    <a:pt x="0" y="0"/>
                    <a:pt x="0" y="3"/>
                  </a:cubicBezTo>
                  <a:cubicBezTo>
                    <a:pt x="0" y="6"/>
                    <a:pt x="2" y="8"/>
                    <a:pt x="6" y="8"/>
                  </a:cubicBezTo>
                  <a:cubicBezTo>
                    <a:pt x="10" y="8"/>
                    <a:pt x="12" y="8"/>
                    <a:pt x="13" y="5"/>
                  </a:cubicBezTo>
                  <a:cubicBezTo>
                    <a:pt x="15" y="1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DCA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2084"/>
            <p:cNvSpPr/>
            <p:nvPr/>
          </p:nvSpPr>
          <p:spPr bwMode="auto">
            <a:xfrm>
              <a:off x="4400617" y="3182036"/>
              <a:ext cx="86288" cy="17550"/>
            </a:xfrm>
            <a:custGeom>
              <a:avLst/>
              <a:gdLst>
                <a:gd name="T0" fmla="*/ 15 w 25"/>
                <a:gd name="T1" fmla="*/ 1 h 5"/>
                <a:gd name="T2" fmla="*/ 12 w 25"/>
                <a:gd name="T3" fmla="*/ 2 h 5"/>
                <a:gd name="T4" fmla="*/ 10 w 25"/>
                <a:gd name="T5" fmla="*/ 1 h 5"/>
                <a:gd name="T6" fmla="*/ 1 w 25"/>
                <a:gd name="T7" fmla="*/ 2 h 5"/>
                <a:gd name="T8" fmla="*/ 12 w 25"/>
                <a:gd name="T9" fmla="*/ 5 h 5"/>
                <a:gd name="T10" fmla="*/ 25 w 25"/>
                <a:gd name="T11" fmla="*/ 2 h 5"/>
                <a:gd name="T12" fmla="*/ 15 w 2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15" y="1"/>
                  </a:moveTo>
                  <a:cubicBezTo>
                    <a:pt x="14" y="0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8" y="2"/>
                    <a:pt x="1" y="1"/>
                    <a:pt x="1" y="2"/>
                  </a:cubicBezTo>
                  <a:cubicBezTo>
                    <a:pt x="0" y="2"/>
                    <a:pt x="6" y="5"/>
                    <a:pt x="12" y="5"/>
                  </a:cubicBezTo>
                  <a:cubicBezTo>
                    <a:pt x="18" y="5"/>
                    <a:pt x="25" y="3"/>
                    <a:pt x="25" y="2"/>
                  </a:cubicBezTo>
                  <a:cubicBezTo>
                    <a:pt x="24" y="1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833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2085"/>
            <p:cNvSpPr/>
            <p:nvPr/>
          </p:nvSpPr>
          <p:spPr bwMode="auto">
            <a:xfrm>
              <a:off x="4407930" y="3196661"/>
              <a:ext cx="48263" cy="13163"/>
            </a:xfrm>
            <a:custGeom>
              <a:avLst/>
              <a:gdLst>
                <a:gd name="T0" fmla="*/ 9 w 14"/>
                <a:gd name="T1" fmla="*/ 2 h 4"/>
                <a:gd name="T2" fmla="*/ 0 w 14"/>
                <a:gd name="T3" fmla="*/ 0 h 4"/>
                <a:gd name="T4" fmla="*/ 6 w 14"/>
                <a:gd name="T5" fmla="*/ 3 h 4"/>
                <a:gd name="T6" fmla="*/ 14 w 14"/>
                <a:gd name="T7" fmla="*/ 3 h 4"/>
                <a:gd name="T8" fmla="*/ 9 w 1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9" y="2"/>
                  </a:moveTo>
                  <a:cubicBezTo>
                    <a:pt x="7" y="2"/>
                    <a:pt x="0" y="0"/>
                    <a:pt x="0" y="0"/>
                  </a:cubicBezTo>
                  <a:cubicBezTo>
                    <a:pt x="0" y="0"/>
                    <a:pt x="5" y="2"/>
                    <a:pt x="6" y="3"/>
                  </a:cubicBezTo>
                  <a:cubicBezTo>
                    <a:pt x="8" y="4"/>
                    <a:pt x="13" y="3"/>
                    <a:pt x="14" y="3"/>
                  </a:cubicBezTo>
                  <a:cubicBezTo>
                    <a:pt x="14" y="2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DCA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2086"/>
            <p:cNvSpPr/>
            <p:nvPr/>
          </p:nvSpPr>
          <p:spPr bwMode="auto">
            <a:xfrm>
              <a:off x="4393304" y="3072348"/>
              <a:ext cx="17550" cy="204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3 w 5"/>
                <a:gd name="T5" fmla="*/ 6 h 6"/>
                <a:gd name="T6" fmla="*/ 5 w 5"/>
                <a:gd name="T7" fmla="*/ 3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2087"/>
            <p:cNvSpPr/>
            <p:nvPr/>
          </p:nvSpPr>
          <p:spPr bwMode="auto">
            <a:xfrm>
              <a:off x="4481055" y="3075272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2088"/>
            <p:cNvSpPr/>
            <p:nvPr/>
          </p:nvSpPr>
          <p:spPr bwMode="auto">
            <a:xfrm>
              <a:off x="4435718" y="3272712"/>
              <a:ext cx="33638" cy="23400"/>
            </a:xfrm>
            <a:custGeom>
              <a:avLst/>
              <a:gdLst>
                <a:gd name="T0" fmla="*/ 5 w 10"/>
                <a:gd name="T1" fmla="*/ 4 h 7"/>
                <a:gd name="T2" fmla="*/ 0 w 10"/>
                <a:gd name="T3" fmla="*/ 4 h 7"/>
                <a:gd name="T4" fmla="*/ 6 w 10"/>
                <a:gd name="T5" fmla="*/ 7 h 7"/>
                <a:gd name="T6" fmla="*/ 9 w 10"/>
                <a:gd name="T7" fmla="*/ 2 h 7"/>
                <a:gd name="T8" fmla="*/ 5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3" y="7"/>
                    <a:pt x="6" y="7"/>
                  </a:cubicBezTo>
                  <a:cubicBezTo>
                    <a:pt x="9" y="6"/>
                    <a:pt x="10" y="3"/>
                    <a:pt x="9" y="2"/>
                  </a:cubicBezTo>
                  <a:cubicBezTo>
                    <a:pt x="7" y="0"/>
                    <a:pt x="7" y="2"/>
                    <a:pt x="5" y="4"/>
                  </a:cubicBezTo>
                  <a:close/>
                </a:path>
              </a:pathLst>
            </a:custGeom>
            <a:solidFill>
              <a:srgbClr val="8C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2089"/>
            <p:cNvSpPr/>
            <p:nvPr/>
          </p:nvSpPr>
          <p:spPr bwMode="auto">
            <a:xfrm>
              <a:off x="4380142" y="3072348"/>
              <a:ext cx="40951" cy="5850"/>
            </a:xfrm>
            <a:custGeom>
              <a:avLst/>
              <a:gdLst>
                <a:gd name="T0" fmla="*/ 9 w 12"/>
                <a:gd name="T1" fmla="*/ 1 h 2"/>
                <a:gd name="T2" fmla="*/ 8 w 12"/>
                <a:gd name="T3" fmla="*/ 0 h 2"/>
                <a:gd name="T4" fmla="*/ 6 w 12"/>
                <a:gd name="T5" fmla="*/ 0 h 2"/>
                <a:gd name="T6" fmla="*/ 3 w 12"/>
                <a:gd name="T7" fmla="*/ 1 h 2"/>
                <a:gd name="T8" fmla="*/ 1 w 12"/>
                <a:gd name="T9" fmla="*/ 1 h 2"/>
                <a:gd name="T10" fmla="*/ 0 w 12"/>
                <a:gd name="T11" fmla="*/ 2 h 2"/>
                <a:gd name="T12" fmla="*/ 0 w 12"/>
                <a:gd name="T13" fmla="*/ 2 h 2"/>
                <a:gd name="T14" fmla="*/ 2 w 12"/>
                <a:gd name="T15" fmla="*/ 1 h 2"/>
                <a:gd name="T16" fmla="*/ 4 w 12"/>
                <a:gd name="T17" fmla="*/ 1 h 2"/>
                <a:gd name="T18" fmla="*/ 6 w 12"/>
                <a:gd name="T19" fmla="*/ 1 h 2"/>
                <a:gd name="T20" fmla="*/ 7 w 12"/>
                <a:gd name="T21" fmla="*/ 1 h 2"/>
                <a:gd name="T22" fmla="*/ 8 w 12"/>
                <a:gd name="T23" fmla="*/ 1 h 2"/>
                <a:gd name="T24" fmla="*/ 9 w 12"/>
                <a:gd name="T25" fmla="*/ 1 h 2"/>
                <a:gd name="T26" fmla="*/ 10 w 12"/>
                <a:gd name="T27" fmla="*/ 1 h 2"/>
                <a:gd name="T28" fmla="*/ 12 w 12"/>
                <a:gd name="T29" fmla="*/ 2 h 2"/>
                <a:gd name="T30" fmla="*/ 12 w 12"/>
                <a:gd name="T31" fmla="*/ 2 h 2"/>
                <a:gd name="T32" fmla="*/ 10 w 12"/>
                <a:gd name="T33" fmla="*/ 1 h 2"/>
                <a:gd name="T34" fmla="*/ 9 w 12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">
                  <a:moveTo>
                    <a:pt x="9" y="1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1"/>
                    <a:pt x="10" y="1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2090"/>
            <p:cNvSpPr/>
            <p:nvPr/>
          </p:nvSpPr>
          <p:spPr bwMode="auto">
            <a:xfrm>
              <a:off x="4466431" y="3072348"/>
              <a:ext cx="48263" cy="5850"/>
            </a:xfrm>
            <a:custGeom>
              <a:avLst/>
              <a:gdLst>
                <a:gd name="T0" fmla="*/ 10 w 14"/>
                <a:gd name="T1" fmla="*/ 1 h 2"/>
                <a:gd name="T2" fmla="*/ 7 w 14"/>
                <a:gd name="T3" fmla="*/ 0 h 2"/>
                <a:gd name="T4" fmla="*/ 6 w 14"/>
                <a:gd name="T5" fmla="*/ 0 h 2"/>
                <a:gd name="T6" fmla="*/ 4 w 14"/>
                <a:gd name="T7" fmla="*/ 0 h 2"/>
                <a:gd name="T8" fmla="*/ 3 w 14"/>
                <a:gd name="T9" fmla="*/ 0 h 2"/>
                <a:gd name="T10" fmla="*/ 2 w 14"/>
                <a:gd name="T11" fmla="*/ 1 h 2"/>
                <a:gd name="T12" fmla="*/ 0 w 14"/>
                <a:gd name="T13" fmla="*/ 2 h 2"/>
                <a:gd name="T14" fmla="*/ 0 w 14"/>
                <a:gd name="T15" fmla="*/ 2 h 2"/>
                <a:gd name="T16" fmla="*/ 2 w 14"/>
                <a:gd name="T17" fmla="*/ 1 h 2"/>
                <a:gd name="T18" fmla="*/ 3 w 14"/>
                <a:gd name="T19" fmla="*/ 1 h 2"/>
                <a:gd name="T20" fmla="*/ 4 w 14"/>
                <a:gd name="T21" fmla="*/ 1 h 2"/>
                <a:gd name="T22" fmla="*/ 6 w 14"/>
                <a:gd name="T23" fmla="*/ 1 h 2"/>
                <a:gd name="T24" fmla="*/ 7 w 14"/>
                <a:gd name="T25" fmla="*/ 1 h 2"/>
                <a:gd name="T26" fmla="*/ 10 w 14"/>
                <a:gd name="T27" fmla="*/ 1 h 2"/>
                <a:gd name="T28" fmla="*/ 12 w 14"/>
                <a:gd name="T29" fmla="*/ 1 h 2"/>
                <a:gd name="T30" fmla="*/ 14 w 14"/>
                <a:gd name="T31" fmla="*/ 2 h 2"/>
                <a:gd name="T32" fmla="*/ 14 w 14"/>
                <a:gd name="T33" fmla="*/ 2 h 2"/>
                <a:gd name="T34" fmla="*/ 12 w 14"/>
                <a:gd name="T35" fmla="*/ 1 h 2"/>
                <a:gd name="T36" fmla="*/ 10 w 14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2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2" y="1"/>
                  </a:cubicBezTo>
                  <a:cubicBezTo>
                    <a:pt x="12" y="1"/>
                    <a:pt x="11" y="1"/>
                    <a:pt x="1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2091"/>
            <p:cNvSpPr/>
            <p:nvPr/>
          </p:nvSpPr>
          <p:spPr bwMode="auto">
            <a:xfrm>
              <a:off x="4273378" y="2847120"/>
              <a:ext cx="349540" cy="235465"/>
            </a:xfrm>
            <a:custGeom>
              <a:avLst/>
              <a:gdLst>
                <a:gd name="T0" fmla="*/ 85 w 101"/>
                <a:gd name="T1" fmla="*/ 11 h 68"/>
                <a:gd name="T2" fmla="*/ 48 w 101"/>
                <a:gd name="T3" fmla="*/ 5 h 68"/>
                <a:gd name="T4" fmla="*/ 18 w 101"/>
                <a:gd name="T5" fmla="*/ 9 h 68"/>
                <a:gd name="T6" fmla="*/ 1 w 101"/>
                <a:gd name="T7" fmla="*/ 47 h 68"/>
                <a:gd name="T8" fmla="*/ 13 w 101"/>
                <a:gd name="T9" fmla="*/ 64 h 68"/>
                <a:gd name="T10" fmla="*/ 25 w 101"/>
                <a:gd name="T11" fmla="*/ 59 h 68"/>
                <a:gd name="T12" fmla="*/ 30 w 101"/>
                <a:gd name="T13" fmla="*/ 41 h 68"/>
                <a:gd name="T14" fmla="*/ 50 w 101"/>
                <a:gd name="T15" fmla="*/ 43 h 68"/>
                <a:gd name="T16" fmla="*/ 72 w 101"/>
                <a:gd name="T17" fmla="*/ 40 h 68"/>
                <a:gd name="T18" fmla="*/ 79 w 101"/>
                <a:gd name="T19" fmla="*/ 59 h 68"/>
                <a:gd name="T20" fmla="*/ 82 w 101"/>
                <a:gd name="T21" fmla="*/ 67 h 68"/>
                <a:gd name="T22" fmla="*/ 87 w 101"/>
                <a:gd name="T23" fmla="*/ 64 h 68"/>
                <a:gd name="T24" fmla="*/ 101 w 101"/>
                <a:gd name="T25" fmla="*/ 49 h 68"/>
                <a:gd name="T26" fmla="*/ 85 w 101"/>
                <a:gd name="T27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68">
                  <a:moveTo>
                    <a:pt x="85" y="11"/>
                  </a:moveTo>
                  <a:cubicBezTo>
                    <a:pt x="73" y="6"/>
                    <a:pt x="59" y="3"/>
                    <a:pt x="48" y="5"/>
                  </a:cubicBezTo>
                  <a:cubicBezTo>
                    <a:pt x="36" y="6"/>
                    <a:pt x="27" y="0"/>
                    <a:pt x="18" y="9"/>
                  </a:cubicBezTo>
                  <a:cubicBezTo>
                    <a:pt x="9" y="17"/>
                    <a:pt x="1" y="32"/>
                    <a:pt x="1" y="47"/>
                  </a:cubicBezTo>
                  <a:cubicBezTo>
                    <a:pt x="0" y="59"/>
                    <a:pt x="7" y="60"/>
                    <a:pt x="13" y="64"/>
                  </a:cubicBezTo>
                  <a:cubicBezTo>
                    <a:pt x="19" y="68"/>
                    <a:pt x="25" y="66"/>
                    <a:pt x="25" y="59"/>
                  </a:cubicBezTo>
                  <a:cubicBezTo>
                    <a:pt x="25" y="53"/>
                    <a:pt x="24" y="44"/>
                    <a:pt x="30" y="41"/>
                  </a:cubicBezTo>
                  <a:cubicBezTo>
                    <a:pt x="36" y="37"/>
                    <a:pt x="42" y="43"/>
                    <a:pt x="50" y="43"/>
                  </a:cubicBezTo>
                  <a:cubicBezTo>
                    <a:pt x="58" y="43"/>
                    <a:pt x="67" y="37"/>
                    <a:pt x="72" y="40"/>
                  </a:cubicBezTo>
                  <a:cubicBezTo>
                    <a:pt x="76" y="43"/>
                    <a:pt x="76" y="54"/>
                    <a:pt x="79" y="59"/>
                  </a:cubicBezTo>
                  <a:cubicBezTo>
                    <a:pt x="82" y="65"/>
                    <a:pt x="79" y="67"/>
                    <a:pt x="82" y="67"/>
                  </a:cubicBezTo>
                  <a:cubicBezTo>
                    <a:pt x="85" y="68"/>
                    <a:pt x="82" y="65"/>
                    <a:pt x="87" y="64"/>
                  </a:cubicBezTo>
                  <a:cubicBezTo>
                    <a:pt x="92" y="63"/>
                    <a:pt x="101" y="59"/>
                    <a:pt x="101" y="49"/>
                  </a:cubicBezTo>
                  <a:cubicBezTo>
                    <a:pt x="101" y="40"/>
                    <a:pt x="97" y="16"/>
                    <a:pt x="85" y="1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2092"/>
            <p:cNvSpPr/>
            <p:nvPr/>
          </p:nvSpPr>
          <p:spPr bwMode="auto">
            <a:xfrm>
              <a:off x="4248515" y="2819332"/>
              <a:ext cx="387567" cy="339303"/>
            </a:xfrm>
            <a:custGeom>
              <a:avLst/>
              <a:gdLst>
                <a:gd name="T0" fmla="*/ 97 w 112"/>
                <a:gd name="T1" fmla="*/ 19 h 98"/>
                <a:gd name="T2" fmla="*/ 58 w 112"/>
                <a:gd name="T3" fmla="*/ 2 h 98"/>
                <a:gd name="T4" fmla="*/ 20 w 112"/>
                <a:gd name="T5" fmla="*/ 18 h 98"/>
                <a:gd name="T6" fmla="*/ 0 w 112"/>
                <a:gd name="T7" fmla="*/ 54 h 98"/>
                <a:gd name="T8" fmla="*/ 23 w 112"/>
                <a:gd name="T9" fmla="*/ 72 h 98"/>
                <a:gd name="T10" fmla="*/ 32 w 112"/>
                <a:gd name="T11" fmla="*/ 67 h 98"/>
                <a:gd name="T12" fmla="*/ 37 w 112"/>
                <a:gd name="T13" fmla="*/ 49 h 98"/>
                <a:gd name="T14" fmla="*/ 57 w 112"/>
                <a:gd name="T15" fmla="*/ 51 h 98"/>
                <a:gd name="T16" fmla="*/ 79 w 112"/>
                <a:gd name="T17" fmla="*/ 48 h 98"/>
                <a:gd name="T18" fmla="*/ 88 w 112"/>
                <a:gd name="T19" fmla="*/ 65 h 98"/>
                <a:gd name="T20" fmla="*/ 89 w 112"/>
                <a:gd name="T21" fmla="*/ 75 h 98"/>
                <a:gd name="T22" fmla="*/ 95 w 112"/>
                <a:gd name="T23" fmla="*/ 68 h 98"/>
                <a:gd name="T24" fmla="*/ 112 w 112"/>
                <a:gd name="T25" fmla="*/ 63 h 98"/>
                <a:gd name="T26" fmla="*/ 97 w 112"/>
                <a:gd name="T27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98">
                  <a:moveTo>
                    <a:pt x="97" y="19"/>
                  </a:moveTo>
                  <a:cubicBezTo>
                    <a:pt x="85" y="14"/>
                    <a:pt x="70" y="0"/>
                    <a:pt x="58" y="2"/>
                  </a:cubicBezTo>
                  <a:cubicBezTo>
                    <a:pt x="47" y="4"/>
                    <a:pt x="31" y="1"/>
                    <a:pt x="20" y="18"/>
                  </a:cubicBezTo>
                  <a:cubicBezTo>
                    <a:pt x="13" y="29"/>
                    <a:pt x="0" y="20"/>
                    <a:pt x="0" y="54"/>
                  </a:cubicBezTo>
                  <a:cubicBezTo>
                    <a:pt x="0" y="98"/>
                    <a:pt x="20" y="56"/>
                    <a:pt x="23" y="72"/>
                  </a:cubicBezTo>
                  <a:cubicBezTo>
                    <a:pt x="24" y="79"/>
                    <a:pt x="32" y="74"/>
                    <a:pt x="32" y="67"/>
                  </a:cubicBezTo>
                  <a:cubicBezTo>
                    <a:pt x="32" y="61"/>
                    <a:pt x="31" y="52"/>
                    <a:pt x="37" y="49"/>
                  </a:cubicBezTo>
                  <a:cubicBezTo>
                    <a:pt x="43" y="45"/>
                    <a:pt x="49" y="51"/>
                    <a:pt x="57" y="51"/>
                  </a:cubicBezTo>
                  <a:cubicBezTo>
                    <a:pt x="65" y="51"/>
                    <a:pt x="74" y="45"/>
                    <a:pt x="79" y="48"/>
                  </a:cubicBezTo>
                  <a:cubicBezTo>
                    <a:pt x="83" y="51"/>
                    <a:pt x="84" y="60"/>
                    <a:pt x="88" y="65"/>
                  </a:cubicBezTo>
                  <a:cubicBezTo>
                    <a:pt x="91" y="70"/>
                    <a:pt x="86" y="75"/>
                    <a:pt x="89" y="75"/>
                  </a:cubicBezTo>
                  <a:cubicBezTo>
                    <a:pt x="92" y="76"/>
                    <a:pt x="91" y="69"/>
                    <a:pt x="95" y="68"/>
                  </a:cubicBezTo>
                  <a:cubicBezTo>
                    <a:pt x="100" y="67"/>
                    <a:pt x="112" y="72"/>
                    <a:pt x="112" y="63"/>
                  </a:cubicBezTo>
                  <a:cubicBezTo>
                    <a:pt x="112" y="53"/>
                    <a:pt x="109" y="25"/>
                    <a:pt x="97" y="19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2093"/>
            <p:cNvSpPr/>
            <p:nvPr/>
          </p:nvSpPr>
          <p:spPr bwMode="auto">
            <a:xfrm>
              <a:off x="4238278" y="3006534"/>
              <a:ext cx="24863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2094"/>
            <p:cNvSpPr/>
            <p:nvPr/>
          </p:nvSpPr>
          <p:spPr bwMode="auto">
            <a:xfrm>
              <a:off x="4238278" y="3029934"/>
              <a:ext cx="27788" cy="27788"/>
            </a:xfrm>
            <a:custGeom>
              <a:avLst/>
              <a:gdLst>
                <a:gd name="T0" fmla="*/ 4 w 8"/>
                <a:gd name="T1" fmla="*/ 0 h 8"/>
                <a:gd name="T2" fmla="*/ 1 w 8"/>
                <a:gd name="T3" fmla="*/ 4 h 8"/>
                <a:gd name="T4" fmla="*/ 5 w 8"/>
                <a:gd name="T5" fmla="*/ 7 h 8"/>
                <a:gd name="T6" fmla="*/ 7 w 8"/>
                <a:gd name="T7" fmla="*/ 3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3" y="8"/>
                    <a:pt x="5" y="7"/>
                  </a:cubicBezTo>
                  <a:cubicBezTo>
                    <a:pt x="6" y="7"/>
                    <a:pt x="8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2095"/>
            <p:cNvSpPr/>
            <p:nvPr/>
          </p:nvSpPr>
          <p:spPr bwMode="auto">
            <a:xfrm>
              <a:off x="4241203" y="3054798"/>
              <a:ext cx="27788" cy="23400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5 h 7"/>
                <a:gd name="T4" fmla="*/ 4 w 8"/>
                <a:gd name="T5" fmla="*/ 7 h 7"/>
                <a:gd name="T6" fmla="*/ 6 w 8"/>
                <a:gd name="T7" fmla="*/ 6 h 7"/>
                <a:gd name="T8" fmla="*/ 8 w 8"/>
                <a:gd name="T9" fmla="*/ 4 h 7"/>
                <a:gd name="T10" fmla="*/ 8 w 8"/>
                <a:gd name="T11" fmla="*/ 2 h 7"/>
                <a:gd name="T12" fmla="*/ 4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1"/>
                    <a:pt x="0" y="2"/>
                    <a:pt x="1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6"/>
                    <a:pt x="7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2096"/>
            <p:cNvSpPr/>
            <p:nvPr/>
          </p:nvSpPr>
          <p:spPr bwMode="auto">
            <a:xfrm>
              <a:off x="4263141" y="3065035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2 h 8"/>
                <a:gd name="T4" fmla="*/ 0 w 8"/>
                <a:gd name="T5" fmla="*/ 3 h 8"/>
                <a:gd name="T6" fmla="*/ 0 w 8"/>
                <a:gd name="T7" fmla="*/ 6 h 8"/>
                <a:gd name="T8" fmla="*/ 4 w 8"/>
                <a:gd name="T9" fmla="*/ 7 h 8"/>
                <a:gd name="T10" fmla="*/ 7 w 8"/>
                <a:gd name="T11" fmla="*/ 3 h 8"/>
                <a:gd name="T12" fmla="*/ 3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7" y="7"/>
                    <a:pt x="8" y="4"/>
                    <a:pt x="7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2097"/>
            <p:cNvSpPr/>
            <p:nvPr/>
          </p:nvSpPr>
          <p:spPr bwMode="auto">
            <a:xfrm>
              <a:off x="4283616" y="305479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6 w 8"/>
                <a:gd name="T5" fmla="*/ 6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6" y="6"/>
                  </a:cubicBezTo>
                  <a:cubicBezTo>
                    <a:pt x="7" y="5"/>
                    <a:pt x="8" y="3"/>
                    <a:pt x="7" y="2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2098"/>
            <p:cNvSpPr/>
            <p:nvPr/>
          </p:nvSpPr>
          <p:spPr bwMode="auto">
            <a:xfrm>
              <a:off x="4304091" y="3044560"/>
              <a:ext cx="27788" cy="23400"/>
            </a:xfrm>
            <a:custGeom>
              <a:avLst/>
              <a:gdLst>
                <a:gd name="T0" fmla="*/ 4 w 8"/>
                <a:gd name="T1" fmla="*/ 0 h 7"/>
                <a:gd name="T2" fmla="*/ 2 w 8"/>
                <a:gd name="T3" fmla="*/ 1 h 7"/>
                <a:gd name="T4" fmla="*/ 0 w 8"/>
                <a:gd name="T5" fmla="*/ 2 h 7"/>
                <a:gd name="T6" fmla="*/ 1 w 8"/>
                <a:gd name="T7" fmla="*/ 5 h 7"/>
                <a:gd name="T8" fmla="*/ 3 w 8"/>
                <a:gd name="T9" fmla="*/ 6 h 7"/>
                <a:gd name="T10" fmla="*/ 3 w 8"/>
                <a:gd name="T11" fmla="*/ 7 h 7"/>
                <a:gd name="T12" fmla="*/ 4 w 8"/>
                <a:gd name="T13" fmla="*/ 7 h 7"/>
                <a:gd name="T14" fmla="*/ 4 w 8"/>
                <a:gd name="T15" fmla="*/ 6 h 7"/>
                <a:gd name="T16" fmla="*/ 6 w 8"/>
                <a:gd name="T17" fmla="*/ 5 h 7"/>
                <a:gd name="T18" fmla="*/ 7 w 8"/>
                <a:gd name="T19" fmla="*/ 2 h 7"/>
                <a:gd name="T20" fmla="*/ 4 w 8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4"/>
                    <a:pt x="8" y="3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2099"/>
            <p:cNvSpPr/>
            <p:nvPr/>
          </p:nvSpPr>
          <p:spPr bwMode="auto">
            <a:xfrm>
              <a:off x="4317253" y="3062109"/>
              <a:ext cx="21937" cy="23400"/>
            </a:xfrm>
            <a:custGeom>
              <a:avLst/>
              <a:gdLst>
                <a:gd name="T0" fmla="*/ 6 w 6"/>
                <a:gd name="T1" fmla="*/ 1 h 7"/>
                <a:gd name="T2" fmla="*/ 6 w 6"/>
                <a:gd name="T3" fmla="*/ 1 h 7"/>
                <a:gd name="T4" fmla="*/ 5 w 6"/>
                <a:gd name="T5" fmla="*/ 0 h 7"/>
                <a:gd name="T6" fmla="*/ 4 w 6"/>
                <a:gd name="T7" fmla="*/ 0 h 7"/>
                <a:gd name="T8" fmla="*/ 2 w 6"/>
                <a:gd name="T9" fmla="*/ 0 h 7"/>
                <a:gd name="T10" fmla="*/ 1 w 6"/>
                <a:gd name="T11" fmla="*/ 2 h 7"/>
                <a:gd name="T12" fmla="*/ 0 w 6"/>
                <a:gd name="T13" fmla="*/ 2 h 7"/>
                <a:gd name="T14" fmla="*/ 0 w 6"/>
                <a:gd name="T15" fmla="*/ 3 h 7"/>
                <a:gd name="T16" fmla="*/ 1 w 6"/>
                <a:gd name="T17" fmla="*/ 5 h 7"/>
                <a:gd name="T18" fmla="*/ 4 w 6"/>
                <a:gd name="T19" fmla="*/ 7 h 7"/>
                <a:gd name="T20" fmla="*/ 6 w 6"/>
                <a:gd name="T21" fmla="*/ 5 h 7"/>
                <a:gd name="T22" fmla="*/ 6 w 6"/>
                <a:gd name="T23" fmla="*/ 2 h 7"/>
                <a:gd name="T24" fmla="*/ 6 w 6"/>
                <a:gd name="T2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7"/>
                    <a:pt x="3" y="7"/>
                    <a:pt x="4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2100"/>
            <p:cNvSpPr/>
            <p:nvPr/>
          </p:nvSpPr>
          <p:spPr bwMode="auto">
            <a:xfrm>
              <a:off x="4339192" y="3062109"/>
              <a:ext cx="23400" cy="26325"/>
            </a:xfrm>
            <a:custGeom>
              <a:avLst/>
              <a:gdLst>
                <a:gd name="T0" fmla="*/ 5 w 7"/>
                <a:gd name="T1" fmla="*/ 1 h 8"/>
                <a:gd name="T2" fmla="*/ 1 w 7"/>
                <a:gd name="T3" fmla="*/ 1 h 8"/>
                <a:gd name="T4" fmla="*/ 1 w 7"/>
                <a:gd name="T5" fmla="*/ 2 h 8"/>
                <a:gd name="T6" fmla="*/ 0 w 7"/>
                <a:gd name="T7" fmla="*/ 5 h 8"/>
                <a:gd name="T8" fmla="*/ 2 w 7"/>
                <a:gd name="T9" fmla="*/ 7 h 8"/>
                <a:gd name="T10" fmla="*/ 6 w 7"/>
                <a:gd name="T11" fmla="*/ 6 h 8"/>
                <a:gd name="T12" fmla="*/ 7 w 7"/>
                <a:gd name="T13" fmla="*/ 3 h 8"/>
                <a:gd name="T14" fmla="*/ 5 w 7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5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2101"/>
            <p:cNvSpPr/>
            <p:nvPr/>
          </p:nvSpPr>
          <p:spPr bwMode="auto">
            <a:xfrm>
              <a:off x="4349429" y="3040172"/>
              <a:ext cx="20475" cy="24863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3 h 7"/>
                <a:gd name="T4" fmla="*/ 0 w 6"/>
                <a:gd name="T5" fmla="*/ 5 h 7"/>
                <a:gd name="T6" fmla="*/ 2 w 6"/>
                <a:gd name="T7" fmla="*/ 7 h 7"/>
                <a:gd name="T8" fmla="*/ 5 w 6"/>
                <a:gd name="T9" fmla="*/ 7 h 7"/>
                <a:gd name="T10" fmla="*/ 6 w 6"/>
                <a:gd name="T11" fmla="*/ 3 h 7"/>
                <a:gd name="T12" fmla="*/ 3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6"/>
                    <a:pt x="6" y="5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2102"/>
            <p:cNvSpPr/>
            <p:nvPr/>
          </p:nvSpPr>
          <p:spPr bwMode="auto">
            <a:xfrm>
              <a:off x="4349429" y="3016771"/>
              <a:ext cx="23400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7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2103"/>
            <p:cNvSpPr/>
            <p:nvPr/>
          </p:nvSpPr>
          <p:spPr bwMode="auto">
            <a:xfrm>
              <a:off x="4349429" y="2991910"/>
              <a:ext cx="27788" cy="24863"/>
            </a:xfrm>
            <a:custGeom>
              <a:avLst/>
              <a:gdLst>
                <a:gd name="T0" fmla="*/ 6 w 8"/>
                <a:gd name="T1" fmla="*/ 1 h 7"/>
                <a:gd name="T2" fmla="*/ 4 w 8"/>
                <a:gd name="T3" fmla="*/ 0 h 7"/>
                <a:gd name="T4" fmla="*/ 1 w 8"/>
                <a:gd name="T5" fmla="*/ 2 h 7"/>
                <a:gd name="T6" fmla="*/ 3 w 8"/>
                <a:gd name="T7" fmla="*/ 7 h 7"/>
                <a:gd name="T8" fmla="*/ 8 w 8"/>
                <a:gd name="T9" fmla="*/ 5 h 7"/>
                <a:gd name="T10" fmla="*/ 8 w 8"/>
                <a:gd name="T11" fmla="*/ 3 h 7"/>
                <a:gd name="T12" fmla="*/ 6 w 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2104"/>
            <p:cNvSpPr/>
            <p:nvPr/>
          </p:nvSpPr>
          <p:spPr bwMode="auto">
            <a:xfrm>
              <a:off x="4366979" y="2974359"/>
              <a:ext cx="23400" cy="24863"/>
            </a:xfrm>
            <a:custGeom>
              <a:avLst/>
              <a:gdLst>
                <a:gd name="T0" fmla="*/ 6 w 7"/>
                <a:gd name="T1" fmla="*/ 0 h 7"/>
                <a:gd name="T2" fmla="*/ 2 w 7"/>
                <a:gd name="T3" fmla="*/ 1 h 7"/>
                <a:gd name="T4" fmla="*/ 0 w 7"/>
                <a:gd name="T5" fmla="*/ 3 h 7"/>
                <a:gd name="T6" fmla="*/ 1 w 7"/>
                <a:gd name="T7" fmla="*/ 6 h 7"/>
                <a:gd name="T8" fmla="*/ 4 w 7"/>
                <a:gd name="T9" fmla="*/ 7 h 7"/>
                <a:gd name="T10" fmla="*/ 5 w 7"/>
                <a:gd name="T11" fmla="*/ 7 h 7"/>
                <a:gd name="T12" fmla="*/ 7 w 7"/>
                <a:gd name="T13" fmla="*/ 5 h 7"/>
                <a:gd name="T14" fmla="*/ 7 w 7"/>
                <a:gd name="T15" fmla="*/ 3 h 7"/>
                <a:gd name="T16" fmla="*/ 6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2105"/>
            <p:cNvSpPr/>
            <p:nvPr/>
          </p:nvSpPr>
          <p:spPr bwMode="auto">
            <a:xfrm>
              <a:off x="4390380" y="2971434"/>
              <a:ext cx="27788" cy="27788"/>
            </a:xfrm>
            <a:custGeom>
              <a:avLst/>
              <a:gdLst>
                <a:gd name="T0" fmla="*/ 4 w 8"/>
                <a:gd name="T1" fmla="*/ 1 h 8"/>
                <a:gd name="T2" fmla="*/ 1 w 8"/>
                <a:gd name="T3" fmla="*/ 1 h 8"/>
                <a:gd name="T4" fmla="*/ 0 w 8"/>
                <a:gd name="T5" fmla="*/ 4 h 8"/>
                <a:gd name="T6" fmla="*/ 1 w 8"/>
                <a:gd name="T7" fmla="*/ 6 h 8"/>
                <a:gd name="T8" fmla="*/ 3 w 8"/>
                <a:gd name="T9" fmla="*/ 7 h 8"/>
                <a:gd name="T10" fmla="*/ 7 w 8"/>
                <a:gd name="T11" fmla="*/ 5 h 8"/>
                <a:gd name="T12" fmla="*/ 4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1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5" y="8"/>
                    <a:pt x="6" y="7"/>
                    <a:pt x="7" y="5"/>
                  </a:cubicBezTo>
                  <a:cubicBezTo>
                    <a:pt x="8" y="3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2106"/>
            <p:cNvSpPr/>
            <p:nvPr/>
          </p:nvSpPr>
          <p:spPr bwMode="auto">
            <a:xfrm>
              <a:off x="4410854" y="2978747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4 w 8"/>
                <a:gd name="T5" fmla="*/ 7 h 8"/>
                <a:gd name="T6" fmla="*/ 8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1" y="7"/>
                    <a:pt x="4" y="7"/>
                  </a:cubicBezTo>
                  <a:cubicBezTo>
                    <a:pt x="6" y="8"/>
                    <a:pt x="8" y="7"/>
                    <a:pt x="8" y="5"/>
                  </a:cubicBezTo>
                  <a:cubicBezTo>
                    <a:pt x="8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2107"/>
            <p:cNvSpPr/>
            <p:nvPr/>
          </p:nvSpPr>
          <p:spPr bwMode="auto">
            <a:xfrm>
              <a:off x="4435718" y="2981671"/>
              <a:ext cx="27788" cy="24863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4 h 7"/>
                <a:gd name="T4" fmla="*/ 4 w 8"/>
                <a:gd name="T5" fmla="*/ 7 h 7"/>
                <a:gd name="T6" fmla="*/ 8 w 8"/>
                <a:gd name="T7" fmla="*/ 3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2108"/>
            <p:cNvSpPr/>
            <p:nvPr/>
          </p:nvSpPr>
          <p:spPr bwMode="auto">
            <a:xfrm>
              <a:off x="4459118" y="2978747"/>
              <a:ext cx="27788" cy="23400"/>
            </a:xfrm>
            <a:custGeom>
              <a:avLst/>
              <a:gdLst>
                <a:gd name="T0" fmla="*/ 3 w 8"/>
                <a:gd name="T1" fmla="*/ 0 h 7"/>
                <a:gd name="T2" fmla="*/ 1 w 8"/>
                <a:gd name="T3" fmla="*/ 4 h 7"/>
                <a:gd name="T4" fmla="*/ 5 w 8"/>
                <a:gd name="T5" fmla="*/ 7 h 7"/>
                <a:gd name="T6" fmla="*/ 7 w 8"/>
                <a:gd name="T7" fmla="*/ 2 h 7"/>
                <a:gd name="T8" fmla="*/ 3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2109"/>
            <p:cNvSpPr/>
            <p:nvPr/>
          </p:nvSpPr>
          <p:spPr bwMode="auto">
            <a:xfrm>
              <a:off x="4483981" y="2971434"/>
              <a:ext cx="23400" cy="24863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5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2110"/>
            <p:cNvSpPr/>
            <p:nvPr/>
          </p:nvSpPr>
          <p:spPr bwMode="auto">
            <a:xfrm>
              <a:off x="4507380" y="2971434"/>
              <a:ext cx="24863" cy="24863"/>
            </a:xfrm>
            <a:custGeom>
              <a:avLst/>
              <a:gdLst>
                <a:gd name="T0" fmla="*/ 5 w 7"/>
                <a:gd name="T1" fmla="*/ 1 h 7"/>
                <a:gd name="T2" fmla="*/ 1 w 7"/>
                <a:gd name="T3" fmla="*/ 1 h 7"/>
                <a:gd name="T4" fmla="*/ 0 w 7"/>
                <a:gd name="T5" fmla="*/ 3 h 7"/>
                <a:gd name="T6" fmla="*/ 1 w 7"/>
                <a:gd name="T7" fmla="*/ 5 h 7"/>
                <a:gd name="T8" fmla="*/ 2 w 7"/>
                <a:gd name="T9" fmla="*/ 7 h 7"/>
                <a:gd name="T10" fmla="*/ 6 w 7"/>
                <a:gd name="T11" fmla="*/ 6 h 7"/>
                <a:gd name="T12" fmla="*/ 7 w 7"/>
                <a:gd name="T13" fmla="*/ 4 h 7"/>
                <a:gd name="T14" fmla="*/ 5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2111"/>
            <p:cNvSpPr/>
            <p:nvPr/>
          </p:nvSpPr>
          <p:spPr bwMode="auto">
            <a:xfrm>
              <a:off x="4522006" y="2988984"/>
              <a:ext cx="23400" cy="2778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6 h 8"/>
                <a:gd name="T4" fmla="*/ 5 w 7"/>
                <a:gd name="T5" fmla="*/ 7 h 8"/>
                <a:gd name="T6" fmla="*/ 7 w 7"/>
                <a:gd name="T7" fmla="*/ 3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6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2112"/>
            <p:cNvSpPr/>
            <p:nvPr/>
          </p:nvSpPr>
          <p:spPr bwMode="auto">
            <a:xfrm>
              <a:off x="4529319" y="3012384"/>
              <a:ext cx="27788" cy="27788"/>
            </a:xfrm>
            <a:custGeom>
              <a:avLst/>
              <a:gdLst>
                <a:gd name="T0" fmla="*/ 3 w 8"/>
                <a:gd name="T1" fmla="*/ 0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3 h 8"/>
                <a:gd name="T8" fmla="*/ 3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7"/>
                    <a:pt x="4" y="8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2113"/>
            <p:cNvSpPr/>
            <p:nvPr/>
          </p:nvSpPr>
          <p:spPr bwMode="auto">
            <a:xfrm>
              <a:off x="4539556" y="3037247"/>
              <a:ext cx="23400" cy="27788"/>
            </a:xfrm>
            <a:custGeom>
              <a:avLst/>
              <a:gdLst>
                <a:gd name="T0" fmla="*/ 6 w 7"/>
                <a:gd name="T1" fmla="*/ 1 h 8"/>
                <a:gd name="T2" fmla="*/ 6 w 7"/>
                <a:gd name="T3" fmla="*/ 0 h 8"/>
                <a:gd name="T4" fmla="*/ 5 w 7"/>
                <a:gd name="T5" fmla="*/ 0 h 8"/>
                <a:gd name="T6" fmla="*/ 2 w 7"/>
                <a:gd name="T7" fmla="*/ 0 h 8"/>
                <a:gd name="T8" fmla="*/ 1 w 7"/>
                <a:gd name="T9" fmla="*/ 2 h 8"/>
                <a:gd name="T10" fmla="*/ 1 w 7"/>
                <a:gd name="T11" fmla="*/ 3 h 8"/>
                <a:gd name="T12" fmla="*/ 1 w 7"/>
                <a:gd name="T13" fmla="*/ 4 h 8"/>
                <a:gd name="T14" fmla="*/ 1 w 7"/>
                <a:gd name="T15" fmla="*/ 5 h 8"/>
                <a:gd name="T16" fmla="*/ 1 w 7"/>
                <a:gd name="T17" fmla="*/ 5 h 8"/>
                <a:gd name="T18" fmla="*/ 1 w 7"/>
                <a:gd name="T19" fmla="*/ 5 h 8"/>
                <a:gd name="T20" fmla="*/ 2 w 7"/>
                <a:gd name="T21" fmla="*/ 6 h 8"/>
                <a:gd name="T22" fmla="*/ 2 w 7"/>
                <a:gd name="T23" fmla="*/ 7 h 8"/>
                <a:gd name="T24" fmla="*/ 2 w 7"/>
                <a:gd name="T25" fmla="*/ 7 h 8"/>
                <a:gd name="T26" fmla="*/ 5 w 7"/>
                <a:gd name="T27" fmla="*/ 6 h 8"/>
                <a:gd name="T28" fmla="*/ 7 w 7"/>
                <a:gd name="T29" fmla="*/ 4 h 8"/>
                <a:gd name="T30" fmla="*/ 7 w 7"/>
                <a:gd name="T31" fmla="*/ 3 h 8"/>
                <a:gd name="T32" fmla="*/ 7 w 7"/>
                <a:gd name="T33" fmla="*/ 1 h 8"/>
                <a:gd name="T34" fmla="*/ 6 w 7"/>
                <a:gd name="T3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4" y="8"/>
                    <a:pt x="5" y="6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2114"/>
            <p:cNvSpPr/>
            <p:nvPr/>
          </p:nvSpPr>
          <p:spPr bwMode="auto">
            <a:xfrm>
              <a:off x="4542481" y="3047485"/>
              <a:ext cx="24863" cy="40951"/>
            </a:xfrm>
            <a:custGeom>
              <a:avLst/>
              <a:gdLst>
                <a:gd name="T0" fmla="*/ 4 w 7"/>
                <a:gd name="T1" fmla="*/ 3 h 12"/>
                <a:gd name="T2" fmla="*/ 1 w 7"/>
                <a:gd name="T3" fmla="*/ 8 h 12"/>
                <a:gd name="T4" fmla="*/ 1 w 7"/>
                <a:gd name="T5" fmla="*/ 11 h 12"/>
                <a:gd name="T6" fmla="*/ 2 w 7"/>
                <a:gd name="T7" fmla="*/ 11 h 12"/>
                <a:gd name="T8" fmla="*/ 4 w 7"/>
                <a:gd name="T9" fmla="*/ 9 h 12"/>
                <a:gd name="T10" fmla="*/ 6 w 7"/>
                <a:gd name="T11" fmla="*/ 3 h 12"/>
                <a:gd name="T12" fmla="*/ 6 w 7"/>
                <a:gd name="T13" fmla="*/ 1 h 12"/>
                <a:gd name="T14" fmla="*/ 7 w 7"/>
                <a:gd name="T15" fmla="*/ 0 h 12"/>
                <a:gd name="T16" fmla="*/ 6 w 7"/>
                <a:gd name="T17" fmla="*/ 1 h 12"/>
                <a:gd name="T18" fmla="*/ 4 w 7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4" y="3"/>
                  </a:moveTo>
                  <a:cubicBezTo>
                    <a:pt x="3" y="4"/>
                    <a:pt x="1" y="6"/>
                    <a:pt x="1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2"/>
                    <a:pt x="1" y="11"/>
                    <a:pt x="2" y="11"/>
                  </a:cubicBezTo>
                  <a:cubicBezTo>
                    <a:pt x="3" y="11"/>
                    <a:pt x="4" y="10"/>
                    <a:pt x="4" y="9"/>
                  </a:cubicBezTo>
                  <a:cubicBezTo>
                    <a:pt x="5" y="7"/>
                    <a:pt x="5" y="4"/>
                    <a:pt x="6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2115"/>
            <p:cNvSpPr/>
            <p:nvPr/>
          </p:nvSpPr>
          <p:spPr bwMode="auto">
            <a:xfrm>
              <a:off x="4567344" y="30474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2116"/>
            <p:cNvSpPr/>
            <p:nvPr/>
          </p:nvSpPr>
          <p:spPr bwMode="auto">
            <a:xfrm>
              <a:off x="4557106" y="3047485"/>
              <a:ext cx="13163" cy="45338"/>
            </a:xfrm>
            <a:custGeom>
              <a:avLst/>
              <a:gdLst>
                <a:gd name="T0" fmla="*/ 3 w 4"/>
                <a:gd name="T1" fmla="*/ 1 h 13"/>
                <a:gd name="T2" fmla="*/ 3 w 4"/>
                <a:gd name="T3" fmla="*/ 0 h 13"/>
                <a:gd name="T4" fmla="*/ 2 w 4"/>
                <a:gd name="T5" fmla="*/ 2 h 13"/>
                <a:gd name="T6" fmla="*/ 1 w 4"/>
                <a:gd name="T7" fmla="*/ 7 h 13"/>
                <a:gd name="T8" fmla="*/ 0 w 4"/>
                <a:gd name="T9" fmla="*/ 9 h 13"/>
                <a:gd name="T10" fmla="*/ 0 w 4"/>
                <a:gd name="T11" fmla="*/ 10 h 13"/>
                <a:gd name="T12" fmla="*/ 1 w 4"/>
                <a:gd name="T13" fmla="*/ 12 h 13"/>
                <a:gd name="T14" fmla="*/ 2 w 4"/>
                <a:gd name="T15" fmla="*/ 13 h 13"/>
                <a:gd name="T16" fmla="*/ 4 w 4"/>
                <a:gd name="T17" fmla="*/ 9 h 13"/>
                <a:gd name="T18" fmla="*/ 4 w 4"/>
                <a:gd name="T19" fmla="*/ 6 h 13"/>
                <a:gd name="T20" fmla="*/ 4 w 4"/>
                <a:gd name="T21" fmla="*/ 4 h 13"/>
                <a:gd name="T22" fmla="*/ 3 w 4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3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2" y="3"/>
                    <a:pt x="2" y="5"/>
                    <a:pt x="1" y="7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2"/>
                    <a:pt x="3" y="11"/>
                    <a:pt x="4" y="9"/>
                  </a:cubicBezTo>
                  <a:cubicBezTo>
                    <a:pt x="4" y="8"/>
                    <a:pt x="4" y="7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2117"/>
            <p:cNvSpPr/>
            <p:nvPr/>
          </p:nvSpPr>
          <p:spPr bwMode="auto">
            <a:xfrm>
              <a:off x="4567344" y="3044560"/>
              <a:ext cx="23400" cy="23400"/>
            </a:xfrm>
            <a:custGeom>
              <a:avLst/>
              <a:gdLst>
                <a:gd name="T0" fmla="*/ 5 w 7"/>
                <a:gd name="T1" fmla="*/ 0 h 7"/>
                <a:gd name="T2" fmla="*/ 4 w 7"/>
                <a:gd name="T3" fmla="*/ 0 h 7"/>
                <a:gd name="T4" fmla="*/ 3 w 7"/>
                <a:gd name="T5" fmla="*/ 0 h 7"/>
                <a:gd name="T6" fmla="*/ 1 w 7"/>
                <a:gd name="T7" fmla="*/ 1 h 7"/>
                <a:gd name="T8" fmla="*/ 0 w 7"/>
                <a:gd name="T9" fmla="*/ 1 h 7"/>
                <a:gd name="T10" fmla="*/ 0 w 7"/>
                <a:gd name="T11" fmla="*/ 2 h 7"/>
                <a:gd name="T12" fmla="*/ 1 w 7"/>
                <a:gd name="T13" fmla="*/ 5 h 7"/>
                <a:gd name="T14" fmla="*/ 1 w 7"/>
                <a:gd name="T15" fmla="*/ 7 h 7"/>
                <a:gd name="T16" fmla="*/ 3 w 7"/>
                <a:gd name="T17" fmla="*/ 7 h 7"/>
                <a:gd name="T18" fmla="*/ 3 w 7"/>
                <a:gd name="T19" fmla="*/ 6 h 7"/>
                <a:gd name="T20" fmla="*/ 4 w 7"/>
                <a:gd name="T21" fmla="*/ 6 h 7"/>
                <a:gd name="T22" fmla="*/ 4 w 7"/>
                <a:gd name="T23" fmla="*/ 7 h 7"/>
                <a:gd name="T24" fmla="*/ 7 w 7"/>
                <a:gd name="T25" fmla="*/ 3 h 7"/>
                <a:gd name="T26" fmla="*/ 6 w 7"/>
                <a:gd name="T27" fmla="*/ 1 h 7"/>
                <a:gd name="T28" fmla="*/ 5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2118"/>
            <p:cNvSpPr/>
            <p:nvPr/>
          </p:nvSpPr>
          <p:spPr bwMode="auto">
            <a:xfrm>
              <a:off x="4590744" y="3044560"/>
              <a:ext cx="24863" cy="23400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7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5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2119"/>
            <p:cNvSpPr/>
            <p:nvPr/>
          </p:nvSpPr>
          <p:spPr bwMode="auto">
            <a:xfrm>
              <a:off x="4615607" y="3044560"/>
              <a:ext cx="23400" cy="23400"/>
            </a:xfrm>
            <a:custGeom>
              <a:avLst/>
              <a:gdLst>
                <a:gd name="T0" fmla="*/ 5 w 7"/>
                <a:gd name="T1" fmla="*/ 0 h 7"/>
                <a:gd name="T2" fmla="*/ 3 w 7"/>
                <a:gd name="T3" fmla="*/ 0 h 7"/>
                <a:gd name="T4" fmla="*/ 2 w 7"/>
                <a:gd name="T5" fmla="*/ 0 h 7"/>
                <a:gd name="T6" fmla="*/ 0 w 7"/>
                <a:gd name="T7" fmla="*/ 4 h 7"/>
                <a:gd name="T8" fmla="*/ 1 w 7"/>
                <a:gd name="T9" fmla="*/ 6 h 7"/>
                <a:gd name="T10" fmla="*/ 5 w 7"/>
                <a:gd name="T11" fmla="*/ 6 h 7"/>
                <a:gd name="T12" fmla="*/ 7 w 7"/>
                <a:gd name="T13" fmla="*/ 4 h 7"/>
                <a:gd name="T14" fmla="*/ 7 w 7"/>
                <a:gd name="T15" fmla="*/ 2 h 7"/>
                <a:gd name="T16" fmla="*/ 5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2120"/>
            <p:cNvSpPr/>
            <p:nvPr/>
          </p:nvSpPr>
          <p:spPr bwMode="auto">
            <a:xfrm>
              <a:off x="4622919" y="3019697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4 h 7"/>
                <a:gd name="T4" fmla="*/ 1 w 7"/>
                <a:gd name="T5" fmla="*/ 6 h 7"/>
                <a:gd name="T6" fmla="*/ 3 w 7"/>
                <a:gd name="T7" fmla="*/ 7 h 7"/>
                <a:gd name="T8" fmla="*/ 6 w 7"/>
                <a:gd name="T9" fmla="*/ 6 h 7"/>
                <a:gd name="T10" fmla="*/ 7 w 7"/>
                <a:gd name="T11" fmla="*/ 4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6"/>
                    <a:pt x="7" y="4"/>
                    <a:pt x="7" y="4"/>
                  </a:cubicBezTo>
                  <a:cubicBezTo>
                    <a:pt x="7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2121"/>
            <p:cNvSpPr/>
            <p:nvPr/>
          </p:nvSpPr>
          <p:spPr bwMode="auto">
            <a:xfrm>
              <a:off x="4622919" y="2996297"/>
              <a:ext cx="23400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2122"/>
            <p:cNvSpPr/>
            <p:nvPr/>
          </p:nvSpPr>
          <p:spPr bwMode="auto">
            <a:xfrm>
              <a:off x="4618531" y="2971434"/>
              <a:ext cx="24863" cy="24863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2123"/>
            <p:cNvSpPr/>
            <p:nvPr/>
          </p:nvSpPr>
          <p:spPr bwMode="auto">
            <a:xfrm>
              <a:off x="4611219" y="2946571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5 h 8"/>
                <a:gd name="T4" fmla="*/ 5 w 8"/>
                <a:gd name="T5" fmla="*/ 7 h 8"/>
                <a:gd name="T6" fmla="*/ 8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8"/>
                    <a:pt x="5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2124"/>
            <p:cNvSpPr/>
            <p:nvPr/>
          </p:nvSpPr>
          <p:spPr bwMode="auto">
            <a:xfrm>
              <a:off x="4608294" y="2923171"/>
              <a:ext cx="24863" cy="2778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5 h 8"/>
                <a:gd name="T4" fmla="*/ 4 w 7"/>
                <a:gd name="T5" fmla="*/ 8 h 8"/>
                <a:gd name="T6" fmla="*/ 7 w 7"/>
                <a:gd name="T7" fmla="*/ 3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7"/>
                    <a:pt x="2" y="8"/>
                    <a:pt x="4" y="8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2125"/>
            <p:cNvSpPr/>
            <p:nvPr/>
          </p:nvSpPr>
          <p:spPr bwMode="auto">
            <a:xfrm>
              <a:off x="4598057" y="2902696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2126"/>
            <p:cNvSpPr/>
            <p:nvPr/>
          </p:nvSpPr>
          <p:spPr bwMode="auto">
            <a:xfrm>
              <a:off x="4583431" y="2885145"/>
              <a:ext cx="27788" cy="23400"/>
            </a:xfrm>
            <a:custGeom>
              <a:avLst/>
              <a:gdLst>
                <a:gd name="T0" fmla="*/ 3 w 8"/>
                <a:gd name="T1" fmla="*/ 0 h 7"/>
                <a:gd name="T2" fmla="*/ 1 w 8"/>
                <a:gd name="T3" fmla="*/ 1 h 7"/>
                <a:gd name="T4" fmla="*/ 0 w 8"/>
                <a:gd name="T5" fmla="*/ 4 h 7"/>
                <a:gd name="T6" fmla="*/ 1 w 8"/>
                <a:gd name="T7" fmla="*/ 6 h 7"/>
                <a:gd name="T8" fmla="*/ 6 w 8"/>
                <a:gd name="T9" fmla="*/ 6 h 7"/>
                <a:gd name="T10" fmla="*/ 6 w 8"/>
                <a:gd name="T11" fmla="*/ 1 h 7"/>
                <a:gd name="T12" fmla="*/ 3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8" y="2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2127"/>
            <p:cNvSpPr/>
            <p:nvPr/>
          </p:nvSpPr>
          <p:spPr bwMode="auto">
            <a:xfrm>
              <a:off x="4562956" y="2870521"/>
              <a:ext cx="24863" cy="24863"/>
            </a:xfrm>
            <a:custGeom>
              <a:avLst/>
              <a:gdLst>
                <a:gd name="T0" fmla="*/ 5 w 7"/>
                <a:gd name="T1" fmla="*/ 0 h 7"/>
                <a:gd name="T2" fmla="*/ 1 w 7"/>
                <a:gd name="T3" fmla="*/ 2 h 7"/>
                <a:gd name="T4" fmla="*/ 2 w 7"/>
                <a:gd name="T5" fmla="*/ 7 h 7"/>
                <a:gd name="T6" fmla="*/ 5 w 7"/>
                <a:gd name="T7" fmla="*/ 7 h 7"/>
                <a:gd name="T8" fmla="*/ 7 w 7"/>
                <a:gd name="T9" fmla="*/ 5 h 7"/>
                <a:gd name="T10" fmla="*/ 7 w 7"/>
                <a:gd name="T11" fmla="*/ 2 h 7"/>
                <a:gd name="T12" fmla="*/ 5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2128"/>
            <p:cNvSpPr/>
            <p:nvPr/>
          </p:nvSpPr>
          <p:spPr bwMode="auto">
            <a:xfrm>
              <a:off x="4542481" y="2857358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8" y="4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2129"/>
            <p:cNvSpPr/>
            <p:nvPr/>
          </p:nvSpPr>
          <p:spPr bwMode="auto">
            <a:xfrm>
              <a:off x="4522006" y="2847120"/>
              <a:ext cx="27788" cy="23400"/>
            </a:xfrm>
            <a:custGeom>
              <a:avLst/>
              <a:gdLst>
                <a:gd name="T0" fmla="*/ 6 w 8"/>
                <a:gd name="T1" fmla="*/ 1 h 7"/>
                <a:gd name="T2" fmla="*/ 1 w 8"/>
                <a:gd name="T3" fmla="*/ 2 h 7"/>
                <a:gd name="T4" fmla="*/ 2 w 8"/>
                <a:gd name="T5" fmla="*/ 6 h 7"/>
                <a:gd name="T6" fmla="*/ 7 w 8"/>
                <a:gd name="T7" fmla="*/ 5 h 7"/>
                <a:gd name="T8" fmla="*/ 6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4" y="7"/>
                    <a:pt x="6" y="7"/>
                    <a:pt x="7" y="5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2130"/>
            <p:cNvSpPr/>
            <p:nvPr/>
          </p:nvSpPr>
          <p:spPr bwMode="auto">
            <a:xfrm>
              <a:off x="4501530" y="2832495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2131"/>
            <p:cNvSpPr/>
            <p:nvPr/>
          </p:nvSpPr>
          <p:spPr bwMode="auto">
            <a:xfrm>
              <a:off x="4481055" y="2822257"/>
              <a:ext cx="26325" cy="27788"/>
            </a:xfrm>
            <a:custGeom>
              <a:avLst/>
              <a:gdLst>
                <a:gd name="T0" fmla="*/ 5 w 8"/>
                <a:gd name="T1" fmla="*/ 1 h 8"/>
                <a:gd name="T2" fmla="*/ 0 w 8"/>
                <a:gd name="T3" fmla="*/ 2 h 8"/>
                <a:gd name="T4" fmla="*/ 2 w 8"/>
                <a:gd name="T5" fmla="*/ 7 h 8"/>
                <a:gd name="T6" fmla="*/ 7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8" y="4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2132"/>
            <p:cNvSpPr/>
            <p:nvPr/>
          </p:nvSpPr>
          <p:spPr bwMode="auto">
            <a:xfrm>
              <a:off x="4459118" y="2816407"/>
              <a:ext cx="24863" cy="23400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2 w 7"/>
                <a:gd name="T5" fmla="*/ 7 h 7"/>
                <a:gd name="T6" fmla="*/ 6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7" y="3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2133"/>
            <p:cNvSpPr/>
            <p:nvPr/>
          </p:nvSpPr>
          <p:spPr bwMode="auto">
            <a:xfrm>
              <a:off x="4435718" y="2816407"/>
              <a:ext cx="23400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6 w 7"/>
                <a:gd name="T7" fmla="*/ 5 h 7"/>
                <a:gd name="T8" fmla="*/ 7 w 7"/>
                <a:gd name="T9" fmla="*/ 3 h 7"/>
                <a:gd name="T10" fmla="*/ 6 w 7"/>
                <a:gd name="T11" fmla="*/ 1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2134"/>
            <p:cNvSpPr/>
            <p:nvPr/>
          </p:nvSpPr>
          <p:spPr bwMode="auto">
            <a:xfrm>
              <a:off x="4410854" y="2816407"/>
              <a:ext cx="24863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5" y="7"/>
                    <a:pt x="7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2135"/>
            <p:cNvSpPr/>
            <p:nvPr/>
          </p:nvSpPr>
          <p:spPr bwMode="auto">
            <a:xfrm>
              <a:off x="4387454" y="2819332"/>
              <a:ext cx="23400" cy="24863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2136"/>
            <p:cNvSpPr/>
            <p:nvPr/>
          </p:nvSpPr>
          <p:spPr bwMode="auto">
            <a:xfrm>
              <a:off x="4362592" y="2822257"/>
              <a:ext cx="24863" cy="27788"/>
            </a:xfrm>
            <a:custGeom>
              <a:avLst/>
              <a:gdLst>
                <a:gd name="T0" fmla="*/ 3 w 7"/>
                <a:gd name="T1" fmla="*/ 1 h 8"/>
                <a:gd name="T2" fmla="*/ 0 w 7"/>
                <a:gd name="T3" fmla="*/ 5 h 8"/>
                <a:gd name="T4" fmla="*/ 5 w 7"/>
                <a:gd name="T5" fmla="*/ 7 h 8"/>
                <a:gd name="T6" fmla="*/ 7 w 7"/>
                <a:gd name="T7" fmla="*/ 3 h 8"/>
                <a:gd name="T8" fmla="*/ 3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2137"/>
            <p:cNvSpPr/>
            <p:nvPr/>
          </p:nvSpPr>
          <p:spPr bwMode="auto">
            <a:xfrm>
              <a:off x="4339192" y="2829570"/>
              <a:ext cx="27788" cy="27788"/>
            </a:xfrm>
            <a:custGeom>
              <a:avLst/>
              <a:gdLst>
                <a:gd name="T0" fmla="*/ 3 w 8"/>
                <a:gd name="T1" fmla="*/ 2 h 8"/>
                <a:gd name="T2" fmla="*/ 1 w 8"/>
                <a:gd name="T3" fmla="*/ 7 h 8"/>
                <a:gd name="T4" fmla="*/ 6 w 8"/>
                <a:gd name="T5" fmla="*/ 8 h 8"/>
                <a:gd name="T6" fmla="*/ 7 w 8"/>
                <a:gd name="T7" fmla="*/ 3 h 8"/>
                <a:gd name="T8" fmla="*/ 3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3" y="8"/>
                    <a:pt x="5" y="8"/>
                    <a:pt x="6" y="8"/>
                  </a:cubicBezTo>
                  <a:cubicBezTo>
                    <a:pt x="7" y="7"/>
                    <a:pt x="8" y="5"/>
                    <a:pt x="7" y="3"/>
                  </a:cubicBezTo>
                  <a:cubicBezTo>
                    <a:pt x="7" y="1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2138"/>
            <p:cNvSpPr/>
            <p:nvPr/>
          </p:nvSpPr>
          <p:spPr bwMode="auto">
            <a:xfrm>
              <a:off x="4321642" y="2847120"/>
              <a:ext cx="27788" cy="27788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6 h 8"/>
                <a:gd name="T4" fmla="*/ 6 w 8"/>
                <a:gd name="T5" fmla="*/ 6 h 8"/>
                <a:gd name="T6" fmla="*/ 6 w 8"/>
                <a:gd name="T7" fmla="*/ 2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7" y="5"/>
                    <a:pt x="8" y="3"/>
                    <a:pt x="6" y="2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2139"/>
            <p:cNvSpPr/>
            <p:nvPr/>
          </p:nvSpPr>
          <p:spPr bwMode="auto">
            <a:xfrm>
              <a:off x="4307016" y="2867595"/>
              <a:ext cx="24863" cy="24863"/>
            </a:xfrm>
            <a:custGeom>
              <a:avLst/>
              <a:gdLst>
                <a:gd name="T0" fmla="*/ 5 w 7"/>
                <a:gd name="T1" fmla="*/ 0 h 7"/>
                <a:gd name="T2" fmla="*/ 3 w 7"/>
                <a:gd name="T3" fmla="*/ 0 h 7"/>
                <a:gd name="T4" fmla="*/ 1 w 7"/>
                <a:gd name="T5" fmla="*/ 1 h 7"/>
                <a:gd name="T6" fmla="*/ 0 w 7"/>
                <a:gd name="T7" fmla="*/ 3 h 7"/>
                <a:gd name="T8" fmla="*/ 0 w 7"/>
                <a:gd name="T9" fmla="*/ 4 h 7"/>
                <a:gd name="T10" fmla="*/ 1 w 7"/>
                <a:gd name="T11" fmla="*/ 6 h 7"/>
                <a:gd name="T12" fmla="*/ 4 w 7"/>
                <a:gd name="T13" fmla="*/ 7 h 7"/>
                <a:gd name="T14" fmla="*/ 5 w 7"/>
                <a:gd name="T15" fmla="*/ 6 h 7"/>
                <a:gd name="T16" fmla="*/ 6 w 7"/>
                <a:gd name="T17" fmla="*/ 5 h 7"/>
                <a:gd name="T18" fmla="*/ 7 w 7"/>
                <a:gd name="T19" fmla="*/ 3 h 7"/>
                <a:gd name="T20" fmla="*/ 5 w 7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2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2140"/>
            <p:cNvSpPr/>
            <p:nvPr/>
          </p:nvSpPr>
          <p:spPr bwMode="auto">
            <a:xfrm>
              <a:off x="4290929" y="2885145"/>
              <a:ext cx="23400" cy="23400"/>
            </a:xfrm>
            <a:custGeom>
              <a:avLst/>
              <a:gdLst>
                <a:gd name="T0" fmla="*/ 4 w 7"/>
                <a:gd name="T1" fmla="*/ 0 h 7"/>
                <a:gd name="T2" fmla="*/ 2 w 7"/>
                <a:gd name="T3" fmla="*/ 0 h 7"/>
                <a:gd name="T4" fmla="*/ 1 w 7"/>
                <a:gd name="T5" fmla="*/ 5 h 7"/>
                <a:gd name="T6" fmla="*/ 6 w 7"/>
                <a:gd name="T7" fmla="*/ 6 h 7"/>
                <a:gd name="T8" fmla="*/ 7 w 7"/>
                <a:gd name="T9" fmla="*/ 3 h 7"/>
                <a:gd name="T10" fmla="*/ 6 w 7"/>
                <a:gd name="T11" fmla="*/ 1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2141"/>
            <p:cNvSpPr/>
            <p:nvPr/>
          </p:nvSpPr>
          <p:spPr bwMode="auto">
            <a:xfrm>
              <a:off x="4268991" y="2895383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0 w 8"/>
                <a:gd name="T3" fmla="*/ 3 h 8"/>
                <a:gd name="T4" fmla="*/ 1 w 8"/>
                <a:gd name="T5" fmla="*/ 6 h 8"/>
                <a:gd name="T6" fmla="*/ 6 w 8"/>
                <a:gd name="T7" fmla="*/ 7 h 8"/>
                <a:gd name="T8" fmla="*/ 7 w 8"/>
                <a:gd name="T9" fmla="*/ 2 h 8"/>
                <a:gd name="T10" fmla="*/ 2 w 8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3" y="7"/>
                    <a:pt x="4" y="8"/>
                    <a:pt x="6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2142"/>
            <p:cNvSpPr/>
            <p:nvPr/>
          </p:nvSpPr>
          <p:spPr bwMode="auto">
            <a:xfrm>
              <a:off x="4252904" y="2912933"/>
              <a:ext cx="23400" cy="23400"/>
            </a:xfrm>
            <a:custGeom>
              <a:avLst/>
              <a:gdLst>
                <a:gd name="T0" fmla="*/ 6 w 7"/>
                <a:gd name="T1" fmla="*/ 1 h 7"/>
                <a:gd name="T2" fmla="*/ 4 w 7"/>
                <a:gd name="T3" fmla="*/ 0 h 7"/>
                <a:gd name="T4" fmla="*/ 1 w 7"/>
                <a:gd name="T5" fmla="*/ 2 h 7"/>
                <a:gd name="T6" fmla="*/ 1 w 7"/>
                <a:gd name="T7" fmla="*/ 5 h 7"/>
                <a:gd name="T8" fmla="*/ 2 w 7"/>
                <a:gd name="T9" fmla="*/ 7 h 7"/>
                <a:gd name="T10" fmla="*/ 5 w 7"/>
                <a:gd name="T11" fmla="*/ 7 h 7"/>
                <a:gd name="T12" fmla="*/ 7 w 7"/>
                <a:gd name="T13" fmla="*/ 6 h 7"/>
                <a:gd name="T14" fmla="*/ 7 w 7"/>
                <a:gd name="T15" fmla="*/ 3 h 7"/>
                <a:gd name="T16" fmla="*/ 6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2143"/>
            <p:cNvSpPr/>
            <p:nvPr/>
          </p:nvSpPr>
          <p:spPr bwMode="auto">
            <a:xfrm>
              <a:off x="4241203" y="2933409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3 w 8"/>
                <a:gd name="T3" fmla="*/ 1 h 8"/>
                <a:gd name="T4" fmla="*/ 1 w 8"/>
                <a:gd name="T5" fmla="*/ 3 h 8"/>
                <a:gd name="T6" fmla="*/ 4 w 8"/>
                <a:gd name="T7" fmla="*/ 7 h 8"/>
                <a:gd name="T8" fmla="*/ 8 w 8"/>
                <a:gd name="T9" fmla="*/ 5 h 8"/>
                <a:gd name="T10" fmla="*/ 7 w 8"/>
                <a:gd name="T11" fmla="*/ 3 h 8"/>
                <a:gd name="T12" fmla="*/ 5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5" y="8"/>
                    <a:pt x="7" y="7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2144"/>
            <p:cNvSpPr/>
            <p:nvPr/>
          </p:nvSpPr>
          <p:spPr bwMode="auto">
            <a:xfrm>
              <a:off x="4238278" y="2958271"/>
              <a:ext cx="27788" cy="23400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4 h 7"/>
                <a:gd name="T4" fmla="*/ 4 w 8"/>
                <a:gd name="T5" fmla="*/ 7 h 7"/>
                <a:gd name="T6" fmla="*/ 7 w 8"/>
                <a:gd name="T7" fmla="*/ 4 h 7"/>
                <a:gd name="T8" fmla="*/ 5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0"/>
                    <a:pt x="1" y="1"/>
                    <a:pt x="1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8" y="3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2145"/>
            <p:cNvSpPr/>
            <p:nvPr/>
          </p:nvSpPr>
          <p:spPr bwMode="auto">
            <a:xfrm>
              <a:off x="4238278" y="2981671"/>
              <a:ext cx="24863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4 h 7"/>
                <a:gd name="T4" fmla="*/ 3 w 7"/>
                <a:gd name="T5" fmla="*/ 7 h 7"/>
                <a:gd name="T6" fmla="*/ 7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2146"/>
            <p:cNvSpPr/>
            <p:nvPr/>
          </p:nvSpPr>
          <p:spPr bwMode="auto">
            <a:xfrm>
              <a:off x="4369904" y="3050410"/>
              <a:ext cx="68738" cy="17550"/>
            </a:xfrm>
            <a:custGeom>
              <a:avLst/>
              <a:gdLst>
                <a:gd name="T0" fmla="*/ 17 w 20"/>
                <a:gd name="T1" fmla="*/ 2 h 5"/>
                <a:gd name="T2" fmla="*/ 14 w 20"/>
                <a:gd name="T3" fmla="*/ 1 h 5"/>
                <a:gd name="T4" fmla="*/ 12 w 20"/>
                <a:gd name="T5" fmla="*/ 0 h 5"/>
                <a:gd name="T6" fmla="*/ 10 w 20"/>
                <a:gd name="T7" fmla="*/ 0 h 5"/>
                <a:gd name="T8" fmla="*/ 8 w 20"/>
                <a:gd name="T9" fmla="*/ 0 h 5"/>
                <a:gd name="T10" fmla="*/ 6 w 20"/>
                <a:gd name="T11" fmla="*/ 1 h 5"/>
                <a:gd name="T12" fmla="*/ 4 w 20"/>
                <a:gd name="T13" fmla="*/ 1 h 5"/>
                <a:gd name="T14" fmla="*/ 3 w 20"/>
                <a:gd name="T15" fmla="*/ 2 h 5"/>
                <a:gd name="T16" fmla="*/ 0 w 20"/>
                <a:gd name="T17" fmla="*/ 5 h 5"/>
                <a:gd name="T18" fmla="*/ 3 w 20"/>
                <a:gd name="T19" fmla="*/ 3 h 5"/>
                <a:gd name="T20" fmla="*/ 4 w 20"/>
                <a:gd name="T21" fmla="*/ 2 h 5"/>
                <a:gd name="T22" fmla="*/ 6 w 20"/>
                <a:gd name="T23" fmla="*/ 1 h 5"/>
                <a:gd name="T24" fmla="*/ 8 w 20"/>
                <a:gd name="T25" fmla="*/ 1 h 5"/>
                <a:gd name="T26" fmla="*/ 10 w 20"/>
                <a:gd name="T27" fmla="*/ 1 h 5"/>
                <a:gd name="T28" fmla="*/ 11 w 20"/>
                <a:gd name="T29" fmla="*/ 1 h 5"/>
                <a:gd name="T30" fmla="*/ 13 w 20"/>
                <a:gd name="T31" fmla="*/ 2 h 5"/>
                <a:gd name="T32" fmla="*/ 17 w 20"/>
                <a:gd name="T33" fmla="*/ 3 h 5"/>
                <a:gd name="T34" fmla="*/ 20 w 20"/>
                <a:gd name="T35" fmla="*/ 4 h 5"/>
                <a:gd name="T36" fmla="*/ 19 w 20"/>
                <a:gd name="T37" fmla="*/ 3 h 5"/>
                <a:gd name="T38" fmla="*/ 17 w 20"/>
                <a:gd name="T3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5">
                  <a:moveTo>
                    <a:pt x="17" y="2"/>
                  </a:moveTo>
                  <a:cubicBezTo>
                    <a:pt x="16" y="2"/>
                    <a:pt x="15" y="1"/>
                    <a:pt x="14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5" y="2"/>
                    <a:pt x="16" y="2"/>
                    <a:pt x="17" y="3"/>
                  </a:cubicBezTo>
                  <a:cubicBezTo>
                    <a:pt x="18" y="3"/>
                    <a:pt x="20" y="4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3"/>
                    <a:pt x="18" y="2"/>
                    <a:pt x="17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2147"/>
            <p:cNvSpPr/>
            <p:nvPr/>
          </p:nvSpPr>
          <p:spPr bwMode="auto">
            <a:xfrm>
              <a:off x="4459118" y="3050410"/>
              <a:ext cx="70201" cy="17550"/>
            </a:xfrm>
            <a:custGeom>
              <a:avLst/>
              <a:gdLst>
                <a:gd name="T0" fmla="*/ 17 w 20"/>
                <a:gd name="T1" fmla="*/ 2 h 5"/>
                <a:gd name="T2" fmla="*/ 16 w 20"/>
                <a:gd name="T3" fmla="*/ 1 h 5"/>
                <a:gd name="T4" fmla="*/ 14 w 20"/>
                <a:gd name="T5" fmla="*/ 1 h 5"/>
                <a:gd name="T6" fmla="*/ 12 w 20"/>
                <a:gd name="T7" fmla="*/ 0 h 5"/>
                <a:gd name="T8" fmla="*/ 10 w 20"/>
                <a:gd name="T9" fmla="*/ 0 h 5"/>
                <a:gd name="T10" fmla="*/ 8 w 20"/>
                <a:gd name="T11" fmla="*/ 0 h 5"/>
                <a:gd name="T12" fmla="*/ 6 w 20"/>
                <a:gd name="T13" fmla="*/ 1 h 5"/>
                <a:gd name="T14" fmla="*/ 3 w 20"/>
                <a:gd name="T15" fmla="*/ 2 h 5"/>
                <a:gd name="T16" fmla="*/ 1 w 20"/>
                <a:gd name="T17" fmla="*/ 3 h 5"/>
                <a:gd name="T18" fmla="*/ 0 w 20"/>
                <a:gd name="T19" fmla="*/ 4 h 5"/>
                <a:gd name="T20" fmla="*/ 3 w 20"/>
                <a:gd name="T21" fmla="*/ 3 h 5"/>
                <a:gd name="T22" fmla="*/ 7 w 20"/>
                <a:gd name="T23" fmla="*/ 2 h 5"/>
                <a:gd name="T24" fmla="*/ 8 w 20"/>
                <a:gd name="T25" fmla="*/ 1 h 5"/>
                <a:gd name="T26" fmla="*/ 10 w 20"/>
                <a:gd name="T27" fmla="*/ 1 h 5"/>
                <a:gd name="T28" fmla="*/ 12 w 20"/>
                <a:gd name="T29" fmla="*/ 1 h 5"/>
                <a:gd name="T30" fmla="*/ 14 w 20"/>
                <a:gd name="T31" fmla="*/ 1 h 5"/>
                <a:gd name="T32" fmla="*/ 16 w 20"/>
                <a:gd name="T33" fmla="*/ 2 h 5"/>
                <a:gd name="T34" fmla="*/ 17 w 20"/>
                <a:gd name="T35" fmla="*/ 3 h 5"/>
                <a:gd name="T36" fmla="*/ 20 w 20"/>
                <a:gd name="T37" fmla="*/ 5 h 5"/>
                <a:gd name="T38" fmla="*/ 17 w 20"/>
                <a:gd name="T3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5">
                  <a:moveTo>
                    <a:pt x="17" y="2"/>
                  </a:moveTo>
                  <a:cubicBezTo>
                    <a:pt x="17" y="2"/>
                    <a:pt x="16" y="2"/>
                    <a:pt x="16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7" y="3"/>
                    <a:pt x="17" y="3"/>
                  </a:cubicBezTo>
                  <a:cubicBezTo>
                    <a:pt x="19" y="4"/>
                    <a:pt x="20" y="5"/>
                    <a:pt x="20" y="5"/>
                  </a:cubicBezTo>
                  <a:cubicBezTo>
                    <a:pt x="20" y="5"/>
                    <a:pt x="19" y="4"/>
                    <a:pt x="17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2148"/>
            <p:cNvSpPr/>
            <p:nvPr/>
          </p:nvSpPr>
          <p:spPr bwMode="auto">
            <a:xfrm>
              <a:off x="4266065" y="2867595"/>
              <a:ext cx="114076" cy="190127"/>
            </a:xfrm>
            <a:custGeom>
              <a:avLst/>
              <a:gdLst>
                <a:gd name="T0" fmla="*/ 29 w 33"/>
                <a:gd name="T1" fmla="*/ 1 h 55"/>
                <a:gd name="T2" fmla="*/ 20 w 33"/>
                <a:gd name="T3" fmla="*/ 7 h 55"/>
                <a:gd name="T4" fmla="*/ 13 w 33"/>
                <a:gd name="T5" fmla="*/ 19 h 55"/>
                <a:gd name="T6" fmla="*/ 5 w 33"/>
                <a:gd name="T7" fmla="*/ 26 h 55"/>
                <a:gd name="T8" fmla="*/ 1 w 33"/>
                <a:gd name="T9" fmla="*/ 36 h 55"/>
                <a:gd name="T10" fmla="*/ 3 w 33"/>
                <a:gd name="T11" fmla="*/ 49 h 55"/>
                <a:gd name="T12" fmla="*/ 10 w 33"/>
                <a:gd name="T13" fmla="*/ 54 h 55"/>
                <a:gd name="T14" fmla="*/ 13 w 33"/>
                <a:gd name="T15" fmla="*/ 42 h 55"/>
                <a:gd name="T16" fmla="*/ 21 w 33"/>
                <a:gd name="T17" fmla="*/ 23 h 55"/>
                <a:gd name="T18" fmla="*/ 30 w 33"/>
                <a:gd name="T19" fmla="*/ 14 h 55"/>
                <a:gd name="T20" fmla="*/ 29 w 33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55">
                  <a:moveTo>
                    <a:pt x="29" y="1"/>
                  </a:moveTo>
                  <a:cubicBezTo>
                    <a:pt x="26" y="0"/>
                    <a:pt x="22" y="5"/>
                    <a:pt x="20" y="7"/>
                  </a:cubicBezTo>
                  <a:cubicBezTo>
                    <a:pt x="18" y="9"/>
                    <a:pt x="16" y="16"/>
                    <a:pt x="13" y="19"/>
                  </a:cubicBezTo>
                  <a:cubicBezTo>
                    <a:pt x="11" y="22"/>
                    <a:pt x="7" y="25"/>
                    <a:pt x="5" y="26"/>
                  </a:cubicBezTo>
                  <a:cubicBezTo>
                    <a:pt x="4" y="28"/>
                    <a:pt x="2" y="33"/>
                    <a:pt x="1" y="36"/>
                  </a:cubicBezTo>
                  <a:cubicBezTo>
                    <a:pt x="0" y="38"/>
                    <a:pt x="2" y="46"/>
                    <a:pt x="3" y="49"/>
                  </a:cubicBezTo>
                  <a:cubicBezTo>
                    <a:pt x="3" y="51"/>
                    <a:pt x="5" y="55"/>
                    <a:pt x="10" y="54"/>
                  </a:cubicBezTo>
                  <a:cubicBezTo>
                    <a:pt x="14" y="52"/>
                    <a:pt x="12" y="50"/>
                    <a:pt x="13" y="42"/>
                  </a:cubicBezTo>
                  <a:cubicBezTo>
                    <a:pt x="14" y="34"/>
                    <a:pt x="15" y="34"/>
                    <a:pt x="21" y="23"/>
                  </a:cubicBezTo>
                  <a:cubicBezTo>
                    <a:pt x="27" y="13"/>
                    <a:pt x="28" y="17"/>
                    <a:pt x="30" y="14"/>
                  </a:cubicBezTo>
                  <a:cubicBezTo>
                    <a:pt x="33" y="11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2149"/>
            <p:cNvSpPr/>
            <p:nvPr/>
          </p:nvSpPr>
          <p:spPr bwMode="auto">
            <a:xfrm>
              <a:off x="4263141" y="2857358"/>
              <a:ext cx="134552" cy="190127"/>
            </a:xfrm>
            <a:custGeom>
              <a:avLst/>
              <a:gdLst>
                <a:gd name="T0" fmla="*/ 36 w 39"/>
                <a:gd name="T1" fmla="*/ 1 h 55"/>
                <a:gd name="T2" fmla="*/ 23 w 39"/>
                <a:gd name="T3" fmla="*/ 6 h 55"/>
                <a:gd name="T4" fmla="*/ 15 w 39"/>
                <a:gd name="T5" fmla="*/ 17 h 55"/>
                <a:gd name="T6" fmla="*/ 8 w 39"/>
                <a:gd name="T7" fmla="*/ 24 h 55"/>
                <a:gd name="T8" fmla="*/ 5 w 39"/>
                <a:gd name="T9" fmla="*/ 32 h 55"/>
                <a:gd name="T10" fmla="*/ 2 w 39"/>
                <a:gd name="T11" fmla="*/ 47 h 55"/>
                <a:gd name="T12" fmla="*/ 11 w 39"/>
                <a:gd name="T13" fmla="*/ 54 h 55"/>
                <a:gd name="T14" fmla="*/ 15 w 39"/>
                <a:gd name="T15" fmla="*/ 39 h 55"/>
                <a:gd name="T16" fmla="*/ 22 w 39"/>
                <a:gd name="T17" fmla="*/ 26 h 55"/>
                <a:gd name="T18" fmla="*/ 31 w 39"/>
                <a:gd name="T19" fmla="*/ 17 h 55"/>
                <a:gd name="T20" fmla="*/ 36 w 39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55">
                  <a:moveTo>
                    <a:pt x="36" y="1"/>
                  </a:moveTo>
                  <a:cubicBezTo>
                    <a:pt x="33" y="0"/>
                    <a:pt x="24" y="4"/>
                    <a:pt x="23" y="6"/>
                  </a:cubicBezTo>
                  <a:cubicBezTo>
                    <a:pt x="21" y="8"/>
                    <a:pt x="17" y="14"/>
                    <a:pt x="15" y="17"/>
                  </a:cubicBezTo>
                  <a:cubicBezTo>
                    <a:pt x="12" y="20"/>
                    <a:pt x="10" y="22"/>
                    <a:pt x="8" y="24"/>
                  </a:cubicBezTo>
                  <a:cubicBezTo>
                    <a:pt x="7" y="26"/>
                    <a:pt x="7" y="30"/>
                    <a:pt x="5" y="32"/>
                  </a:cubicBezTo>
                  <a:cubicBezTo>
                    <a:pt x="0" y="36"/>
                    <a:pt x="0" y="40"/>
                    <a:pt x="2" y="47"/>
                  </a:cubicBezTo>
                  <a:cubicBezTo>
                    <a:pt x="3" y="49"/>
                    <a:pt x="6" y="55"/>
                    <a:pt x="11" y="54"/>
                  </a:cubicBezTo>
                  <a:cubicBezTo>
                    <a:pt x="15" y="53"/>
                    <a:pt x="14" y="47"/>
                    <a:pt x="15" y="39"/>
                  </a:cubicBezTo>
                  <a:cubicBezTo>
                    <a:pt x="16" y="31"/>
                    <a:pt x="16" y="37"/>
                    <a:pt x="22" y="26"/>
                  </a:cubicBezTo>
                  <a:cubicBezTo>
                    <a:pt x="28" y="16"/>
                    <a:pt x="29" y="20"/>
                    <a:pt x="31" y="17"/>
                  </a:cubicBezTo>
                  <a:cubicBezTo>
                    <a:pt x="34" y="14"/>
                    <a:pt x="39" y="2"/>
                    <a:pt x="3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2150"/>
            <p:cNvSpPr/>
            <p:nvPr/>
          </p:nvSpPr>
          <p:spPr bwMode="auto">
            <a:xfrm>
              <a:off x="4252904" y="2996297"/>
              <a:ext cx="26325" cy="23400"/>
            </a:xfrm>
            <a:custGeom>
              <a:avLst/>
              <a:gdLst>
                <a:gd name="T0" fmla="*/ 6 w 8"/>
                <a:gd name="T1" fmla="*/ 1 h 7"/>
                <a:gd name="T2" fmla="*/ 4 w 8"/>
                <a:gd name="T3" fmla="*/ 0 h 7"/>
                <a:gd name="T4" fmla="*/ 1 w 8"/>
                <a:gd name="T5" fmla="*/ 1 h 7"/>
                <a:gd name="T6" fmla="*/ 1 w 8"/>
                <a:gd name="T7" fmla="*/ 4 h 7"/>
                <a:gd name="T8" fmla="*/ 5 w 8"/>
                <a:gd name="T9" fmla="*/ 7 h 7"/>
                <a:gd name="T10" fmla="*/ 7 w 8"/>
                <a:gd name="T11" fmla="*/ 3 h 7"/>
                <a:gd name="T12" fmla="*/ 6 w 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2151"/>
            <p:cNvSpPr/>
            <p:nvPr/>
          </p:nvSpPr>
          <p:spPr bwMode="auto">
            <a:xfrm>
              <a:off x="4255828" y="2971434"/>
              <a:ext cx="23400" cy="24863"/>
            </a:xfrm>
            <a:custGeom>
              <a:avLst/>
              <a:gdLst>
                <a:gd name="T0" fmla="*/ 0 w 7"/>
                <a:gd name="T1" fmla="*/ 3 h 7"/>
                <a:gd name="T2" fmla="*/ 0 w 7"/>
                <a:gd name="T3" fmla="*/ 6 h 7"/>
                <a:gd name="T4" fmla="*/ 3 w 7"/>
                <a:gd name="T5" fmla="*/ 7 h 7"/>
                <a:gd name="T6" fmla="*/ 5 w 7"/>
                <a:gd name="T7" fmla="*/ 6 h 7"/>
                <a:gd name="T8" fmla="*/ 6 w 7"/>
                <a:gd name="T9" fmla="*/ 5 h 7"/>
                <a:gd name="T10" fmla="*/ 5 w 7"/>
                <a:gd name="T11" fmla="*/ 1 h 7"/>
                <a:gd name="T12" fmla="*/ 0 w 7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0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2152"/>
            <p:cNvSpPr/>
            <p:nvPr/>
          </p:nvSpPr>
          <p:spPr bwMode="auto">
            <a:xfrm>
              <a:off x="4268991" y="2953883"/>
              <a:ext cx="24863" cy="24863"/>
            </a:xfrm>
            <a:custGeom>
              <a:avLst/>
              <a:gdLst>
                <a:gd name="T0" fmla="*/ 5 w 7"/>
                <a:gd name="T1" fmla="*/ 0 h 7"/>
                <a:gd name="T2" fmla="*/ 1 w 7"/>
                <a:gd name="T3" fmla="*/ 1 h 7"/>
                <a:gd name="T4" fmla="*/ 1 w 7"/>
                <a:gd name="T5" fmla="*/ 1 h 7"/>
                <a:gd name="T6" fmla="*/ 0 w 7"/>
                <a:gd name="T7" fmla="*/ 2 h 7"/>
                <a:gd name="T8" fmla="*/ 0 w 7"/>
                <a:gd name="T9" fmla="*/ 3 h 7"/>
                <a:gd name="T10" fmla="*/ 1 w 7"/>
                <a:gd name="T11" fmla="*/ 6 h 7"/>
                <a:gd name="T12" fmla="*/ 3 w 7"/>
                <a:gd name="T13" fmla="*/ 7 h 7"/>
                <a:gd name="T14" fmla="*/ 5 w 7"/>
                <a:gd name="T15" fmla="*/ 7 h 7"/>
                <a:gd name="T16" fmla="*/ 5 w 7"/>
                <a:gd name="T17" fmla="*/ 6 h 7"/>
                <a:gd name="T18" fmla="*/ 6 w 7"/>
                <a:gd name="T19" fmla="*/ 6 h 7"/>
                <a:gd name="T20" fmla="*/ 7 w 7"/>
                <a:gd name="T21" fmla="*/ 2 h 7"/>
                <a:gd name="T22" fmla="*/ 5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2153"/>
            <p:cNvSpPr/>
            <p:nvPr/>
          </p:nvSpPr>
          <p:spPr bwMode="auto">
            <a:xfrm>
              <a:off x="4276304" y="2930483"/>
              <a:ext cx="24863" cy="27788"/>
            </a:xfrm>
            <a:custGeom>
              <a:avLst/>
              <a:gdLst>
                <a:gd name="T0" fmla="*/ 4 w 7"/>
                <a:gd name="T1" fmla="*/ 0 h 8"/>
                <a:gd name="T2" fmla="*/ 2 w 7"/>
                <a:gd name="T3" fmla="*/ 1 h 8"/>
                <a:gd name="T4" fmla="*/ 1 w 7"/>
                <a:gd name="T5" fmla="*/ 3 h 8"/>
                <a:gd name="T6" fmla="*/ 3 w 7"/>
                <a:gd name="T7" fmla="*/ 7 h 8"/>
                <a:gd name="T8" fmla="*/ 7 w 7"/>
                <a:gd name="T9" fmla="*/ 5 h 8"/>
                <a:gd name="T10" fmla="*/ 6 w 7"/>
                <a:gd name="T11" fmla="*/ 1 h 8"/>
                <a:gd name="T12" fmla="*/ 4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8"/>
                    <a:pt x="7" y="6"/>
                    <a:pt x="7" y="5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2154"/>
            <p:cNvSpPr/>
            <p:nvPr/>
          </p:nvSpPr>
          <p:spPr bwMode="auto">
            <a:xfrm>
              <a:off x="4293853" y="2912933"/>
              <a:ext cx="23400" cy="27788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6 w 7"/>
                <a:gd name="T5" fmla="*/ 6 h 8"/>
                <a:gd name="T6" fmla="*/ 6 w 7"/>
                <a:gd name="T7" fmla="*/ 1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8"/>
                    <a:pt x="4" y="8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2155"/>
            <p:cNvSpPr/>
            <p:nvPr/>
          </p:nvSpPr>
          <p:spPr bwMode="auto">
            <a:xfrm>
              <a:off x="4307016" y="2895383"/>
              <a:ext cx="27788" cy="24863"/>
            </a:xfrm>
            <a:custGeom>
              <a:avLst/>
              <a:gdLst>
                <a:gd name="T0" fmla="*/ 1 w 8"/>
                <a:gd name="T1" fmla="*/ 2 h 7"/>
                <a:gd name="T2" fmla="*/ 2 w 8"/>
                <a:gd name="T3" fmla="*/ 6 h 7"/>
                <a:gd name="T4" fmla="*/ 7 w 8"/>
                <a:gd name="T5" fmla="*/ 5 h 7"/>
                <a:gd name="T6" fmla="*/ 6 w 8"/>
                <a:gd name="T7" fmla="*/ 1 h 7"/>
                <a:gd name="T8" fmla="*/ 1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7"/>
                    <a:pt x="7" y="5"/>
                  </a:cubicBezTo>
                  <a:cubicBezTo>
                    <a:pt x="8" y="4"/>
                    <a:pt x="7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2156"/>
            <p:cNvSpPr/>
            <p:nvPr/>
          </p:nvSpPr>
          <p:spPr bwMode="auto">
            <a:xfrm>
              <a:off x="4321642" y="2874908"/>
              <a:ext cx="23400" cy="27788"/>
            </a:xfrm>
            <a:custGeom>
              <a:avLst/>
              <a:gdLst>
                <a:gd name="T0" fmla="*/ 1 w 7"/>
                <a:gd name="T1" fmla="*/ 2 h 8"/>
                <a:gd name="T2" fmla="*/ 2 w 7"/>
                <a:gd name="T3" fmla="*/ 7 h 8"/>
                <a:gd name="T4" fmla="*/ 6 w 7"/>
                <a:gd name="T5" fmla="*/ 6 h 8"/>
                <a:gd name="T6" fmla="*/ 6 w 7"/>
                <a:gd name="T7" fmla="*/ 1 h 8"/>
                <a:gd name="T8" fmla="*/ 1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7" y="4"/>
                    <a:pt x="7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2157"/>
            <p:cNvSpPr/>
            <p:nvPr/>
          </p:nvSpPr>
          <p:spPr bwMode="auto">
            <a:xfrm>
              <a:off x="4334803" y="2857358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6 h 8"/>
                <a:gd name="T4" fmla="*/ 6 w 8"/>
                <a:gd name="T5" fmla="*/ 7 h 8"/>
                <a:gd name="T6" fmla="*/ 8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5"/>
                    <a:pt x="2" y="6"/>
                  </a:cubicBezTo>
                  <a:cubicBezTo>
                    <a:pt x="3" y="7"/>
                    <a:pt x="5" y="8"/>
                    <a:pt x="6" y="7"/>
                  </a:cubicBezTo>
                  <a:cubicBezTo>
                    <a:pt x="8" y="6"/>
                    <a:pt x="8" y="4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2158"/>
            <p:cNvSpPr/>
            <p:nvPr/>
          </p:nvSpPr>
          <p:spPr bwMode="auto">
            <a:xfrm>
              <a:off x="4359667" y="2850045"/>
              <a:ext cx="27788" cy="24863"/>
            </a:xfrm>
            <a:custGeom>
              <a:avLst/>
              <a:gdLst>
                <a:gd name="T0" fmla="*/ 5 w 8"/>
                <a:gd name="T1" fmla="*/ 0 h 7"/>
                <a:gd name="T2" fmla="*/ 4 w 8"/>
                <a:gd name="T3" fmla="*/ 0 h 7"/>
                <a:gd name="T4" fmla="*/ 3 w 8"/>
                <a:gd name="T5" fmla="*/ 0 h 7"/>
                <a:gd name="T6" fmla="*/ 1 w 8"/>
                <a:gd name="T7" fmla="*/ 5 h 7"/>
                <a:gd name="T8" fmla="*/ 5 w 8"/>
                <a:gd name="T9" fmla="*/ 7 h 7"/>
                <a:gd name="T10" fmla="*/ 5 w 8"/>
                <a:gd name="T11" fmla="*/ 6 h 7"/>
                <a:gd name="T12" fmla="*/ 5 w 8"/>
                <a:gd name="T13" fmla="*/ 6 h 7"/>
                <a:gd name="T14" fmla="*/ 5 w 8"/>
                <a:gd name="T15" fmla="*/ 5 h 7"/>
                <a:gd name="T16" fmla="*/ 7 w 8"/>
                <a:gd name="T17" fmla="*/ 3 h 7"/>
                <a:gd name="T18" fmla="*/ 7 w 8"/>
                <a:gd name="T19" fmla="*/ 0 h 7"/>
                <a:gd name="T20" fmla="*/ 5 w 8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2159"/>
            <p:cNvSpPr/>
            <p:nvPr/>
          </p:nvSpPr>
          <p:spPr bwMode="auto">
            <a:xfrm>
              <a:off x="4377217" y="2857358"/>
              <a:ext cx="23400" cy="24863"/>
            </a:xfrm>
            <a:custGeom>
              <a:avLst/>
              <a:gdLst>
                <a:gd name="T0" fmla="*/ 5 w 7"/>
                <a:gd name="T1" fmla="*/ 0 h 7"/>
                <a:gd name="T2" fmla="*/ 4 w 7"/>
                <a:gd name="T3" fmla="*/ 0 h 7"/>
                <a:gd name="T4" fmla="*/ 4 w 7"/>
                <a:gd name="T5" fmla="*/ 0 h 7"/>
                <a:gd name="T6" fmla="*/ 3 w 7"/>
                <a:gd name="T7" fmla="*/ 0 h 7"/>
                <a:gd name="T8" fmla="*/ 2 w 7"/>
                <a:gd name="T9" fmla="*/ 1 h 7"/>
                <a:gd name="T10" fmla="*/ 1 w 7"/>
                <a:gd name="T11" fmla="*/ 4 h 7"/>
                <a:gd name="T12" fmla="*/ 0 w 7"/>
                <a:gd name="T13" fmla="*/ 5 h 7"/>
                <a:gd name="T14" fmla="*/ 0 w 7"/>
                <a:gd name="T15" fmla="*/ 5 h 7"/>
                <a:gd name="T16" fmla="*/ 1 w 7"/>
                <a:gd name="T17" fmla="*/ 6 h 7"/>
                <a:gd name="T18" fmla="*/ 3 w 7"/>
                <a:gd name="T19" fmla="*/ 7 h 7"/>
                <a:gd name="T20" fmla="*/ 6 w 7"/>
                <a:gd name="T21" fmla="*/ 7 h 7"/>
                <a:gd name="T22" fmla="*/ 7 w 7"/>
                <a:gd name="T23" fmla="*/ 6 h 7"/>
                <a:gd name="T24" fmla="*/ 7 w 7"/>
                <a:gd name="T25" fmla="*/ 3 h 7"/>
                <a:gd name="T26" fmla="*/ 5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2160"/>
            <p:cNvSpPr/>
            <p:nvPr/>
          </p:nvSpPr>
          <p:spPr bwMode="auto">
            <a:xfrm>
              <a:off x="4369904" y="2882221"/>
              <a:ext cx="27788" cy="23400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2 h 7"/>
                <a:gd name="T4" fmla="*/ 3 w 8"/>
                <a:gd name="T5" fmla="*/ 7 h 7"/>
                <a:gd name="T6" fmla="*/ 7 w 8"/>
                <a:gd name="T7" fmla="*/ 5 h 7"/>
                <a:gd name="T8" fmla="*/ 5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4" y="7"/>
                    <a:pt x="6" y="7"/>
                    <a:pt x="7" y="5"/>
                  </a:cubicBezTo>
                  <a:cubicBezTo>
                    <a:pt x="8" y="3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2161"/>
            <p:cNvSpPr/>
            <p:nvPr/>
          </p:nvSpPr>
          <p:spPr bwMode="auto">
            <a:xfrm>
              <a:off x="4362592" y="2902696"/>
              <a:ext cx="24863" cy="23400"/>
            </a:xfrm>
            <a:custGeom>
              <a:avLst/>
              <a:gdLst>
                <a:gd name="T0" fmla="*/ 5 w 7"/>
                <a:gd name="T1" fmla="*/ 1 h 7"/>
                <a:gd name="T2" fmla="*/ 0 w 7"/>
                <a:gd name="T3" fmla="*/ 2 h 7"/>
                <a:gd name="T4" fmla="*/ 0 w 7"/>
                <a:gd name="T5" fmla="*/ 3 h 7"/>
                <a:gd name="T6" fmla="*/ 0 w 7"/>
                <a:gd name="T7" fmla="*/ 6 h 7"/>
                <a:gd name="T8" fmla="*/ 2 w 7"/>
                <a:gd name="T9" fmla="*/ 7 h 7"/>
                <a:gd name="T10" fmla="*/ 6 w 7"/>
                <a:gd name="T11" fmla="*/ 6 h 7"/>
                <a:gd name="T12" fmla="*/ 5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4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2162"/>
            <p:cNvSpPr/>
            <p:nvPr/>
          </p:nvSpPr>
          <p:spPr bwMode="auto">
            <a:xfrm>
              <a:off x="4342116" y="2915859"/>
              <a:ext cx="24863" cy="24863"/>
            </a:xfrm>
            <a:custGeom>
              <a:avLst/>
              <a:gdLst>
                <a:gd name="T0" fmla="*/ 4 w 7"/>
                <a:gd name="T1" fmla="*/ 0 h 7"/>
                <a:gd name="T2" fmla="*/ 1 w 7"/>
                <a:gd name="T3" fmla="*/ 1 h 7"/>
                <a:gd name="T4" fmla="*/ 0 w 7"/>
                <a:gd name="T5" fmla="*/ 4 h 7"/>
                <a:gd name="T6" fmla="*/ 1 w 7"/>
                <a:gd name="T7" fmla="*/ 6 h 7"/>
                <a:gd name="T8" fmla="*/ 6 w 7"/>
                <a:gd name="T9" fmla="*/ 6 h 7"/>
                <a:gd name="T10" fmla="*/ 6 w 7"/>
                <a:gd name="T11" fmla="*/ 4 h 7"/>
                <a:gd name="T12" fmla="*/ 6 w 7"/>
                <a:gd name="T13" fmla="*/ 2 h 7"/>
                <a:gd name="T14" fmla="*/ 4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2163"/>
            <p:cNvSpPr/>
            <p:nvPr/>
          </p:nvSpPr>
          <p:spPr bwMode="auto">
            <a:xfrm>
              <a:off x="4324566" y="2933409"/>
              <a:ext cx="27788" cy="27788"/>
            </a:xfrm>
            <a:custGeom>
              <a:avLst/>
              <a:gdLst>
                <a:gd name="T0" fmla="*/ 1 w 8"/>
                <a:gd name="T1" fmla="*/ 2 h 8"/>
                <a:gd name="T2" fmla="*/ 2 w 8"/>
                <a:gd name="T3" fmla="*/ 7 h 8"/>
                <a:gd name="T4" fmla="*/ 7 w 8"/>
                <a:gd name="T5" fmla="*/ 6 h 8"/>
                <a:gd name="T6" fmla="*/ 6 w 8"/>
                <a:gd name="T7" fmla="*/ 1 h 8"/>
                <a:gd name="T8" fmla="*/ 1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ubicBezTo>
                    <a:pt x="5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2164"/>
            <p:cNvSpPr/>
            <p:nvPr/>
          </p:nvSpPr>
          <p:spPr bwMode="auto">
            <a:xfrm>
              <a:off x="4314329" y="2953883"/>
              <a:ext cx="24863" cy="24863"/>
            </a:xfrm>
            <a:custGeom>
              <a:avLst/>
              <a:gdLst>
                <a:gd name="T0" fmla="*/ 1 w 7"/>
                <a:gd name="T1" fmla="*/ 1 h 7"/>
                <a:gd name="T2" fmla="*/ 0 w 7"/>
                <a:gd name="T3" fmla="*/ 4 h 7"/>
                <a:gd name="T4" fmla="*/ 0 w 7"/>
                <a:gd name="T5" fmla="*/ 5 h 7"/>
                <a:gd name="T6" fmla="*/ 1 w 7"/>
                <a:gd name="T7" fmla="*/ 6 h 7"/>
                <a:gd name="T8" fmla="*/ 2 w 7"/>
                <a:gd name="T9" fmla="*/ 7 h 7"/>
                <a:gd name="T10" fmla="*/ 3 w 7"/>
                <a:gd name="T11" fmla="*/ 7 h 7"/>
                <a:gd name="T12" fmla="*/ 6 w 7"/>
                <a:gd name="T13" fmla="*/ 6 h 7"/>
                <a:gd name="T14" fmla="*/ 5 w 7"/>
                <a:gd name="T15" fmla="*/ 1 h 7"/>
                <a:gd name="T16" fmla="*/ 1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4"/>
                    <a:pt x="7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9" name="Freeform 2165"/>
            <p:cNvSpPr/>
            <p:nvPr/>
          </p:nvSpPr>
          <p:spPr bwMode="auto">
            <a:xfrm>
              <a:off x="4301166" y="2971434"/>
              <a:ext cx="23400" cy="27788"/>
            </a:xfrm>
            <a:custGeom>
              <a:avLst/>
              <a:gdLst>
                <a:gd name="T0" fmla="*/ 7 w 7"/>
                <a:gd name="T1" fmla="*/ 3 h 8"/>
                <a:gd name="T2" fmla="*/ 5 w 7"/>
                <a:gd name="T3" fmla="*/ 1 h 8"/>
                <a:gd name="T4" fmla="*/ 2 w 7"/>
                <a:gd name="T5" fmla="*/ 1 h 8"/>
                <a:gd name="T6" fmla="*/ 1 w 7"/>
                <a:gd name="T7" fmla="*/ 2 h 8"/>
                <a:gd name="T8" fmla="*/ 1 w 7"/>
                <a:gd name="T9" fmla="*/ 4 h 8"/>
                <a:gd name="T10" fmla="*/ 4 w 7"/>
                <a:gd name="T11" fmla="*/ 8 h 8"/>
                <a:gd name="T12" fmla="*/ 7 w 7"/>
                <a:gd name="T13" fmla="*/ 5 h 8"/>
                <a:gd name="T14" fmla="*/ 7 w 7"/>
                <a:gd name="T15" fmla="*/ 4 h 8"/>
                <a:gd name="T16" fmla="*/ 7 w 7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5" y="8"/>
                    <a:pt x="7" y="7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0" name="Freeform 2166"/>
            <p:cNvSpPr/>
            <p:nvPr/>
          </p:nvSpPr>
          <p:spPr bwMode="auto">
            <a:xfrm>
              <a:off x="4301166" y="2999221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7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2167"/>
            <p:cNvSpPr/>
            <p:nvPr/>
          </p:nvSpPr>
          <p:spPr bwMode="auto">
            <a:xfrm>
              <a:off x="4296779" y="3024084"/>
              <a:ext cx="27788" cy="23400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2 h 7"/>
                <a:gd name="T4" fmla="*/ 1 w 8"/>
                <a:gd name="T5" fmla="*/ 3 h 7"/>
                <a:gd name="T6" fmla="*/ 2 w 8"/>
                <a:gd name="T7" fmla="*/ 6 h 7"/>
                <a:gd name="T8" fmla="*/ 4 w 8"/>
                <a:gd name="T9" fmla="*/ 7 h 7"/>
                <a:gd name="T10" fmla="*/ 7 w 8"/>
                <a:gd name="T11" fmla="*/ 4 h 7"/>
                <a:gd name="T12" fmla="*/ 4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2168"/>
            <p:cNvSpPr/>
            <p:nvPr/>
          </p:nvSpPr>
          <p:spPr bwMode="auto">
            <a:xfrm>
              <a:off x="4279228" y="3034322"/>
              <a:ext cx="24863" cy="23400"/>
            </a:xfrm>
            <a:custGeom>
              <a:avLst/>
              <a:gdLst>
                <a:gd name="T0" fmla="*/ 5 w 7"/>
                <a:gd name="T1" fmla="*/ 1 h 7"/>
                <a:gd name="T2" fmla="*/ 4 w 7"/>
                <a:gd name="T3" fmla="*/ 0 h 7"/>
                <a:gd name="T4" fmla="*/ 1 w 7"/>
                <a:gd name="T5" fmla="*/ 2 h 7"/>
                <a:gd name="T6" fmla="*/ 0 w 7"/>
                <a:gd name="T7" fmla="*/ 4 h 7"/>
                <a:gd name="T8" fmla="*/ 3 w 7"/>
                <a:gd name="T9" fmla="*/ 7 h 7"/>
                <a:gd name="T10" fmla="*/ 7 w 7"/>
                <a:gd name="T11" fmla="*/ 6 h 7"/>
                <a:gd name="T12" fmla="*/ 7 w 7"/>
                <a:gd name="T13" fmla="*/ 3 h 7"/>
                <a:gd name="T14" fmla="*/ 5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3" y="7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2169"/>
            <p:cNvSpPr/>
            <p:nvPr/>
          </p:nvSpPr>
          <p:spPr bwMode="auto">
            <a:xfrm>
              <a:off x="4258754" y="3016771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6 h 8"/>
                <a:gd name="T4" fmla="*/ 7 w 8"/>
                <a:gd name="T5" fmla="*/ 7 h 8"/>
                <a:gd name="T6" fmla="*/ 7 w 8"/>
                <a:gd name="T7" fmla="*/ 2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1"/>
                    <a:pt x="0" y="4"/>
                    <a:pt x="2" y="6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2170"/>
            <p:cNvSpPr/>
            <p:nvPr/>
          </p:nvSpPr>
          <p:spPr bwMode="auto">
            <a:xfrm>
              <a:off x="4618531" y="3926456"/>
              <a:ext cx="118463" cy="481168"/>
            </a:xfrm>
            <a:custGeom>
              <a:avLst/>
              <a:gdLst>
                <a:gd name="T0" fmla="*/ 0 w 34"/>
                <a:gd name="T1" fmla="*/ 0 h 139"/>
                <a:gd name="T2" fmla="*/ 8 w 34"/>
                <a:gd name="T3" fmla="*/ 20 h 139"/>
                <a:gd name="T4" fmla="*/ 24 w 34"/>
                <a:gd name="T5" fmla="*/ 76 h 139"/>
                <a:gd name="T6" fmla="*/ 22 w 34"/>
                <a:gd name="T7" fmla="*/ 122 h 139"/>
                <a:gd name="T8" fmla="*/ 20 w 34"/>
                <a:gd name="T9" fmla="*/ 139 h 139"/>
                <a:gd name="T10" fmla="*/ 33 w 34"/>
                <a:gd name="T11" fmla="*/ 130 h 139"/>
                <a:gd name="T12" fmla="*/ 34 w 34"/>
                <a:gd name="T13" fmla="*/ 56 h 139"/>
                <a:gd name="T14" fmla="*/ 11 w 34"/>
                <a:gd name="T15" fmla="*/ 0 h 139"/>
                <a:gd name="T16" fmla="*/ 0 w 34"/>
                <a:gd name="T1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9">
                  <a:moveTo>
                    <a:pt x="0" y="0"/>
                  </a:moveTo>
                  <a:cubicBezTo>
                    <a:pt x="2" y="5"/>
                    <a:pt x="8" y="17"/>
                    <a:pt x="8" y="20"/>
                  </a:cubicBezTo>
                  <a:cubicBezTo>
                    <a:pt x="8" y="24"/>
                    <a:pt x="23" y="67"/>
                    <a:pt x="24" y="76"/>
                  </a:cubicBezTo>
                  <a:cubicBezTo>
                    <a:pt x="25" y="86"/>
                    <a:pt x="25" y="102"/>
                    <a:pt x="22" y="122"/>
                  </a:cubicBezTo>
                  <a:cubicBezTo>
                    <a:pt x="20" y="132"/>
                    <a:pt x="20" y="137"/>
                    <a:pt x="20" y="139"/>
                  </a:cubicBezTo>
                  <a:cubicBezTo>
                    <a:pt x="31" y="136"/>
                    <a:pt x="33" y="130"/>
                    <a:pt x="33" y="130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Rectangle 2171"/>
            <p:cNvSpPr>
              <a:spLocks noChangeArrowheads="1"/>
            </p:cNvSpPr>
            <p:nvPr/>
          </p:nvSpPr>
          <p:spPr bwMode="auto">
            <a:xfrm>
              <a:off x="4663869" y="4040532"/>
              <a:ext cx="1463" cy="1463"/>
            </a:xfrm>
            <a:prstGeom prst="rect">
              <a:avLst/>
            </a:pr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2172"/>
            <p:cNvSpPr/>
            <p:nvPr/>
          </p:nvSpPr>
          <p:spPr bwMode="auto">
            <a:xfrm>
              <a:off x="4252904" y="3926456"/>
              <a:ext cx="410967" cy="114076"/>
            </a:xfrm>
            <a:custGeom>
              <a:avLst/>
              <a:gdLst>
                <a:gd name="T0" fmla="*/ 106 w 119"/>
                <a:gd name="T1" fmla="*/ 0 h 33"/>
                <a:gd name="T2" fmla="*/ 10 w 119"/>
                <a:gd name="T3" fmla="*/ 0 h 33"/>
                <a:gd name="T4" fmla="*/ 0 w 119"/>
                <a:gd name="T5" fmla="*/ 29 h 33"/>
                <a:gd name="T6" fmla="*/ 0 w 119"/>
                <a:gd name="T7" fmla="*/ 32 h 33"/>
                <a:gd name="T8" fmla="*/ 36 w 119"/>
                <a:gd name="T9" fmla="*/ 29 h 33"/>
                <a:gd name="T10" fmla="*/ 91 w 119"/>
                <a:gd name="T11" fmla="*/ 24 h 33"/>
                <a:gd name="T12" fmla="*/ 119 w 119"/>
                <a:gd name="T13" fmla="*/ 33 h 33"/>
                <a:gd name="T14" fmla="*/ 114 w 119"/>
                <a:gd name="T15" fmla="*/ 20 h 33"/>
                <a:gd name="T16" fmla="*/ 106 w 11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33">
                  <a:moveTo>
                    <a:pt x="106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32"/>
                    <a:pt x="23" y="31"/>
                    <a:pt x="36" y="29"/>
                  </a:cubicBezTo>
                  <a:cubicBezTo>
                    <a:pt x="53" y="26"/>
                    <a:pt x="78" y="23"/>
                    <a:pt x="91" y="24"/>
                  </a:cubicBezTo>
                  <a:cubicBezTo>
                    <a:pt x="103" y="25"/>
                    <a:pt x="114" y="24"/>
                    <a:pt x="119" y="33"/>
                  </a:cubicBezTo>
                  <a:cubicBezTo>
                    <a:pt x="116" y="26"/>
                    <a:pt x="115" y="21"/>
                    <a:pt x="114" y="20"/>
                  </a:cubicBezTo>
                  <a:cubicBezTo>
                    <a:pt x="114" y="17"/>
                    <a:pt x="108" y="5"/>
                    <a:pt x="106" y="0"/>
                  </a:cubicBezTo>
                  <a:close/>
                </a:path>
              </a:pathLst>
            </a:cu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2173"/>
            <p:cNvSpPr/>
            <p:nvPr/>
          </p:nvSpPr>
          <p:spPr bwMode="auto">
            <a:xfrm>
              <a:off x="4393304" y="4134133"/>
              <a:ext cx="235465" cy="269102"/>
            </a:xfrm>
            <a:custGeom>
              <a:avLst/>
              <a:gdLst>
                <a:gd name="T0" fmla="*/ 32 w 68"/>
                <a:gd name="T1" fmla="*/ 17 h 78"/>
                <a:gd name="T2" fmla="*/ 37 w 68"/>
                <a:gd name="T3" fmla="*/ 0 h 78"/>
                <a:gd name="T4" fmla="*/ 30 w 68"/>
                <a:gd name="T5" fmla="*/ 14 h 78"/>
                <a:gd name="T6" fmla="*/ 32 w 68"/>
                <a:gd name="T7" fmla="*/ 6 h 78"/>
                <a:gd name="T8" fmla="*/ 28 w 68"/>
                <a:gd name="T9" fmla="*/ 13 h 78"/>
                <a:gd name="T10" fmla="*/ 20 w 68"/>
                <a:gd name="T11" fmla="*/ 0 h 78"/>
                <a:gd name="T12" fmla="*/ 26 w 68"/>
                <a:gd name="T13" fmla="*/ 15 h 78"/>
                <a:gd name="T14" fmla="*/ 22 w 68"/>
                <a:gd name="T15" fmla="*/ 8 h 78"/>
                <a:gd name="T16" fmla="*/ 24 w 68"/>
                <a:gd name="T17" fmla="*/ 21 h 78"/>
                <a:gd name="T18" fmla="*/ 10 w 68"/>
                <a:gd name="T19" fmla="*/ 68 h 78"/>
                <a:gd name="T20" fmla="*/ 0 w 68"/>
                <a:gd name="T21" fmla="*/ 76 h 78"/>
                <a:gd name="T22" fmla="*/ 20 w 68"/>
                <a:gd name="T23" fmla="*/ 72 h 78"/>
                <a:gd name="T24" fmla="*/ 28 w 68"/>
                <a:gd name="T25" fmla="*/ 19 h 78"/>
                <a:gd name="T26" fmla="*/ 45 w 68"/>
                <a:gd name="T27" fmla="*/ 71 h 78"/>
                <a:gd name="T28" fmla="*/ 68 w 68"/>
                <a:gd name="T29" fmla="*/ 78 h 78"/>
                <a:gd name="T30" fmla="*/ 51 w 68"/>
                <a:gd name="T31" fmla="*/ 67 h 78"/>
                <a:gd name="T32" fmla="*/ 32 w 68"/>
                <a:gd name="T33" fmla="*/ 1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8">
                  <a:moveTo>
                    <a:pt x="32" y="17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18" y="60"/>
                    <a:pt x="10" y="68"/>
                  </a:cubicBezTo>
                  <a:cubicBezTo>
                    <a:pt x="7" y="71"/>
                    <a:pt x="3" y="74"/>
                    <a:pt x="0" y="76"/>
                  </a:cubicBezTo>
                  <a:cubicBezTo>
                    <a:pt x="10" y="74"/>
                    <a:pt x="20" y="72"/>
                    <a:pt x="20" y="72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2" y="74"/>
                    <a:pt x="55" y="69"/>
                    <a:pt x="51" y="67"/>
                  </a:cubicBezTo>
                  <a:cubicBezTo>
                    <a:pt x="44" y="64"/>
                    <a:pt x="32" y="17"/>
                    <a:pt x="32" y="17"/>
                  </a:cubicBezTo>
                  <a:close/>
                </a:path>
              </a:pathLst>
            </a:cu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2174"/>
            <p:cNvSpPr/>
            <p:nvPr/>
          </p:nvSpPr>
          <p:spPr bwMode="auto">
            <a:xfrm>
              <a:off x="4331879" y="4005432"/>
              <a:ext cx="372941" cy="405117"/>
            </a:xfrm>
            <a:custGeom>
              <a:avLst/>
              <a:gdLst>
                <a:gd name="T0" fmla="*/ 96 w 108"/>
                <a:gd name="T1" fmla="*/ 10 h 117"/>
                <a:gd name="T2" fmla="*/ 96 w 108"/>
                <a:gd name="T3" fmla="*/ 10 h 117"/>
                <a:gd name="T4" fmla="*/ 68 w 108"/>
                <a:gd name="T5" fmla="*/ 1 h 117"/>
                <a:gd name="T6" fmla="*/ 13 w 108"/>
                <a:gd name="T7" fmla="*/ 6 h 117"/>
                <a:gd name="T8" fmla="*/ 10 w 108"/>
                <a:gd name="T9" fmla="*/ 6 h 117"/>
                <a:gd name="T10" fmla="*/ 4 w 108"/>
                <a:gd name="T11" fmla="*/ 46 h 117"/>
                <a:gd name="T12" fmla="*/ 0 w 108"/>
                <a:gd name="T13" fmla="*/ 113 h 117"/>
                <a:gd name="T14" fmla="*/ 4 w 108"/>
                <a:gd name="T15" fmla="*/ 113 h 117"/>
                <a:gd name="T16" fmla="*/ 18 w 108"/>
                <a:gd name="T17" fmla="*/ 113 h 117"/>
                <a:gd name="T18" fmla="*/ 28 w 108"/>
                <a:gd name="T19" fmla="*/ 105 h 117"/>
                <a:gd name="T20" fmla="*/ 42 w 108"/>
                <a:gd name="T21" fmla="*/ 58 h 117"/>
                <a:gd name="T22" fmla="*/ 40 w 108"/>
                <a:gd name="T23" fmla="*/ 45 h 117"/>
                <a:gd name="T24" fmla="*/ 44 w 108"/>
                <a:gd name="T25" fmla="*/ 52 h 117"/>
                <a:gd name="T26" fmla="*/ 38 w 108"/>
                <a:gd name="T27" fmla="*/ 37 h 117"/>
                <a:gd name="T28" fmla="*/ 46 w 108"/>
                <a:gd name="T29" fmla="*/ 50 h 117"/>
                <a:gd name="T30" fmla="*/ 50 w 108"/>
                <a:gd name="T31" fmla="*/ 43 h 117"/>
                <a:gd name="T32" fmla="*/ 48 w 108"/>
                <a:gd name="T33" fmla="*/ 51 h 117"/>
                <a:gd name="T34" fmla="*/ 55 w 108"/>
                <a:gd name="T35" fmla="*/ 37 h 117"/>
                <a:gd name="T36" fmla="*/ 50 w 108"/>
                <a:gd name="T37" fmla="*/ 54 h 117"/>
                <a:gd name="T38" fmla="*/ 69 w 108"/>
                <a:gd name="T39" fmla="*/ 104 h 117"/>
                <a:gd name="T40" fmla="*/ 86 w 108"/>
                <a:gd name="T41" fmla="*/ 115 h 117"/>
                <a:gd name="T42" fmla="*/ 94 w 108"/>
                <a:gd name="T43" fmla="*/ 117 h 117"/>
                <a:gd name="T44" fmla="*/ 103 w 108"/>
                <a:gd name="T45" fmla="*/ 116 h 117"/>
                <a:gd name="T46" fmla="*/ 105 w 108"/>
                <a:gd name="T47" fmla="*/ 99 h 117"/>
                <a:gd name="T48" fmla="*/ 107 w 108"/>
                <a:gd name="T49" fmla="*/ 53 h 117"/>
                <a:gd name="T50" fmla="*/ 96 w 108"/>
                <a:gd name="T51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8" h="117">
                  <a:moveTo>
                    <a:pt x="96" y="10"/>
                  </a:moveTo>
                  <a:cubicBezTo>
                    <a:pt x="96" y="10"/>
                    <a:pt x="96" y="10"/>
                    <a:pt x="96" y="10"/>
                  </a:cubicBezTo>
                  <a:cubicBezTo>
                    <a:pt x="91" y="1"/>
                    <a:pt x="80" y="2"/>
                    <a:pt x="68" y="1"/>
                  </a:cubicBezTo>
                  <a:cubicBezTo>
                    <a:pt x="55" y="0"/>
                    <a:pt x="30" y="3"/>
                    <a:pt x="13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18"/>
                    <a:pt x="5" y="44"/>
                    <a:pt x="4" y="46"/>
                  </a:cubicBezTo>
                  <a:cubicBezTo>
                    <a:pt x="2" y="48"/>
                    <a:pt x="1" y="94"/>
                    <a:pt x="0" y="113"/>
                  </a:cubicBezTo>
                  <a:cubicBezTo>
                    <a:pt x="2" y="113"/>
                    <a:pt x="3" y="113"/>
                    <a:pt x="4" y="113"/>
                  </a:cubicBezTo>
                  <a:cubicBezTo>
                    <a:pt x="8" y="114"/>
                    <a:pt x="13" y="113"/>
                    <a:pt x="18" y="113"/>
                  </a:cubicBezTo>
                  <a:cubicBezTo>
                    <a:pt x="21" y="111"/>
                    <a:pt x="25" y="108"/>
                    <a:pt x="28" y="105"/>
                  </a:cubicBezTo>
                  <a:cubicBezTo>
                    <a:pt x="36" y="97"/>
                    <a:pt x="42" y="58"/>
                    <a:pt x="42" y="58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62" y="101"/>
                    <a:pt x="69" y="104"/>
                  </a:cubicBezTo>
                  <a:cubicBezTo>
                    <a:pt x="73" y="106"/>
                    <a:pt x="80" y="111"/>
                    <a:pt x="86" y="115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97" y="117"/>
                    <a:pt x="100" y="117"/>
                    <a:pt x="103" y="116"/>
                  </a:cubicBezTo>
                  <a:cubicBezTo>
                    <a:pt x="103" y="114"/>
                    <a:pt x="104" y="109"/>
                    <a:pt x="105" y="99"/>
                  </a:cubicBezTo>
                  <a:cubicBezTo>
                    <a:pt x="108" y="79"/>
                    <a:pt x="108" y="63"/>
                    <a:pt x="107" y="53"/>
                  </a:cubicBezTo>
                  <a:cubicBezTo>
                    <a:pt x="107" y="47"/>
                    <a:pt x="98" y="25"/>
                    <a:pt x="96" y="10"/>
                  </a:cubicBezTo>
                  <a:close/>
                </a:path>
              </a:pathLst>
            </a:custGeom>
            <a:solidFill>
              <a:srgbClr val="C2C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2175"/>
            <p:cNvSpPr/>
            <p:nvPr/>
          </p:nvSpPr>
          <p:spPr bwMode="auto">
            <a:xfrm>
              <a:off x="4252904" y="4025908"/>
              <a:ext cx="114076" cy="371479"/>
            </a:xfrm>
            <a:custGeom>
              <a:avLst/>
              <a:gdLst>
                <a:gd name="T0" fmla="*/ 5 w 33"/>
                <a:gd name="T1" fmla="*/ 100 h 107"/>
                <a:gd name="T2" fmla="*/ 23 w 33"/>
                <a:gd name="T3" fmla="*/ 107 h 107"/>
                <a:gd name="T4" fmla="*/ 26 w 33"/>
                <a:gd name="T5" fmla="*/ 40 h 107"/>
                <a:gd name="T6" fmla="*/ 33 w 33"/>
                <a:gd name="T7" fmla="*/ 0 h 107"/>
                <a:gd name="T8" fmla="*/ 0 w 33"/>
                <a:gd name="T9" fmla="*/ 3 h 107"/>
                <a:gd name="T10" fmla="*/ 5 w 33"/>
                <a:gd name="T11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7">
                  <a:moveTo>
                    <a:pt x="5" y="100"/>
                  </a:moveTo>
                  <a:cubicBezTo>
                    <a:pt x="5" y="100"/>
                    <a:pt x="12" y="105"/>
                    <a:pt x="23" y="107"/>
                  </a:cubicBezTo>
                  <a:cubicBezTo>
                    <a:pt x="24" y="88"/>
                    <a:pt x="25" y="42"/>
                    <a:pt x="26" y="40"/>
                  </a:cubicBezTo>
                  <a:cubicBezTo>
                    <a:pt x="28" y="38"/>
                    <a:pt x="32" y="12"/>
                    <a:pt x="33" y="0"/>
                  </a:cubicBezTo>
                  <a:cubicBezTo>
                    <a:pt x="21" y="2"/>
                    <a:pt x="6" y="3"/>
                    <a:pt x="0" y="3"/>
                  </a:cubicBezTo>
                  <a:lnTo>
                    <a:pt x="5" y="100"/>
                  </a:lnTo>
                  <a:close/>
                </a:path>
              </a:pathLst>
            </a:custGeom>
            <a:solidFill>
              <a:srgbClr val="D1D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2176"/>
            <p:cNvSpPr/>
            <p:nvPr/>
          </p:nvSpPr>
          <p:spPr bwMode="auto">
            <a:xfrm>
              <a:off x="4268991" y="4344736"/>
              <a:ext cx="200364" cy="24863"/>
            </a:xfrm>
            <a:custGeom>
              <a:avLst/>
              <a:gdLst>
                <a:gd name="T0" fmla="*/ 25 w 58"/>
                <a:gd name="T1" fmla="*/ 6 h 7"/>
                <a:gd name="T2" fmla="*/ 0 w 58"/>
                <a:gd name="T3" fmla="*/ 0 h 7"/>
                <a:gd name="T4" fmla="*/ 0 w 58"/>
                <a:gd name="T5" fmla="*/ 2 h 7"/>
                <a:gd name="T6" fmla="*/ 25 w 58"/>
                <a:gd name="T7" fmla="*/ 7 h 7"/>
                <a:gd name="T8" fmla="*/ 28 w 58"/>
                <a:gd name="T9" fmla="*/ 7 h 7"/>
                <a:gd name="T10" fmla="*/ 57 w 58"/>
                <a:gd name="T11" fmla="*/ 4 h 7"/>
                <a:gd name="T12" fmla="*/ 57 w 58"/>
                <a:gd name="T13" fmla="*/ 2 h 7"/>
                <a:gd name="T14" fmla="*/ 25 w 58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7">
                  <a:moveTo>
                    <a:pt x="25" y="6"/>
                  </a:moveTo>
                  <a:cubicBezTo>
                    <a:pt x="4" y="5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3" y="7"/>
                    <a:pt x="25" y="7"/>
                  </a:cubicBezTo>
                  <a:cubicBezTo>
                    <a:pt x="26" y="7"/>
                    <a:pt x="27" y="7"/>
                    <a:pt x="28" y="7"/>
                  </a:cubicBezTo>
                  <a:cubicBezTo>
                    <a:pt x="47" y="7"/>
                    <a:pt x="57" y="5"/>
                    <a:pt x="57" y="4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8" y="2"/>
                    <a:pt x="46" y="6"/>
                    <a:pt x="25" y="6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2177"/>
            <p:cNvSpPr/>
            <p:nvPr/>
          </p:nvSpPr>
          <p:spPr bwMode="auto">
            <a:xfrm>
              <a:off x="4266065" y="4319873"/>
              <a:ext cx="203290" cy="24863"/>
            </a:xfrm>
            <a:custGeom>
              <a:avLst/>
              <a:gdLst>
                <a:gd name="T0" fmla="*/ 0 w 59"/>
                <a:gd name="T1" fmla="*/ 0 h 7"/>
                <a:gd name="T2" fmla="*/ 0 w 59"/>
                <a:gd name="T3" fmla="*/ 2 h 7"/>
                <a:gd name="T4" fmla="*/ 24 w 59"/>
                <a:gd name="T5" fmla="*/ 7 h 7"/>
                <a:gd name="T6" fmla="*/ 27 w 59"/>
                <a:gd name="T7" fmla="*/ 7 h 7"/>
                <a:gd name="T8" fmla="*/ 59 w 59"/>
                <a:gd name="T9" fmla="*/ 4 h 7"/>
                <a:gd name="T10" fmla="*/ 59 w 59"/>
                <a:gd name="T11" fmla="*/ 2 h 7"/>
                <a:gd name="T12" fmla="*/ 27 w 59"/>
                <a:gd name="T13" fmla="*/ 5 h 7"/>
                <a:gd name="T14" fmla="*/ 0 w 5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7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9" y="7"/>
                    <a:pt x="24" y="7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43" y="6"/>
                    <a:pt x="59" y="4"/>
                    <a:pt x="59" y="4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43" y="5"/>
                    <a:pt x="27" y="5"/>
                  </a:cubicBezTo>
                  <a:cubicBezTo>
                    <a:pt x="11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2178"/>
            <p:cNvSpPr/>
            <p:nvPr/>
          </p:nvSpPr>
          <p:spPr bwMode="auto">
            <a:xfrm>
              <a:off x="4535169" y="4341810"/>
              <a:ext cx="197440" cy="51188"/>
            </a:xfrm>
            <a:custGeom>
              <a:avLst/>
              <a:gdLst>
                <a:gd name="T0" fmla="*/ 0 w 57"/>
                <a:gd name="T1" fmla="*/ 1 h 15"/>
                <a:gd name="T2" fmla="*/ 1 w 57"/>
                <a:gd name="T3" fmla="*/ 2 h 15"/>
                <a:gd name="T4" fmla="*/ 31 w 57"/>
                <a:gd name="T5" fmla="*/ 14 h 15"/>
                <a:gd name="T6" fmla="*/ 34 w 57"/>
                <a:gd name="T7" fmla="*/ 14 h 15"/>
                <a:gd name="T8" fmla="*/ 57 w 57"/>
                <a:gd name="T9" fmla="*/ 2 h 15"/>
                <a:gd name="T10" fmla="*/ 57 w 57"/>
                <a:gd name="T11" fmla="*/ 0 h 15"/>
                <a:gd name="T12" fmla="*/ 34 w 57"/>
                <a:gd name="T13" fmla="*/ 12 h 15"/>
                <a:gd name="T14" fmla="*/ 0 w 5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5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1" y="14"/>
                    <a:pt x="31" y="14"/>
                  </a:cubicBezTo>
                  <a:cubicBezTo>
                    <a:pt x="32" y="14"/>
                    <a:pt x="33" y="14"/>
                    <a:pt x="34" y="14"/>
                  </a:cubicBezTo>
                  <a:cubicBezTo>
                    <a:pt x="43" y="11"/>
                    <a:pt x="57" y="3"/>
                    <a:pt x="57" y="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42" y="9"/>
                    <a:pt x="34" y="12"/>
                  </a:cubicBezTo>
                  <a:cubicBezTo>
                    <a:pt x="25" y="1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2179"/>
            <p:cNvSpPr/>
            <p:nvPr/>
          </p:nvSpPr>
          <p:spPr bwMode="auto">
            <a:xfrm>
              <a:off x="4532243" y="4316947"/>
              <a:ext cx="204753" cy="38025"/>
            </a:xfrm>
            <a:custGeom>
              <a:avLst/>
              <a:gdLst>
                <a:gd name="T0" fmla="*/ 0 w 59"/>
                <a:gd name="T1" fmla="*/ 2 h 11"/>
                <a:gd name="T2" fmla="*/ 0 w 59"/>
                <a:gd name="T3" fmla="*/ 3 h 11"/>
                <a:gd name="T4" fmla="*/ 0 w 59"/>
                <a:gd name="T5" fmla="*/ 4 h 11"/>
                <a:gd name="T6" fmla="*/ 28 w 59"/>
                <a:gd name="T7" fmla="*/ 11 h 11"/>
                <a:gd name="T8" fmla="*/ 31 w 59"/>
                <a:gd name="T9" fmla="*/ 11 h 11"/>
                <a:gd name="T10" fmla="*/ 58 w 59"/>
                <a:gd name="T11" fmla="*/ 2 h 11"/>
                <a:gd name="T12" fmla="*/ 58 w 59"/>
                <a:gd name="T13" fmla="*/ 0 h 11"/>
                <a:gd name="T14" fmla="*/ 31 w 59"/>
                <a:gd name="T15" fmla="*/ 9 h 11"/>
                <a:gd name="T16" fmla="*/ 0 w 59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1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6" y="11"/>
                    <a:pt x="28" y="11"/>
                  </a:cubicBezTo>
                  <a:cubicBezTo>
                    <a:pt x="29" y="11"/>
                    <a:pt x="30" y="11"/>
                    <a:pt x="31" y="11"/>
                  </a:cubicBezTo>
                  <a:cubicBezTo>
                    <a:pt x="43" y="9"/>
                    <a:pt x="58" y="3"/>
                    <a:pt x="58" y="2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43" y="7"/>
                    <a:pt x="31" y="9"/>
                  </a:cubicBezTo>
                  <a:cubicBezTo>
                    <a:pt x="20" y="11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2180"/>
            <p:cNvSpPr/>
            <p:nvPr/>
          </p:nvSpPr>
          <p:spPr bwMode="auto">
            <a:xfrm>
              <a:off x="4238278" y="3285875"/>
              <a:ext cx="138939" cy="740033"/>
            </a:xfrm>
            <a:custGeom>
              <a:avLst/>
              <a:gdLst>
                <a:gd name="T0" fmla="*/ 26 w 40"/>
                <a:gd name="T1" fmla="*/ 22 h 214"/>
                <a:gd name="T2" fmla="*/ 27 w 40"/>
                <a:gd name="T3" fmla="*/ 8 h 214"/>
                <a:gd name="T4" fmla="*/ 23 w 40"/>
                <a:gd name="T5" fmla="*/ 0 h 214"/>
                <a:gd name="T6" fmla="*/ 12 w 40"/>
                <a:gd name="T7" fmla="*/ 3 h 214"/>
                <a:gd name="T8" fmla="*/ 20 w 40"/>
                <a:gd name="T9" fmla="*/ 71 h 214"/>
                <a:gd name="T10" fmla="*/ 2 w 40"/>
                <a:gd name="T11" fmla="*/ 83 h 214"/>
                <a:gd name="T12" fmla="*/ 13 w 40"/>
                <a:gd name="T13" fmla="*/ 158 h 214"/>
                <a:gd name="T14" fmla="*/ 0 w 40"/>
                <a:gd name="T15" fmla="*/ 208 h 214"/>
                <a:gd name="T16" fmla="*/ 34 w 40"/>
                <a:gd name="T17" fmla="*/ 214 h 214"/>
                <a:gd name="T18" fmla="*/ 38 w 40"/>
                <a:gd name="T19" fmla="*/ 159 h 214"/>
                <a:gd name="T20" fmla="*/ 38 w 40"/>
                <a:gd name="T21" fmla="*/ 90 h 214"/>
                <a:gd name="T22" fmla="*/ 26 w 40"/>
                <a:gd name="T23" fmla="*/ 2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14">
                  <a:moveTo>
                    <a:pt x="26" y="22"/>
                  </a:moveTo>
                  <a:cubicBezTo>
                    <a:pt x="26" y="19"/>
                    <a:pt x="26" y="13"/>
                    <a:pt x="27" y="8"/>
                  </a:cubicBezTo>
                  <a:cubicBezTo>
                    <a:pt x="25" y="3"/>
                    <a:pt x="23" y="0"/>
                    <a:pt x="23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25" y="60"/>
                    <a:pt x="20" y="71"/>
                  </a:cubicBezTo>
                  <a:cubicBezTo>
                    <a:pt x="15" y="82"/>
                    <a:pt x="2" y="83"/>
                    <a:pt x="2" y="83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8"/>
                    <a:pt x="14" y="214"/>
                    <a:pt x="34" y="214"/>
                  </a:cubicBezTo>
                  <a:cubicBezTo>
                    <a:pt x="35" y="198"/>
                    <a:pt x="37" y="167"/>
                    <a:pt x="38" y="159"/>
                  </a:cubicBezTo>
                  <a:cubicBezTo>
                    <a:pt x="40" y="149"/>
                    <a:pt x="39" y="96"/>
                    <a:pt x="38" y="90"/>
                  </a:cubicBezTo>
                  <a:cubicBezTo>
                    <a:pt x="37" y="84"/>
                    <a:pt x="27" y="30"/>
                    <a:pt x="26" y="22"/>
                  </a:cubicBezTo>
                  <a:close/>
                </a:path>
              </a:pathLst>
            </a:custGeom>
            <a:solidFill>
              <a:srgbClr val="DAE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2181"/>
            <p:cNvSpPr/>
            <p:nvPr/>
          </p:nvSpPr>
          <p:spPr bwMode="auto">
            <a:xfrm>
              <a:off x="4328953" y="3285875"/>
              <a:ext cx="314441" cy="740033"/>
            </a:xfrm>
            <a:custGeom>
              <a:avLst/>
              <a:gdLst>
                <a:gd name="T0" fmla="*/ 91 w 91"/>
                <a:gd name="T1" fmla="*/ 75 h 214"/>
                <a:gd name="T2" fmla="*/ 84 w 91"/>
                <a:gd name="T3" fmla="*/ 64 h 214"/>
                <a:gd name="T4" fmla="*/ 88 w 91"/>
                <a:gd name="T5" fmla="*/ 3 h 214"/>
                <a:gd name="T6" fmla="*/ 77 w 91"/>
                <a:gd name="T7" fmla="*/ 0 h 214"/>
                <a:gd name="T8" fmla="*/ 34 w 91"/>
                <a:gd name="T9" fmla="*/ 38 h 214"/>
                <a:gd name="T10" fmla="*/ 1 w 91"/>
                <a:gd name="T11" fmla="*/ 8 h 214"/>
                <a:gd name="T12" fmla="*/ 0 w 91"/>
                <a:gd name="T13" fmla="*/ 22 h 214"/>
                <a:gd name="T14" fmla="*/ 12 w 91"/>
                <a:gd name="T15" fmla="*/ 90 h 214"/>
                <a:gd name="T16" fmla="*/ 12 w 91"/>
                <a:gd name="T17" fmla="*/ 159 h 214"/>
                <a:gd name="T18" fmla="*/ 8 w 91"/>
                <a:gd name="T19" fmla="*/ 214 h 214"/>
                <a:gd name="T20" fmla="*/ 38 w 91"/>
                <a:gd name="T21" fmla="*/ 209 h 214"/>
                <a:gd name="T22" fmla="*/ 91 w 91"/>
                <a:gd name="T23" fmla="*/ 196 h 214"/>
                <a:gd name="T24" fmla="*/ 80 w 91"/>
                <a:gd name="T25" fmla="*/ 159 h 214"/>
                <a:gd name="T26" fmla="*/ 91 w 91"/>
                <a:gd name="T27" fmla="*/ 7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214">
                  <a:moveTo>
                    <a:pt x="91" y="75"/>
                  </a:moveTo>
                  <a:cubicBezTo>
                    <a:pt x="89" y="72"/>
                    <a:pt x="86" y="69"/>
                    <a:pt x="84" y="64"/>
                  </a:cubicBezTo>
                  <a:cubicBezTo>
                    <a:pt x="77" y="51"/>
                    <a:pt x="88" y="3"/>
                    <a:pt x="88" y="3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64" y="38"/>
                    <a:pt x="34" y="38"/>
                  </a:cubicBezTo>
                  <a:cubicBezTo>
                    <a:pt x="19" y="38"/>
                    <a:pt x="7" y="19"/>
                    <a:pt x="1" y="8"/>
                  </a:cubicBezTo>
                  <a:cubicBezTo>
                    <a:pt x="0" y="13"/>
                    <a:pt x="0" y="19"/>
                    <a:pt x="0" y="22"/>
                  </a:cubicBezTo>
                  <a:cubicBezTo>
                    <a:pt x="1" y="30"/>
                    <a:pt x="11" y="84"/>
                    <a:pt x="12" y="90"/>
                  </a:cubicBezTo>
                  <a:cubicBezTo>
                    <a:pt x="13" y="96"/>
                    <a:pt x="14" y="149"/>
                    <a:pt x="12" y="159"/>
                  </a:cubicBezTo>
                  <a:cubicBezTo>
                    <a:pt x="11" y="167"/>
                    <a:pt x="9" y="198"/>
                    <a:pt x="8" y="214"/>
                  </a:cubicBezTo>
                  <a:cubicBezTo>
                    <a:pt x="17" y="214"/>
                    <a:pt x="27" y="213"/>
                    <a:pt x="38" y="209"/>
                  </a:cubicBezTo>
                  <a:cubicBezTo>
                    <a:pt x="60" y="202"/>
                    <a:pt x="79" y="198"/>
                    <a:pt x="91" y="196"/>
                  </a:cubicBezTo>
                  <a:cubicBezTo>
                    <a:pt x="87" y="186"/>
                    <a:pt x="79" y="164"/>
                    <a:pt x="80" y="159"/>
                  </a:cubicBezTo>
                  <a:cubicBezTo>
                    <a:pt x="81" y="152"/>
                    <a:pt x="90" y="89"/>
                    <a:pt x="91" y="75"/>
                  </a:cubicBezTo>
                  <a:close/>
                </a:path>
              </a:pathLst>
            </a:custGeom>
            <a:solidFill>
              <a:srgbClr val="C7E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2182"/>
            <p:cNvSpPr/>
            <p:nvPr/>
          </p:nvSpPr>
          <p:spPr bwMode="auto">
            <a:xfrm>
              <a:off x="4600981" y="3546203"/>
              <a:ext cx="83364" cy="418280"/>
            </a:xfrm>
            <a:custGeom>
              <a:avLst/>
              <a:gdLst>
                <a:gd name="T0" fmla="*/ 20 w 24"/>
                <a:gd name="T1" fmla="*/ 4 h 121"/>
                <a:gd name="T2" fmla="*/ 12 w 24"/>
                <a:gd name="T3" fmla="*/ 0 h 121"/>
                <a:gd name="T4" fmla="*/ 1 w 24"/>
                <a:gd name="T5" fmla="*/ 84 h 121"/>
                <a:gd name="T6" fmla="*/ 12 w 24"/>
                <a:gd name="T7" fmla="*/ 121 h 121"/>
                <a:gd name="T8" fmla="*/ 24 w 24"/>
                <a:gd name="T9" fmla="*/ 119 h 121"/>
                <a:gd name="T10" fmla="*/ 16 w 24"/>
                <a:gd name="T11" fmla="*/ 84 h 121"/>
                <a:gd name="T12" fmla="*/ 20 w 24"/>
                <a:gd name="T13" fmla="*/ 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1">
                  <a:moveTo>
                    <a:pt x="20" y="4"/>
                  </a:moveTo>
                  <a:cubicBezTo>
                    <a:pt x="20" y="4"/>
                    <a:pt x="17" y="4"/>
                    <a:pt x="12" y="0"/>
                  </a:cubicBezTo>
                  <a:cubicBezTo>
                    <a:pt x="11" y="14"/>
                    <a:pt x="2" y="77"/>
                    <a:pt x="1" y="84"/>
                  </a:cubicBezTo>
                  <a:cubicBezTo>
                    <a:pt x="0" y="89"/>
                    <a:pt x="8" y="111"/>
                    <a:pt x="12" y="121"/>
                  </a:cubicBezTo>
                  <a:cubicBezTo>
                    <a:pt x="20" y="119"/>
                    <a:pt x="24" y="119"/>
                    <a:pt x="24" y="119"/>
                  </a:cubicBezTo>
                  <a:cubicBezTo>
                    <a:pt x="16" y="84"/>
                    <a:pt x="16" y="84"/>
                    <a:pt x="16" y="84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BAC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2183"/>
            <p:cNvSpPr>
              <a:spLocks noEditPoints="1"/>
            </p:cNvSpPr>
            <p:nvPr/>
          </p:nvSpPr>
          <p:spPr bwMode="auto">
            <a:xfrm>
              <a:off x="4355279" y="3493552"/>
              <a:ext cx="108226" cy="149176"/>
            </a:xfrm>
            <a:custGeom>
              <a:avLst/>
              <a:gdLst>
                <a:gd name="T0" fmla="*/ 62 w 74"/>
                <a:gd name="T1" fmla="*/ 0 h 102"/>
                <a:gd name="T2" fmla="*/ 43 w 74"/>
                <a:gd name="T3" fmla="*/ 0 h 102"/>
                <a:gd name="T4" fmla="*/ 0 w 74"/>
                <a:gd name="T5" fmla="*/ 69 h 102"/>
                <a:gd name="T6" fmla="*/ 0 w 74"/>
                <a:gd name="T7" fmla="*/ 78 h 102"/>
                <a:gd name="T8" fmla="*/ 43 w 74"/>
                <a:gd name="T9" fmla="*/ 78 h 102"/>
                <a:gd name="T10" fmla="*/ 43 w 74"/>
                <a:gd name="T11" fmla="*/ 88 h 102"/>
                <a:gd name="T12" fmla="*/ 31 w 74"/>
                <a:gd name="T13" fmla="*/ 90 h 102"/>
                <a:gd name="T14" fmla="*/ 31 w 74"/>
                <a:gd name="T15" fmla="*/ 102 h 102"/>
                <a:gd name="T16" fmla="*/ 74 w 74"/>
                <a:gd name="T17" fmla="*/ 102 h 102"/>
                <a:gd name="T18" fmla="*/ 74 w 74"/>
                <a:gd name="T19" fmla="*/ 90 h 102"/>
                <a:gd name="T20" fmla="*/ 62 w 74"/>
                <a:gd name="T21" fmla="*/ 88 h 102"/>
                <a:gd name="T22" fmla="*/ 62 w 74"/>
                <a:gd name="T23" fmla="*/ 78 h 102"/>
                <a:gd name="T24" fmla="*/ 74 w 74"/>
                <a:gd name="T25" fmla="*/ 78 h 102"/>
                <a:gd name="T26" fmla="*/ 74 w 74"/>
                <a:gd name="T27" fmla="*/ 64 h 102"/>
                <a:gd name="T28" fmla="*/ 62 w 74"/>
                <a:gd name="T29" fmla="*/ 64 h 102"/>
                <a:gd name="T30" fmla="*/ 62 w 74"/>
                <a:gd name="T31" fmla="*/ 0 h 102"/>
                <a:gd name="T32" fmla="*/ 43 w 74"/>
                <a:gd name="T33" fmla="*/ 64 h 102"/>
                <a:gd name="T34" fmla="*/ 19 w 74"/>
                <a:gd name="T35" fmla="*/ 64 h 102"/>
                <a:gd name="T36" fmla="*/ 41 w 74"/>
                <a:gd name="T37" fmla="*/ 31 h 102"/>
                <a:gd name="T38" fmla="*/ 43 w 74"/>
                <a:gd name="T39" fmla="*/ 29 h 102"/>
                <a:gd name="T40" fmla="*/ 43 w 74"/>
                <a:gd name="T41" fmla="*/ 29 h 102"/>
                <a:gd name="T42" fmla="*/ 43 w 74"/>
                <a:gd name="T4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102">
                  <a:moveTo>
                    <a:pt x="62" y="0"/>
                  </a:moveTo>
                  <a:lnTo>
                    <a:pt x="43" y="0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43" y="78"/>
                  </a:lnTo>
                  <a:lnTo>
                    <a:pt x="43" y="88"/>
                  </a:lnTo>
                  <a:lnTo>
                    <a:pt x="31" y="90"/>
                  </a:lnTo>
                  <a:lnTo>
                    <a:pt x="31" y="102"/>
                  </a:lnTo>
                  <a:lnTo>
                    <a:pt x="74" y="102"/>
                  </a:lnTo>
                  <a:lnTo>
                    <a:pt x="74" y="90"/>
                  </a:lnTo>
                  <a:lnTo>
                    <a:pt x="62" y="88"/>
                  </a:lnTo>
                  <a:lnTo>
                    <a:pt x="62" y="78"/>
                  </a:lnTo>
                  <a:lnTo>
                    <a:pt x="74" y="78"/>
                  </a:lnTo>
                  <a:lnTo>
                    <a:pt x="74" y="64"/>
                  </a:lnTo>
                  <a:lnTo>
                    <a:pt x="62" y="64"/>
                  </a:lnTo>
                  <a:lnTo>
                    <a:pt x="62" y="0"/>
                  </a:lnTo>
                  <a:close/>
                  <a:moveTo>
                    <a:pt x="43" y="64"/>
                  </a:moveTo>
                  <a:lnTo>
                    <a:pt x="19" y="64"/>
                  </a:lnTo>
                  <a:lnTo>
                    <a:pt x="41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64"/>
                  </a:lnTo>
                  <a:close/>
                </a:path>
              </a:pathLst>
            </a:custGeom>
            <a:solidFill>
              <a:srgbClr val="F9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2184"/>
            <p:cNvSpPr/>
            <p:nvPr/>
          </p:nvSpPr>
          <p:spPr bwMode="auto">
            <a:xfrm>
              <a:off x="4476668" y="3493552"/>
              <a:ext cx="80438" cy="149176"/>
            </a:xfrm>
            <a:custGeom>
              <a:avLst/>
              <a:gdLst>
                <a:gd name="T0" fmla="*/ 36 w 55"/>
                <a:gd name="T1" fmla="*/ 0 h 102"/>
                <a:gd name="T2" fmla="*/ 0 w 55"/>
                <a:gd name="T3" fmla="*/ 7 h 102"/>
                <a:gd name="T4" fmla="*/ 0 w 55"/>
                <a:gd name="T5" fmla="*/ 19 h 102"/>
                <a:gd name="T6" fmla="*/ 17 w 55"/>
                <a:gd name="T7" fmla="*/ 19 h 102"/>
                <a:gd name="T8" fmla="*/ 17 w 55"/>
                <a:gd name="T9" fmla="*/ 88 h 102"/>
                <a:gd name="T10" fmla="*/ 0 w 55"/>
                <a:gd name="T11" fmla="*/ 90 h 102"/>
                <a:gd name="T12" fmla="*/ 0 w 55"/>
                <a:gd name="T13" fmla="*/ 102 h 102"/>
                <a:gd name="T14" fmla="*/ 55 w 55"/>
                <a:gd name="T15" fmla="*/ 102 h 102"/>
                <a:gd name="T16" fmla="*/ 55 w 55"/>
                <a:gd name="T17" fmla="*/ 90 h 102"/>
                <a:gd name="T18" fmla="*/ 36 w 55"/>
                <a:gd name="T19" fmla="*/ 88 h 102"/>
                <a:gd name="T20" fmla="*/ 36 w 55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02">
                  <a:moveTo>
                    <a:pt x="36" y="0"/>
                  </a:moveTo>
                  <a:lnTo>
                    <a:pt x="0" y="7"/>
                  </a:lnTo>
                  <a:lnTo>
                    <a:pt x="0" y="19"/>
                  </a:lnTo>
                  <a:lnTo>
                    <a:pt x="17" y="19"/>
                  </a:lnTo>
                  <a:lnTo>
                    <a:pt x="17" y="88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55" y="102"/>
                  </a:lnTo>
                  <a:lnTo>
                    <a:pt x="55" y="90"/>
                  </a:lnTo>
                  <a:lnTo>
                    <a:pt x="36" y="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9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9" name="Freeform 2246"/>
            <p:cNvSpPr/>
            <p:nvPr/>
          </p:nvSpPr>
          <p:spPr bwMode="auto">
            <a:xfrm>
              <a:off x="2886914" y="5026268"/>
              <a:ext cx="114076" cy="86288"/>
            </a:xfrm>
            <a:custGeom>
              <a:avLst/>
              <a:gdLst>
                <a:gd name="T0" fmla="*/ 31 w 33"/>
                <a:gd name="T1" fmla="*/ 6 h 25"/>
                <a:gd name="T2" fmla="*/ 19 w 33"/>
                <a:gd name="T3" fmla="*/ 0 h 25"/>
                <a:gd name="T4" fmla="*/ 2 w 33"/>
                <a:gd name="T5" fmla="*/ 5 h 25"/>
                <a:gd name="T6" fmla="*/ 2 w 33"/>
                <a:gd name="T7" fmla="*/ 8 h 25"/>
                <a:gd name="T8" fmla="*/ 3 w 33"/>
                <a:gd name="T9" fmla="*/ 11 h 25"/>
                <a:gd name="T10" fmla="*/ 1 w 33"/>
                <a:gd name="T11" fmla="*/ 17 h 25"/>
                <a:gd name="T12" fmla="*/ 2 w 33"/>
                <a:gd name="T13" fmla="*/ 20 h 25"/>
                <a:gd name="T14" fmla="*/ 2 w 33"/>
                <a:gd name="T15" fmla="*/ 21 h 25"/>
                <a:gd name="T16" fmla="*/ 17 w 33"/>
                <a:gd name="T17" fmla="*/ 25 h 25"/>
                <a:gd name="T18" fmla="*/ 32 w 33"/>
                <a:gd name="T19" fmla="*/ 21 h 25"/>
                <a:gd name="T20" fmla="*/ 32 w 33"/>
                <a:gd name="T21" fmla="*/ 21 h 25"/>
                <a:gd name="T22" fmla="*/ 32 w 33"/>
                <a:gd name="T23" fmla="*/ 21 h 25"/>
                <a:gd name="T24" fmla="*/ 32 w 33"/>
                <a:gd name="T25" fmla="*/ 18 h 25"/>
                <a:gd name="T26" fmla="*/ 31 w 33"/>
                <a:gd name="T27" fmla="*/ 10 h 25"/>
                <a:gd name="T28" fmla="*/ 31 w 33"/>
                <a:gd name="T2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5">
                  <a:moveTo>
                    <a:pt x="31" y="6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4" y="9"/>
                    <a:pt x="3" y="11"/>
                  </a:cubicBezTo>
                  <a:cubicBezTo>
                    <a:pt x="2" y="12"/>
                    <a:pt x="0" y="15"/>
                    <a:pt x="1" y="17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3" y="25"/>
                    <a:pt x="17" y="25"/>
                  </a:cubicBezTo>
                  <a:cubicBezTo>
                    <a:pt x="20" y="25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3"/>
                    <a:pt x="31" y="10"/>
                  </a:cubicBezTo>
                  <a:cubicBezTo>
                    <a:pt x="29" y="7"/>
                    <a:pt x="31" y="6"/>
                    <a:pt x="31" y="6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0" name="Freeform 2247"/>
            <p:cNvSpPr/>
            <p:nvPr/>
          </p:nvSpPr>
          <p:spPr bwMode="auto">
            <a:xfrm>
              <a:off x="2904464" y="5056980"/>
              <a:ext cx="43875" cy="27788"/>
            </a:xfrm>
            <a:custGeom>
              <a:avLst/>
              <a:gdLst>
                <a:gd name="T0" fmla="*/ 11 w 13"/>
                <a:gd name="T1" fmla="*/ 0 h 8"/>
                <a:gd name="T2" fmla="*/ 0 w 13"/>
                <a:gd name="T3" fmla="*/ 2 h 8"/>
                <a:gd name="T4" fmla="*/ 3 w 13"/>
                <a:gd name="T5" fmla="*/ 7 h 8"/>
                <a:gd name="T6" fmla="*/ 11 w 13"/>
                <a:gd name="T7" fmla="*/ 5 h 8"/>
                <a:gd name="T8" fmla="*/ 11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1" y="0"/>
                  </a:moveTo>
                  <a:cubicBezTo>
                    <a:pt x="10" y="1"/>
                    <a:pt x="0" y="1"/>
                    <a:pt x="0" y="2"/>
                  </a:cubicBezTo>
                  <a:cubicBezTo>
                    <a:pt x="1" y="3"/>
                    <a:pt x="1" y="6"/>
                    <a:pt x="3" y="7"/>
                  </a:cubicBezTo>
                  <a:cubicBezTo>
                    <a:pt x="5" y="8"/>
                    <a:pt x="10" y="6"/>
                    <a:pt x="11" y="5"/>
                  </a:cubicBezTo>
                  <a:cubicBezTo>
                    <a:pt x="11" y="5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1" name="Freeform 2248"/>
            <p:cNvSpPr/>
            <p:nvPr/>
          </p:nvSpPr>
          <p:spPr bwMode="auto">
            <a:xfrm>
              <a:off x="2661687" y="5039430"/>
              <a:ext cx="127239" cy="100914"/>
            </a:xfrm>
            <a:custGeom>
              <a:avLst/>
              <a:gdLst>
                <a:gd name="T0" fmla="*/ 36 w 37"/>
                <a:gd name="T1" fmla="*/ 9 h 29"/>
                <a:gd name="T2" fmla="*/ 36 w 37"/>
                <a:gd name="T3" fmla="*/ 5 h 29"/>
                <a:gd name="T4" fmla="*/ 16 w 37"/>
                <a:gd name="T5" fmla="*/ 0 h 29"/>
                <a:gd name="T6" fmla="*/ 2 w 37"/>
                <a:gd name="T7" fmla="*/ 6 h 29"/>
                <a:gd name="T8" fmla="*/ 2 w 37"/>
                <a:gd name="T9" fmla="*/ 11 h 29"/>
                <a:gd name="T10" fmla="*/ 1 w 37"/>
                <a:gd name="T11" fmla="*/ 20 h 29"/>
                <a:gd name="T12" fmla="*/ 2 w 37"/>
                <a:gd name="T13" fmla="*/ 22 h 29"/>
                <a:gd name="T14" fmla="*/ 0 w 37"/>
                <a:gd name="T15" fmla="*/ 22 h 29"/>
                <a:gd name="T16" fmla="*/ 0 w 37"/>
                <a:gd name="T17" fmla="*/ 24 h 29"/>
                <a:gd name="T18" fmla="*/ 19 w 37"/>
                <a:gd name="T19" fmla="*/ 29 h 29"/>
                <a:gd name="T20" fmla="*/ 36 w 37"/>
                <a:gd name="T21" fmla="*/ 24 h 29"/>
                <a:gd name="T22" fmla="*/ 36 w 37"/>
                <a:gd name="T23" fmla="*/ 22 h 29"/>
                <a:gd name="T24" fmla="*/ 37 w 37"/>
                <a:gd name="T25" fmla="*/ 19 h 29"/>
                <a:gd name="T26" fmla="*/ 34 w 37"/>
                <a:gd name="T27" fmla="*/ 12 h 29"/>
                <a:gd name="T28" fmla="*/ 36 w 37"/>
                <a:gd name="T2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29">
                  <a:moveTo>
                    <a:pt x="36" y="9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7"/>
                    <a:pt x="2" y="11"/>
                  </a:cubicBezTo>
                  <a:cubicBezTo>
                    <a:pt x="0" y="14"/>
                    <a:pt x="1" y="20"/>
                    <a:pt x="1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5" y="29"/>
                    <a:pt x="19" y="29"/>
                  </a:cubicBezTo>
                  <a:cubicBezTo>
                    <a:pt x="23" y="29"/>
                    <a:pt x="36" y="24"/>
                    <a:pt x="36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7" y="22"/>
                    <a:pt x="37" y="19"/>
                  </a:cubicBezTo>
                  <a:cubicBezTo>
                    <a:pt x="37" y="17"/>
                    <a:pt x="35" y="14"/>
                    <a:pt x="34" y="12"/>
                  </a:cubicBezTo>
                  <a:cubicBezTo>
                    <a:pt x="33" y="10"/>
                    <a:pt x="36" y="9"/>
                    <a:pt x="36" y="9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2" name="Freeform 2249"/>
            <p:cNvSpPr/>
            <p:nvPr/>
          </p:nvSpPr>
          <p:spPr bwMode="auto">
            <a:xfrm>
              <a:off x="3041942" y="4185321"/>
              <a:ext cx="83364" cy="159414"/>
            </a:xfrm>
            <a:custGeom>
              <a:avLst/>
              <a:gdLst>
                <a:gd name="T0" fmla="*/ 40 w 57"/>
                <a:gd name="T1" fmla="*/ 3 h 109"/>
                <a:gd name="T2" fmla="*/ 28 w 57"/>
                <a:gd name="T3" fmla="*/ 0 h 109"/>
                <a:gd name="T4" fmla="*/ 12 w 57"/>
                <a:gd name="T5" fmla="*/ 17 h 109"/>
                <a:gd name="T6" fmla="*/ 0 w 57"/>
                <a:gd name="T7" fmla="*/ 45 h 109"/>
                <a:gd name="T8" fmla="*/ 0 w 57"/>
                <a:gd name="T9" fmla="*/ 97 h 109"/>
                <a:gd name="T10" fmla="*/ 31 w 57"/>
                <a:gd name="T11" fmla="*/ 109 h 109"/>
                <a:gd name="T12" fmla="*/ 45 w 57"/>
                <a:gd name="T13" fmla="*/ 66 h 109"/>
                <a:gd name="T14" fmla="*/ 57 w 57"/>
                <a:gd name="T15" fmla="*/ 40 h 109"/>
                <a:gd name="T16" fmla="*/ 43 w 57"/>
                <a:gd name="T17" fmla="*/ 17 h 109"/>
                <a:gd name="T18" fmla="*/ 40 w 57"/>
                <a:gd name="T19" fmla="*/ 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09">
                  <a:moveTo>
                    <a:pt x="40" y="3"/>
                  </a:moveTo>
                  <a:lnTo>
                    <a:pt x="28" y="0"/>
                  </a:lnTo>
                  <a:lnTo>
                    <a:pt x="12" y="17"/>
                  </a:lnTo>
                  <a:lnTo>
                    <a:pt x="0" y="45"/>
                  </a:lnTo>
                  <a:lnTo>
                    <a:pt x="0" y="97"/>
                  </a:lnTo>
                  <a:lnTo>
                    <a:pt x="31" y="109"/>
                  </a:lnTo>
                  <a:lnTo>
                    <a:pt x="45" y="66"/>
                  </a:lnTo>
                  <a:lnTo>
                    <a:pt x="57" y="40"/>
                  </a:lnTo>
                  <a:lnTo>
                    <a:pt x="43" y="17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3" name="Freeform 2250"/>
            <p:cNvSpPr/>
            <p:nvPr/>
          </p:nvSpPr>
          <p:spPr bwMode="auto">
            <a:xfrm>
              <a:off x="2630975" y="4161921"/>
              <a:ext cx="393417" cy="905296"/>
            </a:xfrm>
            <a:custGeom>
              <a:avLst/>
              <a:gdLst>
                <a:gd name="T0" fmla="*/ 11 w 114"/>
                <a:gd name="T1" fmla="*/ 262 h 262"/>
                <a:gd name="T2" fmla="*/ 26 w 114"/>
                <a:gd name="T3" fmla="*/ 258 h 262"/>
                <a:gd name="T4" fmla="*/ 28 w 114"/>
                <a:gd name="T5" fmla="*/ 258 h 262"/>
                <a:gd name="T6" fmla="*/ 35 w 114"/>
                <a:gd name="T7" fmla="*/ 153 h 262"/>
                <a:gd name="T8" fmla="*/ 41 w 114"/>
                <a:gd name="T9" fmla="*/ 139 h 262"/>
                <a:gd name="T10" fmla="*/ 39 w 114"/>
                <a:gd name="T11" fmla="*/ 127 h 262"/>
                <a:gd name="T12" fmla="*/ 49 w 114"/>
                <a:gd name="T13" fmla="*/ 46 h 262"/>
                <a:gd name="T14" fmla="*/ 59 w 114"/>
                <a:gd name="T15" fmla="*/ 40 h 262"/>
                <a:gd name="T16" fmla="*/ 59 w 114"/>
                <a:gd name="T17" fmla="*/ 40 h 262"/>
                <a:gd name="T18" fmla="*/ 60 w 114"/>
                <a:gd name="T19" fmla="*/ 40 h 262"/>
                <a:gd name="T20" fmla="*/ 63 w 114"/>
                <a:gd name="T21" fmla="*/ 47 h 262"/>
                <a:gd name="T22" fmla="*/ 76 w 114"/>
                <a:gd name="T23" fmla="*/ 257 h 262"/>
                <a:gd name="T24" fmla="*/ 91 w 114"/>
                <a:gd name="T25" fmla="*/ 254 h 262"/>
                <a:gd name="T26" fmla="*/ 106 w 114"/>
                <a:gd name="T27" fmla="*/ 258 h 262"/>
                <a:gd name="T28" fmla="*/ 114 w 114"/>
                <a:gd name="T29" fmla="*/ 2 h 262"/>
                <a:gd name="T30" fmla="*/ 0 w 114"/>
                <a:gd name="T31" fmla="*/ 0 h 262"/>
                <a:gd name="T32" fmla="*/ 11 w 114"/>
                <a:gd name="T33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262">
                  <a:moveTo>
                    <a:pt x="11" y="262"/>
                  </a:moveTo>
                  <a:cubicBezTo>
                    <a:pt x="11" y="262"/>
                    <a:pt x="20" y="258"/>
                    <a:pt x="26" y="258"/>
                  </a:cubicBezTo>
                  <a:cubicBezTo>
                    <a:pt x="27" y="258"/>
                    <a:pt x="27" y="258"/>
                    <a:pt x="28" y="258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2" y="40"/>
                    <a:pt x="63" y="47"/>
                    <a:pt x="63" y="4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85" y="254"/>
                    <a:pt x="91" y="254"/>
                  </a:cubicBezTo>
                  <a:cubicBezTo>
                    <a:pt x="98" y="254"/>
                    <a:pt x="106" y="258"/>
                    <a:pt x="106" y="258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262"/>
                  </a:ln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4" name="Freeform 2251"/>
            <p:cNvSpPr/>
            <p:nvPr/>
          </p:nvSpPr>
          <p:spPr bwMode="auto">
            <a:xfrm>
              <a:off x="2630975" y="4154609"/>
              <a:ext cx="393417" cy="899446"/>
            </a:xfrm>
            <a:custGeom>
              <a:avLst/>
              <a:gdLst>
                <a:gd name="T0" fmla="*/ 2 w 269"/>
                <a:gd name="T1" fmla="*/ 38 h 615"/>
                <a:gd name="T2" fmla="*/ 239 w 269"/>
                <a:gd name="T3" fmla="*/ 33 h 615"/>
                <a:gd name="T4" fmla="*/ 241 w 269"/>
                <a:gd name="T5" fmla="*/ 329 h 615"/>
                <a:gd name="T6" fmla="*/ 248 w 269"/>
                <a:gd name="T7" fmla="*/ 355 h 615"/>
                <a:gd name="T8" fmla="*/ 236 w 269"/>
                <a:gd name="T9" fmla="*/ 383 h 615"/>
                <a:gd name="T10" fmla="*/ 229 w 269"/>
                <a:gd name="T11" fmla="*/ 608 h 615"/>
                <a:gd name="T12" fmla="*/ 250 w 269"/>
                <a:gd name="T13" fmla="*/ 615 h 615"/>
                <a:gd name="T14" fmla="*/ 269 w 269"/>
                <a:gd name="T15" fmla="*/ 17 h 615"/>
                <a:gd name="T16" fmla="*/ 0 w 269"/>
                <a:gd name="T17" fmla="*/ 0 h 615"/>
                <a:gd name="T18" fmla="*/ 2 w 269"/>
                <a:gd name="T19" fmla="*/ 38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9" h="615">
                  <a:moveTo>
                    <a:pt x="2" y="38"/>
                  </a:moveTo>
                  <a:lnTo>
                    <a:pt x="239" y="33"/>
                  </a:lnTo>
                  <a:lnTo>
                    <a:pt x="241" y="329"/>
                  </a:lnTo>
                  <a:lnTo>
                    <a:pt x="248" y="355"/>
                  </a:lnTo>
                  <a:lnTo>
                    <a:pt x="236" y="383"/>
                  </a:lnTo>
                  <a:lnTo>
                    <a:pt x="229" y="608"/>
                  </a:lnTo>
                  <a:lnTo>
                    <a:pt x="250" y="615"/>
                  </a:lnTo>
                  <a:lnTo>
                    <a:pt x="269" y="17"/>
                  </a:lnTo>
                  <a:lnTo>
                    <a:pt x="0" y="0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3E6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5" name="Freeform 2252"/>
            <p:cNvSpPr/>
            <p:nvPr/>
          </p:nvSpPr>
          <p:spPr bwMode="auto">
            <a:xfrm>
              <a:off x="2506661" y="3448214"/>
              <a:ext cx="642044" cy="779520"/>
            </a:xfrm>
            <a:custGeom>
              <a:avLst/>
              <a:gdLst>
                <a:gd name="T0" fmla="*/ 115 w 186"/>
                <a:gd name="T1" fmla="*/ 0 h 225"/>
                <a:gd name="T2" fmla="*/ 72 w 186"/>
                <a:gd name="T3" fmla="*/ 0 h 225"/>
                <a:gd name="T4" fmla="*/ 20 w 186"/>
                <a:gd name="T5" fmla="*/ 11 h 225"/>
                <a:gd name="T6" fmla="*/ 0 w 186"/>
                <a:gd name="T7" fmla="*/ 137 h 225"/>
                <a:gd name="T8" fmla="*/ 6 w 186"/>
                <a:gd name="T9" fmla="*/ 212 h 225"/>
                <a:gd name="T10" fmla="*/ 25 w 186"/>
                <a:gd name="T11" fmla="*/ 208 h 225"/>
                <a:gd name="T12" fmla="*/ 28 w 186"/>
                <a:gd name="T13" fmla="*/ 135 h 225"/>
                <a:gd name="T14" fmla="*/ 37 w 186"/>
                <a:gd name="T15" fmla="*/ 74 h 225"/>
                <a:gd name="T16" fmla="*/ 40 w 186"/>
                <a:gd name="T17" fmla="*/ 154 h 225"/>
                <a:gd name="T18" fmla="*/ 34 w 186"/>
                <a:gd name="T19" fmla="*/ 218 h 225"/>
                <a:gd name="T20" fmla="*/ 89 w 186"/>
                <a:gd name="T21" fmla="*/ 213 h 225"/>
                <a:gd name="T22" fmla="*/ 95 w 186"/>
                <a:gd name="T23" fmla="*/ 205 h 225"/>
                <a:gd name="T24" fmla="*/ 101 w 186"/>
                <a:gd name="T25" fmla="*/ 213 h 225"/>
                <a:gd name="T26" fmla="*/ 159 w 186"/>
                <a:gd name="T27" fmla="*/ 215 h 225"/>
                <a:gd name="T28" fmla="*/ 159 w 186"/>
                <a:gd name="T29" fmla="*/ 212 h 225"/>
                <a:gd name="T30" fmla="*/ 147 w 186"/>
                <a:gd name="T31" fmla="*/ 151 h 225"/>
                <a:gd name="T32" fmla="*/ 152 w 186"/>
                <a:gd name="T33" fmla="*/ 71 h 225"/>
                <a:gd name="T34" fmla="*/ 162 w 186"/>
                <a:gd name="T35" fmla="*/ 152 h 225"/>
                <a:gd name="T36" fmla="*/ 159 w 186"/>
                <a:gd name="T37" fmla="*/ 212 h 225"/>
                <a:gd name="T38" fmla="*/ 159 w 186"/>
                <a:gd name="T39" fmla="*/ 215 h 225"/>
                <a:gd name="T40" fmla="*/ 159 w 186"/>
                <a:gd name="T41" fmla="*/ 215 h 225"/>
                <a:gd name="T42" fmla="*/ 158 w 186"/>
                <a:gd name="T43" fmla="*/ 221 h 225"/>
                <a:gd name="T44" fmla="*/ 179 w 186"/>
                <a:gd name="T45" fmla="*/ 225 h 225"/>
                <a:gd name="T46" fmla="*/ 186 w 186"/>
                <a:gd name="T47" fmla="*/ 133 h 225"/>
                <a:gd name="T48" fmla="*/ 165 w 186"/>
                <a:gd name="T49" fmla="*/ 9 h 225"/>
                <a:gd name="T50" fmla="*/ 115 w 186"/>
                <a:gd name="T51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6" h="225">
                  <a:moveTo>
                    <a:pt x="115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7" y="0"/>
                    <a:pt x="21" y="9"/>
                    <a:pt x="20" y="11"/>
                  </a:cubicBezTo>
                  <a:cubicBezTo>
                    <a:pt x="18" y="13"/>
                    <a:pt x="0" y="137"/>
                    <a:pt x="0" y="137"/>
                  </a:cubicBezTo>
                  <a:cubicBezTo>
                    <a:pt x="1" y="137"/>
                    <a:pt x="6" y="212"/>
                    <a:pt x="6" y="212"/>
                  </a:cubicBezTo>
                  <a:cubicBezTo>
                    <a:pt x="25" y="208"/>
                    <a:pt x="25" y="208"/>
                    <a:pt x="25" y="208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4" y="218"/>
                    <a:pt x="38" y="216"/>
                    <a:pt x="89" y="213"/>
                  </a:cubicBezTo>
                  <a:cubicBezTo>
                    <a:pt x="94" y="213"/>
                    <a:pt x="95" y="205"/>
                    <a:pt x="95" y="205"/>
                  </a:cubicBezTo>
                  <a:cubicBezTo>
                    <a:pt x="95" y="205"/>
                    <a:pt x="96" y="213"/>
                    <a:pt x="101" y="213"/>
                  </a:cubicBezTo>
                  <a:cubicBezTo>
                    <a:pt x="106" y="213"/>
                    <a:pt x="153" y="215"/>
                    <a:pt x="159" y="215"/>
                  </a:cubicBezTo>
                  <a:cubicBezTo>
                    <a:pt x="159" y="212"/>
                    <a:pt x="159" y="212"/>
                    <a:pt x="159" y="21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59" y="212"/>
                    <a:pt x="159" y="212"/>
                    <a:pt x="159" y="212"/>
                  </a:cubicBezTo>
                  <a:cubicBezTo>
                    <a:pt x="159" y="215"/>
                    <a:pt x="159" y="215"/>
                    <a:pt x="159" y="215"/>
                  </a:cubicBezTo>
                  <a:cubicBezTo>
                    <a:pt x="159" y="215"/>
                    <a:pt x="159" y="215"/>
                    <a:pt x="159" y="215"/>
                  </a:cubicBezTo>
                  <a:cubicBezTo>
                    <a:pt x="158" y="221"/>
                    <a:pt x="158" y="221"/>
                    <a:pt x="158" y="221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6" y="133"/>
                    <a:pt x="167" y="12"/>
                    <a:pt x="165" y="9"/>
                  </a:cubicBezTo>
                  <a:cubicBezTo>
                    <a:pt x="162" y="7"/>
                    <a:pt x="118" y="0"/>
                    <a:pt x="115" y="0"/>
                  </a:cubicBez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6" name="Freeform 2253"/>
            <p:cNvSpPr/>
            <p:nvPr/>
          </p:nvSpPr>
          <p:spPr bwMode="auto">
            <a:xfrm>
              <a:off x="3056566" y="4182397"/>
              <a:ext cx="0" cy="10237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7" name="Freeform 2254"/>
            <p:cNvSpPr/>
            <p:nvPr/>
          </p:nvSpPr>
          <p:spPr bwMode="auto">
            <a:xfrm>
              <a:off x="2755288" y="34482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8" name="Freeform 2255"/>
            <p:cNvSpPr/>
            <p:nvPr/>
          </p:nvSpPr>
          <p:spPr bwMode="auto">
            <a:xfrm>
              <a:off x="2904464" y="34482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9" name="Freeform 2256"/>
            <p:cNvSpPr/>
            <p:nvPr/>
          </p:nvSpPr>
          <p:spPr bwMode="auto">
            <a:xfrm>
              <a:off x="2800626" y="3480389"/>
              <a:ext cx="61425" cy="289578"/>
            </a:xfrm>
            <a:custGeom>
              <a:avLst/>
              <a:gdLst>
                <a:gd name="T0" fmla="*/ 17 w 18"/>
                <a:gd name="T1" fmla="*/ 6 h 84"/>
                <a:gd name="T2" fmla="*/ 9 w 18"/>
                <a:gd name="T3" fmla="*/ 0 h 84"/>
                <a:gd name="T4" fmla="*/ 2 w 18"/>
                <a:gd name="T5" fmla="*/ 6 h 84"/>
                <a:gd name="T6" fmla="*/ 6 w 18"/>
                <a:gd name="T7" fmla="*/ 15 h 84"/>
                <a:gd name="T8" fmla="*/ 0 w 18"/>
                <a:gd name="T9" fmla="*/ 44 h 84"/>
                <a:gd name="T10" fmla="*/ 10 w 18"/>
                <a:gd name="T11" fmla="*/ 84 h 84"/>
                <a:gd name="T12" fmla="*/ 18 w 18"/>
                <a:gd name="T13" fmla="*/ 43 h 84"/>
                <a:gd name="T14" fmla="*/ 12 w 18"/>
                <a:gd name="T15" fmla="*/ 15 h 84"/>
                <a:gd name="T16" fmla="*/ 17 w 18"/>
                <a:gd name="T17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4">
                  <a:moveTo>
                    <a:pt x="17" y="6"/>
                  </a:moveTo>
                  <a:cubicBezTo>
                    <a:pt x="17" y="2"/>
                    <a:pt x="9" y="0"/>
                    <a:pt x="9" y="0"/>
                  </a:cubicBezTo>
                  <a:cubicBezTo>
                    <a:pt x="9" y="0"/>
                    <a:pt x="2" y="1"/>
                    <a:pt x="2" y="6"/>
                  </a:cubicBezTo>
                  <a:cubicBezTo>
                    <a:pt x="2" y="11"/>
                    <a:pt x="6" y="15"/>
                    <a:pt x="6" y="1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7" y="11"/>
                    <a:pt x="17" y="6"/>
                  </a:cubicBezTo>
                  <a:close/>
                </a:path>
              </a:pathLst>
            </a:custGeom>
            <a:solidFill>
              <a:srgbClr val="F9B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0" name="Freeform 2257"/>
            <p:cNvSpPr/>
            <p:nvPr/>
          </p:nvSpPr>
          <p:spPr bwMode="auto">
            <a:xfrm>
              <a:off x="2745051" y="3445289"/>
              <a:ext cx="86288" cy="187202"/>
            </a:xfrm>
            <a:custGeom>
              <a:avLst/>
              <a:gdLst>
                <a:gd name="T0" fmla="*/ 25 w 25"/>
                <a:gd name="T1" fmla="*/ 10 h 54"/>
                <a:gd name="T2" fmla="*/ 21 w 25"/>
                <a:gd name="T3" fmla="*/ 0 h 54"/>
                <a:gd name="T4" fmla="*/ 0 w 25"/>
                <a:gd name="T5" fmla="*/ 1 h 54"/>
                <a:gd name="T6" fmla="*/ 16 w 25"/>
                <a:gd name="T7" fmla="*/ 54 h 54"/>
                <a:gd name="T8" fmla="*/ 22 w 25"/>
                <a:gd name="T9" fmla="*/ 25 h 54"/>
                <a:gd name="T10" fmla="*/ 18 w 25"/>
                <a:gd name="T11" fmla="*/ 16 h 54"/>
                <a:gd name="T12" fmla="*/ 25 w 25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4">
                  <a:moveTo>
                    <a:pt x="25" y="1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18" y="21"/>
                    <a:pt x="18" y="16"/>
                  </a:cubicBezTo>
                  <a:cubicBezTo>
                    <a:pt x="18" y="11"/>
                    <a:pt x="25" y="10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1" name="Freeform 2258"/>
            <p:cNvSpPr/>
            <p:nvPr/>
          </p:nvSpPr>
          <p:spPr bwMode="auto">
            <a:xfrm>
              <a:off x="2831339" y="3448214"/>
              <a:ext cx="86288" cy="184277"/>
            </a:xfrm>
            <a:custGeom>
              <a:avLst/>
              <a:gdLst>
                <a:gd name="T0" fmla="*/ 0 w 25"/>
                <a:gd name="T1" fmla="*/ 9 h 53"/>
                <a:gd name="T2" fmla="*/ 8 w 25"/>
                <a:gd name="T3" fmla="*/ 16 h 53"/>
                <a:gd name="T4" fmla="*/ 3 w 25"/>
                <a:gd name="T5" fmla="*/ 24 h 53"/>
                <a:gd name="T6" fmla="*/ 9 w 25"/>
                <a:gd name="T7" fmla="*/ 53 h 53"/>
                <a:gd name="T8" fmla="*/ 25 w 25"/>
                <a:gd name="T9" fmla="*/ 0 h 53"/>
                <a:gd name="T10" fmla="*/ 5 w 25"/>
                <a:gd name="T11" fmla="*/ 0 h 53"/>
                <a:gd name="T12" fmla="*/ 0 w 25"/>
                <a:gd name="T13" fmla="*/ 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3">
                  <a:moveTo>
                    <a:pt x="0" y="9"/>
                  </a:moveTo>
                  <a:cubicBezTo>
                    <a:pt x="0" y="9"/>
                    <a:pt x="8" y="11"/>
                    <a:pt x="8" y="16"/>
                  </a:cubicBezTo>
                  <a:cubicBezTo>
                    <a:pt x="8" y="20"/>
                    <a:pt x="3" y="24"/>
                    <a:pt x="3" y="24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2" name="Freeform 2259"/>
            <p:cNvSpPr/>
            <p:nvPr/>
          </p:nvSpPr>
          <p:spPr bwMode="auto">
            <a:xfrm>
              <a:off x="2755288" y="3356076"/>
              <a:ext cx="149176" cy="124313"/>
            </a:xfrm>
            <a:custGeom>
              <a:avLst/>
              <a:gdLst>
                <a:gd name="T0" fmla="*/ 1 w 43"/>
                <a:gd name="T1" fmla="*/ 2 h 36"/>
                <a:gd name="T2" fmla="*/ 0 w 43"/>
                <a:gd name="T3" fmla="*/ 27 h 36"/>
                <a:gd name="T4" fmla="*/ 21 w 43"/>
                <a:gd name="T5" fmla="*/ 36 h 36"/>
                <a:gd name="T6" fmla="*/ 43 w 43"/>
                <a:gd name="T7" fmla="*/ 27 h 36"/>
                <a:gd name="T8" fmla="*/ 40 w 43"/>
                <a:gd name="T9" fmla="*/ 0 h 36"/>
                <a:gd name="T10" fmla="*/ 1 w 43"/>
                <a:gd name="T11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6">
                  <a:moveTo>
                    <a:pt x="1" y="2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5" y="36"/>
                    <a:pt x="21" y="36"/>
                  </a:cubicBezTo>
                  <a:cubicBezTo>
                    <a:pt x="38" y="36"/>
                    <a:pt x="43" y="27"/>
                    <a:pt x="43" y="27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3" name="Freeform 2260"/>
            <p:cNvSpPr/>
            <p:nvPr/>
          </p:nvSpPr>
          <p:spPr bwMode="auto">
            <a:xfrm>
              <a:off x="2692400" y="3120611"/>
              <a:ext cx="124313" cy="311516"/>
            </a:xfrm>
            <a:custGeom>
              <a:avLst/>
              <a:gdLst>
                <a:gd name="T0" fmla="*/ 21 w 36"/>
                <a:gd name="T1" fmla="*/ 72 h 90"/>
                <a:gd name="T2" fmla="*/ 14 w 36"/>
                <a:gd name="T3" fmla="*/ 51 h 90"/>
                <a:gd name="T4" fmla="*/ 9 w 36"/>
                <a:gd name="T5" fmla="*/ 35 h 90"/>
                <a:gd name="T6" fmla="*/ 12 w 36"/>
                <a:gd name="T7" fmla="*/ 28 h 90"/>
                <a:gd name="T8" fmla="*/ 11 w 36"/>
                <a:gd name="T9" fmla="*/ 0 h 90"/>
                <a:gd name="T10" fmla="*/ 9 w 36"/>
                <a:gd name="T11" fmla="*/ 1 h 90"/>
                <a:gd name="T12" fmla="*/ 0 w 36"/>
                <a:gd name="T13" fmla="*/ 26 h 90"/>
                <a:gd name="T14" fmla="*/ 7 w 36"/>
                <a:gd name="T15" fmla="*/ 65 h 90"/>
                <a:gd name="T16" fmla="*/ 36 w 36"/>
                <a:gd name="T17" fmla="*/ 90 h 90"/>
                <a:gd name="T18" fmla="*/ 21 w 36"/>
                <a:gd name="T19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90">
                  <a:moveTo>
                    <a:pt x="21" y="72"/>
                  </a:moveTo>
                  <a:cubicBezTo>
                    <a:pt x="17" y="62"/>
                    <a:pt x="20" y="58"/>
                    <a:pt x="14" y="51"/>
                  </a:cubicBezTo>
                  <a:cubicBezTo>
                    <a:pt x="8" y="44"/>
                    <a:pt x="10" y="39"/>
                    <a:pt x="9" y="35"/>
                  </a:cubicBezTo>
                  <a:cubicBezTo>
                    <a:pt x="7" y="31"/>
                    <a:pt x="11" y="30"/>
                    <a:pt x="12" y="28"/>
                  </a:cubicBezTo>
                  <a:cubicBezTo>
                    <a:pt x="13" y="25"/>
                    <a:pt x="11" y="0"/>
                    <a:pt x="1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4" y="8"/>
                    <a:pt x="0" y="16"/>
                    <a:pt x="0" y="26"/>
                  </a:cubicBezTo>
                  <a:cubicBezTo>
                    <a:pt x="0" y="36"/>
                    <a:pt x="2" y="52"/>
                    <a:pt x="7" y="65"/>
                  </a:cubicBezTo>
                  <a:cubicBezTo>
                    <a:pt x="12" y="79"/>
                    <a:pt x="25" y="88"/>
                    <a:pt x="36" y="90"/>
                  </a:cubicBezTo>
                  <a:cubicBezTo>
                    <a:pt x="30" y="87"/>
                    <a:pt x="25" y="81"/>
                    <a:pt x="21" y="72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4" name="Freeform 2261"/>
            <p:cNvSpPr/>
            <p:nvPr/>
          </p:nvSpPr>
          <p:spPr bwMode="auto">
            <a:xfrm>
              <a:off x="2702637" y="3075273"/>
              <a:ext cx="260328" cy="356853"/>
            </a:xfrm>
            <a:custGeom>
              <a:avLst/>
              <a:gdLst>
                <a:gd name="T0" fmla="*/ 36 w 75"/>
                <a:gd name="T1" fmla="*/ 0 h 103"/>
                <a:gd name="T2" fmla="*/ 6 w 75"/>
                <a:gd name="T3" fmla="*/ 14 h 103"/>
                <a:gd name="T4" fmla="*/ 8 w 75"/>
                <a:gd name="T5" fmla="*/ 14 h 103"/>
                <a:gd name="T6" fmla="*/ 6 w 75"/>
                <a:gd name="T7" fmla="*/ 41 h 103"/>
                <a:gd name="T8" fmla="*/ 6 w 75"/>
                <a:gd name="T9" fmla="*/ 51 h 103"/>
                <a:gd name="T10" fmla="*/ 10 w 75"/>
                <a:gd name="T11" fmla="*/ 75 h 103"/>
                <a:gd name="T12" fmla="*/ 17 w 75"/>
                <a:gd name="T13" fmla="*/ 92 h 103"/>
                <a:gd name="T14" fmla="*/ 33 w 75"/>
                <a:gd name="T15" fmla="*/ 103 h 103"/>
                <a:gd name="T16" fmla="*/ 36 w 75"/>
                <a:gd name="T17" fmla="*/ 103 h 103"/>
                <a:gd name="T18" fmla="*/ 68 w 75"/>
                <a:gd name="T19" fmla="*/ 78 h 103"/>
                <a:gd name="T20" fmla="*/ 75 w 75"/>
                <a:gd name="T21" fmla="*/ 39 h 103"/>
                <a:gd name="T22" fmla="*/ 36 w 75"/>
                <a:gd name="T2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03">
                  <a:moveTo>
                    <a:pt x="36" y="0"/>
                  </a:moveTo>
                  <a:cubicBezTo>
                    <a:pt x="24" y="0"/>
                    <a:pt x="14" y="6"/>
                    <a:pt x="6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38"/>
                    <a:pt x="6" y="41"/>
                  </a:cubicBezTo>
                  <a:cubicBezTo>
                    <a:pt x="5" y="44"/>
                    <a:pt x="4" y="48"/>
                    <a:pt x="6" y="51"/>
                  </a:cubicBezTo>
                  <a:cubicBezTo>
                    <a:pt x="8" y="55"/>
                    <a:pt x="0" y="61"/>
                    <a:pt x="10" y="75"/>
                  </a:cubicBezTo>
                  <a:cubicBezTo>
                    <a:pt x="15" y="82"/>
                    <a:pt x="14" y="82"/>
                    <a:pt x="17" y="92"/>
                  </a:cubicBezTo>
                  <a:cubicBezTo>
                    <a:pt x="21" y="101"/>
                    <a:pt x="27" y="101"/>
                    <a:pt x="33" y="103"/>
                  </a:cubicBezTo>
                  <a:cubicBezTo>
                    <a:pt x="34" y="103"/>
                    <a:pt x="35" y="103"/>
                    <a:pt x="36" y="103"/>
                  </a:cubicBezTo>
                  <a:cubicBezTo>
                    <a:pt x="47" y="103"/>
                    <a:pt x="63" y="93"/>
                    <a:pt x="68" y="78"/>
                  </a:cubicBezTo>
                  <a:cubicBezTo>
                    <a:pt x="72" y="63"/>
                    <a:pt x="75" y="50"/>
                    <a:pt x="75" y="39"/>
                  </a:cubicBezTo>
                  <a:cubicBezTo>
                    <a:pt x="75" y="25"/>
                    <a:pt x="63" y="0"/>
                    <a:pt x="3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5" name="Freeform 2262"/>
            <p:cNvSpPr/>
            <p:nvPr/>
          </p:nvSpPr>
          <p:spPr bwMode="auto">
            <a:xfrm>
              <a:off x="2783076" y="3075273"/>
              <a:ext cx="134552" cy="35100"/>
            </a:xfrm>
            <a:custGeom>
              <a:avLst/>
              <a:gdLst>
                <a:gd name="T0" fmla="*/ 0 w 39"/>
                <a:gd name="T1" fmla="*/ 2 h 10"/>
                <a:gd name="T2" fmla="*/ 39 w 39"/>
                <a:gd name="T3" fmla="*/ 10 h 10"/>
                <a:gd name="T4" fmla="*/ 13 w 39"/>
                <a:gd name="T5" fmla="*/ 0 h 10"/>
                <a:gd name="T6" fmla="*/ 0 w 39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0">
                  <a:moveTo>
                    <a:pt x="0" y="2"/>
                  </a:moveTo>
                  <a:cubicBezTo>
                    <a:pt x="39" y="10"/>
                    <a:pt x="39" y="10"/>
                    <a:pt x="39" y="10"/>
                  </a:cubicBezTo>
                  <a:cubicBezTo>
                    <a:pt x="32" y="4"/>
                    <a:pt x="23" y="0"/>
                    <a:pt x="13" y="0"/>
                  </a:cubicBezTo>
                  <a:cubicBezTo>
                    <a:pt x="8" y="0"/>
                    <a:pt x="4" y="1"/>
                    <a:pt x="0" y="2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2263"/>
            <p:cNvSpPr/>
            <p:nvPr/>
          </p:nvSpPr>
          <p:spPr bwMode="auto">
            <a:xfrm>
              <a:off x="2945415" y="3220061"/>
              <a:ext cx="45338" cy="80438"/>
            </a:xfrm>
            <a:custGeom>
              <a:avLst/>
              <a:gdLst>
                <a:gd name="T0" fmla="*/ 7 w 13"/>
                <a:gd name="T1" fmla="*/ 0 h 23"/>
                <a:gd name="T2" fmla="*/ 0 w 13"/>
                <a:gd name="T3" fmla="*/ 9 h 23"/>
                <a:gd name="T4" fmla="*/ 3 w 13"/>
                <a:gd name="T5" fmla="*/ 22 h 23"/>
                <a:gd name="T6" fmla="*/ 10 w 13"/>
                <a:gd name="T7" fmla="*/ 12 h 23"/>
                <a:gd name="T8" fmla="*/ 7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1"/>
                    <a:pt x="3" y="22"/>
                  </a:cubicBezTo>
                  <a:cubicBezTo>
                    <a:pt x="5" y="23"/>
                    <a:pt x="8" y="17"/>
                    <a:pt x="10" y="12"/>
                  </a:cubicBezTo>
                  <a:cubicBezTo>
                    <a:pt x="11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2264"/>
            <p:cNvSpPr/>
            <p:nvPr/>
          </p:nvSpPr>
          <p:spPr bwMode="auto">
            <a:xfrm>
              <a:off x="2821102" y="3192274"/>
              <a:ext cx="144789" cy="239852"/>
            </a:xfrm>
            <a:custGeom>
              <a:avLst/>
              <a:gdLst>
                <a:gd name="T0" fmla="*/ 30 w 42"/>
                <a:gd name="T1" fmla="*/ 1 h 69"/>
                <a:gd name="T2" fmla="*/ 30 w 42"/>
                <a:gd name="T3" fmla="*/ 2 h 69"/>
                <a:gd name="T4" fmla="*/ 33 w 42"/>
                <a:gd name="T5" fmla="*/ 16 h 69"/>
                <a:gd name="T6" fmla="*/ 26 w 42"/>
                <a:gd name="T7" fmla="*/ 34 h 69"/>
                <a:gd name="T8" fmla="*/ 22 w 42"/>
                <a:gd name="T9" fmla="*/ 47 h 69"/>
                <a:gd name="T10" fmla="*/ 6 w 42"/>
                <a:gd name="T11" fmla="*/ 67 h 69"/>
                <a:gd name="T12" fmla="*/ 4 w 42"/>
                <a:gd name="T13" fmla="*/ 67 h 69"/>
                <a:gd name="T14" fmla="*/ 0 w 42"/>
                <a:gd name="T15" fmla="*/ 69 h 69"/>
                <a:gd name="T16" fmla="*/ 2 w 42"/>
                <a:gd name="T17" fmla="*/ 69 h 69"/>
                <a:gd name="T18" fmla="*/ 34 w 42"/>
                <a:gd name="T19" fmla="*/ 44 h 69"/>
                <a:gd name="T20" fmla="*/ 38 w 42"/>
                <a:gd name="T21" fmla="*/ 29 h 69"/>
                <a:gd name="T22" fmla="*/ 38 w 42"/>
                <a:gd name="T23" fmla="*/ 22 h 69"/>
                <a:gd name="T24" fmla="*/ 40 w 42"/>
                <a:gd name="T25" fmla="*/ 10 h 69"/>
                <a:gd name="T26" fmla="*/ 41 w 42"/>
                <a:gd name="T27" fmla="*/ 8 h 69"/>
                <a:gd name="T28" fmla="*/ 41 w 42"/>
                <a:gd name="T29" fmla="*/ 5 h 69"/>
                <a:gd name="T30" fmla="*/ 42 w 42"/>
                <a:gd name="T31" fmla="*/ 1 h 69"/>
                <a:gd name="T32" fmla="*/ 30 w 42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9">
                  <a:moveTo>
                    <a:pt x="30" y="1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6"/>
                    <a:pt x="35" y="11"/>
                    <a:pt x="33" y="16"/>
                  </a:cubicBezTo>
                  <a:cubicBezTo>
                    <a:pt x="32" y="20"/>
                    <a:pt x="31" y="30"/>
                    <a:pt x="26" y="34"/>
                  </a:cubicBezTo>
                  <a:cubicBezTo>
                    <a:pt x="21" y="38"/>
                    <a:pt x="24" y="39"/>
                    <a:pt x="22" y="47"/>
                  </a:cubicBezTo>
                  <a:cubicBezTo>
                    <a:pt x="20" y="54"/>
                    <a:pt x="10" y="65"/>
                    <a:pt x="6" y="67"/>
                  </a:cubicBezTo>
                  <a:cubicBezTo>
                    <a:pt x="5" y="67"/>
                    <a:pt x="5" y="67"/>
                    <a:pt x="4" y="67"/>
                  </a:cubicBezTo>
                  <a:cubicBezTo>
                    <a:pt x="3" y="68"/>
                    <a:pt x="1" y="69"/>
                    <a:pt x="0" y="69"/>
                  </a:cubicBezTo>
                  <a:cubicBezTo>
                    <a:pt x="1" y="69"/>
                    <a:pt x="2" y="69"/>
                    <a:pt x="2" y="69"/>
                  </a:cubicBezTo>
                  <a:cubicBezTo>
                    <a:pt x="13" y="69"/>
                    <a:pt x="29" y="59"/>
                    <a:pt x="34" y="44"/>
                  </a:cubicBezTo>
                  <a:cubicBezTo>
                    <a:pt x="35" y="39"/>
                    <a:pt x="37" y="34"/>
                    <a:pt x="38" y="29"/>
                  </a:cubicBezTo>
                  <a:cubicBezTo>
                    <a:pt x="38" y="27"/>
                    <a:pt x="38" y="24"/>
                    <a:pt x="38" y="22"/>
                  </a:cubicBezTo>
                  <a:cubicBezTo>
                    <a:pt x="38" y="19"/>
                    <a:pt x="38" y="12"/>
                    <a:pt x="40" y="10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4"/>
                    <a:pt x="42" y="2"/>
                    <a:pt x="42" y="1"/>
                  </a:cubicBezTo>
                  <a:cubicBezTo>
                    <a:pt x="40" y="0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2265"/>
            <p:cNvSpPr/>
            <p:nvPr/>
          </p:nvSpPr>
          <p:spPr bwMode="auto">
            <a:xfrm>
              <a:off x="2712876" y="3082585"/>
              <a:ext cx="250090" cy="349540"/>
            </a:xfrm>
            <a:custGeom>
              <a:avLst/>
              <a:gdLst>
                <a:gd name="T0" fmla="*/ 59 w 72"/>
                <a:gd name="T1" fmla="*/ 8 h 101"/>
                <a:gd name="T2" fmla="*/ 20 w 72"/>
                <a:gd name="T3" fmla="*/ 0 h 101"/>
                <a:gd name="T4" fmla="*/ 0 w 72"/>
                <a:gd name="T5" fmla="*/ 9 h 101"/>
                <a:gd name="T6" fmla="*/ 12 w 72"/>
                <a:gd name="T7" fmla="*/ 12 h 101"/>
                <a:gd name="T8" fmla="*/ 25 w 72"/>
                <a:gd name="T9" fmla="*/ 26 h 101"/>
                <a:gd name="T10" fmla="*/ 34 w 72"/>
                <a:gd name="T11" fmla="*/ 40 h 101"/>
                <a:gd name="T12" fmla="*/ 39 w 72"/>
                <a:gd name="T13" fmla="*/ 64 h 101"/>
                <a:gd name="T14" fmla="*/ 32 w 72"/>
                <a:gd name="T15" fmla="*/ 66 h 101"/>
                <a:gd name="T16" fmla="*/ 32 w 72"/>
                <a:gd name="T17" fmla="*/ 82 h 101"/>
                <a:gd name="T18" fmla="*/ 38 w 72"/>
                <a:gd name="T19" fmla="*/ 91 h 101"/>
                <a:gd name="T20" fmla="*/ 31 w 72"/>
                <a:gd name="T21" fmla="*/ 101 h 101"/>
                <a:gd name="T22" fmla="*/ 37 w 72"/>
                <a:gd name="T23" fmla="*/ 101 h 101"/>
                <a:gd name="T24" fmla="*/ 51 w 72"/>
                <a:gd name="T25" fmla="*/ 90 h 101"/>
                <a:gd name="T26" fmla="*/ 62 w 72"/>
                <a:gd name="T27" fmla="*/ 70 h 101"/>
                <a:gd name="T28" fmla="*/ 67 w 72"/>
                <a:gd name="T29" fmla="*/ 49 h 101"/>
                <a:gd name="T30" fmla="*/ 68 w 72"/>
                <a:gd name="T31" fmla="*/ 33 h 101"/>
                <a:gd name="T32" fmla="*/ 72 w 72"/>
                <a:gd name="T33" fmla="*/ 32 h 101"/>
                <a:gd name="T34" fmla="*/ 59 w 72"/>
                <a:gd name="T35" fmla="*/ 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101">
                  <a:moveTo>
                    <a:pt x="59" y="8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6" y="2"/>
                    <a:pt x="3" y="7"/>
                    <a:pt x="0" y="9"/>
                  </a:cubicBezTo>
                  <a:cubicBezTo>
                    <a:pt x="0" y="13"/>
                    <a:pt x="5" y="9"/>
                    <a:pt x="12" y="12"/>
                  </a:cubicBezTo>
                  <a:cubicBezTo>
                    <a:pt x="17" y="13"/>
                    <a:pt x="20" y="19"/>
                    <a:pt x="25" y="26"/>
                  </a:cubicBezTo>
                  <a:cubicBezTo>
                    <a:pt x="29" y="31"/>
                    <a:pt x="36" y="35"/>
                    <a:pt x="34" y="40"/>
                  </a:cubicBezTo>
                  <a:cubicBezTo>
                    <a:pt x="32" y="48"/>
                    <a:pt x="38" y="54"/>
                    <a:pt x="39" y="64"/>
                  </a:cubicBezTo>
                  <a:cubicBezTo>
                    <a:pt x="39" y="66"/>
                    <a:pt x="32" y="66"/>
                    <a:pt x="32" y="66"/>
                  </a:cubicBezTo>
                  <a:cubicBezTo>
                    <a:pt x="32" y="66"/>
                    <a:pt x="31" y="79"/>
                    <a:pt x="32" y="82"/>
                  </a:cubicBezTo>
                  <a:cubicBezTo>
                    <a:pt x="33" y="86"/>
                    <a:pt x="38" y="87"/>
                    <a:pt x="38" y="91"/>
                  </a:cubicBezTo>
                  <a:cubicBezTo>
                    <a:pt x="38" y="93"/>
                    <a:pt x="34" y="99"/>
                    <a:pt x="31" y="101"/>
                  </a:cubicBezTo>
                  <a:cubicBezTo>
                    <a:pt x="32" y="101"/>
                    <a:pt x="36" y="101"/>
                    <a:pt x="37" y="101"/>
                  </a:cubicBezTo>
                  <a:cubicBezTo>
                    <a:pt x="41" y="99"/>
                    <a:pt x="49" y="97"/>
                    <a:pt x="51" y="90"/>
                  </a:cubicBezTo>
                  <a:cubicBezTo>
                    <a:pt x="53" y="82"/>
                    <a:pt x="57" y="73"/>
                    <a:pt x="62" y="70"/>
                  </a:cubicBezTo>
                  <a:cubicBezTo>
                    <a:pt x="67" y="66"/>
                    <a:pt x="68" y="54"/>
                    <a:pt x="67" y="49"/>
                  </a:cubicBezTo>
                  <a:cubicBezTo>
                    <a:pt x="66" y="45"/>
                    <a:pt x="68" y="33"/>
                    <a:pt x="68" y="33"/>
                  </a:cubicBezTo>
                  <a:cubicBezTo>
                    <a:pt x="68" y="33"/>
                    <a:pt x="70" y="32"/>
                    <a:pt x="72" y="32"/>
                  </a:cubicBezTo>
                  <a:cubicBezTo>
                    <a:pt x="71" y="26"/>
                    <a:pt x="71" y="18"/>
                    <a:pt x="59" y="8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2266"/>
            <p:cNvSpPr/>
            <p:nvPr/>
          </p:nvSpPr>
          <p:spPr bwMode="auto">
            <a:xfrm>
              <a:off x="2848889" y="3203974"/>
              <a:ext cx="78975" cy="20475"/>
            </a:xfrm>
            <a:custGeom>
              <a:avLst/>
              <a:gdLst>
                <a:gd name="T0" fmla="*/ 7 w 23"/>
                <a:gd name="T1" fmla="*/ 1 h 6"/>
                <a:gd name="T2" fmla="*/ 0 w 23"/>
                <a:gd name="T3" fmla="*/ 4 h 6"/>
                <a:gd name="T4" fmla="*/ 2 w 23"/>
                <a:gd name="T5" fmla="*/ 5 h 6"/>
                <a:gd name="T6" fmla="*/ 16 w 23"/>
                <a:gd name="T7" fmla="*/ 4 h 6"/>
                <a:gd name="T8" fmla="*/ 22 w 23"/>
                <a:gd name="T9" fmla="*/ 6 h 6"/>
                <a:gd name="T10" fmla="*/ 7 w 23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7" y="1"/>
                  </a:moveTo>
                  <a:cubicBezTo>
                    <a:pt x="3" y="0"/>
                    <a:pt x="0" y="3"/>
                    <a:pt x="0" y="4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4" y="4"/>
                    <a:pt x="13" y="3"/>
                    <a:pt x="16" y="4"/>
                  </a:cubicBezTo>
                  <a:cubicBezTo>
                    <a:pt x="19" y="5"/>
                    <a:pt x="23" y="6"/>
                    <a:pt x="22" y="6"/>
                  </a:cubicBezTo>
                  <a:cubicBezTo>
                    <a:pt x="17" y="2"/>
                    <a:pt x="12" y="1"/>
                    <a:pt x="7" y="1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2267"/>
            <p:cNvSpPr/>
            <p:nvPr/>
          </p:nvSpPr>
          <p:spPr bwMode="auto">
            <a:xfrm>
              <a:off x="2740664" y="3075273"/>
              <a:ext cx="42413" cy="27788"/>
            </a:xfrm>
            <a:custGeom>
              <a:avLst/>
              <a:gdLst>
                <a:gd name="T0" fmla="*/ 1 w 12"/>
                <a:gd name="T1" fmla="*/ 8 h 8"/>
                <a:gd name="T2" fmla="*/ 12 w 12"/>
                <a:gd name="T3" fmla="*/ 2 h 8"/>
                <a:gd name="T4" fmla="*/ 0 w 12"/>
                <a:gd name="T5" fmla="*/ 0 h 8"/>
                <a:gd name="T6" fmla="*/ 1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4" y="6"/>
                    <a:pt x="8" y="4"/>
                    <a:pt x="1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2268"/>
            <p:cNvSpPr/>
            <p:nvPr/>
          </p:nvSpPr>
          <p:spPr bwMode="auto">
            <a:xfrm>
              <a:off x="2952728" y="3230300"/>
              <a:ext cx="30713" cy="55575"/>
            </a:xfrm>
            <a:custGeom>
              <a:avLst/>
              <a:gdLst>
                <a:gd name="T0" fmla="*/ 7 w 9"/>
                <a:gd name="T1" fmla="*/ 1 h 16"/>
                <a:gd name="T2" fmla="*/ 1 w 9"/>
                <a:gd name="T3" fmla="*/ 5 h 16"/>
                <a:gd name="T4" fmla="*/ 2 w 9"/>
                <a:gd name="T5" fmla="*/ 9 h 16"/>
                <a:gd name="T6" fmla="*/ 1 w 9"/>
                <a:gd name="T7" fmla="*/ 15 h 16"/>
                <a:gd name="T8" fmla="*/ 6 w 9"/>
                <a:gd name="T9" fmla="*/ 9 h 16"/>
                <a:gd name="T10" fmla="*/ 7 w 9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7" y="1"/>
                  </a:moveTo>
                  <a:cubicBezTo>
                    <a:pt x="5" y="0"/>
                    <a:pt x="3" y="2"/>
                    <a:pt x="1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10"/>
                    <a:pt x="0" y="13"/>
                    <a:pt x="1" y="15"/>
                  </a:cubicBezTo>
                  <a:cubicBezTo>
                    <a:pt x="1" y="16"/>
                    <a:pt x="5" y="11"/>
                    <a:pt x="6" y="9"/>
                  </a:cubicBezTo>
                  <a:cubicBezTo>
                    <a:pt x="7" y="6"/>
                    <a:pt x="9" y="2"/>
                    <a:pt x="7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2269"/>
            <p:cNvSpPr/>
            <p:nvPr/>
          </p:nvSpPr>
          <p:spPr bwMode="auto">
            <a:xfrm>
              <a:off x="2803552" y="3303425"/>
              <a:ext cx="45338" cy="20475"/>
            </a:xfrm>
            <a:custGeom>
              <a:avLst/>
              <a:gdLst>
                <a:gd name="T0" fmla="*/ 6 w 13"/>
                <a:gd name="T1" fmla="*/ 1 h 6"/>
                <a:gd name="T2" fmla="*/ 0 w 13"/>
                <a:gd name="T3" fmla="*/ 0 h 6"/>
                <a:gd name="T4" fmla="*/ 3 w 13"/>
                <a:gd name="T5" fmla="*/ 5 h 6"/>
                <a:gd name="T6" fmla="*/ 5 w 13"/>
                <a:gd name="T7" fmla="*/ 5 h 6"/>
                <a:gd name="T8" fmla="*/ 8 w 13"/>
                <a:gd name="T9" fmla="*/ 5 h 6"/>
                <a:gd name="T10" fmla="*/ 13 w 13"/>
                <a:gd name="T11" fmla="*/ 0 h 6"/>
                <a:gd name="T12" fmla="*/ 6 w 13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3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6"/>
                    <a:pt x="8" y="5"/>
                    <a:pt x="8" y="5"/>
                  </a:cubicBezTo>
                  <a:cubicBezTo>
                    <a:pt x="11" y="4"/>
                    <a:pt x="13" y="0"/>
                    <a:pt x="13" y="0"/>
                  </a:cubicBezTo>
                  <a:cubicBezTo>
                    <a:pt x="13" y="0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2270"/>
            <p:cNvSpPr/>
            <p:nvPr/>
          </p:nvSpPr>
          <p:spPr bwMode="auto">
            <a:xfrm>
              <a:off x="2661687" y="3220061"/>
              <a:ext cx="45338" cy="80438"/>
            </a:xfrm>
            <a:custGeom>
              <a:avLst/>
              <a:gdLst>
                <a:gd name="T0" fmla="*/ 6 w 13"/>
                <a:gd name="T1" fmla="*/ 0 h 23"/>
                <a:gd name="T2" fmla="*/ 4 w 13"/>
                <a:gd name="T3" fmla="*/ 12 h 23"/>
                <a:gd name="T4" fmla="*/ 11 w 13"/>
                <a:gd name="T5" fmla="*/ 22 h 23"/>
                <a:gd name="T6" fmla="*/ 12 w 13"/>
                <a:gd name="T7" fmla="*/ 15 h 23"/>
                <a:gd name="T8" fmla="*/ 13 w 13"/>
                <a:gd name="T9" fmla="*/ 9 h 23"/>
                <a:gd name="T10" fmla="*/ 6 w 1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3">
                  <a:moveTo>
                    <a:pt x="6" y="0"/>
                  </a:moveTo>
                  <a:cubicBezTo>
                    <a:pt x="0" y="0"/>
                    <a:pt x="3" y="6"/>
                    <a:pt x="4" y="12"/>
                  </a:cubicBezTo>
                  <a:cubicBezTo>
                    <a:pt x="5" y="17"/>
                    <a:pt x="8" y="23"/>
                    <a:pt x="11" y="22"/>
                  </a:cubicBezTo>
                  <a:cubicBezTo>
                    <a:pt x="12" y="22"/>
                    <a:pt x="12" y="18"/>
                    <a:pt x="12" y="15"/>
                  </a:cubicBezTo>
                  <a:cubicBezTo>
                    <a:pt x="12" y="12"/>
                    <a:pt x="13" y="10"/>
                    <a:pt x="13" y="9"/>
                  </a:cubicBezTo>
                  <a:cubicBezTo>
                    <a:pt x="13" y="6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2271"/>
            <p:cNvSpPr/>
            <p:nvPr/>
          </p:nvSpPr>
          <p:spPr bwMode="auto">
            <a:xfrm>
              <a:off x="2674850" y="3227374"/>
              <a:ext cx="27788" cy="55575"/>
            </a:xfrm>
            <a:custGeom>
              <a:avLst/>
              <a:gdLst>
                <a:gd name="T0" fmla="*/ 2 w 8"/>
                <a:gd name="T1" fmla="*/ 0 h 16"/>
                <a:gd name="T2" fmla="*/ 2 w 8"/>
                <a:gd name="T3" fmla="*/ 8 h 16"/>
                <a:gd name="T4" fmla="*/ 5 w 8"/>
                <a:gd name="T5" fmla="*/ 15 h 16"/>
                <a:gd name="T6" fmla="*/ 5 w 8"/>
                <a:gd name="T7" fmla="*/ 9 h 16"/>
                <a:gd name="T8" fmla="*/ 7 w 8"/>
                <a:gd name="T9" fmla="*/ 5 h 16"/>
                <a:gd name="T10" fmla="*/ 2 w 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0" y="1"/>
                    <a:pt x="1" y="6"/>
                    <a:pt x="2" y="8"/>
                  </a:cubicBezTo>
                  <a:cubicBezTo>
                    <a:pt x="2" y="11"/>
                    <a:pt x="4" y="16"/>
                    <a:pt x="5" y="15"/>
                  </a:cubicBezTo>
                  <a:cubicBezTo>
                    <a:pt x="6" y="14"/>
                    <a:pt x="4" y="10"/>
                    <a:pt x="5" y="9"/>
                  </a:cubicBezTo>
                  <a:cubicBezTo>
                    <a:pt x="6" y="8"/>
                    <a:pt x="8" y="7"/>
                    <a:pt x="7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2272"/>
            <p:cNvSpPr/>
            <p:nvPr/>
          </p:nvSpPr>
          <p:spPr bwMode="auto">
            <a:xfrm>
              <a:off x="2800626" y="3282950"/>
              <a:ext cx="38025" cy="23400"/>
            </a:xfrm>
            <a:custGeom>
              <a:avLst/>
              <a:gdLst>
                <a:gd name="T0" fmla="*/ 5 w 11"/>
                <a:gd name="T1" fmla="*/ 3 h 7"/>
                <a:gd name="T2" fmla="*/ 1 w 11"/>
                <a:gd name="T3" fmla="*/ 5 h 7"/>
                <a:gd name="T4" fmla="*/ 8 w 11"/>
                <a:gd name="T5" fmla="*/ 7 h 7"/>
                <a:gd name="T6" fmla="*/ 8 w 11"/>
                <a:gd name="T7" fmla="*/ 1 h 7"/>
                <a:gd name="T8" fmla="*/ 5 w 11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3"/>
                  </a:moveTo>
                  <a:cubicBezTo>
                    <a:pt x="3" y="3"/>
                    <a:pt x="1" y="3"/>
                    <a:pt x="1" y="5"/>
                  </a:cubicBezTo>
                  <a:cubicBezTo>
                    <a:pt x="0" y="7"/>
                    <a:pt x="5" y="7"/>
                    <a:pt x="8" y="7"/>
                  </a:cubicBezTo>
                  <a:cubicBezTo>
                    <a:pt x="11" y="7"/>
                    <a:pt x="9" y="2"/>
                    <a:pt x="8" y="1"/>
                  </a:cubicBezTo>
                  <a:cubicBezTo>
                    <a:pt x="8" y="0"/>
                    <a:pt x="7" y="3"/>
                    <a:pt x="5" y="3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2273"/>
            <p:cNvSpPr/>
            <p:nvPr/>
          </p:nvSpPr>
          <p:spPr bwMode="auto">
            <a:xfrm>
              <a:off x="2800626" y="3383863"/>
              <a:ext cx="54113" cy="26325"/>
            </a:xfrm>
            <a:custGeom>
              <a:avLst/>
              <a:gdLst>
                <a:gd name="T0" fmla="*/ 7 w 16"/>
                <a:gd name="T1" fmla="*/ 2 h 8"/>
                <a:gd name="T2" fmla="*/ 0 w 16"/>
                <a:gd name="T3" fmla="*/ 3 h 8"/>
                <a:gd name="T4" fmla="*/ 7 w 16"/>
                <a:gd name="T5" fmla="*/ 8 h 8"/>
                <a:gd name="T6" fmla="*/ 14 w 16"/>
                <a:gd name="T7" fmla="*/ 5 h 8"/>
                <a:gd name="T8" fmla="*/ 7 w 1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7" y="2"/>
                  </a:moveTo>
                  <a:cubicBezTo>
                    <a:pt x="5" y="3"/>
                    <a:pt x="0" y="0"/>
                    <a:pt x="0" y="3"/>
                  </a:cubicBezTo>
                  <a:cubicBezTo>
                    <a:pt x="0" y="6"/>
                    <a:pt x="2" y="8"/>
                    <a:pt x="7" y="8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6" y="0"/>
                    <a:pt x="9" y="1"/>
                    <a:pt x="7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2274"/>
            <p:cNvSpPr/>
            <p:nvPr/>
          </p:nvSpPr>
          <p:spPr bwMode="auto">
            <a:xfrm>
              <a:off x="2724576" y="3203974"/>
              <a:ext cx="78975" cy="20475"/>
            </a:xfrm>
            <a:custGeom>
              <a:avLst/>
              <a:gdLst>
                <a:gd name="T0" fmla="*/ 16 w 23"/>
                <a:gd name="T1" fmla="*/ 0 h 6"/>
                <a:gd name="T2" fmla="*/ 1 w 23"/>
                <a:gd name="T3" fmla="*/ 5 h 6"/>
                <a:gd name="T4" fmla="*/ 7 w 23"/>
                <a:gd name="T5" fmla="*/ 4 h 6"/>
                <a:gd name="T6" fmla="*/ 21 w 23"/>
                <a:gd name="T7" fmla="*/ 5 h 6"/>
                <a:gd name="T8" fmla="*/ 23 w 23"/>
                <a:gd name="T9" fmla="*/ 3 h 6"/>
                <a:gd name="T10" fmla="*/ 16 w 2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16" y="0"/>
                  </a:moveTo>
                  <a:cubicBezTo>
                    <a:pt x="11" y="1"/>
                    <a:pt x="5" y="2"/>
                    <a:pt x="1" y="5"/>
                  </a:cubicBezTo>
                  <a:cubicBezTo>
                    <a:pt x="0" y="6"/>
                    <a:pt x="4" y="4"/>
                    <a:pt x="7" y="4"/>
                  </a:cubicBezTo>
                  <a:cubicBezTo>
                    <a:pt x="10" y="3"/>
                    <a:pt x="19" y="4"/>
                    <a:pt x="21" y="5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2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2275"/>
            <p:cNvSpPr/>
            <p:nvPr/>
          </p:nvSpPr>
          <p:spPr bwMode="auto">
            <a:xfrm>
              <a:off x="2783076" y="3341450"/>
              <a:ext cx="81901" cy="10237"/>
            </a:xfrm>
            <a:custGeom>
              <a:avLst/>
              <a:gdLst>
                <a:gd name="T0" fmla="*/ 14 w 24"/>
                <a:gd name="T1" fmla="*/ 0 h 3"/>
                <a:gd name="T2" fmla="*/ 12 w 24"/>
                <a:gd name="T3" fmla="*/ 1 h 3"/>
                <a:gd name="T4" fmla="*/ 9 w 24"/>
                <a:gd name="T5" fmla="*/ 0 h 3"/>
                <a:gd name="T6" fmla="*/ 0 w 24"/>
                <a:gd name="T7" fmla="*/ 1 h 3"/>
                <a:gd name="T8" fmla="*/ 11 w 24"/>
                <a:gd name="T9" fmla="*/ 3 h 3"/>
                <a:gd name="T10" fmla="*/ 24 w 24"/>
                <a:gd name="T11" fmla="*/ 1 h 3"/>
                <a:gd name="T12" fmla="*/ 14 w 2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">
                  <a:moveTo>
                    <a:pt x="14" y="0"/>
                  </a:moveTo>
                  <a:cubicBezTo>
                    <a:pt x="14" y="0"/>
                    <a:pt x="12" y="1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1"/>
                    <a:pt x="1" y="0"/>
                    <a:pt x="0" y="1"/>
                  </a:cubicBezTo>
                  <a:cubicBezTo>
                    <a:pt x="0" y="1"/>
                    <a:pt x="6" y="3"/>
                    <a:pt x="11" y="3"/>
                  </a:cubicBezTo>
                  <a:cubicBezTo>
                    <a:pt x="17" y="3"/>
                    <a:pt x="24" y="2"/>
                    <a:pt x="24" y="1"/>
                  </a:cubicBezTo>
                  <a:cubicBezTo>
                    <a:pt x="23" y="0"/>
                    <a:pt x="15" y="1"/>
                    <a:pt x="14" y="0"/>
                  </a:cubicBezTo>
                  <a:close/>
                </a:path>
              </a:pathLst>
            </a:custGeom>
            <a:solidFill>
              <a:srgbClr val="DE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2276"/>
            <p:cNvSpPr/>
            <p:nvPr/>
          </p:nvSpPr>
          <p:spPr bwMode="auto">
            <a:xfrm>
              <a:off x="2788926" y="3351689"/>
              <a:ext cx="45338" cy="7313"/>
            </a:xfrm>
            <a:custGeom>
              <a:avLst/>
              <a:gdLst>
                <a:gd name="T0" fmla="*/ 8 w 13"/>
                <a:gd name="T1" fmla="*/ 1 h 2"/>
                <a:gd name="T2" fmla="*/ 0 w 13"/>
                <a:gd name="T3" fmla="*/ 0 h 2"/>
                <a:gd name="T4" fmla="*/ 6 w 13"/>
                <a:gd name="T5" fmla="*/ 2 h 2"/>
                <a:gd name="T6" fmla="*/ 13 w 13"/>
                <a:gd name="T7" fmla="*/ 1 h 2"/>
                <a:gd name="T8" fmla="*/ 8 w 1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8" y="1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4" y="1"/>
                    <a:pt x="6" y="2"/>
                  </a:cubicBezTo>
                  <a:cubicBezTo>
                    <a:pt x="7" y="2"/>
                    <a:pt x="12" y="2"/>
                    <a:pt x="13" y="1"/>
                  </a:cubicBezTo>
                  <a:cubicBezTo>
                    <a:pt x="13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2277"/>
            <p:cNvSpPr/>
            <p:nvPr/>
          </p:nvSpPr>
          <p:spPr bwMode="auto">
            <a:xfrm>
              <a:off x="2696787" y="3110373"/>
              <a:ext cx="51188" cy="141863"/>
            </a:xfrm>
            <a:custGeom>
              <a:avLst/>
              <a:gdLst>
                <a:gd name="T0" fmla="*/ 6 w 15"/>
                <a:gd name="T1" fmla="*/ 5 h 41"/>
                <a:gd name="T2" fmla="*/ 4 w 15"/>
                <a:gd name="T3" fmla="*/ 41 h 41"/>
                <a:gd name="T4" fmla="*/ 7 w 15"/>
                <a:gd name="T5" fmla="*/ 41 h 41"/>
                <a:gd name="T6" fmla="*/ 15 w 15"/>
                <a:gd name="T7" fmla="*/ 3 h 41"/>
                <a:gd name="T8" fmla="*/ 6 w 15"/>
                <a:gd name="T9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1">
                  <a:moveTo>
                    <a:pt x="6" y="5"/>
                  </a:moveTo>
                  <a:cubicBezTo>
                    <a:pt x="0" y="12"/>
                    <a:pt x="2" y="31"/>
                    <a:pt x="4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4" y="22"/>
                    <a:pt x="8" y="5"/>
                    <a:pt x="15" y="3"/>
                  </a:cubicBezTo>
                  <a:cubicBezTo>
                    <a:pt x="13" y="1"/>
                    <a:pt x="10" y="0"/>
                    <a:pt x="6" y="5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2278"/>
            <p:cNvSpPr/>
            <p:nvPr/>
          </p:nvSpPr>
          <p:spPr bwMode="auto">
            <a:xfrm>
              <a:off x="2803552" y="3158636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2279"/>
            <p:cNvSpPr/>
            <p:nvPr/>
          </p:nvSpPr>
          <p:spPr bwMode="auto">
            <a:xfrm>
              <a:off x="2803552" y="3161562"/>
              <a:ext cx="197440" cy="83364"/>
            </a:xfrm>
            <a:custGeom>
              <a:avLst/>
              <a:gdLst>
                <a:gd name="T0" fmla="*/ 38 w 57"/>
                <a:gd name="T1" fmla="*/ 14 h 24"/>
                <a:gd name="T2" fmla="*/ 0 w 57"/>
                <a:gd name="T3" fmla="*/ 0 h 24"/>
                <a:gd name="T4" fmla="*/ 0 w 57"/>
                <a:gd name="T5" fmla="*/ 0 h 24"/>
                <a:gd name="T6" fmla="*/ 17 w 57"/>
                <a:gd name="T7" fmla="*/ 14 h 24"/>
                <a:gd name="T8" fmla="*/ 45 w 57"/>
                <a:gd name="T9" fmla="*/ 17 h 24"/>
                <a:gd name="T10" fmla="*/ 57 w 57"/>
                <a:gd name="T11" fmla="*/ 1 h 24"/>
                <a:gd name="T12" fmla="*/ 55 w 57"/>
                <a:gd name="T13" fmla="*/ 4 h 24"/>
                <a:gd name="T14" fmla="*/ 38 w 57"/>
                <a:gd name="T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24">
                  <a:moveTo>
                    <a:pt x="38" y="14"/>
                  </a:moveTo>
                  <a:cubicBezTo>
                    <a:pt x="22" y="19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4"/>
                    <a:pt x="9" y="9"/>
                    <a:pt x="17" y="14"/>
                  </a:cubicBezTo>
                  <a:cubicBezTo>
                    <a:pt x="32" y="24"/>
                    <a:pt x="39" y="15"/>
                    <a:pt x="45" y="17"/>
                  </a:cubicBezTo>
                  <a:cubicBezTo>
                    <a:pt x="53" y="20"/>
                    <a:pt x="57" y="1"/>
                    <a:pt x="57" y="1"/>
                  </a:cubicBezTo>
                  <a:cubicBezTo>
                    <a:pt x="57" y="1"/>
                    <a:pt x="57" y="1"/>
                    <a:pt x="55" y="4"/>
                  </a:cubicBezTo>
                  <a:cubicBezTo>
                    <a:pt x="50" y="15"/>
                    <a:pt x="52" y="9"/>
                    <a:pt x="38" y="14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2280"/>
            <p:cNvSpPr/>
            <p:nvPr/>
          </p:nvSpPr>
          <p:spPr bwMode="auto">
            <a:xfrm>
              <a:off x="2783076" y="3138161"/>
              <a:ext cx="210603" cy="89214"/>
            </a:xfrm>
            <a:custGeom>
              <a:avLst/>
              <a:gdLst>
                <a:gd name="T0" fmla="*/ 55 w 61"/>
                <a:gd name="T1" fmla="*/ 11 h 26"/>
                <a:gd name="T2" fmla="*/ 36 w 61"/>
                <a:gd name="T3" fmla="*/ 11 h 26"/>
                <a:gd name="T4" fmla="*/ 0 w 61"/>
                <a:gd name="T5" fmla="*/ 0 h 26"/>
                <a:gd name="T6" fmla="*/ 2 w 61"/>
                <a:gd name="T7" fmla="*/ 3 h 26"/>
                <a:gd name="T8" fmla="*/ 6 w 61"/>
                <a:gd name="T9" fmla="*/ 7 h 26"/>
                <a:gd name="T10" fmla="*/ 6 w 61"/>
                <a:gd name="T11" fmla="*/ 7 h 26"/>
                <a:gd name="T12" fmla="*/ 6 w 61"/>
                <a:gd name="T13" fmla="*/ 6 h 26"/>
                <a:gd name="T14" fmla="*/ 6 w 61"/>
                <a:gd name="T15" fmla="*/ 7 h 26"/>
                <a:gd name="T16" fmla="*/ 44 w 61"/>
                <a:gd name="T17" fmla="*/ 21 h 26"/>
                <a:gd name="T18" fmla="*/ 61 w 61"/>
                <a:gd name="T19" fmla="*/ 11 h 26"/>
                <a:gd name="T20" fmla="*/ 55 w 61"/>
                <a:gd name="T2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26">
                  <a:moveTo>
                    <a:pt x="55" y="11"/>
                  </a:moveTo>
                  <a:cubicBezTo>
                    <a:pt x="51" y="16"/>
                    <a:pt x="45" y="11"/>
                    <a:pt x="36" y="11"/>
                  </a:cubicBezTo>
                  <a:cubicBezTo>
                    <a:pt x="25" y="11"/>
                    <a:pt x="9" y="4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3" y="4"/>
                    <a:pt x="5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10"/>
                    <a:pt x="28" y="26"/>
                    <a:pt x="44" y="21"/>
                  </a:cubicBezTo>
                  <a:cubicBezTo>
                    <a:pt x="58" y="16"/>
                    <a:pt x="56" y="22"/>
                    <a:pt x="61" y="11"/>
                  </a:cubicBezTo>
                  <a:cubicBezTo>
                    <a:pt x="59" y="16"/>
                    <a:pt x="58" y="12"/>
                    <a:pt x="55" y="11"/>
                  </a:cubicBez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4" name="Freeform 2281"/>
            <p:cNvSpPr/>
            <p:nvPr/>
          </p:nvSpPr>
          <p:spPr bwMode="auto">
            <a:xfrm>
              <a:off x="2648525" y="2981672"/>
              <a:ext cx="317366" cy="270565"/>
            </a:xfrm>
            <a:custGeom>
              <a:avLst/>
              <a:gdLst>
                <a:gd name="T0" fmla="*/ 39 w 92"/>
                <a:gd name="T1" fmla="*/ 4 h 78"/>
                <a:gd name="T2" fmla="*/ 21 w 92"/>
                <a:gd name="T3" fmla="*/ 21 h 78"/>
                <a:gd name="T4" fmla="*/ 4 w 92"/>
                <a:gd name="T5" fmla="*/ 33 h 78"/>
                <a:gd name="T6" fmla="*/ 10 w 92"/>
                <a:gd name="T7" fmla="*/ 71 h 78"/>
                <a:gd name="T8" fmla="*/ 15 w 92"/>
                <a:gd name="T9" fmla="*/ 71 h 78"/>
                <a:gd name="T10" fmla="*/ 17 w 92"/>
                <a:gd name="T11" fmla="*/ 78 h 78"/>
                <a:gd name="T12" fmla="*/ 18 w 92"/>
                <a:gd name="T13" fmla="*/ 78 h 78"/>
                <a:gd name="T14" fmla="*/ 20 w 92"/>
                <a:gd name="T15" fmla="*/ 42 h 78"/>
                <a:gd name="T16" fmla="*/ 29 w 92"/>
                <a:gd name="T17" fmla="*/ 40 h 78"/>
                <a:gd name="T18" fmla="*/ 36 w 92"/>
                <a:gd name="T19" fmla="*/ 42 h 78"/>
                <a:gd name="T20" fmla="*/ 80 w 92"/>
                <a:gd name="T21" fmla="*/ 42 h 78"/>
                <a:gd name="T22" fmla="*/ 92 w 92"/>
                <a:gd name="T23" fmla="*/ 33 h 78"/>
                <a:gd name="T24" fmla="*/ 89 w 92"/>
                <a:gd name="T25" fmla="*/ 25 h 78"/>
                <a:gd name="T26" fmla="*/ 39 w 92"/>
                <a:gd name="T27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78">
                  <a:moveTo>
                    <a:pt x="39" y="4"/>
                  </a:moveTo>
                  <a:cubicBezTo>
                    <a:pt x="27" y="8"/>
                    <a:pt x="21" y="21"/>
                    <a:pt x="21" y="21"/>
                  </a:cubicBezTo>
                  <a:cubicBezTo>
                    <a:pt x="21" y="21"/>
                    <a:pt x="9" y="22"/>
                    <a:pt x="4" y="33"/>
                  </a:cubicBezTo>
                  <a:cubicBezTo>
                    <a:pt x="0" y="43"/>
                    <a:pt x="10" y="71"/>
                    <a:pt x="10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6" y="68"/>
                    <a:pt x="14" y="49"/>
                    <a:pt x="20" y="42"/>
                  </a:cubicBezTo>
                  <a:cubicBezTo>
                    <a:pt x="24" y="37"/>
                    <a:pt x="27" y="38"/>
                    <a:pt x="29" y="40"/>
                  </a:cubicBezTo>
                  <a:cubicBezTo>
                    <a:pt x="31" y="39"/>
                    <a:pt x="33" y="40"/>
                    <a:pt x="36" y="42"/>
                  </a:cubicBezTo>
                  <a:cubicBezTo>
                    <a:pt x="46" y="44"/>
                    <a:pt x="73" y="49"/>
                    <a:pt x="80" y="42"/>
                  </a:cubicBezTo>
                  <a:cubicBezTo>
                    <a:pt x="84" y="37"/>
                    <a:pt x="90" y="34"/>
                    <a:pt x="92" y="33"/>
                  </a:cubicBezTo>
                  <a:cubicBezTo>
                    <a:pt x="91" y="31"/>
                    <a:pt x="90" y="28"/>
                    <a:pt x="89" y="25"/>
                  </a:cubicBezTo>
                  <a:cubicBezTo>
                    <a:pt x="80" y="5"/>
                    <a:pt x="51" y="0"/>
                    <a:pt x="39" y="4"/>
                  </a:cubicBez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2282"/>
            <p:cNvSpPr/>
            <p:nvPr/>
          </p:nvSpPr>
          <p:spPr bwMode="auto">
            <a:xfrm>
              <a:off x="2772838" y="3095748"/>
              <a:ext cx="203290" cy="96526"/>
            </a:xfrm>
            <a:custGeom>
              <a:avLst/>
              <a:gdLst>
                <a:gd name="T0" fmla="*/ 56 w 59"/>
                <a:gd name="T1" fmla="*/ 0 h 28"/>
                <a:gd name="T2" fmla="*/ 44 w 59"/>
                <a:gd name="T3" fmla="*/ 9 h 28"/>
                <a:gd name="T4" fmla="*/ 0 w 59"/>
                <a:gd name="T5" fmla="*/ 9 h 28"/>
                <a:gd name="T6" fmla="*/ 3 w 59"/>
                <a:gd name="T7" fmla="*/ 12 h 28"/>
                <a:gd name="T8" fmla="*/ 39 w 59"/>
                <a:gd name="T9" fmla="*/ 23 h 28"/>
                <a:gd name="T10" fmla="*/ 58 w 59"/>
                <a:gd name="T11" fmla="*/ 23 h 28"/>
                <a:gd name="T12" fmla="*/ 58 w 59"/>
                <a:gd name="T13" fmla="*/ 23 h 28"/>
                <a:gd name="T14" fmla="*/ 56 w 59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8">
                  <a:moveTo>
                    <a:pt x="56" y="0"/>
                  </a:moveTo>
                  <a:cubicBezTo>
                    <a:pt x="54" y="1"/>
                    <a:pt x="48" y="4"/>
                    <a:pt x="44" y="9"/>
                  </a:cubicBezTo>
                  <a:cubicBezTo>
                    <a:pt x="37" y="16"/>
                    <a:pt x="10" y="11"/>
                    <a:pt x="0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12" y="16"/>
                    <a:pt x="28" y="23"/>
                    <a:pt x="39" y="23"/>
                  </a:cubicBezTo>
                  <a:cubicBezTo>
                    <a:pt x="48" y="23"/>
                    <a:pt x="54" y="28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5" y="22"/>
                    <a:pt x="59" y="7"/>
                    <a:pt x="56" y="0"/>
                  </a:cubicBezTo>
                  <a:close/>
                </a:path>
              </a:pathLst>
            </a:custGeom>
            <a:solidFill>
              <a:srgbClr val="2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2283"/>
            <p:cNvSpPr/>
            <p:nvPr/>
          </p:nvSpPr>
          <p:spPr bwMode="auto">
            <a:xfrm>
              <a:off x="2724576" y="2999222"/>
              <a:ext cx="124313" cy="131626"/>
            </a:xfrm>
            <a:custGeom>
              <a:avLst/>
              <a:gdLst>
                <a:gd name="T0" fmla="*/ 11 w 36"/>
                <a:gd name="T1" fmla="*/ 4 h 38"/>
                <a:gd name="T2" fmla="*/ 1 w 36"/>
                <a:gd name="T3" fmla="*/ 17 h 38"/>
                <a:gd name="T4" fmla="*/ 6 w 36"/>
                <a:gd name="T5" fmla="*/ 30 h 38"/>
                <a:gd name="T6" fmla="*/ 16 w 36"/>
                <a:gd name="T7" fmla="*/ 32 h 38"/>
                <a:gd name="T8" fmla="*/ 34 w 36"/>
                <a:gd name="T9" fmla="*/ 2 h 38"/>
                <a:gd name="T10" fmla="*/ 11 w 36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8">
                  <a:moveTo>
                    <a:pt x="11" y="4"/>
                  </a:moveTo>
                  <a:cubicBezTo>
                    <a:pt x="5" y="8"/>
                    <a:pt x="0" y="14"/>
                    <a:pt x="1" y="17"/>
                  </a:cubicBezTo>
                  <a:cubicBezTo>
                    <a:pt x="1" y="23"/>
                    <a:pt x="4" y="32"/>
                    <a:pt x="6" y="30"/>
                  </a:cubicBezTo>
                  <a:cubicBezTo>
                    <a:pt x="9" y="29"/>
                    <a:pt x="16" y="38"/>
                    <a:pt x="16" y="32"/>
                  </a:cubicBezTo>
                  <a:cubicBezTo>
                    <a:pt x="14" y="10"/>
                    <a:pt x="36" y="4"/>
                    <a:pt x="34" y="2"/>
                  </a:cubicBezTo>
                  <a:cubicBezTo>
                    <a:pt x="32" y="0"/>
                    <a:pt x="17" y="1"/>
                    <a:pt x="11" y="4"/>
                  </a:cubicBezTo>
                  <a:close/>
                </a:path>
              </a:pathLst>
            </a:custGeom>
            <a:solidFill>
              <a:srgbClr val="907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2284"/>
            <p:cNvSpPr/>
            <p:nvPr/>
          </p:nvSpPr>
          <p:spPr bwMode="auto">
            <a:xfrm>
              <a:off x="2664613" y="3065035"/>
              <a:ext cx="45338" cy="141863"/>
            </a:xfrm>
            <a:custGeom>
              <a:avLst/>
              <a:gdLst>
                <a:gd name="T0" fmla="*/ 6 w 13"/>
                <a:gd name="T1" fmla="*/ 4 h 41"/>
                <a:gd name="T2" fmla="*/ 1 w 13"/>
                <a:gd name="T3" fmla="*/ 21 h 41"/>
                <a:gd name="T4" fmla="*/ 5 w 13"/>
                <a:gd name="T5" fmla="*/ 41 h 41"/>
                <a:gd name="T6" fmla="*/ 8 w 13"/>
                <a:gd name="T7" fmla="*/ 41 h 41"/>
                <a:gd name="T8" fmla="*/ 6 w 13"/>
                <a:gd name="T9" fmla="*/ 12 h 41"/>
                <a:gd name="T10" fmla="*/ 6 w 13"/>
                <a:gd name="T1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1">
                  <a:moveTo>
                    <a:pt x="6" y="4"/>
                  </a:moveTo>
                  <a:cubicBezTo>
                    <a:pt x="1" y="8"/>
                    <a:pt x="0" y="14"/>
                    <a:pt x="1" y="21"/>
                  </a:cubicBezTo>
                  <a:cubicBezTo>
                    <a:pt x="1" y="21"/>
                    <a:pt x="4" y="37"/>
                    <a:pt x="5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1" y="20"/>
                    <a:pt x="6" y="12"/>
                  </a:cubicBezTo>
                  <a:cubicBezTo>
                    <a:pt x="13" y="0"/>
                    <a:pt x="10" y="1"/>
                    <a:pt x="6" y="4"/>
                  </a:cubicBezTo>
                  <a:close/>
                </a:path>
              </a:pathLst>
            </a:custGeom>
            <a:solidFill>
              <a:srgbClr val="907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2285"/>
            <p:cNvSpPr/>
            <p:nvPr/>
          </p:nvSpPr>
          <p:spPr bwMode="auto">
            <a:xfrm>
              <a:off x="2762601" y="3227374"/>
              <a:ext cx="16087" cy="175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2 w 5"/>
                <a:gd name="T5" fmla="*/ 5 h 5"/>
                <a:gd name="T6" fmla="*/ 5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Rectangle 2286"/>
            <p:cNvSpPr>
              <a:spLocks noChangeArrowheads="1"/>
            </p:cNvSpPr>
            <p:nvPr/>
          </p:nvSpPr>
          <p:spPr bwMode="auto">
            <a:xfrm>
              <a:off x="2796239" y="3242000"/>
              <a:ext cx="4387" cy="1463"/>
            </a:xfrm>
            <a:prstGeom prst="rect">
              <a:avLst/>
            </a:pr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287"/>
            <p:cNvSpPr/>
            <p:nvPr/>
          </p:nvSpPr>
          <p:spPr bwMode="auto">
            <a:xfrm>
              <a:off x="2800626" y="3242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2288"/>
            <p:cNvSpPr/>
            <p:nvPr/>
          </p:nvSpPr>
          <p:spPr bwMode="auto">
            <a:xfrm>
              <a:off x="2730426" y="3224450"/>
              <a:ext cx="70201" cy="13163"/>
            </a:xfrm>
            <a:custGeom>
              <a:avLst/>
              <a:gdLst>
                <a:gd name="T0" fmla="*/ 18 w 20"/>
                <a:gd name="T1" fmla="*/ 2 h 4"/>
                <a:gd name="T2" fmla="*/ 17 w 20"/>
                <a:gd name="T3" fmla="*/ 1 h 4"/>
                <a:gd name="T4" fmla="*/ 15 w 20"/>
                <a:gd name="T5" fmla="*/ 1 h 4"/>
                <a:gd name="T6" fmla="*/ 13 w 20"/>
                <a:gd name="T7" fmla="*/ 0 h 4"/>
                <a:gd name="T8" fmla="*/ 12 w 20"/>
                <a:gd name="T9" fmla="*/ 1 h 4"/>
                <a:gd name="T10" fmla="*/ 12 w 20"/>
                <a:gd name="T11" fmla="*/ 1 h 4"/>
                <a:gd name="T12" fmla="*/ 11 w 20"/>
                <a:gd name="T13" fmla="*/ 1 h 4"/>
                <a:gd name="T14" fmla="*/ 9 w 20"/>
                <a:gd name="T15" fmla="*/ 1 h 4"/>
                <a:gd name="T16" fmla="*/ 8 w 20"/>
                <a:gd name="T17" fmla="*/ 1 h 4"/>
                <a:gd name="T18" fmla="*/ 7 w 20"/>
                <a:gd name="T19" fmla="*/ 2 h 4"/>
                <a:gd name="T20" fmla="*/ 5 w 20"/>
                <a:gd name="T21" fmla="*/ 2 h 4"/>
                <a:gd name="T22" fmla="*/ 3 w 20"/>
                <a:gd name="T23" fmla="*/ 2 h 4"/>
                <a:gd name="T24" fmla="*/ 2 w 20"/>
                <a:gd name="T25" fmla="*/ 3 h 4"/>
                <a:gd name="T26" fmla="*/ 1 w 20"/>
                <a:gd name="T27" fmla="*/ 4 h 4"/>
                <a:gd name="T28" fmla="*/ 0 w 20"/>
                <a:gd name="T29" fmla="*/ 4 h 4"/>
                <a:gd name="T30" fmla="*/ 0 w 20"/>
                <a:gd name="T31" fmla="*/ 4 h 4"/>
                <a:gd name="T32" fmla="*/ 1 w 20"/>
                <a:gd name="T33" fmla="*/ 4 h 4"/>
                <a:gd name="T34" fmla="*/ 2 w 20"/>
                <a:gd name="T35" fmla="*/ 4 h 4"/>
                <a:gd name="T36" fmla="*/ 4 w 20"/>
                <a:gd name="T37" fmla="*/ 3 h 4"/>
                <a:gd name="T38" fmla="*/ 5 w 20"/>
                <a:gd name="T39" fmla="*/ 3 h 4"/>
                <a:gd name="T40" fmla="*/ 7 w 20"/>
                <a:gd name="T41" fmla="*/ 2 h 4"/>
                <a:gd name="T42" fmla="*/ 9 w 20"/>
                <a:gd name="T43" fmla="*/ 1 h 4"/>
                <a:gd name="T44" fmla="*/ 11 w 20"/>
                <a:gd name="T45" fmla="*/ 1 h 4"/>
                <a:gd name="T46" fmla="*/ 12 w 20"/>
                <a:gd name="T47" fmla="*/ 1 h 4"/>
                <a:gd name="T48" fmla="*/ 13 w 20"/>
                <a:gd name="T49" fmla="*/ 1 h 4"/>
                <a:gd name="T50" fmla="*/ 15 w 20"/>
                <a:gd name="T51" fmla="*/ 2 h 4"/>
                <a:gd name="T52" fmla="*/ 16 w 20"/>
                <a:gd name="T53" fmla="*/ 2 h 4"/>
                <a:gd name="T54" fmla="*/ 18 w 20"/>
                <a:gd name="T55" fmla="*/ 3 h 4"/>
                <a:gd name="T56" fmla="*/ 20 w 20"/>
                <a:gd name="T57" fmla="*/ 4 h 4"/>
                <a:gd name="T58" fmla="*/ 20 w 20"/>
                <a:gd name="T59" fmla="*/ 4 h 4"/>
                <a:gd name="T60" fmla="*/ 20 w 20"/>
                <a:gd name="T61" fmla="*/ 4 h 4"/>
                <a:gd name="T62" fmla="*/ 18 w 20"/>
                <a:gd name="T6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4">
                  <a:moveTo>
                    <a:pt x="18" y="2"/>
                  </a:move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8" y="2"/>
                    <a:pt x="8" y="2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2"/>
                    <a:pt x="17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3"/>
                    <a:pt x="18" y="2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289"/>
            <p:cNvSpPr/>
            <p:nvPr/>
          </p:nvSpPr>
          <p:spPr bwMode="auto">
            <a:xfrm>
              <a:off x="2800626" y="3237611"/>
              <a:ext cx="0" cy="4387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290"/>
            <p:cNvSpPr/>
            <p:nvPr/>
          </p:nvSpPr>
          <p:spPr bwMode="auto">
            <a:xfrm>
              <a:off x="2876677" y="3227374"/>
              <a:ext cx="16087" cy="175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3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291"/>
            <p:cNvSpPr/>
            <p:nvPr/>
          </p:nvSpPr>
          <p:spPr bwMode="auto">
            <a:xfrm>
              <a:off x="2851815" y="3227374"/>
              <a:ext cx="73125" cy="14625"/>
            </a:xfrm>
            <a:custGeom>
              <a:avLst/>
              <a:gdLst>
                <a:gd name="T0" fmla="*/ 19 w 21"/>
                <a:gd name="T1" fmla="*/ 3 h 4"/>
                <a:gd name="T2" fmla="*/ 18 w 21"/>
                <a:gd name="T3" fmla="*/ 2 h 4"/>
                <a:gd name="T4" fmla="*/ 16 w 21"/>
                <a:gd name="T5" fmla="*/ 1 h 4"/>
                <a:gd name="T6" fmla="*/ 14 w 21"/>
                <a:gd name="T7" fmla="*/ 1 h 4"/>
                <a:gd name="T8" fmla="*/ 13 w 21"/>
                <a:gd name="T9" fmla="*/ 1 h 4"/>
                <a:gd name="T10" fmla="*/ 12 w 21"/>
                <a:gd name="T11" fmla="*/ 1 h 4"/>
                <a:gd name="T12" fmla="*/ 10 w 21"/>
                <a:gd name="T13" fmla="*/ 0 h 4"/>
                <a:gd name="T14" fmla="*/ 9 w 21"/>
                <a:gd name="T15" fmla="*/ 0 h 4"/>
                <a:gd name="T16" fmla="*/ 9 w 21"/>
                <a:gd name="T17" fmla="*/ 0 h 4"/>
                <a:gd name="T18" fmla="*/ 8 w 21"/>
                <a:gd name="T19" fmla="*/ 0 h 4"/>
                <a:gd name="T20" fmla="*/ 6 w 21"/>
                <a:gd name="T21" fmla="*/ 0 h 4"/>
                <a:gd name="T22" fmla="*/ 4 w 21"/>
                <a:gd name="T23" fmla="*/ 1 h 4"/>
                <a:gd name="T24" fmla="*/ 3 w 21"/>
                <a:gd name="T25" fmla="*/ 2 h 4"/>
                <a:gd name="T26" fmla="*/ 1 w 21"/>
                <a:gd name="T27" fmla="*/ 4 h 4"/>
                <a:gd name="T28" fmla="*/ 1 w 21"/>
                <a:gd name="T29" fmla="*/ 4 h 4"/>
                <a:gd name="T30" fmla="*/ 0 w 21"/>
                <a:gd name="T31" fmla="*/ 4 h 4"/>
                <a:gd name="T32" fmla="*/ 0 w 21"/>
                <a:gd name="T33" fmla="*/ 4 h 4"/>
                <a:gd name="T34" fmla="*/ 1 w 21"/>
                <a:gd name="T35" fmla="*/ 4 h 4"/>
                <a:gd name="T36" fmla="*/ 1 w 21"/>
                <a:gd name="T37" fmla="*/ 4 h 4"/>
                <a:gd name="T38" fmla="*/ 3 w 21"/>
                <a:gd name="T39" fmla="*/ 2 h 4"/>
                <a:gd name="T40" fmla="*/ 5 w 21"/>
                <a:gd name="T41" fmla="*/ 2 h 4"/>
                <a:gd name="T42" fmla="*/ 6 w 21"/>
                <a:gd name="T43" fmla="*/ 1 h 4"/>
                <a:gd name="T44" fmla="*/ 8 w 21"/>
                <a:gd name="T45" fmla="*/ 1 h 4"/>
                <a:gd name="T46" fmla="*/ 9 w 21"/>
                <a:gd name="T47" fmla="*/ 1 h 4"/>
                <a:gd name="T48" fmla="*/ 10 w 21"/>
                <a:gd name="T49" fmla="*/ 1 h 4"/>
                <a:gd name="T50" fmla="*/ 12 w 21"/>
                <a:gd name="T51" fmla="*/ 1 h 4"/>
                <a:gd name="T52" fmla="*/ 14 w 21"/>
                <a:gd name="T53" fmla="*/ 2 h 4"/>
                <a:gd name="T54" fmla="*/ 16 w 21"/>
                <a:gd name="T55" fmla="*/ 2 h 4"/>
                <a:gd name="T56" fmla="*/ 17 w 21"/>
                <a:gd name="T57" fmla="*/ 3 h 4"/>
                <a:gd name="T58" fmla="*/ 19 w 21"/>
                <a:gd name="T59" fmla="*/ 3 h 4"/>
                <a:gd name="T60" fmla="*/ 20 w 21"/>
                <a:gd name="T61" fmla="*/ 4 h 4"/>
                <a:gd name="T62" fmla="*/ 21 w 21"/>
                <a:gd name="T63" fmla="*/ 4 h 4"/>
                <a:gd name="T64" fmla="*/ 21 w 21"/>
                <a:gd name="T65" fmla="*/ 4 h 4"/>
                <a:gd name="T66" fmla="*/ 20 w 21"/>
                <a:gd name="T67" fmla="*/ 3 h 4"/>
                <a:gd name="T68" fmla="*/ 19 w 21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">
                  <a:moveTo>
                    <a:pt x="19" y="3"/>
                  </a:move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7" y="3"/>
                    <a:pt x="17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2292"/>
            <p:cNvSpPr/>
            <p:nvPr/>
          </p:nvSpPr>
          <p:spPr bwMode="auto">
            <a:xfrm>
              <a:off x="2816714" y="3432127"/>
              <a:ext cx="35100" cy="23400"/>
            </a:xfrm>
            <a:custGeom>
              <a:avLst/>
              <a:gdLst>
                <a:gd name="T0" fmla="*/ 5 w 10"/>
                <a:gd name="T1" fmla="*/ 4 h 7"/>
                <a:gd name="T2" fmla="*/ 0 w 10"/>
                <a:gd name="T3" fmla="*/ 4 h 7"/>
                <a:gd name="T4" fmla="*/ 5 w 10"/>
                <a:gd name="T5" fmla="*/ 7 h 7"/>
                <a:gd name="T6" fmla="*/ 9 w 10"/>
                <a:gd name="T7" fmla="*/ 1 h 7"/>
                <a:gd name="T8" fmla="*/ 5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3" y="6"/>
                    <a:pt x="0" y="3"/>
                    <a:pt x="0" y="4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8" y="7"/>
                    <a:pt x="10" y="3"/>
                    <a:pt x="9" y="1"/>
                  </a:cubicBezTo>
                  <a:cubicBezTo>
                    <a:pt x="7" y="0"/>
                    <a:pt x="6" y="2"/>
                    <a:pt x="5" y="4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2293"/>
            <p:cNvSpPr/>
            <p:nvPr/>
          </p:nvSpPr>
          <p:spPr bwMode="auto">
            <a:xfrm>
              <a:off x="2707026" y="3452601"/>
              <a:ext cx="127239" cy="321753"/>
            </a:xfrm>
            <a:custGeom>
              <a:avLst/>
              <a:gdLst>
                <a:gd name="T0" fmla="*/ 14 w 87"/>
                <a:gd name="T1" fmla="*/ 2 h 220"/>
                <a:gd name="T2" fmla="*/ 0 w 87"/>
                <a:gd name="T3" fmla="*/ 75 h 220"/>
                <a:gd name="T4" fmla="*/ 23 w 87"/>
                <a:gd name="T5" fmla="*/ 75 h 220"/>
                <a:gd name="T6" fmla="*/ 14 w 87"/>
                <a:gd name="T7" fmla="*/ 102 h 220"/>
                <a:gd name="T8" fmla="*/ 87 w 87"/>
                <a:gd name="T9" fmla="*/ 220 h 220"/>
                <a:gd name="T10" fmla="*/ 26 w 87"/>
                <a:gd name="T11" fmla="*/ 0 h 220"/>
                <a:gd name="T12" fmla="*/ 14 w 87"/>
                <a:gd name="T13" fmla="*/ 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20">
                  <a:moveTo>
                    <a:pt x="14" y="2"/>
                  </a:moveTo>
                  <a:lnTo>
                    <a:pt x="0" y="75"/>
                  </a:lnTo>
                  <a:lnTo>
                    <a:pt x="23" y="75"/>
                  </a:lnTo>
                  <a:lnTo>
                    <a:pt x="14" y="102"/>
                  </a:lnTo>
                  <a:lnTo>
                    <a:pt x="87" y="220"/>
                  </a:lnTo>
                  <a:lnTo>
                    <a:pt x="26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559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2294"/>
            <p:cNvSpPr/>
            <p:nvPr/>
          </p:nvSpPr>
          <p:spPr bwMode="auto">
            <a:xfrm>
              <a:off x="2834265" y="3445289"/>
              <a:ext cx="108226" cy="324679"/>
            </a:xfrm>
            <a:custGeom>
              <a:avLst/>
              <a:gdLst>
                <a:gd name="T0" fmla="*/ 62 w 74"/>
                <a:gd name="T1" fmla="*/ 5 h 222"/>
                <a:gd name="T2" fmla="*/ 57 w 74"/>
                <a:gd name="T3" fmla="*/ 0 h 222"/>
                <a:gd name="T4" fmla="*/ 0 w 74"/>
                <a:gd name="T5" fmla="*/ 222 h 222"/>
                <a:gd name="T6" fmla="*/ 64 w 74"/>
                <a:gd name="T7" fmla="*/ 107 h 222"/>
                <a:gd name="T8" fmla="*/ 52 w 74"/>
                <a:gd name="T9" fmla="*/ 78 h 222"/>
                <a:gd name="T10" fmla="*/ 74 w 74"/>
                <a:gd name="T11" fmla="*/ 76 h 222"/>
                <a:gd name="T12" fmla="*/ 62 w 74"/>
                <a:gd name="T13" fmla="*/ 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222">
                  <a:moveTo>
                    <a:pt x="62" y="5"/>
                  </a:moveTo>
                  <a:lnTo>
                    <a:pt x="57" y="0"/>
                  </a:lnTo>
                  <a:lnTo>
                    <a:pt x="0" y="222"/>
                  </a:lnTo>
                  <a:lnTo>
                    <a:pt x="64" y="107"/>
                  </a:lnTo>
                  <a:lnTo>
                    <a:pt x="52" y="78"/>
                  </a:lnTo>
                  <a:lnTo>
                    <a:pt x="74" y="76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559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2295"/>
            <p:cNvSpPr/>
            <p:nvPr/>
          </p:nvSpPr>
          <p:spPr bwMode="auto">
            <a:xfrm>
              <a:off x="2762601" y="3511102"/>
              <a:ext cx="58501" cy="30713"/>
            </a:xfrm>
            <a:custGeom>
              <a:avLst/>
              <a:gdLst>
                <a:gd name="T0" fmla="*/ 16 w 17"/>
                <a:gd name="T1" fmla="*/ 9 h 9"/>
                <a:gd name="T2" fmla="*/ 17 w 17"/>
                <a:gd name="T3" fmla="*/ 6 h 9"/>
                <a:gd name="T4" fmla="*/ 0 w 17"/>
                <a:gd name="T5" fmla="*/ 0 h 9"/>
                <a:gd name="T6" fmla="*/ 16 w 1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9">
                  <a:moveTo>
                    <a:pt x="16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0" y="4"/>
                    <a:pt x="0" y="0"/>
                    <a:pt x="0" y="0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2296"/>
            <p:cNvSpPr/>
            <p:nvPr/>
          </p:nvSpPr>
          <p:spPr bwMode="auto">
            <a:xfrm>
              <a:off x="2841576" y="3514028"/>
              <a:ext cx="55575" cy="27788"/>
            </a:xfrm>
            <a:custGeom>
              <a:avLst/>
              <a:gdLst>
                <a:gd name="T0" fmla="*/ 1 w 16"/>
                <a:gd name="T1" fmla="*/ 8 h 8"/>
                <a:gd name="T2" fmla="*/ 16 w 16"/>
                <a:gd name="T3" fmla="*/ 0 h 8"/>
                <a:gd name="T4" fmla="*/ 0 w 16"/>
                <a:gd name="T5" fmla="*/ 5 h 8"/>
                <a:gd name="T6" fmla="*/ 1 w 1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7" y="4"/>
                    <a:pt x="0" y="5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2297"/>
            <p:cNvSpPr/>
            <p:nvPr/>
          </p:nvSpPr>
          <p:spPr bwMode="auto">
            <a:xfrm>
              <a:off x="2821102" y="3531578"/>
              <a:ext cx="20475" cy="7313"/>
            </a:xfrm>
            <a:custGeom>
              <a:avLst/>
              <a:gdLst>
                <a:gd name="T0" fmla="*/ 3 w 6"/>
                <a:gd name="T1" fmla="*/ 0 h 2"/>
                <a:gd name="T2" fmla="*/ 0 w 6"/>
                <a:gd name="T3" fmla="*/ 0 h 2"/>
                <a:gd name="T4" fmla="*/ 3 w 6"/>
                <a:gd name="T5" fmla="*/ 2 h 2"/>
                <a:gd name="T6" fmla="*/ 6 w 6"/>
                <a:gd name="T7" fmla="*/ 0 h 2"/>
                <a:gd name="T8" fmla="*/ 3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6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EA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2298"/>
            <p:cNvSpPr/>
            <p:nvPr/>
          </p:nvSpPr>
          <p:spPr bwMode="auto">
            <a:xfrm>
              <a:off x="2800626" y="3617866"/>
              <a:ext cx="61425" cy="152102"/>
            </a:xfrm>
            <a:custGeom>
              <a:avLst/>
              <a:gdLst>
                <a:gd name="T0" fmla="*/ 21 w 42"/>
                <a:gd name="T1" fmla="*/ 85 h 104"/>
                <a:gd name="T2" fmla="*/ 2 w 42"/>
                <a:gd name="T3" fmla="*/ 5 h 104"/>
                <a:gd name="T4" fmla="*/ 0 w 42"/>
                <a:gd name="T5" fmla="*/ 10 h 104"/>
                <a:gd name="T6" fmla="*/ 23 w 42"/>
                <a:gd name="T7" fmla="*/ 104 h 104"/>
                <a:gd name="T8" fmla="*/ 42 w 42"/>
                <a:gd name="T9" fmla="*/ 7 h 104"/>
                <a:gd name="T10" fmla="*/ 40 w 42"/>
                <a:gd name="T11" fmla="*/ 0 h 104"/>
                <a:gd name="T12" fmla="*/ 21 w 42"/>
                <a:gd name="T13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04">
                  <a:moveTo>
                    <a:pt x="21" y="85"/>
                  </a:moveTo>
                  <a:lnTo>
                    <a:pt x="2" y="5"/>
                  </a:lnTo>
                  <a:lnTo>
                    <a:pt x="0" y="10"/>
                  </a:lnTo>
                  <a:lnTo>
                    <a:pt x="23" y="104"/>
                  </a:lnTo>
                  <a:lnTo>
                    <a:pt x="42" y="7"/>
                  </a:lnTo>
                  <a:lnTo>
                    <a:pt x="40" y="0"/>
                  </a:lnTo>
                  <a:lnTo>
                    <a:pt x="21" y="85"/>
                  </a:lnTo>
                  <a:close/>
                </a:path>
              </a:pathLst>
            </a:custGeom>
            <a:solidFill>
              <a:srgbClr val="EEA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2299"/>
            <p:cNvSpPr/>
            <p:nvPr/>
          </p:nvSpPr>
          <p:spPr bwMode="auto">
            <a:xfrm>
              <a:off x="2745051" y="3445289"/>
              <a:ext cx="58501" cy="187202"/>
            </a:xfrm>
            <a:custGeom>
              <a:avLst/>
              <a:gdLst>
                <a:gd name="T0" fmla="*/ 3 w 17"/>
                <a:gd name="T1" fmla="*/ 2 h 54"/>
                <a:gd name="T2" fmla="*/ 3 w 17"/>
                <a:gd name="T3" fmla="*/ 0 h 54"/>
                <a:gd name="T4" fmla="*/ 0 w 17"/>
                <a:gd name="T5" fmla="*/ 1 h 54"/>
                <a:gd name="T6" fmla="*/ 16 w 17"/>
                <a:gd name="T7" fmla="*/ 54 h 54"/>
                <a:gd name="T8" fmla="*/ 17 w 17"/>
                <a:gd name="T9" fmla="*/ 51 h 54"/>
                <a:gd name="T10" fmla="*/ 6 w 17"/>
                <a:gd name="T11" fmla="*/ 19 h 54"/>
                <a:gd name="T12" fmla="*/ 3 w 17"/>
                <a:gd name="T1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4">
                  <a:moveTo>
                    <a:pt x="3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9" y="27"/>
                    <a:pt x="6" y="19"/>
                  </a:cubicBezTo>
                  <a:cubicBezTo>
                    <a:pt x="3" y="1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2300"/>
            <p:cNvSpPr/>
            <p:nvPr/>
          </p:nvSpPr>
          <p:spPr bwMode="auto">
            <a:xfrm>
              <a:off x="2859127" y="3445289"/>
              <a:ext cx="58501" cy="182814"/>
            </a:xfrm>
            <a:custGeom>
              <a:avLst/>
              <a:gdLst>
                <a:gd name="T0" fmla="*/ 13 w 17"/>
                <a:gd name="T1" fmla="*/ 0 h 53"/>
                <a:gd name="T2" fmla="*/ 10 w 17"/>
                <a:gd name="T3" fmla="*/ 18 h 53"/>
                <a:gd name="T4" fmla="*/ 0 w 17"/>
                <a:gd name="T5" fmla="*/ 50 h 53"/>
                <a:gd name="T6" fmla="*/ 1 w 17"/>
                <a:gd name="T7" fmla="*/ 53 h 53"/>
                <a:gd name="T8" fmla="*/ 17 w 17"/>
                <a:gd name="T9" fmla="*/ 0 h 53"/>
                <a:gd name="T10" fmla="*/ 13 w 1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3">
                  <a:moveTo>
                    <a:pt x="13" y="0"/>
                  </a:moveTo>
                  <a:cubicBezTo>
                    <a:pt x="13" y="0"/>
                    <a:pt x="14" y="10"/>
                    <a:pt x="10" y="18"/>
                  </a:cubicBezTo>
                  <a:cubicBezTo>
                    <a:pt x="7" y="26"/>
                    <a:pt x="0" y="50"/>
                    <a:pt x="0" y="50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2301"/>
            <p:cNvSpPr/>
            <p:nvPr/>
          </p:nvSpPr>
          <p:spPr bwMode="auto">
            <a:xfrm>
              <a:off x="2834265" y="3452601"/>
              <a:ext cx="114076" cy="317366"/>
            </a:xfrm>
            <a:custGeom>
              <a:avLst/>
              <a:gdLst>
                <a:gd name="T0" fmla="*/ 64 w 78"/>
                <a:gd name="T1" fmla="*/ 0 h 217"/>
                <a:gd name="T2" fmla="*/ 64 w 78"/>
                <a:gd name="T3" fmla="*/ 0 h 217"/>
                <a:gd name="T4" fmla="*/ 74 w 78"/>
                <a:gd name="T5" fmla="*/ 71 h 217"/>
                <a:gd name="T6" fmla="*/ 52 w 78"/>
                <a:gd name="T7" fmla="*/ 73 h 217"/>
                <a:gd name="T8" fmla="*/ 64 w 78"/>
                <a:gd name="T9" fmla="*/ 102 h 217"/>
                <a:gd name="T10" fmla="*/ 0 w 78"/>
                <a:gd name="T11" fmla="*/ 217 h 217"/>
                <a:gd name="T12" fmla="*/ 69 w 78"/>
                <a:gd name="T13" fmla="*/ 106 h 217"/>
                <a:gd name="T14" fmla="*/ 57 w 78"/>
                <a:gd name="T15" fmla="*/ 75 h 217"/>
                <a:gd name="T16" fmla="*/ 78 w 78"/>
                <a:gd name="T17" fmla="*/ 78 h 217"/>
                <a:gd name="T18" fmla="*/ 64 w 78"/>
                <a:gd name="T1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217">
                  <a:moveTo>
                    <a:pt x="64" y="0"/>
                  </a:moveTo>
                  <a:lnTo>
                    <a:pt x="64" y="0"/>
                  </a:lnTo>
                  <a:lnTo>
                    <a:pt x="74" y="71"/>
                  </a:lnTo>
                  <a:lnTo>
                    <a:pt x="52" y="73"/>
                  </a:lnTo>
                  <a:lnTo>
                    <a:pt x="64" y="102"/>
                  </a:lnTo>
                  <a:lnTo>
                    <a:pt x="0" y="217"/>
                  </a:lnTo>
                  <a:lnTo>
                    <a:pt x="69" y="106"/>
                  </a:lnTo>
                  <a:lnTo>
                    <a:pt x="57" y="75"/>
                  </a:lnTo>
                  <a:lnTo>
                    <a:pt x="78" y="7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2302"/>
            <p:cNvSpPr/>
            <p:nvPr/>
          </p:nvSpPr>
          <p:spPr bwMode="auto">
            <a:xfrm>
              <a:off x="2702637" y="3455527"/>
              <a:ext cx="24863" cy="106764"/>
            </a:xfrm>
            <a:custGeom>
              <a:avLst/>
              <a:gdLst>
                <a:gd name="T0" fmla="*/ 17 w 17"/>
                <a:gd name="T1" fmla="*/ 0 h 73"/>
                <a:gd name="T2" fmla="*/ 0 w 17"/>
                <a:gd name="T3" fmla="*/ 73 h 73"/>
                <a:gd name="T4" fmla="*/ 3 w 17"/>
                <a:gd name="T5" fmla="*/ 73 h 73"/>
                <a:gd name="T6" fmla="*/ 17 w 17"/>
                <a:gd name="T7" fmla="*/ 0 h 73"/>
                <a:gd name="T8" fmla="*/ 17 w 17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3">
                  <a:moveTo>
                    <a:pt x="17" y="0"/>
                  </a:moveTo>
                  <a:lnTo>
                    <a:pt x="0" y="73"/>
                  </a:lnTo>
                  <a:lnTo>
                    <a:pt x="3" y="73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2303"/>
            <p:cNvSpPr/>
            <p:nvPr/>
          </p:nvSpPr>
          <p:spPr bwMode="auto">
            <a:xfrm>
              <a:off x="2720188" y="3562290"/>
              <a:ext cx="114076" cy="212064"/>
            </a:xfrm>
            <a:custGeom>
              <a:avLst/>
              <a:gdLst>
                <a:gd name="T0" fmla="*/ 14 w 78"/>
                <a:gd name="T1" fmla="*/ 0 h 145"/>
                <a:gd name="T2" fmla="*/ 12 w 78"/>
                <a:gd name="T3" fmla="*/ 0 h 145"/>
                <a:gd name="T4" fmla="*/ 0 w 78"/>
                <a:gd name="T5" fmla="*/ 27 h 145"/>
                <a:gd name="T6" fmla="*/ 78 w 78"/>
                <a:gd name="T7" fmla="*/ 145 h 145"/>
                <a:gd name="T8" fmla="*/ 5 w 78"/>
                <a:gd name="T9" fmla="*/ 27 h 145"/>
                <a:gd name="T10" fmla="*/ 14 w 78"/>
                <a:gd name="T1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45">
                  <a:moveTo>
                    <a:pt x="14" y="0"/>
                  </a:moveTo>
                  <a:lnTo>
                    <a:pt x="12" y="0"/>
                  </a:lnTo>
                  <a:lnTo>
                    <a:pt x="0" y="27"/>
                  </a:lnTo>
                  <a:lnTo>
                    <a:pt x="78" y="145"/>
                  </a:lnTo>
                  <a:lnTo>
                    <a:pt x="5" y="2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2304"/>
            <p:cNvSpPr/>
            <p:nvPr/>
          </p:nvSpPr>
          <p:spPr bwMode="auto">
            <a:xfrm>
              <a:off x="2707026" y="3559366"/>
              <a:ext cx="30713" cy="2924"/>
            </a:xfrm>
            <a:custGeom>
              <a:avLst/>
              <a:gdLst>
                <a:gd name="T0" fmla="*/ 0 w 21"/>
                <a:gd name="T1" fmla="*/ 2 h 2"/>
                <a:gd name="T2" fmla="*/ 0 w 21"/>
                <a:gd name="T3" fmla="*/ 2 h 2"/>
                <a:gd name="T4" fmla="*/ 21 w 21"/>
                <a:gd name="T5" fmla="*/ 2 h 2"/>
                <a:gd name="T6" fmla="*/ 21 w 21"/>
                <a:gd name="T7" fmla="*/ 0 h 2"/>
                <a:gd name="T8" fmla="*/ 0 w 2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">
                  <a:moveTo>
                    <a:pt x="0" y="2"/>
                  </a:moveTo>
                  <a:lnTo>
                    <a:pt x="0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2305"/>
            <p:cNvSpPr/>
            <p:nvPr/>
          </p:nvSpPr>
          <p:spPr bwMode="auto">
            <a:xfrm>
              <a:off x="2727501" y="4299398"/>
              <a:ext cx="106763" cy="772207"/>
            </a:xfrm>
            <a:custGeom>
              <a:avLst/>
              <a:gdLst>
                <a:gd name="T0" fmla="*/ 11 w 31"/>
                <a:gd name="T1" fmla="*/ 87 h 223"/>
                <a:gd name="T2" fmla="*/ 13 w 31"/>
                <a:gd name="T3" fmla="*/ 99 h 223"/>
                <a:gd name="T4" fmla="*/ 7 w 31"/>
                <a:gd name="T5" fmla="*/ 113 h 223"/>
                <a:gd name="T6" fmla="*/ 0 w 31"/>
                <a:gd name="T7" fmla="*/ 218 h 223"/>
                <a:gd name="T8" fmla="*/ 15 w 31"/>
                <a:gd name="T9" fmla="*/ 223 h 223"/>
                <a:gd name="T10" fmla="*/ 27 w 31"/>
                <a:gd name="T11" fmla="*/ 6 h 223"/>
                <a:gd name="T12" fmla="*/ 31 w 31"/>
                <a:gd name="T13" fmla="*/ 0 h 223"/>
                <a:gd name="T14" fmla="*/ 31 w 31"/>
                <a:gd name="T15" fmla="*/ 0 h 223"/>
                <a:gd name="T16" fmla="*/ 21 w 31"/>
                <a:gd name="T17" fmla="*/ 6 h 223"/>
                <a:gd name="T18" fmla="*/ 11 w 31"/>
                <a:gd name="T19" fmla="*/ 8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23">
                  <a:moveTo>
                    <a:pt x="11" y="87"/>
                  </a:moveTo>
                  <a:cubicBezTo>
                    <a:pt x="13" y="99"/>
                    <a:pt x="13" y="99"/>
                    <a:pt x="13" y="99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6" y="219"/>
                    <a:pt x="15" y="223"/>
                    <a:pt x="15" y="223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9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11" y="87"/>
                  </a:lnTo>
                  <a:close/>
                </a:path>
              </a:pathLst>
            </a:custGeom>
            <a:solidFill>
              <a:srgbClr val="3E6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2306"/>
            <p:cNvSpPr/>
            <p:nvPr/>
          </p:nvSpPr>
          <p:spPr bwMode="auto">
            <a:xfrm>
              <a:off x="2834265" y="3777280"/>
              <a:ext cx="14625" cy="397804"/>
            </a:xfrm>
            <a:custGeom>
              <a:avLst/>
              <a:gdLst>
                <a:gd name="T0" fmla="*/ 0 w 4"/>
                <a:gd name="T1" fmla="*/ 25 h 115"/>
                <a:gd name="T2" fmla="*/ 2 w 4"/>
                <a:gd name="T3" fmla="*/ 3 h 115"/>
                <a:gd name="T4" fmla="*/ 0 w 4"/>
                <a:gd name="T5" fmla="*/ 0 h 115"/>
                <a:gd name="T6" fmla="*/ 0 w 4"/>
                <a:gd name="T7" fmla="*/ 112 h 115"/>
                <a:gd name="T8" fmla="*/ 2 w 4"/>
                <a:gd name="T9" fmla="*/ 115 h 115"/>
                <a:gd name="T10" fmla="*/ 1 w 4"/>
                <a:gd name="T11" fmla="*/ 85 h 115"/>
                <a:gd name="T12" fmla="*/ 1 w 4"/>
                <a:gd name="T13" fmla="*/ 76 h 115"/>
                <a:gd name="T14" fmla="*/ 3 w 4"/>
                <a:gd name="T15" fmla="*/ 66 h 115"/>
                <a:gd name="T16" fmla="*/ 1 w 4"/>
                <a:gd name="T17" fmla="*/ 53 h 115"/>
                <a:gd name="T18" fmla="*/ 3 w 4"/>
                <a:gd name="T19" fmla="*/ 45 h 115"/>
                <a:gd name="T20" fmla="*/ 0 w 4"/>
                <a:gd name="T21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15">
                  <a:moveTo>
                    <a:pt x="0" y="25"/>
                  </a:moveTo>
                  <a:cubicBezTo>
                    <a:pt x="0" y="11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5"/>
                    <a:pt x="1" y="88"/>
                    <a:pt x="1" y="85"/>
                  </a:cubicBezTo>
                  <a:cubicBezTo>
                    <a:pt x="1" y="82"/>
                    <a:pt x="1" y="77"/>
                    <a:pt x="1" y="76"/>
                  </a:cubicBezTo>
                  <a:cubicBezTo>
                    <a:pt x="1" y="75"/>
                    <a:pt x="3" y="68"/>
                    <a:pt x="3" y="66"/>
                  </a:cubicBezTo>
                  <a:cubicBezTo>
                    <a:pt x="3" y="64"/>
                    <a:pt x="1" y="59"/>
                    <a:pt x="1" y="53"/>
                  </a:cubicBezTo>
                  <a:cubicBezTo>
                    <a:pt x="0" y="49"/>
                    <a:pt x="4" y="51"/>
                    <a:pt x="3" y="45"/>
                  </a:cubicBezTo>
                  <a:cubicBezTo>
                    <a:pt x="3" y="39"/>
                    <a:pt x="1" y="30"/>
                    <a:pt x="0" y="25"/>
                  </a:cubicBezTo>
                  <a:close/>
                </a:path>
              </a:pathLst>
            </a:custGeom>
            <a:solidFill>
              <a:srgbClr val="3E6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2307"/>
            <p:cNvSpPr/>
            <p:nvPr/>
          </p:nvSpPr>
          <p:spPr bwMode="auto">
            <a:xfrm>
              <a:off x="2471560" y="4306710"/>
              <a:ext cx="197440" cy="432904"/>
            </a:xfrm>
            <a:custGeom>
              <a:avLst/>
              <a:gdLst>
                <a:gd name="T0" fmla="*/ 9 w 135"/>
                <a:gd name="T1" fmla="*/ 0 h 296"/>
                <a:gd name="T2" fmla="*/ 0 w 135"/>
                <a:gd name="T3" fmla="*/ 296 h 296"/>
                <a:gd name="T4" fmla="*/ 135 w 135"/>
                <a:gd name="T5" fmla="*/ 296 h 296"/>
                <a:gd name="T6" fmla="*/ 128 w 135"/>
                <a:gd name="T7" fmla="*/ 0 h 296"/>
                <a:gd name="T8" fmla="*/ 9 w 13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96">
                  <a:moveTo>
                    <a:pt x="9" y="0"/>
                  </a:moveTo>
                  <a:lnTo>
                    <a:pt x="0" y="296"/>
                  </a:lnTo>
                  <a:lnTo>
                    <a:pt x="135" y="296"/>
                  </a:lnTo>
                  <a:lnTo>
                    <a:pt x="12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57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308"/>
            <p:cNvSpPr/>
            <p:nvPr/>
          </p:nvSpPr>
          <p:spPr bwMode="auto">
            <a:xfrm>
              <a:off x="2471560" y="4319873"/>
              <a:ext cx="197440" cy="419741"/>
            </a:xfrm>
            <a:custGeom>
              <a:avLst/>
              <a:gdLst>
                <a:gd name="T0" fmla="*/ 116 w 135"/>
                <a:gd name="T1" fmla="*/ 19 h 287"/>
                <a:gd name="T2" fmla="*/ 111 w 135"/>
                <a:gd name="T3" fmla="*/ 270 h 287"/>
                <a:gd name="T4" fmla="*/ 0 w 135"/>
                <a:gd name="T5" fmla="*/ 277 h 287"/>
                <a:gd name="T6" fmla="*/ 0 w 135"/>
                <a:gd name="T7" fmla="*/ 287 h 287"/>
                <a:gd name="T8" fmla="*/ 135 w 135"/>
                <a:gd name="T9" fmla="*/ 287 h 287"/>
                <a:gd name="T10" fmla="*/ 128 w 135"/>
                <a:gd name="T11" fmla="*/ 0 h 287"/>
                <a:gd name="T12" fmla="*/ 116 w 135"/>
                <a:gd name="T13" fmla="*/ 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287">
                  <a:moveTo>
                    <a:pt x="116" y="19"/>
                  </a:moveTo>
                  <a:lnTo>
                    <a:pt x="111" y="270"/>
                  </a:lnTo>
                  <a:lnTo>
                    <a:pt x="0" y="277"/>
                  </a:lnTo>
                  <a:lnTo>
                    <a:pt x="0" y="287"/>
                  </a:lnTo>
                  <a:lnTo>
                    <a:pt x="135" y="287"/>
                  </a:lnTo>
                  <a:lnTo>
                    <a:pt x="128" y="0"/>
                  </a:lnTo>
                  <a:lnTo>
                    <a:pt x="116" y="19"/>
                  </a:lnTo>
                  <a:close/>
                </a:path>
              </a:pathLst>
            </a:custGeom>
            <a:solidFill>
              <a:srgbClr val="9E6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Rectangle 2309"/>
            <p:cNvSpPr>
              <a:spLocks noChangeArrowheads="1"/>
            </p:cNvSpPr>
            <p:nvPr/>
          </p:nvSpPr>
          <p:spPr bwMode="auto">
            <a:xfrm>
              <a:off x="2565161" y="4306710"/>
              <a:ext cx="7313" cy="418280"/>
            </a:xfrm>
            <a:prstGeom prst="rect">
              <a:avLst/>
            </a:prstGeom>
            <a:solidFill>
              <a:srgbClr val="9E6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2310"/>
            <p:cNvSpPr/>
            <p:nvPr/>
          </p:nvSpPr>
          <p:spPr bwMode="auto">
            <a:xfrm>
              <a:off x="2471560" y="4306710"/>
              <a:ext cx="68738" cy="367091"/>
            </a:xfrm>
            <a:custGeom>
              <a:avLst/>
              <a:gdLst>
                <a:gd name="T0" fmla="*/ 0 w 47"/>
                <a:gd name="T1" fmla="*/ 251 h 251"/>
                <a:gd name="T2" fmla="*/ 12 w 47"/>
                <a:gd name="T3" fmla="*/ 69 h 251"/>
                <a:gd name="T4" fmla="*/ 12 w 47"/>
                <a:gd name="T5" fmla="*/ 14 h 251"/>
                <a:gd name="T6" fmla="*/ 47 w 47"/>
                <a:gd name="T7" fmla="*/ 0 h 251"/>
                <a:gd name="T8" fmla="*/ 9 w 47"/>
                <a:gd name="T9" fmla="*/ 0 h 251"/>
                <a:gd name="T10" fmla="*/ 0 w 47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51">
                  <a:moveTo>
                    <a:pt x="0" y="251"/>
                  </a:moveTo>
                  <a:lnTo>
                    <a:pt x="12" y="69"/>
                  </a:lnTo>
                  <a:lnTo>
                    <a:pt x="12" y="14"/>
                  </a:lnTo>
                  <a:lnTo>
                    <a:pt x="47" y="0"/>
                  </a:lnTo>
                  <a:lnTo>
                    <a:pt x="9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E39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Rectangle 2311"/>
            <p:cNvSpPr>
              <a:spLocks noChangeArrowheads="1"/>
            </p:cNvSpPr>
            <p:nvPr/>
          </p:nvSpPr>
          <p:spPr bwMode="auto">
            <a:xfrm>
              <a:off x="2560774" y="4261372"/>
              <a:ext cx="17550" cy="32175"/>
            </a:xfrm>
            <a:prstGeom prst="rect">
              <a:avLst/>
            </a:prstGeom>
            <a:solidFill>
              <a:srgbClr val="8C5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Rectangle 2312"/>
            <p:cNvSpPr>
              <a:spLocks noChangeArrowheads="1"/>
            </p:cNvSpPr>
            <p:nvPr/>
          </p:nvSpPr>
          <p:spPr bwMode="auto">
            <a:xfrm>
              <a:off x="2560774" y="4293548"/>
              <a:ext cx="11700" cy="13163"/>
            </a:xfrm>
            <a:prstGeom prst="rect">
              <a:avLst/>
            </a:prstGeom>
            <a:solidFill>
              <a:srgbClr val="9E6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2313"/>
            <p:cNvSpPr/>
            <p:nvPr/>
          </p:nvSpPr>
          <p:spPr bwMode="auto">
            <a:xfrm>
              <a:off x="2522749" y="4172159"/>
              <a:ext cx="80438" cy="114076"/>
            </a:xfrm>
            <a:custGeom>
              <a:avLst/>
              <a:gdLst>
                <a:gd name="T0" fmla="*/ 16 w 23"/>
                <a:gd name="T1" fmla="*/ 4 h 33"/>
                <a:gd name="T2" fmla="*/ 16 w 23"/>
                <a:gd name="T3" fmla="*/ 0 h 33"/>
                <a:gd name="T4" fmla="*/ 5 w 23"/>
                <a:gd name="T5" fmla="*/ 2 h 33"/>
                <a:gd name="T6" fmla="*/ 5 w 23"/>
                <a:gd name="T7" fmla="*/ 7 h 33"/>
                <a:gd name="T8" fmla="*/ 0 w 23"/>
                <a:gd name="T9" fmla="*/ 18 h 33"/>
                <a:gd name="T10" fmla="*/ 2 w 23"/>
                <a:gd name="T11" fmla="*/ 30 h 33"/>
                <a:gd name="T12" fmla="*/ 11 w 23"/>
                <a:gd name="T13" fmla="*/ 33 h 33"/>
                <a:gd name="T14" fmla="*/ 11 w 23"/>
                <a:gd name="T15" fmla="*/ 28 h 33"/>
                <a:gd name="T16" fmla="*/ 13 w 23"/>
                <a:gd name="T17" fmla="*/ 26 h 33"/>
                <a:gd name="T18" fmla="*/ 16 w 23"/>
                <a:gd name="T19" fmla="*/ 28 h 33"/>
                <a:gd name="T20" fmla="*/ 16 w 23"/>
                <a:gd name="T21" fmla="*/ 33 h 33"/>
                <a:gd name="T22" fmla="*/ 23 w 23"/>
                <a:gd name="T23" fmla="*/ 22 h 33"/>
                <a:gd name="T24" fmla="*/ 22 w 23"/>
                <a:gd name="T25" fmla="*/ 11 h 33"/>
                <a:gd name="T26" fmla="*/ 16 w 2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3">
                  <a:moveTo>
                    <a:pt x="16" y="4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2" y="26"/>
                    <a:pt x="13" y="26"/>
                  </a:cubicBezTo>
                  <a:cubicBezTo>
                    <a:pt x="14" y="26"/>
                    <a:pt x="16" y="28"/>
                    <a:pt x="16" y="28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11"/>
                    <a:pt x="22" y="11"/>
                    <a:pt x="22" y="11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7" name="Freeform 2314"/>
            <p:cNvSpPr/>
            <p:nvPr/>
          </p:nvSpPr>
          <p:spPr bwMode="auto">
            <a:xfrm>
              <a:off x="2674850" y="5064293"/>
              <a:ext cx="49725" cy="30713"/>
            </a:xfrm>
            <a:custGeom>
              <a:avLst/>
              <a:gdLst>
                <a:gd name="T0" fmla="*/ 1 w 14"/>
                <a:gd name="T1" fmla="*/ 3 h 9"/>
                <a:gd name="T2" fmla="*/ 3 w 14"/>
                <a:gd name="T3" fmla="*/ 8 h 9"/>
                <a:gd name="T4" fmla="*/ 12 w 14"/>
                <a:gd name="T5" fmla="*/ 7 h 9"/>
                <a:gd name="T6" fmla="*/ 13 w 14"/>
                <a:gd name="T7" fmla="*/ 1 h 9"/>
                <a:gd name="T8" fmla="*/ 1 w 14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3"/>
                  </a:moveTo>
                  <a:cubicBezTo>
                    <a:pt x="0" y="3"/>
                    <a:pt x="3" y="7"/>
                    <a:pt x="3" y="8"/>
                  </a:cubicBezTo>
                  <a:cubicBezTo>
                    <a:pt x="4" y="9"/>
                    <a:pt x="11" y="9"/>
                    <a:pt x="12" y="7"/>
                  </a:cubicBezTo>
                  <a:cubicBezTo>
                    <a:pt x="14" y="6"/>
                    <a:pt x="14" y="3"/>
                    <a:pt x="13" y="1"/>
                  </a:cubicBezTo>
                  <a:cubicBezTo>
                    <a:pt x="13" y="0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8" name="Oval 2315"/>
            <p:cNvSpPr>
              <a:spLocks noChangeArrowheads="1"/>
            </p:cNvSpPr>
            <p:nvPr/>
          </p:nvSpPr>
          <p:spPr bwMode="auto">
            <a:xfrm>
              <a:off x="2806476" y="3860644"/>
              <a:ext cx="24863" cy="23400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Oval 2316"/>
            <p:cNvSpPr>
              <a:spLocks noChangeArrowheads="1"/>
            </p:cNvSpPr>
            <p:nvPr/>
          </p:nvSpPr>
          <p:spPr bwMode="auto">
            <a:xfrm>
              <a:off x="2813789" y="3867956"/>
              <a:ext cx="10237" cy="131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Oval 2317"/>
            <p:cNvSpPr>
              <a:spLocks noChangeArrowheads="1"/>
            </p:cNvSpPr>
            <p:nvPr/>
          </p:nvSpPr>
          <p:spPr bwMode="auto">
            <a:xfrm>
              <a:off x="2806476" y="3957169"/>
              <a:ext cx="24863" cy="24863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Oval 2318"/>
            <p:cNvSpPr>
              <a:spLocks noChangeArrowheads="1"/>
            </p:cNvSpPr>
            <p:nvPr/>
          </p:nvSpPr>
          <p:spPr bwMode="auto">
            <a:xfrm>
              <a:off x="2813789" y="3964482"/>
              <a:ext cx="10237" cy="102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Oval 2319"/>
            <p:cNvSpPr>
              <a:spLocks noChangeArrowheads="1"/>
            </p:cNvSpPr>
            <p:nvPr/>
          </p:nvSpPr>
          <p:spPr bwMode="auto">
            <a:xfrm>
              <a:off x="2806476" y="4047845"/>
              <a:ext cx="24863" cy="23400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Oval 2320"/>
            <p:cNvSpPr>
              <a:spLocks noChangeArrowheads="1"/>
            </p:cNvSpPr>
            <p:nvPr/>
          </p:nvSpPr>
          <p:spPr bwMode="auto">
            <a:xfrm>
              <a:off x="2813789" y="4053695"/>
              <a:ext cx="10237" cy="102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Oval 2321"/>
            <p:cNvSpPr>
              <a:spLocks noChangeArrowheads="1"/>
            </p:cNvSpPr>
            <p:nvPr/>
          </p:nvSpPr>
          <p:spPr bwMode="auto">
            <a:xfrm>
              <a:off x="2806476" y="3777280"/>
              <a:ext cx="24863" cy="24863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5" name="Oval 2322"/>
            <p:cNvSpPr>
              <a:spLocks noChangeArrowheads="1"/>
            </p:cNvSpPr>
            <p:nvPr/>
          </p:nvSpPr>
          <p:spPr bwMode="auto">
            <a:xfrm>
              <a:off x="2813789" y="3784593"/>
              <a:ext cx="10237" cy="102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6" name="Freeform 2323"/>
            <p:cNvSpPr/>
            <p:nvPr/>
          </p:nvSpPr>
          <p:spPr bwMode="auto">
            <a:xfrm>
              <a:off x="1171386" y="3853331"/>
              <a:ext cx="76051" cy="172577"/>
            </a:xfrm>
            <a:custGeom>
              <a:avLst/>
              <a:gdLst>
                <a:gd name="T0" fmla="*/ 16 w 22"/>
                <a:gd name="T1" fmla="*/ 15 h 50"/>
                <a:gd name="T2" fmla="*/ 15 w 22"/>
                <a:gd name="T3" fmla="*/ 5 h 50"/>
                <a:gd name="T4" fmla="*/ 4 w 22"/>
                <a:gd name="T5" fmla="*/ 0 h 50"/>
                <a:gd name="T6" fmla="*/ 2 w 22"/>
                <a:gd name="T7" fmla="*/ 9 h 50"/>
                <a:gd name="T8" fmla="*/ 0 w 22"/>
                <a:gd name="T9" fmla="*/ 16 h 50"/>
                <a:gd name="T10" fmla="*/ 2 w 22"/>
                <a:gd name="T11" fmla="*/ 32 h 50"/>
                <a:gd name="T12" fmla="*/ 12 w 22"/>
                <a:gd name="T13" fmla="*/ 50 h 50"/>
                <a:gd name="T14" fmla="*/ 20 w 22"/>
                <a:gd name="T15" fmla="*/ 48 h 50"/>
                <a:gd name="T16" fmla="*/ 21 w 22"/>
                <a:gd name="T17" fmla="*/ 20 h 50"/>
                <a:gd name="T18" fmla="*/ 16 w 22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0">
                  <a:moveTo>
                    <a:pt x="16" y="15"/>
                  </a:moveTo>
                  <a:cubicBezTo>
                    <a:pt x="16" y="15"/>
                    <a:pt x="15" y="6"/>
                    <a:pt x="15" y="5"/>
                  </a:cubicBezTo>
                  <a:cubicBezTo>
                    <a:pt x="15" y="4"/>
                    <a:pt x="8" y="1"/>
                    <a:pt x="4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1"/>
                    <a:pt x="22" y="22"/>
                    <a:pt x="21" y="20"/>
                  </a:cubicBezTo>
                  <a:cubicBezTo>
                    <a:pt x="21" y="19"/>
                    <a:pt x="16" y="15"/>
                    <a:pt x="16" y="15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2324"/>
            <p:cNvSpPr/>
            <p:nvPr/>
          </p:nvSpPr>
          <p:spPr bwMode="auto">
            <a:xfrm>
              <a:off x="1186010" y="3850405"/>
              <a:ext cx="68738" cy="169652"/>
            </a:xfrm>
            <a:custGeom>
              <a:avLst/>
              <a:gdLst>
                <a:gd name="T0" fmla="*/ 14 w 20"/>
                <a:gd name="T1" fmla="*/ 14 h 49"/>
                <a:gd name="T2" fmla="*/ 14 w 20"/>
                <a:gd name="T3" fmla="*/ 3 h 49"/>
                <a:gd name="T4" fmla="*/ 8 w 20"/>
                <a:gd name="T5" fmla="*/ 2 h 49"/>
                <a:gd name="T6" fmla="*/ 1 w 20"/>
                <a:gd name="T7" fmla="*/ 0 h 49"/>
                <a:gd name="T8" fmla="*/ 0 w 20"/>
                <a:gd name="T9" fmla="*/ 1 h 49"/>
                <a:gd name="T10" fmla="*/ 11 w 20"/>
                <a:gd name="T11" fmla="*/ 6 h 49"/>
                <a:gd name="T12" fmla="*/ 12 w 20"/>
                <a:gd name="T13" fmla="*/ 16 h 49"/>
                <a:gd name="T14" fmla="*/ 17 w 20"/>
                <a:gd name="T15" fmla="*/ 21 h 49"/>
                <a:gd name="T16" fmla="*/ 16 w 20"/>
                <a:gd name="T17" fmla="*/ 49 h 49"/>
                <a:gd name="T18" fmla="*/ 20 w 20"/>
                <a:gd name="T19" fmla="*/ 48 h 49"/>
                <a:gd name="T20" fmla="*/ 20 w 20"/>
                <a:gd name="T21" fmla="*/ 19 h 49"/>
                <a:gd name="T22" fmla="*/ 14 w 20"/>
                <a:gd name="T2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49">
                  <a:moveTo>
                    <a:pt x="14" y="14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1" y="2"/>
                    <a:pt x="8" y="2"/>
                  </a:cubicBezTo>
                  <a:cubicBezTo>
                    <a:pt x="5" y="1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2"/>
                    <a:pt x="11" y="5"/>
                    <a:pt x="11" y="6"/>
                  </a:cubicBezTo>
                  <a:cubicBezTo>
                    <a:pt x="11" y="7"/>
                    <a:pt x="12" y="16"/>
                    <a:pt x="12" y="16"/>
                  </a:cubicBezTo>
                  <a:cubicBezTo>
                    <a:pt x="12" y="16"/>
                    <a:pt x="17" y="20"/>
                    <a:pt x="17" y="21"/>
                  </a:cubicBezTo>
                  <a:cubicBezTo>
                    <a:pt x="18" y="23"/>
                    <a:pt x="16" y="42"/>
                    <a:pt x="16" y="4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19"/>
                    <a:pt x="20" y="19"/>
                    <a:pt x="20" y="19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2325"/>
            <p:cNvSpPr/>
            <p:nvPr/>
          </p:nvSpPr>
          <p:spPr bwMode="auto">
            <a:xfrm>
              <a:off x="1506301" y="4385687"/>
              <a:ext cx="111151" cy="377329"/>
            </a:xfrm>
            <a:custGeom>
              <a:avLst/>
              <a:gdLst>
                <a:gd name="T0" fmla="*/ 0 w 32"/>
                <a:gd name="T1" fmla="*/ 3 h 109"/>
                <a:gd name="T2" fmla="*/ 0 w 32"/>
                <a:gd name="T3" fmla="*/ 23 h 109"/>
                <a:gd name="T4" fmla="*/ 11 w 32"/>
                <a:gd name="T5" fmla="*/ 108 h 109"/>
                <a:gd name="T6" fmla="*/ 29 w 32"/>
                <a:gd name="T7" fmla="*/ 109 h 109"/>
                <a:gd name="T8" fmla="*/ 31 w 32"/>
                <a:gd name="T9" fmla="*/ 94 h 109"/>
                <a:gd name="T10" fmla="*/ 31 w 32"/>
                <a:gd name="T11" fmla="*/ 6 h 109"/>
                <a:gd name="T12" fmla="*/ 0 w 32"/>
                <a:gd name="T13" fmla="*/ 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9">
                  <a:moveTo>
                    <a:pt x="0" y="3"/>
                  </a:moveTo>
                  <a:cubicBezTo>
                    <a:pt x="0" y="11"/>
                    <a:pt x="0" y="18"/>
                    <a:pt x="0" y="23"/>
                  </a:cubicBezTo>
                  <a:cubicBezTo>
                    <a:pt x="1" y="41"/>
                    <a:pt x="9" y="86"/>
                    <a:pt x="11" y="108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0" y="105"/>
                    <a:pt x="30" y="99"/>
                    <a:pt x="31" y="94"/>
                  </a:cubicBezTo>
                  <a:cubicBezTo>
                    <a:pt x="31" y="94"/>
                    <a:pt x="32" y="12"/>
                    <a:pt x="31" y="6"/>
                  </a:cubicBezTo>
                  <a:cubicBezTo>
                    <a:pt x="29" y="0"/>
                    <a:pt x="5" y="2"/>
                    <a:pt x="0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Freeform 2326"/>
            <p:cNvSpPr/>
            <p:nvPr/>
          </p:nvSpPr>
          <p:spPr bwMode="auto">
            <a:xfrm>
              <a:off x="1538476" y="4767403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2327"/>
            <p:cNvSpPr/>
            <p:nvPr/>
          </p:nvSpPr>
          <p:spPr bwMode="auto">
            <a:xfrm>
              <a:off x="1523852" y="4760090"/>
              <a:ext cx="93601" cy="165264"/>
            </a:xfrm>
            <a:custGeom>
              <a:avLst/>
              <a:gdLst>
                <a:gd name="T0" fmla="*/ 24 w 27"/>
                <a:gd name="T1" fmla="*/ 17 h 48"/>
                <a:gd name="T2" fmla="*/ 24 w 27"/>
                <a:gd name="T3" fmla="*/ 17 h 48"/>
                <a:gd name="T4" fmla="*/ 24 w 27"/>
                <a:gd name="T5" fmla="*/ 13 h 48"/>
                <a:gd name="T6" fmla="*/ 26 w 27"/>
                <a:gd name="T7" fmla="*/ 1 h 48"/>
                <a:gd name="T8" fmla="*/ 24 w 27"/>
                <a:gd name="T9" fmla="*/ 1 h 48"/>
                <a:gd name="T10" fmla="*/ 24 w 27"/>
                <a:gd name="T11" fmla="*/ 2 h 48"/>
                <a:gd name="T12" fmla="*/ 23 w 27"/>
                <a:gd name="T13" fmla="*/ 5 h 48"/>
                <a:gd name="T14" fmla="*/ 23 w 27"/>
                <a:gd name="T15" fmla="*/ 12 h 48"/>
                <a:gd name="T16" fmla="*/ 23 w 27"/>
                <a:gd name="T17" fmla="*/ 16 h 48"/>
                <a:gd name="T18" fmla="*/ 23 w 27"/>
                <a:gd name="T19" fmla="*/ 18 h 48"/>
                <a:gd name="T20" fmla="*/ 23 w 27"/>
                <a:gd name="T21" fmla="*/ 24 h 48"/>
                <a:gd name="T22" fmla="*/ 23 w 27"/>
                <a:gd name="T23" fmla="*/ 26 h 48"/>
                <a:gd name="T24" fmla="*/ 14 w 27"/>
                <a:gd name="T25" fmla="*/ 36 h 48"/>
                <a:gd name="T26" fmla="*/ 4 w 27"/>
                <a:gd name="T27" fmla="*/ 28 h 48"/>
                <a:gd name="T28" fmla="*/ 4 w 27"/>
                <a:gd name="T29" fmla="*/ 26 h 48"/>
                <a:gd name="T30" fmla="*/ 4 w 27"/>
                <a:gd name="T31" fmla="*/ 20 h 48"/>
                <a:gd name="T32" fmla="*/ 5 w 27"/>
                <a:gd name="T33" fmla="*/ 18 h 48"/>
                <a:gd name="T34" fmla="*/ 7 w 27"/>
                <a:gd name="T35" fmla="*/ 12 h 48"/>
                <a:gd name="T36" fmla="*/ 6 w 27"/>
                <a:gd name="T37" fmla="*/ 5 h 48"/>
                <a:gd name="T38" fmla="*/ 6 w 27"/>
                <a:gd name="T39" fmla="*/ 3 h 48"/>
                <a:gd name="T40" fmla="*/ 6 w 27"/>
                <a:gd name="T41" fmla="*/ 0 h 48"/>
                <a:gd name="T42" fmla="*/ 4 w 27"/>
                <a:gd name="T43" fmla="*/ 0 h 48"/>
                <a:gd name="T44" fmla="*/ 5 w 27"/>
                <a:gd name="T45" fmla="*/ 3 h 48"/>
                <a:gd name="T46" fmla="*/ 4 w 27"/>
                <a:gd name="T47" fmla="*/ 3 h 48"/>
                <a:gd name="T48" fmla="*/ 4 w 27"/>
                <a:gd name="T49" fmla="*/ 5 h 48"/>
                <a:gd name="T50" fmla="*/ 5 w 27"/>
                <a:gd name="T51" fmla="*/ 5 h 48"/>
                <a:gd name="T52" fmla="*/ 6 w 27"/>
                <a:gd name="T53" fmla="*/ 12 h 48"/>
                <a:gd name="T54" fmla="*/ 0 w 27"/>
                <a:gd name="T55" fmla="*/ 33 h 48"/>
                <a:gd name="T56" fmla="*/ 11 w 27"/>
                <a:gd name="T57" fmla="*/ 48 h 48"/>
                <a:gd name="T58" fmla="*/ 27 w 27"/>
                <a:gd name="T59" fmla="*/ 34 h 48"/>
                <a:gd name="T60" fmla="*/ 24 w 27"/>
                <a:gd name="T6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48"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9"/>
                    <a:pt x="23" y="12"/>
                    <a:pt x="23" y="12"/>
                  </a:cubicBezTo>
                  <a:cubicBezTo>
                    <a:pt x="23" y="12"/>
                    <a:pt x="23" y="13"/>
                    <a:pt x="23" y="16"/>
                  </a:cubicBezTo>
                  <a:cubicBezTo>
                    <a:pt x="23" y="16"/>
                    <a:pt x="23" y="17"/>
                    <a:pt x="23" y="18"/>
                  </a:cubicBezTo>
                  <a:cubicBezTo>
                    <a:pt x="23" y="20"/>
                    <a:pt x="23" y="22"/>
                    <a:pt x="23" y="24"/>
                  </a:cubicBezTo>
                  <a:cubicBezTo>
                    <a:pt x="23" y="24"/>
                    <a:pt x="23" y="25"/>
                    <a:pt x="23" y="26"/>
                  </a:cubicBezTo>
                  <a:cubicBezTo>
                    <a:pt x="22" y="31"/>
                    <a:pt x="20" y="36"/>
                    <a:pt x="14" y="36"/>
                  </a:cubicBezTo>
                  <a:cubicBezTo>
                    <a:pt x="7" y="36"/>
                    <a:pt x="5" y="32"/>
                    <a:pt x="4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4"/>
                    <a:pt x="4" y="22"/>
                    <a:pt x="4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6" y="14"/>
                    <a:pt x="7" y="12"/>
                    <a:pt x="7" y="12"/>
                  </a:cubicBezTo>
                  <a:cubicBezTo>
                    <a:pt x="7" y="12"/>
                    <a:pt x="6" y="9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6" y="48"/>
                    <a:pt x="11" y="48"/>
                  </a:cubicBezTo>
                  <a:cubicBezTo>
                    <a:pt x="16" y="48"/>
                    <a:pt x="27" y="34"/>
                    <a:pt x="27" y="34"/>
                  </a:cubicBezTo>
                  <a:cubicBezTo>
                    <a:pt x="24" y="17"/>
                    <a:pt x="24" y="17"/>
                    <a:pt x="24" y="17"/>
                  </a:cubicBez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2328"/>
            <p:cNvSpPr/>
            <p:nvPr/>
          </p:nvSpPr>
          <p:spPr bwMode="auto">
            <a:xfrm>
              <a:off x="1538476" y="4760090"/>
              <a:ext cx="68738" cy="124313"/>
            </a:xfrm>
            <a:custGeom>
              <a:avLst/>
              <a:gdLst>
                <a:gd name="T0" fmla="*/ 2 w 20"/>
                <a:gd name="T1" fmla="*/ 3 h 36"/>
                <a:gd name="T2" fmla="*/ 2 w 20"/>
                <a:gd name="T3" fmla="*/ 5 h 36"/>
                <a:gd name="T4" fmla="*/ 3 w 20"/>
                <a:gd name="T5" fmla="*/ 12 h 36"/>
                <a:gd name="T6" fmla="*/ 1 w 20"/>
                <a:gd name="T7" fmla="*/ 18 h 36"/>
                <a:gd name="T8" fmla="*/ 0 w 20"/>
                <a:gd name="T9" fmla="*/ 20 h 36"/>
                <a:gd name="T10" fmla="*/ 0 w 20"/>
                <a:gd name="T11" fmla="*/ 26 h 36"/>
                <a:gd name="T12" fmla="*/ 0 w 20"/>
                <a:gd name="T13" fmla="*/ 28 h 36"/>
                <a:gd name="T14" fmla="*/ 10 w 20"/>
                <a:gd name="T15" fmla="*/ 36 h 36"/>
                <a:gd name="T16" fmla="*/ 19 w 20"/>
                <a:gd name="T17" fmla="*/ 26 h 36"/>
                <a:gd name="T18" fmla="*/ 19 w 20"/>
                <a:gd name="T19" fmla="*/ 24 h 36"/>
                <a:gd name="T20" fmla="*/ 19 w 20"/>
                <a:gd name="T21" fmla="*/ 18 h 36"/>
                <a:gd name="T22" fmla="*/ 19 w 20"/>
                <a:gd name="T23" fmla="*/ 16 h 36"/>
                <a:gd name="T24" fmla="*/ 19 w 20"/>
                <a:gd name="T25" fmla="*/ 12 h 36"/>
                <a:gd name="T26" fmla="*/ 19 w 20"/>
                <a:gd name="T27" fmla="*/ 5 h 36"/>
                <a:gd name="T28" fmla="*/ 20 w 20"/>
                <a:gd name="T29" fmla="*/ 2 h 36"/>
                <a:gd name="T30" fmla="*/ 20 w 20"/>
                <a:gd name="T31" fmla="*/ 1 h 36"/>
                <a:gd name="T32" fmla="*/ 2 w 20"/>
                <a:gd name="T33" fmla="*/ 0 h 36"/>
                <a:gd name="T34" fmla="*/ 2 w 20"/>
                <a:gd name="T3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36">
                  <a:moveTo>
                    <a:pt x="2" y="3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9"/>
                    <a:pt x="3" y="12"/>
                    <a:pt x="3" y="12"/>
                  </a:cubicBezTo>
                  <a:cubicBezTo>
                    <a:pt x="3" y="12"/>
                    <a:pt x="2" y="14"/>
                    <a:pt x="1" y="18"/>
                  </a:cubicBezTo>
                  <a:cubicBezTo>
                    <a:pt x="1" y="19"/>
                    <a:pt x="0" y="19"/>
                    <a:pt x="0" y="20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1" y="32"/>
                    <a:pt x="3" y="36"/>
                    <a:pt x="10" y="36"/>
                  </a:cubicBezTo>
                  <a:cubicBezTo>
                    <a:pt x="16" y="36"/>
                    <a:pt x="18" y="31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2"/>
                    <a:pt x="19" y="20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9"/>
                    <a:pt x="19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2329"/>
            <p:cNvSpPr/>
            <p:nvPr/>
          </p:nvSpPr>
          <p:spPr bwMode="auto">
            <a:xfrm>
              <a:off x="1503376" y="4286235"/>
              <a:ext cx="127239" cy="425591"/>
            </a:xfrm>
            <a:custGeom>
              <a:avLst/>
              <a:gdLst>
                <a:gd name="T0" fmla="*/ 0 w 37"/>
                <a:gd name="T1" fmla="*/ 0 h 123"/>
                <a:gd name="T2" fmla="*/ 1 w 37"/>
                <a:gd name="T3" fmla="*/ 32 h 123"/>
                <a:gd name="T4" fmla="*/ 32 w 37"/>
                <a:gd name="T5" fmla="*/ 35 h 123"/>
                <a:gd name="T6" fmla="*/ 32 w 37"/>
                <a:gd name="T7" fmla="*/ 123 h 123"/>
                <a:gd name="T8" fmla="*/ 36 w 37"/>
                <a:gd name="T9" fmla="*/ 56 h 123"/>
                <a:gd name="T10" fmla="*/ 37 w 37"/>
                <a:gd name="T11" fmla="*/ 7 h 123"/>
                <a:gd name="T12" fmla="*/ 0 w 37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3">
                  <a:moveTo>
                    <a:pt x="0" y="0"/>
                  </a:moveTo>
                  <a:cubicBezTo>
                    <a:pt x="0" y="11"/>
                    <a:pt x="0" y="22"/>
                    <a:pt x="1" y="32"/>
                  </a:cubicBezTo>
                  <a:cubicBezTo>
                    <a:pt x="6" y="31"/>
                    <a:pt x="30" y="29"/>
                    <a:pt x="32" y="35"/>
                  </a:cubicBezTo>
                  <a:cubicBezTo>
                    <a:pt x="33" y="41"/>
                    <a:pt x="32" y="123"/>
                    <a:pt x="32" y="123"/>
                  </a:cubicBezTo>
                  <a:cubicBezTo>
                    <a:pt x="35" y="100"/>
                    <a:pt x="35" y="68"/>
                    <a:pt x="36" y="56"/>
                  </a:cubicBezTo>
                  <a:cubicBezTo>
                    <a:pt x="37" y="48"/>
                    <a:pt x="37" y="27"/>
                    <a:pt x="37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3" name="Freeform 2330"/>
            <p:cNvSpPr/>
            <p:nvPr/>
          </p:nvSpPr>
          <p:spPr bwMode="auto">
            <a:xfrm>
              <a:off x="1326412" y="4385687"/>
              <a:ext cx="114076" cy="377329"/>
            </a:xfrm>
            <a:custGeom>
              <a:avLst/>
              <a:gdLst>
                <a:gd name="T0" fmla="*/ 0 w 33"/>
                <a:gd name="T1" fmla="*/ 3 h 109"/>
                <a:gd name="T2" fmla="*/ 1 w 33"/>
                <a:gd name="T3" fmla="*/ 23 h 109"/>
                <a:gd name="T4" fmla="*/ 11 w 33"/>
                <a:gd name="T5" fmla="*/ 108 h 109"/>
                <a:gd name="T6" fmla="*/ 29 w 33"/>
                <a:gd name="T7" fmla="*/ 109 h 109"/>
                <a:gd name="T8" fmla="*/ 31 w 33"/>
                <a:gd name="T9" fmla="*/ 94 h 109"/>
                <a:gd name="T10" fmla="*/ 31 w 33"/>
                <a:gd name="T11" fmla="*/ 6 h 109"/>
                <a:gd name="T12" fmla="*/ 0 w 33"/>
                <a:gd name="T13" fmla="*/ 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9">
                  <a:moveTo>
                    <a:pt x="0" y="3"/>
                  </a:moveTo>
                  <a:cubicBezTo>
                    <a:pt x="0" y="11"/>
                    <a:pt x="0" y="18"/>
                    <a:pt x="1" y="23"/>
                  </a:cubicBezTo>
                  <a:cubicBezTo>
                    <a:pt x="2" y="41"/>
                    <a:pt x="9" y="86"/>
                    <a:pt x="11" y="108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0" y="105"/>
                    <a:pt x="31" y="99"/>
                    <a:pt x="31" y="94"/>
                  </a:cubicBezTo>
                  <a:cubicBezTo>
                    <a:pt x="31" y="94"/>
                    <a:pt x="33" y="12"/>
                    <a:pt x="31" y="6"/>
                  </a:cubicBezTo>
                  <a:cubicBezTo>
                    <a:pt x="30" y="0"/>
                    <a:pt x="6" y="2"/>
                    <a:pt x="0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4" name="Freeform 2331"/>
            <p:cNvSpPr/>
            <p:nvPr/>
          </p:nvSpPr>
          <p:spPr bwMode="auto">
            <a:xfrm>
              <a:off x="1348349" y="4760090"/>
              <a:ext cx="92138" cy="165264"/>
            </a:xfrm>
            <a:custGeom>
              <a:avLst/>
              <a:gdLst>
                <a:gd name="T0" fmla="*/ 24 w 27"/>
                <a:gd name="T1" fmla="*/ 17 h 48"/>
                <a:gd name="T2" fmla="*/ 24 w 27"/>
                <a:gd name="T3" fmla="*/ 17 h 48"/>
                <a:gd name="T4" fmla="*/ 23 w 27"/>
                <a:gd name="T5" fmla="*/ 13 h 48"/>
                <a:gd name="T6" fmla="*/ 26 w 27"/>
                <a:gd name="T7" fmla="*/ 1 h 48"/>
                <a:gd name="T8" fmla="*/ 23 w 27"/>
                <a:gd name="T9" fmla="*/ 1 h 48"/>
                <a:gd name="T10" fmla="*/ 23 w 27"/>
                <a:gd name="T11" fmla="*/ 2 h 48"/>
                <a:gd name="T12" fmla="*/ 23 w 27"/>
                <a:gd name="T13" fmla="*/ 5 h 48"/>
                <a:gd name="T14" fmla="*/ 22 w 27"/>
                <a:gd name="T15" fmla="*/ 12 h 48"/>
                <a:gd name="T16" fmla="*/ 22 w 27"/>
                <a:gd name="T17" fmla="*/ 16 h 48"/>
                <a:gd name="T18" fmla="*/ 22 w 27"/>
                <a:gd name="T19" fmla="*/ 18 h 48"/>
                <a:gd name="T20" fmla="*/ 22 w 27"/>
                <a:gd name="T21" fmla="*/ 24 h 48"/>
                <a:gd name="T22" fmla="*/ 22 w 27"/>
                <a:gd name="T23" fmla="*/ 26 h 48"/>
                <a:gd name="T24" fmla="*/ 14 w 27"/>
                <a:gd name="T25" fmla="*/ 36 h 48"/>
                <a:gd name="T26" fmla="*/ 3 w 27"/>
                <a:gd name="T27" fmla="*/ 28 h 48"/>
                <a:gd name="T28" fmla="*/ 3 w 27"/>
                <a:gd name="T29" fmla="*/ 26 h 48"/>
                <a:gd name="T30" fmla="*/ 4 w 27"/>
                <a:gd name="T31" fmla="*/ 20 h 48"/>
                <a:gd name="T32" fmla="*/ 4 w 27"/>
                <a:gd name="T33" fmla="*/ 18 h 48"/>
                <a:gd name="T34" fmla="*/ 6 w 27"/>
                <a:gd name="T35" fmla="*/ 12 h 48"/>
                <a:gd name="T36" fmla="*/ 5 w 27"/>
                <a:gd name="T37" fmla="*/ 5 h 48"/>
                <a:gd name="T38" fmla="*/ 5 w 27"/>
                <a:gd name="T39" fmla="*/ 3 h 48"/>
                <a:gd name="T40" fmla="*/ 5 w 27"/>
                <a:gd name="T41" fmla="*/ 0 h 48"/>
                <a:gd name="T42" fmla="*/ 3 w 27"/>
                <a:gd name="T43" fmla="*/ 0 h 48"/>
                <a:gd name="T44" fmla="*/ 4 w 27"/>
                <a:gd name="T45" fmla="*/ 3 h 48"/>
                <a:gd name="T46" fmla="*/ 3 w 27"/>
                <a:gd name="T47" fmla="*/ 2 h 48"/>
                <a:gd name="T48" fmla="*/ 3 w 27"/>
                <a:gd name="T49" fmla="*/ 5 h 48"/>
                <a:gd name="T50" fmla="*/ 4 w 27"/>
                <a:gd name="T51" fmla="*/ 5 h 48"/>
                <a:gd name="T52" fmla="*/ 5 w 27"/>
                <a:gd name="T53" fmla="*/ 12 h 48"/>
                <a:gd name="T54" fmla="*/ 0 w 27"/>
                <a:gd name="T55" fmla="*/ 33 h 48"/>
                <a:gd name="T56" fmla="*/ 10 w 27"/>
                <a:gd name="T57" fmla="*/ 48 h 48"/>
                <a:gd name="T58" fmla="*/ 27 w 27"/>
                <a:gd name="T59" fmla="*/ 34 h 48"/>
                <a:gd name="T60" fmla="*/ 24 w 27"/>
                <a:gd name="T6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48"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3"/>
                    <a:pt x="23" y="4"/>
                    <a:pt x="23" y="5"/>
                  </a:cubicBezTo>
                  <a:cubicBezTo>
                    <a:pt x="22" y="9"/>
                    <a:pt x="22" y="12"/>
                    <a:pt x="22" y="12"/>
                  </a:cubicBezTo>
                  <a:cubicBezTo>
                    <a:pt x="22" y="12"/>
                    <a:pt x="22" y="13"/>
                    <a:pt x="22" y="16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23" y="20"/>
                    <a:pt x="23" y="22"/>
                    <a:pt x="22" y="24"/>
                  </a:cubicBezTo>
                  <a:cubicBezTo>
                    <a:pt x="22" y="24"/>
                    <a:pt x="22" y="25"/>
                    <a:pt x="22" y="26"/>
                  </a:cubicBezTo>
                  <a:cubicBezTo>
                    <a:pt x="21" y="31"/>
                    <a:pt x="19" y="36"/>
                    <a:pt x="14" y="36"/>
                  </a:cubicBezTo>
                  <a:cubicBezTo>
                    <a:pt x="7" y="36"/>
                    <a:pt x="4" y="32"/>
                    <a:pt x="3" y="28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4"/>
                    <a:pt x="3" y="22"/>
                    <a:pt x="4" y="20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5" y="14"/>
                    <a:pt x="6" y="12"/>
                    <a:pt x="6" y="12"/>
                  </a:cubicBezTo>
                  <a:cubicBezTo>
                    <a:pt x="6" y="12"/>
                    <a:pt x="6" y="9"/>
                    <a:pt x="5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6" y="48"/>
                    <a:pt x="10" y="48"/>
                  </a:cubicBezTo>
                  <a:cubicBezTo>
                    <a:pt x="15" y="48"/>
                    <a:pt x="27" y="34"/>
                    <a:pt x="27" y="34"/>
                  </a:cubicBezTo>
                  <a:cubicBezTo>
                    <a:pt x="24" y="17"/>
                    <a:pt x="24" y="17"/>
                    <a:pt x="24" y="17"/>
                  </a:cubicBez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2332"/>
            <p:cNvSpPr/>
            <p:nvPr/>
          </p:nvSpPr>
          <p:spPr bwMode="auto">
            <a:xfrm>
              <a:off x="1358587" y="4760090"/>
              <a:ext cx="68738" cy="124313"/>
            </a:xfrm>
            <a:custGeom>
              <a:avLst/>
              <a:gdLst>
                <a:gd name="T0" fmla="*/ 2 w 20"/>
                <a:gd name="T1" fmla="*/ 3 h 36"/>
                <a:gd name="T2" fmla="*/ 2 w 20"/>
                <a:gd name="T3" fmla="*/ 5 h 36"/>
                <a:gd name="T4" fmla="*/ 3 w 20"/>
                <a:gd name="T5" fmla="*/ 12 h 36"/>
                <a:gd name="T6" fmla="*/ 1 w 20"/>
                <a:gd name="T7" fmla="*/ 18 h 36"/>
                <a:gd name="T8" fmla="*/ 1 w 20"/>
                <a:gd name="T9" fmla="*/ 20 h 36"/>
                <a:gd name="T10" fmla="*/ 0 w 20"/>
                <a:gd name="T11" fmla="*/ 26 h 36"/>
                <a:gd name="T12" fmla="*/ 0 w 20"/>
                <a:gd name="T13" fmla="*/ 28 h 36"/>
                <a:gd name="T14" fmla="*/ 11 w 20"/>
                <a:gd name="T15" fmla="*/ 36 h 36"/>
                <a:gd name="T16" fmla="*/ 19 w 20"/>
                <a:gd name="T17" fmla="*/ 26 h 36"/>
                <a:gd name="T18" fmla="*/ 19 w 20"/>
                <a:gd name="T19" fmla="*/ 24 h 36"/>
                <a:gd name="T20" fmla="*/ 19 w 20"/>
                <a:gd name="T21" fmla="*/ 18 h 36"/>
                <a:gd name="T22" fmla="*/ 19 w 20"/>
                <a:gd name="T23" fmla="*/ 16 h 36"/>
                <a:gd name="T24" fmla="*/ 19 w 20"/>
                <a:gd name="T25" fmla="*/ 12 h 36"/>
                <a:gd name="T26" fmla="*/ 20 w 20"/>
                <a:gd name="T27" fmla="*/ 5 h 36"/>
                <a:gd name="T28" fmla="*/ 20 w 20"/>
                <a:gd name="T29" fmla="*/ 2 h 36"/>
                <a:gd name="T30" fmla="*/ 20 w 20"/>
                <a:gd name="T31" fmla="*/ 1 h 36"/>
                <a:gd name="T32" fmla="*/ 2 w 20"/>
                <a:gd name="T33" fmla="*/ 0 h 36"/>
                <a:gd name="T34" fmla="*/ 2 w 20"/>
                <a:gd name="T3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36">
                  <a:moveTo>
                    <a:pt x="2" y="3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3" y="9"/>
                    <a:pt x="3" y="12"/>
                    <a:pt x="3" y="12"/>
                  </a:cubicBezTo>
                  <a:cubicBezTo>
                    <a:pt x="3" y="12"/>
                    <a:pt x="2" y="14"/>
                    <a:pt x="1" y="18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1" y="32"/>
                    <a:pt x="4" y="36"/>
                    <a:pt x="11" y="36"/>
                  </a:cubicBezTo>
                  <a:cubicBezTo>
                    <a:pt x="16" y="36"/>
                    <a:pt x="18" y="31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20" y="22"/>
                    <a:pt x="20" y="20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9"/>
                    <a:pt x="20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2333"/>
            <p:cNvSpPr/>
            <p:nvPr/>
          </p:nvSpPr>
          <p:spPr bwMode="auto">
            <a:xfrm>
              <a:off x="1323486" y="4286235"/>
              <a:ext cx="128702" cy="425591"/>
            </a:xfrm>
            <a:custGeom>
              <a:avLst/>
              <a:gdLst>
                <a:gd name="T0" fmla="*/ 0 w 37"/>
                <a:gd name="T1" fmla="*/ 0 h 123"/>
                <a:gd name="T2" fmla="*/ 1 w 37"/>
                <a:gd name="T3" fmla="*/ 32 h 123"/>
                <a:gd name="T4" fmla="*/ 32 w 37"/>
                <a:gd name="T5" fmla="*/ 35 h 123"/>
                <a:gd name="T6" fmla="*/ 32 w 37"/>
                <a:gd name="T7" fmla="*/ 123 h 123"/>
                <a:gd name="T8" fmla="*/ 37 w 37"/>
                <a:gd name="T9" fmla="*/ 56 h 123"/>
                <a:gd name="T10" fmla="*/ 37 w 37"/>
                <a:gd name="T11" fmla="*/ 7 h 123"/>
                <a:gd name="T12" fmla="*/ 0 w 37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3">
                  <a:moveTo>
                    <a:pt x="0" y="0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7" y="31"/>
                    <a:pt x="31" y="29"/>
                    <a:pt x="32" y="35"/>
                  </a:cubicBezTo>
                  <a:cubicBezTo>
                    <a:pt x="34" y="41"/>
                    <a:pt x="32" y="123"/>
                    <a:pt x="32" y="123"/>
                  </a:cubicBezTo>
                  <a:cubicBezTo>
                    <a:pt x="35" y="100"/>
                    <a:pt x="36" y="68"/>
                    <a:pt x="37" y="56"/>
                  </a:cubicBezTo>
                  <a:cubicBezTo>
                    <a:pt x="37" y="48"/>
                    <a:pt x="37" y="27"/>
                    <a:pt x="37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Freeform 2334"/>
            <p:cNvSpPr/>
            <p:nvPr/>
          </p:nvSpPr>
          <p:spPr bwMode="auto">
            <a:xfrm>
              <a:off x="1275224" y="3850405"/>
              <a:ext cx="383179" cy="504568"/>
            </a:xfrm>
            <a:custGeom>
              <a:avLst/>
              <a:gdLst>
                <a:gd name="T0" fmla="*/ 94 w 111"/>
                <a:gd name="T1" fmla="*/ 10 h 146"/>
                <a:gd name="T2" fmla="*/ 60 w 111"/>
                <a:gd name="T3" fmla="*/ 0 h 146"/>
                <a:gd name="T4" fmla="*/ 28 w 111"/>
                <a:gd name="T5" fmla="*/ 10 h 146"/>
                <a:gd name="T6" fmla="*/ 0 w 111"/>
                <a:gd name="T7" fmla="*/ 0 h 146"/>
                <a:gd name="T8" fmla="*/ 0 w 111"/>
                <a:gd name="T9" fmla="*/ 8 h 146"/>
                <a:gd name="T10" fmla="*/ 10 w 111"/>
                <a:gd name="T11" fmla="*/ 146 h 146"/>
                <a:gd name="T12" fmla="*/ 99 w 111"/>
                <a:gd name="T13" fmla="*/ 146 h 146"/>
                <a:gd name="T14" fmla="*/ 110 w 111"/>
                <a:gd name="T15" fmla="*/ 35 h 146"/>
                <a:gd name="T16" fmla="*/ 94 w 111"/>
                <a:gd name="T17" fmla="*/ 1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46">
                  <a:moveTo>
                    <a:pt x="94" y="10"/>
                  </a:moveTo>
                  <a:cubicBezTo>
                    <a:pt x="83" y="9"/>
                    <a:pt x="64" y="0"/>
                    <a:pt x="60" y="0"/>
                  </a:cubicBezTo>
                  <a:cubicBezTo>
                    <a:pt x="55" y="1"/>
                    <a:pt x="38" y="10"/>
                    <a:pt x="28" y="10"/>
                  </a:cubicBezTo>
                  <a:cubicBezTo>
                    <a:pt x="19" y="10"/>
                    <a:pt x="2" y="1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44"/>
                    <a:pt x="0" y="43"/>
                    <a:pt x="10" y="146"/>
                  </a:cubicBezTo>
                  <a:cubicBezTo>
                    <a:pt x="99" y="146"/>
                    <a:pt x="99" y="146"/>
                    <a:pt x="99" y="146"/>
                  </a:cubicBezTo>
                  <a:cubicBezTo>
                    <a:pt x="101" y="130"/>
                    <a:pt x="111" y="55"/>
                    <a:pt x="110" y="35"/>
                  </a:cubicBezTo>
                  <a:cubicBezTo>
                    <a:pt x="109" y="13"/>
                    <a:pt x="104" y="11"/>
                    <a:pt x="94" y="10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2335"/>
            <p:cNvSpPr/>
            <p:nvPr/>
          </p:nvSpPr>
          <p:spPr bwMode="auto">
            <a:xfrm>
              <a:off x="1275224" y="3764117"/>
              <a:ext cx="425591" cy="590856"/>
            </a:xfrm>
            <a:custGeom>
              <a:avLst/>
              <a:gdLst>
                <a:gd name="T0" fmla="*/ 58 w 123"/>
                <a:gd name="T1" fmla="*/ 0 h 171"/>
                <a:gd name="T2" fmla="*/ 0 w 123"/>
                <a:gd name="T3" fmla="*/ 26 h 171"/>
                <a:gd name="T4" fmla="*/ 28 w 123"/>
                <a:gd name="T5" fmla="*/ 35 h 171"/>
                <a:gd name="T6" fmla="*/ 60 w 123"/>
                <a:gd name="T7" fmla="*/ 25 h 171"/>
                <a:gd name="T8" fmla="*/ 94 w 123"/>
                <a:gd name="T9" fmla="*/ 35 h 171"/>
                <a:gd name="T10" fmla="*/ 110 w 123"/>
                <a:gd name="T11" fmla="*/ 60 h 171"/>
                <a:gd name="T12" fmla="*/ 99 w 123"/>
                <a:gd name="T13" fmla="*/ 171 h 171"/>
                <a:gd name="T14" fmla="*/ 110 w 123"/>
                <a:gd name="T15" fmla="*/ 171 h 171"/>
                <a:gd name="T16" fmla="*/ 123 w 123"/>
                <a:gd name="T17" fmla="*/ 42 h 171"/>
                <a:gd name="T18" fmla="*/ 58 w 123"/>
                <a:gd name="T1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71">
                  <a:moveTo>
                    <a:pt x="58" y="0"/>
                  </a:moveTo>
                  <a:cubicBezTo>
                    <a:pt x="9" y="0"/>
                    <a:pt x="1" y="4"/>
                    <a:pt x="0" y="26"/>
                  </a:cubicBezTo>
                  <a:cubicBezTo>
                    <a:pt x="2" y="26"/>
                    <a:pt x="19" y="35"/>
                    <a:pt x="28" y="35"/>
                  </a:cubicBezTo>
                  <a:cubicBezTo>
                    <a:pt x="38" y="35"/>
                    <a:pt x="55" y="26"/>
                    <a:pt x="60" y="25"/>
                  </a:cubicBezTo>
                  <a:cubicBezTo>
                    <a:pt x="64" y="24"/>
                    <a:pt x="83" y="34"/>
                    <a:pt x="94" y="35"/>
                  </a:cubicBezTo>
                  <a:cubicBezTo>
                    <a:pt x="104" y="36"/>
                    <a:pt x="109" y="38"/>
                    <a:pt x="110" y="60"/>
                  </a:cubicBezTo>
                  <a:cubicBezTo>
                    <a:pt x="111" y="80"/>
                    <a:pt x="101" y="155"/>
                    <a:pt x="99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23" y="68"/>
                    <a:pt x="123" y="42"/>
                  </a:cubicBezTo>
                  <a:cubicBezTo>
                    <a:pt x="123" y="16"/>
                    <a:pt x="112" y="0"/>
                    <a:pt x="58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2336"/>
            <p:cNvSpPr/>
            <p:nvPr/>
          </p:nvSpPr>
          <p:spPr bwMode="auto">
            <a:xfrm>
              <a:off x="1206486" y="3424814"/>
              <a:ext cx="99451" cy="446067"/>
            </a:xfrm>
            <a:custGeom>
              <a:avLst/>
              <a:gdLst>
                <a:gd name="T0" fmla="*/ 24 w 29"/>
                <a:gd name="T1" fmla="*/ 4 h 129"/>
                <a:gd name="T2" fmla="*/ 24 w 29"/>
                <a:gd name="T3" fmla="*/ 6 h 129"/>
                <a:gd name="T4" fmla="*/ 24 w 29"/>
                <a:gd name="T5" fmla="*/ 6 h 129"/>
                <a:gd name="T6" fmla="*/ 24 w 29"/>
                <a:gd name="T7" fmla="*/ 8 h 129"/>
                <a:gd name="T8" fmla="*/ 4 w 29"/>
                <a:gd name="T9" fmla="*/ 66 h 129"/>
                <a:gd name="T10" fmla="*/ 0 w 29"/>
                <a:gd name="T11" fmla="*/ 66 h 129"/>
                <a:gd name="T12" fmla="*/ 2 w 29"/>
                <a:gd name="T13" fmla="*/ 67 h 129"/>
                <a:gd name="T14" fmla="*/ 0 w 29"/>
                <a:gd name="T15" fmla="*/ 69 h 129"/>
                <a:gd name="T16" fmla="*/ 6 w 29"/>
                <a:gd name="T17" fmla="*/ 67 h 129"/>
                <a:gd name="T18" fmla="*/ 6 w 29"/>
                <a:gd name="T19" fmla="*/ 129 h 129"/>
                <a:gd name="T20" fmla="*/ 10 w 29"/>
                <a:gd name="T21" fmla="*/ 129 h 129"/>
                <a:gd name="T22" fmla="*/ 10 w 29"/>
                <a:gd name="T23" fmla="*/ 64 h 129"/>
                <a:gd name="T24" fmla="*/ 25 w 29"/>
                <a:gd name="T25" fmla="*/ 8 h 129"/>
                <a:gd name="T26" fmla="*/ 26 w 29"/>
                <a:gd name="T27" fmla="*/ 13 h 129"/>
                <a:gd name="T28" fmla="*/ 27 w 29"/>
                <a:gd name="T29" fmla="*/ 9 h 129"/>
                <a:gd name="T30" fmla="*/ 29 w 29"/>
                <a:gd name="T31" fmla="*/ 0 h 129"/>
                <a:gd name="T32" fmla="*/ 26 w 29"/>
                <a:gd name="T33" fmla="*/ 5 h 129"/>
                <a:gd name="T34" fmla="*/ 24 w 29"/>
                <a:gd name="T3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129">
                  <a:moveTo>
                    <a:pt x="24" y="4"/>
                  </a:move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7" y="114"/>
                    <a:pt x="6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0"/>
                    <a:pt x="26" y="1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4" y="4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2337"/>
            <p:cNvSpPr/>
            <p:nvPr/>
          </p:nvSpPr>
          <p:spPr bwMode="auto">
            <a:xfrm>
              <a:off x="1500451" y="3394101"/>
              <a:ext cx="200364" cy="494330"/>
            </a:xfrm>
            <a:custGeom>
              <a:avLst/>
              <a:gdLst>
                <a:gd name="T0" fmla="*/ 36 w 58"/>
                <a:gd name="T1" fmla="*/ 52 h 143"/>
                <a:gd name="T2" fmla="*/ 44 w 58"/>
                <a:gd name="T3" fmla="*/ 10 h 143"/>
                <a:gd name="T4" fmla="*/ 45 w 58"/>
                <a:gd name="T5" fmla="*/ 14 h 143"/>
                <a:gd name="T6" fmla="*/ 45 w 58"/>
                <a:gd name="T7" fmla="*/ 10 h 143"/>
                <a:gd name="T8" fmla="*/ 48 w 58"/>
                <a:gd name="T9" fmla="*/ 4 h 143"/>
                <a:gd name="T10" fmla="*/ 45 w 58"/>
                <a:gd name="T11" fmla="*/ 8 h 143"/>
                <a:gd name="T12" fmla="*/ 43 w 58"/>
                <a:gd name="T13" fmla="*/ 1 h 143"/>
                <a:gd name="T14" fmla="*/ 43 w 58"/>
                <a:gd name="T15" fmla="*/ 7 h 143"/>
                <a:gd name="T16" fmla="*/ 41 w 58"/>
                <a:gd name="T17" fmla="*/ 4 h 143"/>
                <a:gd name="T18" fmla="*/ 42 w 58"/>
                <a:gd name="T19" fmla="*/ 11 h 143"/>
                <a:gd name="T20" fmla="*/ 26 w 58"/>
                <a:gd name="T21" fmla="*/ 55 h 143"/>
                <a:gd name="T22" fmla="*/ 0 w 58"/>
                <a:gd name="T23" fmla="*/ 55 h 143"/>
                <a:gd name="T24" fmla="*/ 8 w 58"/>
                <a:gd name="T25" fmla="*/ 60 h 143"/>
                <a:gd name="T26" fmla="*/ 27 w 58"/>
                <a:gd name="T27" fmla="*/ 82 h 143"/>
                <a:gd name="T28" fmla="*/ 47 w 58"/>
                <a:gd name="T29" fmla="*/ 130 h 143"/>
                <a:gd name="T30" fmla="*/ 47 w 58"/>
                <a:gd name="T31" fmla="*/ 143 h 143"/>
                <a:gd name="T32" fmla="*/ 57 w 58"/>
                <a:gd name="T33" fmla="*/ 135 h 143"/>
                <a:gd name="T34" fmla="*/ 34 w 58"/>
                <a:gd name="T35" fmla="*/ 76 h 143"/>
                <a:gd name="T36" fmla="*/ 36 w 58"/>
                <a:gd name="T37" fmla="*/ 5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143">
                  <a:moveTo>
                    <a:pt x="36" y="52"/>
                  </a:moveTo>
                  <a:cubicBezTo>
                    <a:pt x="42" y="44"/>
                    <a:pt x="44" y="10"/>
                    <a:pt x="44" y="10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3" y="2"/>
                    <a:pt x="43" y="1"/>
                  </a:cubicBezTo>
                  <a:cubicBezTo>
                    <a:pt x="43" y="0"/>
                    <a:pt x="43" y="7"/>
                    <a:pt x="43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37" y="45"/>
                    <a:pt x="26" y="55"/>
                  </a:cubicBezTo>
                  <a:cubicBezTo>
                    <a:pt x="15" y="65"/>
                    <a:pt x="0" y="55"/>
                    <a:pt x="0" y="55"/>
                  </a:cubicBezTo>
                  <a:cubicBezTo>
                    <a:pt x="0" y="55"/>
                    <a:pt x="2" y="59"/>
                    <a:pt x="8" y="60"/>
                  </a:cubicBezTo>
                  <a:cubicBezTo>
                    <a:pt x="14" y="62"/>
                    <a:pt x="27" y="73"/>
                    <a:pt x="27" y="82"/>
                  </a:cubicBezTo>
                  <a:cubicBezTo>
                    <a:pt x="28" y="90"/>
                    <a:pt x="46" y="122"/>
                    <a:pt x="47" y="130"/>
                  </a:cubicBezTo>
                  <a:cubicBezTo>
                    <a:pt x="48" y="135"/>
                    <a:pt x="47" y="139"/>
                    <a:pt x="47" y="143"/>
                  </a:cubicBezTo>
                  <a:cubicBezTo>
                    <a:pt x="53" y="142"/>
                    <a:pt x="57" y="140"/>
                    <a:pt x="57" y="135"/>
                  </a:cubicBezTo>
                  <a:cubicBezTo>
                    <a:pt x="58" y="110"/>
                    <a:pt x="34" y="90"/>
                    <a:pt x="34" y="76"/>
                  </a:cubicBezTo>
                  <a:cubicBezTo>
                    <a:pt x="34" y="71"/>
                    <a:pt x="31" y="60"/>
                    <a:pt x="36" y="52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1" name="Freeform 2338"/>
            <p:cNvSpPr/>
            <p:nvPr/>
          </p:nvSpPr>
          <p:spPr bwMode="auto">
            <a:xfrm>
              <a:off x="1150910" y="3179112"/>
              <a:ext cx="636194" cy="712245"/>
            </a:xfrm>
            <a:custGeom>
              <a:avLst/>
              <a:gdLst>
                <a:gd name="T0" fmla="*/ 113 w 184"/>
                <a:gd name="T1" fmla="*/ 0 h 206"/>
                <a:gd name="T2" fmla="*/ 113 w 184"/>
                <a:gd name="T3" fmla="*/ 0 h 206"/>
                <a:gd name="T4" fmla="*/ 70 w 184"/>
                <a:gd name="T5" fmla="*/ 0 h 206"/>
                <a:gd name="T6" fmla="*/ 69 w 184"/>
                <a:gd name="T7" fmla="*/ 0 h 206"/>
                <a:gd name="T8" fmla="*/ 25 w 184"/>
                <a:gd name="T9" fmla="*/ 27 h 206"/>
                <a:gd name="T10" fmla="*/ 0 w 184"/>
                <a:gd name="T11" fmla="*/ 141 h 206"/>
                <a:gd name="T12" fmla="*/ 6 w 184"/>
                <a:gd name="T13" fmla="*/ 203 h 206"/>
                <a:gd name="T14" fmla="*/ 23 w 184"/>
                <a:gd name="T15" fmla="*/ 200 h 206"/>
                <a:gd name="T16" fmla="*/ 22 w 184"/>
                <a:gd name="T17" fmla="*/ 138 h 206"/>
                <a:gd name="T18" fmla="*/ 16 w 184"/>
                <a:gd name="T19" fmla="*/ 140 h 206"/>
                <a:gd name="T20" fmla="*/ 18 w 184"/>
                <a:gd name="T21" fmla="*/ 138 h 206"/>
                <a:gd name="T22" fmla="*/ 16 w 184"/>
                <a:gd name="T23" fmla="*/ 137 h 206"/>
                <a:gd name="T24" fmla="*/ 20 w 184"/>
                <a:gd name="T25" fmla="*/ 137 h 206"/>
                <a:gd name="T26" fmla="*/ 40 w 184"/>
                <a:gd name="T27" fmla="*/ 79 h 206"/>
                <a:gd name="T28" fmla="*/ 40 w 184"/>
                <a:gd name="T29" fmla="*/ 77 h 206"/>
                <a:gd name="T30" fmla="*/ 40 w 184"/>
                <a:gd name="T31" fmla="*/ 77 h 206"/>
                <a:gd name="T32" fmla="*/ 40 w 184"/>
                <a:gd name="T33" fmla="*/ 75 h 206"/>
                <a:gd name="T34" fmla="*/ 40 w 184"/>
                <a:gd name="T35" fmla="*/ 71 h 206"/>
                <a:gd name="T36" fmla="*/ 40 w 184"/>
                <a:gd name="T37" fmla="*/ 67 h 206"/>
                <a:gd name="T38" fmla="*/ 40 w 184"/>
                <a:gd name="T39" fmla="*/ 71 h 206"/>
                <a:gd name="T40" fmla="*/ 40 w 184"/>
                <a:gd name="T41" fmla="*/ 75 h 206"/>
                <a:gd name="T42" fmla="*/ 42 w 184"/>
                <a:gd name="T43" fmla="*/ 76 h 206"/>
                <a:gd name="T44" fmla="*/ 45 w 184"/>
                <a:gd name="T45" fmla="*/ 71 h 206"/>
                <a:gd name="T46" fmla="*/ 43 w 184"/>
                <a:gd name="T47" fmla="*/ 80 h 206"/>
                <a:gd name="T48" fmla="*/ 42 w 184"/>
                <a:gd name="T49" fmla="*/ 84 h 206"/>
                <a:gd name="T50" fmla="*/ 50 w 184"/>
                <a:gd name="T51" fmla="*/ 118 h 206"/>
                <a:gd name="T52" fmla="*/ 51 w 184"/>
                <a:gd name="T53" fmla="*/ 121 h 206"/>
                <a:gd name="T54" fmla="*/ 64 w 184"/>
                <a:gd name="T55" fmla="*/ 124 h 206"/>
                <a:gd name="T56" fmla="*/ 83 w 184"/>
                <a:gd name="T57" fmla="*/ 121 h 206"/>
                <a:gd name="T58" fmla="*/ 54 w 184"/>
                <a:gd name="T59" fmla="*/ 142 h 206"/>
                <a:gd name="T60" fmla="*/ 52 w 184"/>
                <a:gd name="T61" fmla="*/ 141 h 206"/>
                <a:gd name="T62" fmla="*/ 36 w 184"/>
                <a:gd name="T63" fmla="*/ 189 h 206"/>
                <a:gd name="T64" fmla="*/ 64 w 184"/>
                <a:gd name="T65" fmla="*/ 204 h 206"/>
                <a:gd name="T66" fmla="*/ 97 w 184"/>
                <a:gd name="T67" fmla="*/ 188 h 206"/>
                <a:gd name="T68" fmla="*/ 124 w 184"/>
                <a:gd name="T69" fmla="*/ 202 h 206"/>
                <a:gd name="T70" fmla="*/ 148 w 184"/>
                <a:gd name="T71" fmla="*/ 205 h 206"/>
                <a:gd name="T72" fmla="*/ 148 w 184"/>
                <a:gd name="T73" fmla="*/ 192 h 206"/>
                <a:gd name="T74" fmla="*/ 128 w 184"/>
                <a:gd name="T75" fmla="*/ 144 h 206"/>
                <a:gd name="T76" fmla="*/ 109 w 184"/>
                <a:gd name="T77" fmla="*/ 122 h 206"/>
                <a:gd name="T78" fmla="*/ 101 w 184"/>
                <a:gd name="T79" fmla="*/ 117 h 206"/>
                <a:gd name="T80" fmla="*/ 127 w 184"/>
                <a:gd name="T81" fmla="*/ 117 h 206"/>
                <a:gd name="T82" fmla="*/ 143 w 184"/>
                <a:gd name="T83" fmla="*/ 73 h 206"/>
                <a:gd name="T84" fmla="*/ 142 w 184"/>
                <a:gd name="T85" fmla="*/ 66 h 206"/>
                <a:gd name="T86" fmla="*/ 144 w 184"/>
                <a:gd name="T87" fmla="*/ 69 h 206"/>
                <a:gd name="T88" fmla="*/ 144 w 184"/>
                <a:gd name="T89" fmla="*/ 63 h 206"/>
                <a:gd name="T90" fmla="*/ 146 w 184"/>
                <a:gd name="T91" fmla="*/ 70 h 206"/>
                <a:gd name="T92" fmla="*/ 149 w 184"/>
                <a:gd name="T93" fmla="*/ 66 h 206"/>
                <a:gd name="T94" fmla="*/ 146 w 184"/>
                <a:gd name="T95" fmla="*/ 72 h 206"/>
                <a:gd name="T96" fmla="*/ 146 w 184"/>
                <a:gd name="T97" fmla="*/ 76 h 206"/>
                <a:gd name="T98" fmla="*/ 161 w 184"/>
                <a:gd name="T99" fmla="*/ 136 h 206"/>
                <a:gd name="T100" fmla="*/ 159 w 184"/>
                <a:gd name="T101" fmla="*/ 164 h 206"/>
                <a:gd name="T102" fmla="*/ 177 w 184"/>
                <a:gd name="T103" fmla="*/ 176 h 206"/>
                <a:gd name="T104" fmla="*/ 184 w 184"/>
                <a:gd name="T105" fmla="*/ 126 h 206"/>
                <a:gd name="T106" fmla="*/ 159 w 184"/>
                <a:gd name="T107" fmla="*/ 29 h 206"/>
                <a:gd name="T108" fmla="*/ 113 w 184"/>
                <a:gd name="T10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6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5" y="7"/>
                    <a:pt x="27" y="26"/>
                    <a:pt x="25" y="27"/>
                  </a:cubicBezTo>
                  <a:cubicBezTo>
                    <a:pt x="23" y="30"/>
                    <a:pt x="0" y="141"/>
                    <a:pt x="0" y="141"/>
                  </a:cubicBezTo>
                  <a:cubicBezTo>
                    <a:pt x="1" y="141"/>
                    <a:pt x="6" y="203"/>
                    <a:pt x="6" y="203"/>
                  </a:cubicBezTo>
                  <a:cubicBezTo>
                    <a:pt x="23" y="200"/>
                    <a:pt x="23" y="200"/>
                    <a:pt x="23" y="200"/>
                  </a:cubicBezTo>
                  <a:cubicBezTo>
                    <a:pt x="23" y="185"/>
                    <a:pt x="22" y="138"/>
                    <a:pt x="22" y="138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69"/>
                    <a:pt x="40" y="67"/>
                    <a:pt x="40" y="67"/>
                  </a:cubicBezTo>
                  <a:cubicBezTo>
                    <a:pt x="40" y="67"/>
                    <a:pt x="40" y="69"/>
                    <a:pt x="40" y="71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93"/>
                    <a:pt x="47" y="112"/>
                    <a:pt x="50" y="118"/>
                  </a:cubicBezTo>
                  <a:cubicBezTo>
                    <a:pt x="51" y="119"/>
                    <a:pt x="51" y="120"/>
                    <a:pt x="51" y="121"/>
                  </a:cubicBezTo>
                  <a:cubicBezTo>
                    <a:pt x="55" y="122"/>
                    <a:pt x="59" y="124"/>
                    <a:pt x="64" y="124"/>
                  </a:cubicBezTo>
                  <a:cubicBezTo>
                    <a:pt x="72" y="123"/>
                    <a:pt x="83" y="121"/>
                    <a:pt x="83" y="121"/>
                  </a:cubicBezTo>
                  <a:cubicBezTo>
                    <a:pt x="83" y="121"/>
                    <a:pt x="62" y="141"/>
                    <a:pt x="54" y="142"/>
                  </a:cubicBezTo>
                  <a:cubicBezTo>
                    <a:pt x="53" y="142"/>
                    <a:pt x="52" y="141"/>
                    <a:pt x="52" y="141"/>
                  </a:cubicBezTo>
                  <a:cubicBezTo>
                    <a:pt x="49" y="152"/>
                    <a:pt x="36" y="173"/>
                    <a:pt x="36" y="189"/>
                  </a:cubicBezTo>
                  <a:cubicBezTo>
                    <a:pt x="36" y="197"/>
                    <a:pt x="64" y="204"/>
                    <a:pt x="64" y="204"/>
                  </a:cubicBezTo>
                  <a:cubicBezTo>
                    <a:pt x="97" y="188"/>
                    <a:pt x="97" y="188"/>
                    <a:pt x="97" y="188"/>
                  </a:cubicBezTo>
                  <a:cubicBezTo>
                    <a:pt x="124" y="202"/>
                    <a:pt x="124" y="202"/>
                    <a:pt x="124" y="202"/>
                  </a:cubicBezTo>
                  <a:cubicBezTo>
                    <a:pt x="124" y="202"/>
                    <a:pt x="138" y="206"/>
                    <a:pt x="148" y="205"/>
                  </a:cubicBezTo>
                  <a:cubicBezTo>
                    <a:pt x="148" y="201"/>
                    <a:pt x="149" y="197"/>
                    <a:pt x="148" y="192"/>
                  </a:cubicBezTo>
                  <a:cubicBezTo>
                    <a:pt x="147" y="184"/>
                    <a:pt x="129" y="152"/>
                    <a:pt x="128" y="144"/>
                  </a:cubicBezTo>
                  <a:cubicBezTo>
                    <a:pt x="128" y="135"/>
                    <a:pt x="115" y="124"/>
                    <a:pt x="109" y="122"/>
                  </a:cubicBezTo>
                  <a:cubicBezTo>
                    <a:pt x="103" y="121"/>
                    <a:pt x="101" y="117"/>
                    <a:pt x="101" y="117"/>
                  </a:cubicBezTo>
                  <a:cubicBezTo>
                    <a:pt x="101" y="117"/>
                    <a:pt x="116" y="127"/>
                    <a:pt x="127" y="117"/>
                  </a:cubicBezTo>
                  <a:cubicBezTo>
                    <a:pt x="138" y="107"/>
                    <a:pt x="143" y="73"/>
                    <a:pt x="143" y="73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69"/>
                    <a:pt x="144" y="62"/>
                    <a:pt x="144" y="63"/>
                  </a:cubicBezTo>
                  <a:cubicBezTo>
                    <a:pt x="144" y="64"/>
                    <a:pt x="146" y="70"/>
                    <a:pt x="146" y="70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59" y="164"/>
                    <a:pt x="159" y="164"/>
                    <a:pt x="159" y="164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84" y="126"/>
                    <a:pt x="184" y="126"/>
                    <a:pt x="184" y="126"/>
                  </a:cubicBezTo>
                  <a:cubicBezTo>
                    <a:pt x="184" y="126"/>
                    <a:pt x="162" y="32"/>
                    <a:pt x="159" y="29"/>
                  </a:cubicBezTo>
                  <a:cubicBezTo>
                    <a:pt x="157" y="27"/>
                    <a:pt x="116" y="0"/>
                    <a:pt x="113" y="0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2" name="Freeform 2339"/>
            <p:cNvSpPr/>
            <p:nvPr/>
          </p:nvSpPr>
          <p:spPr bwMode="auto">
            <a:xfrm>
              <a:off x="1326412" y="3597390"/>
              <a:ext cx="111151" cy="73125"/>
            </a:xfrm>
            <a:custGeom>
              <a:avLst/>
              <a:gdLst>
                <a:gd name="T0" fmla="*/ 0 w 32"/>
                <a:gd name="T1" fmla="*/ 0 h 21"/>
                <a:gd name="T2" fmla="*/ 1 w 32"/>
                <a:gd name="T3" fmla="*/ 17 h 21"/>
                <a:gd name="T4" fmla="*/ 1 w 32"/>
                <a:gd name="T5" fmla="*/ 20 h 21"/>
                <a:gd name="T6" fmla="*/ 3 w 32"/>
                <a:gd name="T7" fmla="*/ 21 h 21"/>
                <a:gd name="T8" fmla="*/ 32 w 32"/>
                <a:gd name="T9" fmla="*/ 0 h 21"/>
                <a:gd name="T10" fmla="*/ 13 w 32"/>
                <a:gd name="T11" fmla="*/ 3 h 21"/>
                <a:gd name="T12" fmla="*/ 0 w 3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1">
                  <a:moveTo>
                    <a:pt x="0" y="0"/>
                  </a:moveTo>
                  <a:cubicBezTo>
                    <a:pt x="2" y="7"/>
                    <a:pt x="1" y="14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1" y="20"/>
                    <a:pt x="2" y="21"/>
                    <a:pt x="3" y="21"/>
                  </a:cubicBezTo>
                  <a:cubicBezTo>
                    <a:pt x="11" y="20"/>
                    <a:pt x="32" y="0"/>
                    <a:pt x="32" y="0"/>
                  </a:cubicBezTo>
                  <a:cubicBezTo>
                    <a:pt x="32" y="0"/>
                    <a:pt x="21" y="2"/>
                    <a:pt x="13" y="3"/>
                  </a:cubicBezTo>
                  <a:cubicBezTo>
                    <a:pt x="8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2340"/>
            <p:cNvSpPr/>
            <p:nvPr/>
          </p:nvSpPr>
          <p:spPr bwMode="auto">
            <a:xfrm>
              <a:off x="1333725" y="3067961"/>
              <a:ext cx="270565" cy="169652"/>
            </a:xfrm>
            <a:custGeom>
              <a:avLst/>
              <a:gdLst>
                <a:gd name="T0" fmla="*/ 175 w 185"/>
                <a:gd name="T1" fmla="*/ 0 h 116"/>
                <a:gd name="T2" fmla="*/ 0 w 185"/>
                <a:gd name="T3" fmla="*/ 0 h 116"/>
                <a:gd name="T4" fmla="*/ 3 w 185"/>
                <a:gd name="T5" fmla="*/ 90 h 116"/>
                <a:gd name="T6" fmla="*/ 7 w 185"/>
                <a:gd name="T7" fmla="*/ 111 h 116"/>
                <a:gd name="T8" fmla="*/ 175 w 185"/>
                <a:gd name="T9" fmla="*/ 116 h 116"/>
                <a:gd name="T10" fmla="*/ 185 w 185"/>
                <a:gd name="T11" fmla="*/ 83 h 116"/>
                <a:gd name="T12" fmla="*/ 168 w 185"/>
                <a:gd name="T13" fmla="*/ 50 h 116"/>
                <a:gd name="T14" fmla="*/ 175 w 185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16">
                  <a:moveTo>
                    <a:pt x="175" y="0"/>
                  </a:moveTo>
                  <a:lnTo>
                    <a:pt x="0" y="0"/>
                  </a:lnTo>
                  <a:lnTo>
                    <a:pt x="3" y="90"/>
                  </a:lnTo>
                  <a:lnTo>
                    <a:pt x="7" y="111"/>
                  </a:lnTo>
                  <a:lnTo>
                    <a:pt x="175" y="116"/>
                  </a:lnTo>
                  <a:lnTo>
                    <a:pt x="185" y="83"/>
                  </a:lnTo>
                  <a:lnTo>
                    <a:pt x="168" y="5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755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2341"/>
            <p:cNvSpPr/>
            <p:nvPr/>
          </p:nvSpPr>
          <p:spPr bwMode="auto">
            <a:xfrm>
              <a:off x="1437563" y="3220061"/>
              <a:ext cx="62888" cy="293965"/>
            </a:xfrm>
            <a:custGeom>
              <a:avLst/>
              <a:gdLst>
                <a:gd name="T0" fmla="*/ 17 w 18"/>
                <a:gd name="T1" fmla="*/ 7 h 85"/>
                <a:gd name="T2" fmla="*/ 9 w 18"/>
                <a:gd name="T3" fmla="*/ 0 h 85"/>
                <a:gd name="T4" fmla="*/ 1 w 18"/>
                <a:gd name="T5" fmla="*/ 7 h 85"/>
                <a:gd name="T6" fmla="*/ 6 w 18"/>
                <a:gd name="T7" fmla="*/ 15 h 85"/>
                <a:gd name="T8" fmla="*/ 0 w 18"/>
                <a:gd name="T9" fmla="*/ 44 h 85"/>
                <a:gd name="T10" fmla="*/ 9 w 18"/>
                <a:gd name="T11" fmla="*/ 85 h 85"/>
                <a:gd name="T12" fmla="*/ 18 w 18"/>
                <a:gd name="T13" fmla="*/ 44 h 85"/>
                <a:gd name="T14" fmla="*/ 12 w 18"/>
                <a:gd name="T15" fmla="*/ 15 h 85"/>
                <a:gd name="T16" fmla="*/ 17 w 18"/>
                <a:gd name="T17" fmla="*/ 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5">
                  <a:moveTo>
                    <a:pt x="17" y="7"/>
                  </a:moveTo>
                  <a:cubicBezTo>
                    <a:pt x="17" y="2"/>
                    <a:pt x="9" y="0"/>
                    <a:pt x="9" y="0"/>
                  </a:cubicBezTo>
                  <a:cubicBezTo>
                    <a:pt x="9" y="0"/>
                    <a:pt x="1" y="1"/>
                    <a:pt x="1" y="7"/>
                  </a:cubicBezTo>
                  <a:cubicBezTo>
                    <a:pt x="1" y="11"/>
                    <a:pt x="6" y="15"/>
                    <a:pt x="6" y="1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7" y="12"/>
                    <a:pt x="17" y="7"/>
                  </a:cubicBezTo>
                  <a:close/>
                </a:path>
              </a:pathLst>
            </a:custGeom>
            <a:solidFill>
              <a:srgbClr val="559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2342"/>
            <p:cNvSpPr/>
            <p:nvPr/>
          </p:nvSpPr>
          <p:spPr bwMode="auto">
            <a:xfrm>
              <a:off x="1379063" y="3186424"/>
              <a:ext cx="89214" cy="185740"/>
            </a:xfrm>
            <a:custGeom>
              <a:avLst/>
              <a:gdLst>
                <a:gd name="T0" fmla="*/ 26 w 26"/>
                <a:gd name="T1" fmla="*/ 10 h 54"/>
                <a:gd name="T2" fmla="*/ 21 w 26"/>
                <a:gd name="T3" fmla="*/ 0 h 54"/>
                <a:gd name="T4" fmla="*/ 0 w 26"/>
                <a:gd name="T5" fmla="*/ 2 h 54"/>
                <a:gd name="T6" fmla="*/ 17 w 26"/>
                <a:gd name="T7" fmla="*/ 54 h 54"/>
                <a:gd name="T8" fmla="*/ 23 w 26"/>
                <a:gd name="T9" fmla="*/ 25 h 54"/>
                <a:gd name="T10" fmla="*/ 18 w 26"/>
                <a:gd name="T11" fmla="*/ 17 h 54"/>
                <a:gd name="T12" fmla="*/ 26 w 26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4">
                  <a:moveTo>
                    <a:pt x="26" y="1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18" y="21"/>
                    <a:pt x="18" y="17"/>
                  </a:cubicBezTo>
                  <a:cubicBezTo>
                    <a:pt x="18" y="11"/>
                    <a:pt x="26" y="10"/>
                    <a:pt x="26" y="10"/>
                  </a:cubicBezTo>
                  <a:close/>
                </a:path>
              </a:pathLst>
            </a:custGeom>
            <a:solidFill>
              <a:srgbClr val="A3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2343"/>
            <p:cNvSpPr/>
            <p:nvPr/>
          </p:nvSpPr>
          <p:spPr bwMode="auto">
            <a:xfrm>
              <a:off x="1468275" y="3182036"/>
              <a:ext cx="86288" cy="187202"/>
            </a:xfrm>
            <a:custGeom>
              <a:avLst/>
              <a:gdLst>
                <a:gd name="T0" fmla="*/ 0 w 25"/>
                <a:gd name="T1" fmla="*/ 10 h 54"/>
                <a:gd name="T2" fmla="*/ 8 w 25"/>
                <a:gd name="T3" fmla="*/ 17 h 54"/>
                <a:gd name="T4" fmla="*/ 3 w 25"/>
                <a:gd name="T5" fmla="*/ 26 h 54"/>
                <a:gd name="T6" fmla="*/ 9 w 25"/>
                <a:gd name="T7" fmla="*/ 54 h 54"/>
                <a:gd name="T8" fmla="*/ 25 w 25"/>
                <a:gd name="T9" fmla="*/ 0 h 54"/>
                <a:gd name="T10" fmla="*/ 5 w 25"/>
                <a:gd name="T11" fmla="*/ 0 h 54"/>
                <a:gd name="T12" fmla="*/ 0 w 25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4">
                  <a:moveTo>
                    <a:pt x="0" y="10"/>
                  </a:moveTo>
                  <a:cubicBezTo>
                    <a:pt x="0" y="10"/>
                    <a:pt x="8" y="13"/>
                    <a:pt x="8" y="17"/>
                  </a:cubicBezTo>
                  <a:cubicBezTo>
                    <a:pt x="8" y="22"/>
                    <a:pt x="3" y="26"/>
                    <a:pt x="3" y="26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3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2344"/>
            <p:cNvSpPr/>
            <p:nvPr/>
          </p:nvSpPr>
          <p:spPr bwMode="auto">
            <a:xfrm>
              <a:off x="1389300" y="3113298"/>
              <a:ext cx="152102" cy="106764"/>
            </a:xfrm>
            <a:custGeom>
              <a:avLst/>
              <a:gdLst>
                <a:gd name="T0" fmla="*/ 3 w 44"/>
                <a:gd name="T1" fmla="*/ 2 h 31"/>
                <a:gd name="T2" fmla="*/ 0 w 44"/>
                <a:gd name="T3" fmla="*/ 22 h 31"/>
                <a:gd name="T4" fmla="*/ 22 w 44"/>
                <a:gd name="T5" fmla="*/ 31 h 31"/>
                <a:gd name="T6" fmla="*/ 44 w 44"/>
                <a:gd name="T7" fmla="*/ 22 h 31"/>
                <a:gd name="T8" fmla="*/ 42 w 44"/>
                <a:gd name="T9" fmla="*/ 0 h 31"/>
                <a:gd name="T10" fmla="*/ 3 w 44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1">
                  <a:moveTo>
                    <a:pt x="3" y="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6" y="31"/>
                    <a:pt x="22" y="31"/>
                  </a:cubicBezTo>
                  <a:cubicBezTo>
                    <a:pt x="38" y="31"/>
                    <a:pt x="44" y="22"/>
                    <a:pt x="44" y="22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2345"/>
            <p:cNvSpPr/>
            <p:nvPr/>
          </p:nvSpPr>
          <p:spPr bwMode="auto">
            <a:xfrm>
              <a:off x="1330799" y="2860283"/>
              <a:ext cx="124313" cy="311516"/>
            </a:xfrm>
            <a:custGeom>
              <a:avLst/>
              <a:gdLst>
                <a:gd name="T0" fmla="*/ 21 w 36"/>
                <a:gd name="T1" fmla="*/ 72 h 90"/>
                <a:gd name="T2" fmla="*/ 14 w 36"/>
                <a:gd name="T3" fmla="*/ 51 h 90"/>
                <a:gd name="T4" fmla="*/ 8 w 36"/>
                <a:gd name="T5" fmla="*/ 35 h 90"/>
                <a:gd name="T6" fmla="*/ 12 w 36"/>
                <a:gd name="T7" fmla="*/ 28 h 90"/>
                <a:gd name="T8" fmla="*/ 10 w 36"/>
                <a:gd name="T9" fmla="*/ 0 h 90"/>
                <a:gd name="T10" fmla="*/ 9 w 36"/>
                <a:gd name="T11" fmla="*/ 1 h 90"/>
                <a:gd name="T12" fmla="*/ 0 w 36"/>
                <a:gd name="T13" fmla="*/ 26 h 90"/>
                <a:gd name="T14" fmla="*/ 7 w 36"/>
                <a:gd name="T15" fmla="*/ 65 h 90"/>
                <a:gd name="T16" fmla="*/ 36 w 36"/>
                <a:gd name="T17" fmla="*/ 90 h 90"/>
                <a:gd name="T18" fmla="*/ 21 w 36"/>
                <a:gd name="T19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90">
                  <a:moveTo>
                    <a:pt x="21" y="72"/>
                  </a:moveTo>
                  <a:cubicBezTo>
                    <a:pt x="17" y="62"/>
                    <a:pt x="19" y="58"/>
                    <a:pt x="14" y="51"/>
                  </a:cubicBezTo>
                  <a:cubicBezTo>
                    <a:pt x="8" y="44"/>
                    <a:pt x="10" y="39"/>
                    <a:pt x="8" y="35"/>
                  </a:cubicBezTo>
                  <a:cubicBezTo>
                    <a:pt x="7" y="31"/>
                    <a:pt x="10" y="30"/>
                    <a:pt x="12" y="28"/>
                  </a:cubicBezTo>
                  <a:cubicBezTo>
                    <a:pt x="13" y="25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3" y="7"/>
                    <a:pt x="0" y="16"/>
                    <a:pt x="0" y="26"/>
                  </a:cubicBezTo>
                  <a:cubicBezTo>
                    <a:pt x="0" y="36"/>
                    <a:pt x="2" y="51"/>
                    <a:pt x="7" y="65"/>
                  </a:cubicBezTo>
                  <a:cubicBezTo>
                    <a:pt x="11" y="79"/>
                    <a:pt x="25" y="88"/>
                    <a:pt x="36" y="90"/>
                  </a:cubicBezTo>
                  <a:cubicBezTo>
                    <a:pt x="30" y="87"/>
                    <a:pt x="25" y="81"/>
                    <a:pt x="21" y="72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2346"/>
            <p:cNvSpPr/>
            <p:nvPr/>
          </p:nvSpPr>
          <p:spPr bwMode="auto">
            <a:xfrm>
              <a:off x="1341037" y="2816407"/>
              <a:ext cx="258865" cy="355391"/>
            </a:xfrm>
            <a:custGeom>
              <a:avLst/>
              <a:gdLst>
                <a:gd name="T0" fmla="*/ 36 w 75"/>
                <a:gd name="T1" fmla="*/ 0 h 103"/>
                <a:gd name="T2" fmla="*/ 6 w 75"/>
                <a:gd name="T3" fmla="*/ 14 h 103"/>
                <a:gd name="T4" fmla="*/ 7 w 75"/>
                <a:gd name="T5" fmla="*/ 14 h 103"/>
                <a:gd name="T6" fmla="*/ 6 w 75"/>
                <a:gd name="T7" fmla="*/ 41 h 103"/>
                <a:gd name="T8" fmla="*/ 5 w 75"/>
                <a:gd name="T9" fmla="*/ 51 h 103"/>
                <a:gd name="T10" fmla="*/ 10 w 75"/>
                <a:gd name="T11" fmla="*/ 75 h 103"/>
                <a:gd name="T12" fmla="*/ 17 w 75"/>
                <a:gd name="T13" fmla="*/ 92 h 103"/>
                <a:gd name="T14" fmla="*/ 33 w 75"/>
                <a:gd name="T15" fmla="*/ 103 h 103"/>
                <a:gd name="T16" fmla="*/ 36 w 75"/>
                <a:gd name="T17" fmla="*/ 103 h 103"/>
                <a:gd name="T18" fmla="*/ 67 w 75"/>
                <a:gd name="T19" fmla="*/ 78 h 103"/>
                <a:gd name="T20" fmla="*/ 75 w 75"/>
                <a:gd name="T21" fmla="*/ 39 h 103"/>
                <a:gd name="T22" fmla="*/ 36 w 75"/>
                <a:gd name="T2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03">
                  <a:moveTo>
                    <a:pt x="36" y="0"/>
                  </a:moveTo>
                  <a:cubicBezTo>
                    <a:pt x="24" y="0"/>
                    <a:pt x="13" y="5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38"/>
                    <a:pt x="6" y="41"/>
                  </a:cubicBezTo>
                  <a:cubicBezTo>
                    <a:pt x="5" y="44"/>
                    <a:pt x="4" y="47"/>
                    <a:pt x="5" y="51"/>
                  </a:cubicBezTo>
                  <a:cubicBezTo>
                    <a:pt x="7" y="55"/>
                    <a:pt x="0" y="61"/>
                    <a:pt x="10" y="75"/>
                  </a:cubicBezTo>
                  <a:cubicBezTo>
                    <a:pt x="15" y="82"/>
                    <a:pt x="13" y="82"/>
                    <a:pt x="17" y="92"/>
                  </a:cubicBezTo>
                  <a:cubicBezTo>
                    <a:pt x="21" y="101"/>
                    <a:pt x="27" y="101"/>
                    <a:pt x="33" y="103"/>
                  </a:cubicBezTo>
                  <a:cubicBezTo>
                    <a:pt x="34" y="103"/>
                    <a:pt x="35" y="103"/>
                    <a:pt x="36" y="103"/>
                  </a:cubicBezTo>
                  <a:cubicBezTo>
                    <a:pt x="47" y="103"/>
                    <a:pt x="63" y="93"/>
                    <a:pt x="67" y="78"/>
                  </a:cubicBezTo>
                  <a:cubicBezTo>
                    <a:pt x="72" y="63"/>
                    <a:pt x="75" y="50"/>
                    <a:pt x="75" y="39"/>
                  </a:cubicBezTo>
                  <a:cubicBezTo>
                    <a:pt x="75" y="25"/>
                    <a:pt x="63" y="0"/>
                    <a:pt x="3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2347"/>
            <p:cNvSpPr/>
            <p:nvPr/>
          </p:nvSpPr>
          <p:spPr bwMode="auto">
            <a:xfrm>
              <a:off x="1582352" y="2961196"/>
              <a:ext cx="45338" cy="76051"/>
            </a:xfrm>
            <a:custGeom>
              <a:avLst/>
              <a:gdLst>
                <a:gd name="T0" fmla="*/ 7 w 13"/>
                <a:gd name="T1" fmla="*/ 0 h 22"/>
                <a:gd name="T2" fmla="*/ 0 w 13"/>
                <a:gd name="T3" fmla="*/ 9 h 22"/>
                <a:gd name="T4" fmla="*/ 3 w 13"/>
                <a:gd name="T5" fmla="*/ 22 h 22"/>
                <a:gd name="T6" fmla="*/ 9 w 13"/>
                <a:gd name="T7" fmla="*/ 12 h 22"/>
                <a:gd name="T8" fmla="*/ 7 w 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1"/>
                    <a:pt x="3" y="22"/>
                  </a:cubicBezTo>
                  <a:cubicBezTo>
                    <a:pt x="5" y="22"/>
                    <a:pt x="8" y="17"/>
                    <a:pt x="9" y="12"/>
                  </a:cubicBezTo>
                  <a:cubicBezTo>
                    <a:pt x="11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2348"/>
            <p:cNvSpPr/>
            <p:nvPr/>
          </p:nvSpPr>
          <p:spPr bwMode="auto">
            <a:xfrm>
              <a:off x="1458038" y="2933409"/>
              <a:ext cx="141863" cy="238390"/>
            </a:xfrm>
            <a:custGeom>
              <a:avLst/>
              <a:gdLst>
                <a:gd name="T0" fmla="*/ 27 w 41"/>
                <a:gd name="T1" fmla="*/ 1 h 69"/>
                <a:gd name="T2" fmla="*/ 27 w 41"/>
                <a:gd name="T3" fmla="*/ 2 h 69"/>
                <a:gd name="T4" fmla="*/ 31 w 41"/>
                <a:gd name="T5" fmla="*/ 16 h 69"/>
                <a:gd name="T6" fmla="*/ 25 w 41"/>
                <a:gd name="T7" fmla="*/ 34 h 69"/>
                <a:gd name="T8" fmla="*/ 21 w 41"/>
                <a:gd name="T9" fmla="*/ 47 h 69"/>
                <a:gd name="T10" fmla="*/ 6 w 41"/>
                <a:gd name="T11" fmla="*/ 67 h 69"/>
                <a:gd name="T12" fmla="*/ 3 w 41"/>
                <a:gd name="T13" fmla="*/ 68 h 69"/>
                <a:gd name="T14" fmla="*/ 0 w 41"/>
                <a:gd name="T15" fmla="*/ 69 h 69"/>
                <a:gd name="T16" fmla="*/ 2 w 41"/>
                <a:gd name="T17" fmla="*/ 69 h 69"/>
                <a:gd name="T18" fmla="*/ 34 w 41"/>
                <a:gd name="T19" fmla="*/ 44 h 69"/>
                <a:gd name="T20" fmla="*/ 38 w 41"/>
                <a:gd name="T21" fmla="*/ 29 h 69"/>
                <a:gd name="T22" fmla="*/ 38 w 41"/>
                <a:gd name="T23" fmla="*/ 22 h 69"/>
                <a:gd name="T24" fmla="*/ 40 w 41"/>
                <a:gd name="T25" fmla="*/ 9 h 69"/>
                <a:gd name="T26" fmla="*/ 41 w 41"/>
                <a:gd name="T27" fmla="*/ 8 h 69"/>
                <a:gd name="T28" fmla="*/ 41 w 41"/>
                <a:gd name="T29" fmla="*/ 5 h 69"/>
                <a:gd name="T30" fmla="*/ 40 w 41"/>
                <a:gd name="T31" fmla="*/ 1 h 69"/>
                <a:gd name="T32" fmla="*/ 27 w 4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9"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5"/>
                    <a:pt x="33" y="11"/>
                    <a:pt x="31" y="16"/>
                  </a:cubicBezTo>
                  <a:cubicBezTo>
                    <a:pt x="30" y="20"/>
                    <a:pt x="30" y="30"/>
                    <a:pt x="25" y="34"/>
                  </a:cubicBezTo>
                  <a:cubicBezTo>
                    <a:pt x="20" y="38"/>
                    <a:pt x="23" y="39"/>
                    <a:pt x="21" y="47"/>
                  </a:cubicBezTo>
                  <a:cubicBezTo>
                    <a:pt x="19" y="54"/>
                    <a:pt x="9" y="65"/>
                    <a:pt x="6" y="67"/>
                  </a:cubicBezTo>
                  <a:cubicBezTo>
                    <a:pt x="5" y="67"/>
                    <a:pt x="4" y="67"/>
                    <a:pt x="3" y="68"/>
                  </a:cubicBezTo>
                  <a:cubicBezTo>
                    <a:pt x="2" y="68"/>
                    <a:pt x="1" y="69"/>
                    <a:pt x="0" y="69"/>
                  </a:cubicBezTo>
                  <a:cubicBezTo>
                    <a:pt x="0" y="69"/>
                    <a:pt x="1" y="69"/>
                    <a:pt x="2" y="69"/>
                  </a:cubicBezTo>
                  <a:cubicBezTo>
                    <a:pt x="13" y="69"/>
                    <a:pt x="29" y="59"/>
                    <a:pt x="34" y="44"/>
                  </a:cubicBezTo>
                  <a:cubicBezTo>
                    <a:pt x="35" y="39"/>
                    <a:pt x="37" y="34"/>
                    <a:pt x="38" y="29"/>
                  </a:cubicBezTo>
                  <a:cubicBezTo>
                    <a:pt x="38" y="27"/>
                    <a:pt x="38" y="24"/>
                    <a:pt x="38" y="22"/>
                  </a:cubicBezTo>
                  <a:cubicBezTo>
                    <a:pt x="38" y="19"/>
                    <a:pt x="38" y="12"/>
                    <a:pt x="40" y="9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4"/>
                    <a:pt x="40" y="2"/>
                    <a:pt x="40" y="1"/>
                  </a:cubicBezTo>
                  <a:cubicBezTo>
                    <a:pt x="38" y="0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2349"/>
            <p:cNvSpPr/>
            <p:nvPr/>
          </p:nvSpPr>
          <p:spPr bwMode="auto">
            <a:xfrm>
              <a:off x="1348349" y="2822257"/>
              <a:ext cx="251552" cy="349540"/>
            </a:xfrm>
            <a:custGeom>
              <a:avLst/>
              <a:gdLst>
                <a:gd name="T0" fmla="*/ 60 w 73"/>
                <a:gd name="T1" fmla="*/ 8 h 101"/>
                <a:gd name="T2" fmla="*/ 20 w 73"/>
                <a:gd name="T3" fmla="*/ 0 h 101"/>
                <a:gd name="T4" fmla="*/ 0 w 73"/>
                <a:gd name="T5" fmla="*/ 9 h 101"/>
                <a:gd name="T6" fmla="*/ 9 w 73"/>
                <a:gd name="T7" fmla="*/ 38 h 101"/>
                <a:gd name="T8" fmla="*/ 35 w 73"/>
                <a:gd name="T9" fmla="*/ 13 h 101"/>
                <a:gd name="T10" fmla="*/ 35 w 73"/>
                <a:gd name="T11" fmla="*/ 40 h 101"/>
                <a:gd name="T12" fmla="*/ 41 w 73"/>
                <a:gd name="T13" fmla="*/ 68 h 101"/>
                <a:gd name="T14" fmla="*/ 34 w 73"/>
                <a:gd name="T15" fmla="*/ 71 h 101"/>
                <a:gd name="T16" fmla="*/ 34 w 73"/>
                <a:gd name="T17" fmla="*/ 87 h 101"/>
                <a:gd name="T18" fmla="*/ 39 w 73"/>
                <a:gd name="T19" fmla="*/ 91 h 101"/>
                <a:gd name="T20" fmla="*/ 32 w 73"/>
                <a:gd name="T21" fmla="*/ 101 h 101"/>
                <a:gd name="T22" fmla="*/ 38 w 73"/>
                <a:gd name="T23" fmla="*/ 101 h 101"/>
                <a:gd name="T24" fmla="*/ 52 w 73"/>
                <a:gd name="T25" fmla="*/ 90 h 101"/>
                <a:gd name="T26" fmla="*/ 63 w 73"/>
                <a:gd name="T27" fmla="*/ 70 h 101"/>
                <a:gd name="T28" fmla="*/ 67 w 73"/>
                <a:gd name="T29" fmla="*/ 49 h 101"/>
                <a:gd name="T30" fmla="*/ 69 w 73"/>
                <a:gd name="T31" fmla="*/ 32 h 101"/>
                <a:gd name="T32" fmla="*/ 73 w 73"/>
                <a:gd name="T33" fmla="*/ 32 h 101"/>
                <a:gd name="T34" fmla="*/ 60 w 73"/>
                <a:gd name="T35" fmla="*/ 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101">
                  <a:moveTo>
                    <a:pt x="60" y="8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6" y="1"/>
                    <a:pt x="3" y="6"/>
                    <a:pt x="0" y="9"/>
                  </a:cubicBezTo>
                  <a:cubicBezTo>
                    <a:pt x="1" y="12"/>
                    <a:pt x="5" y="44"/>
                    <a:pt x="9" y="38"/>
                  </a:cubicBezTo>
                  <a:cubicBezTo>
                    <a:pt x="20" y="21"/>
                    <a:pt x="36" y="4"/>
                    <a:pt x="35" y="13"/>
                  </a:cubicBezTo>
                  <a:cubicBezTo>
                    <a:pt x="33" y="20"/>
                    <a:pt x="36" y="35"/>
                    <a:pt x="35" y="40"/>
                  </a:cubicBezTo>
                  <a:cubicBezTo>
                    <a:pt x="33" y="48"/>
                    <a:pt x="40" y="59"/>
                    <a:pt x="41" y="68"/>
                  </a:cubicBezTo>
                  <a:cubicBezTo>
                    <a:pt x="41" y="70"/>
                    <a:pt x="34" y="71"/>
                    <a:pt x="34" y="71"/>
                  </a:cubicBezTo>
                  <a:cubicBezTo>
                    <a:pt x="34" y="71"/>
                    <a:pt x="33" y="83"/>
                    <a:pt x="34" y="87"/>
                  </a:cubicBezTo>
                  <a:cubicBezTo>
                    <a:pt x="35" y="91"/>
                    <a:pt x="39" y="87"/>
                    <a:pt x="39" y="91"/>
                  </a:cubicBezTo>
                  <a:cubicBezTo>
                    <a:pt x="39" y="93"/>
                    <a:pt x="35" y="99"/>
                    <a:pt x="32" y="101"/>
                  </a:cubicBezTo>
                  <a:cubicBezTo>
                    <a:pt x="33" y="101"/>
                    <a:pt x="37" y="101"/>
                    <a:pt x="38" y="101"/>
                  </a:cubicBezTo>
                  <a:cubicBezTo>
                    <a:pt x="41" y="99"/>
                    <a:pt x="50" y="97"/>
                    <a:pt x="52" y="90"/>
                  </a:cubicBezTo>
                  <a:cubicBezTo>
                    <a:pt x="54" y="82"/>
                    <a:pt x="58" y="73"/>
                    <a:pt x="63" y="70"/>
                  </a:cubicBezTo>
                  <a:cubicBezTo>
                    <a:pt x="68" y="66"/>
                    <a:pt x="69" y="54"/>
                    <a:pt x="67" y="49"/>
                  </a:cubicBezTo>
                  <a:cubicBezTo>
                    <a:pt x="66" y="45"/>
                    <a:pt x="69" y="32"/>
                    <a:pt x="69" y="32"/>
                  </a:cubicBezTo>
                  <a:cubicBezTo>
                    <a:pt x="69" y="32"/>
                    <a:pt x="71" y="32"/>
                    <a:pt x="73" y="32"/>
                  </a:cubicBezTo>
                  <a:cubicBezTo>
                    <a:pt x="72" y="26"/>
                    <a:pt x="72" y="18"/>
                    <a:pt x="60" y="8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2350"/>
            <p:cNvSpPr/>
            <p:nvPr/>
          </p:nvSpPr>
          <p:spPr bwMode="auto">
            <a:xfrm>
              <a:off x="1586740" y="2971435"/>
              <a:ext cx="33638" cy="55575"/>
            </a:xfrm>
            <a:custGeom>
              <a:avLst/>
              <a:gdLst>
                <a:gd name="T0" fmla="*/ 8 w 10"/>
                <a:gd name="T1" fmla="*/ 1 h 16"/>
                <a:gd name="T2" fmla="*/ 2 w 10"/>
                <a:gd name="T3" fmla="*/ 4 h 16"/>
                <a:gd name="T4" fmla="*/ 3 w 10"/>
                <a:gd name="T5" fmla="*/ 9 h 16"/>
                <a:gd name="T6" fmla="*/ 2 w 10"/>
                <a:gd name="T7" fmla="*/ 15 h 16"/>
                <a:gd name="T8" fmla="*/ 7 w 10"/>
                <a:gd name="T9" fmla="*/ 9 h 16"/>
                <a:gd name="T10" fmla="*/ 8 w 10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8" y="1"/>
                  </a:moveTo>
                  <a:cubicBezTo>
                    <a:pt x="6" y="0"/>
                    <a:pt x="4" y="2"/>
                    <a:pt x="2" y="4"/>
                  </a:cubicBezTo>
                  <a:cubicBezTo>
                    <a:pt x="0" y="7"/>
                    <a:pt x="2" y="8"/>
                    <a:pt x="3" y="9"/>
                  </a:cubicBezTo>
                  <a:cubicBezTo>
                    <a:pt x="4" y="10"/>
                    <a:pt x="1" y="13"/>
                    <a:pt x="2" y="15"/>
                  </a:cubicBezTo>
                  <a:cubicBezTo>
                    <a:pt x="2" y="16"/>
                    <a:pt x="6" y="11"/>
                    <a:pt x="7" y="9"/>
                  </a:cubicBezTo>
                  <a:cubicBezTo>
                    <a:pt x="7" y="6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2351"/>
            <p:cNvSpPr/>
            <p:nvPr/>
          </p:nvSpPr>
          <p:spPr bwMode="auto">
            <a:xfrm>
              <a:off x="1440488" y="3057723"/>
              <a:ext cx="49725" cy="20475"/>
            </a:xfrm>
            <a:custGeom>
              <a:avLst/>
              <a:gdLst>
                <a:gd name="T0" fmla="*/ 7 w 14"/>
                <a:gd name="T1" fmla="*/ 2 h 6"/>
                <a:gd name="T2" fmla="*/ 0 w 14"/>
                <a:gd name="T3" fmla="*/ 0 h 6"/>
                <a:gd name="T4" fmla="*/ 3 w 14"/>
                <a:gd name="T5" fmla="*/ 5 h 6"/>
                <a:gd name="T6" fmla="*/ 6 w 14"/>
                <a:gd name="T7" fmla="*/ 6 h 6"/>
                <a:gd name="T8" fmla="*/ 9 w 14"/>
                <a:gd name="T9" fmla="*/ 6 h 6"/>
                <a:gd name="T10" fmla="*/ 14 w 14"/>
                <a:gd name="T11" fmla="*/ 1 h 6"/>
                <a:gd name="T12" fmla="*/ 7 w 1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7" y="2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4"/>
                    <a:pt x="3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2" y="4"/>
                    <a:pt x="14" y="1"/>
                    <a:pt x="14" y="1"/>
                  </a:cubicBezTo>
                  <a:cubicBezTo>
                    <a:pt x="14" y="1"/>
                    <a:pt x="10" y="2"/>
                    <a:pt x="7" y="2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2352"/>
            <p:cNvSpPr/>
            <p:nvPr/>
          </p:nvSpPr>
          <p:spPr bwMode="auto">
            <a:xfrm>
              <a:off x="1300086" y="2961196"/>
              <a:ext cx="43875" cy="76051"/>
            </a:xfrm>
            <a:custGeom>
              <a:avLst/>
              <a:gdLst>
                <a:gd name="T0" fmla="*/ 6 w 13"/>
                <a:gd name="T1" fmla="*/ 0 h 22"/>
                <a:gd name="T2" fmla="*/ 3 w 13"/>
                <a:gd name="T3" fmla="*/ 12 h 22"/>
                <a:gd name="T4" fmla="*/ 10 w 13"/>
                <a:gd name="T5" fmla="*/ 22 h 22"/>
                <a:gd name="T6" fmla="*/ 12 w 13"/>
                <a:gd name="T7" fmla="*/ 14 h 22"/>
                <a:gd name="T8" fmla="*/ 13 w 13"/>
                <a:gd name="T9" fmla="*/ 9 h 22"/>
                <a:gd name="T10" fmla="*/ 6 w 13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2">
                  <a:moveTo>
                    <a:pt x="6" y="0"/>
                  </a:moveTo>
                  <a:cubicBezTo>
                    <a:pt x="0" y="0"/>
                    <a:pt x="2" y="6"/>
                    <a:pt x="3" y="12"/>
                  </a:cubicBezTo>
                  <a:cubicBezTo>
                    <a:pt x="5" y="17"/>
                    <a:pt x="8" y="22"/>
                    <a:pt x="10" y="22"/>
                  </a:cubicBezTo>
                  <a:cubicBezTo>
                    <a:pt x="12" y="22"/>
                    <a:pt x="12" y="18"/>
                    <a:pt x="12" y="14"/>
                  </a:cubicBezTo>
                  <a:cubicBezTo>
                    <a:pt x="12" y="12"/>
                    <a:pt x="13" y="10"/>
                    <a:pt x="13" y="9"/>
                  </a:cubicBezTo>
                  <a:cubicBezTo>
                    <a:pt x="13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2353"/>
            <p:cNvSpPr/>
            <p:nvPr/>
          </p:nvSpPr>
          <p:spPr bwMode="auto">
            <a:xfrm>
              <a:off x="1310324" y="2968509"/>
              <a:ext cx="30713" cy="55575"/>
            </a:xfrm>
            <a:custGeom>
              <a:avLst/>
              <a:gdLst>
                <a:gd name="T0" fmla="*/ 2 w 9"/>
                <a:gd name="T1" fmla="*/ 0 h 16"/>
                <a:gd name="T2" fmla="*/ 2 w 9"/>
                <a:gd name="T3" fmla="*/ 8 h 16"/>
                <a:gd name="T4" fmla="*/ 6 w 9"/>
                <a:gd name="T5" fmla="*/ 15 h 16"/>
                <a:gd name="T6" fmla="*/ 6 w 9"/>
                <a:gd name="T7" fmla="*/ 9 h 16"/>
                <a:gd name="T8" fmla="*/ 7 w 9"/>
                <a:gd name="T9" fmla="*/ 5 h 16"/>
                <a:gd name="T10" fmla="*/ 2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0" y="1"/>
                    <a:pt x="2" y="6"/>
                    <a:pt x="2" y="8"/>
                  </a:cubicBezTo>
                  <a:cubicBezTo>
                    <a:pt x="2" y="11"/>
                    <a:pt x="5" y="16"/>
                    <a:pt x="6" y="15"/>
                  </a:cubicBezTo>
                  <a:cubicBezTo>
                    <a:pt x="7" y="14"/>
                    <a:pt x="5" y="10"/>
                    <a:pt x="6" y="9"/>
                  </a:cubicBezTo>
                  <a:cubicBezTo>
                    <a:pt x="7" y="8"/>
                    <a:pt x="9" y="7"/>
                    <a:pt x="7" y="5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2354"/>
            <p:cNvSpPr/>
            <p:nvPr/>
          </p:nvSpPr>
          <p:spPr bwMode="auto">
            <a:xfrm>
              <a:off x="1440488" y="3037247"/>
              <a:ext cx="38025" cy="27788"/>
            </a:xfrm>
            <a:custGeom>
              <a:avLst/>
              <a:gdLst>
                <a:gd name="T0" fmla="*/ 5 w 11"/>
                <a:gd name="T1" fmla="*/ 4 h 8"/>
                <a:gd name="T2" fmla="*/ 0 w 11"/>
                <a:gd name="T3" fmla="*/ 5 h 8"/>
                <a:gd name="T4" fmla="*/ 8 w 11"/>
                <a:gd name="T5" fmla="*/ 8 h 8"/>
                <a:gd name="T6" fmla="*/ 8 w 11"/>
                <a:gd name="T7" fmla="*/ 1 h 8"/>
                <a:gd name="T8" fmla="*/ 5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5" y="4"/>
                  </a:moveTo>
                  <a:cubicBezTo>
                    <a:pt x="3" y="4"/>
                    <a:pt x="1" y="4"/>
                    <a:pt x="0" y="5"/>
                  </a:cubicBezTo>
                  <a:cubicBezTo>
                    <a:pt x="0" y="8"/>
                    <a:pt x="5" y="8"/>
                    <a:pt x="8" y="8"/>
                  </a:cubicBezTo>
                  <a:cubicBezTo>
                    <a:pt x="11" y="8"/>
                    <a:pt x="8" y="2"/>
                    <a:pt x="8" y="1"/>
                  </a:cubicBezTo>
                  <a:cubicBezTo>
                    <a:pt x="8" y="0"/>
                    <a:pt x="7" y="4"/>
                    <a:pt x="5" y="4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2355"/>
            <p:cNvSpPr/>
            <p:nvPr/>
          </p:nvSpPr>
          <p:spPr bwMode="auto">
            <a:xfrm>
              <a:off x="1434638" y="3123536"/>
              <a:ext cx="58501" cy="27788"/>
            </a:xfrm>
            <a:custGeom>
              <a:avLst/>
              <a:gdLst>
                <a:gd name="T0" fmla="*/ 8 w 17"/>
                <a:gd name="T1" fmla="*/ 2 h 8"/>
                <a:gd name="T2" fmla="*/ 0 w 17"/>
                <a:gd name="T3" fmla="*/ 3 h 8"/>
                <a:gd name="T4" fmla="*/ 8 w 17"/>
                <a:gd name="T5" fmla="*/ 8 h 8"/>
                <a:gd name="T6" fmla="*/ 15 w 17"/>
                <a:gd name="T7" fmla="*/ 5 h 8"/>
                <a:gd name="T8" fmla="*/ 8 w 1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8" y="2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6"/>
                    <a:pt x="3" y="8"/>
                    <a:pt x="8" y="8"/>
                  </a:cubicBezTo>
                  <a:cubicBezTo>
                    <a:pt x="11" y="8"/>
                    <a:pt x="14" y="8"/>
                    <a:pt x="15" y="5"/>
                  </a:cubicBezTo>
                  <a:cubicBezTo>
                    <a:pt x="17" y="0"/>
                    <a:pt x="10" y="1"/>
                    <a:pt x="8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2356"/>
            <p:cNvSpPr/>
            <p:nvPr/>
          </p:nvSpPr>
          <p:spPr bwMode="auto">
            <a:xfrm>
              <a:off x="1424400" y="3095748"/>
              <a:ext cx="81901" cy="14625"/>
            </a:xfrm>
            <a:custGeom>
              <a:avLst/>
              <a:gdLst>
                <a:gd name="T0" fmla="*/ 14 w 24"/>
                <a:gd name="T1" fmla="*/ 1 h 4"/>
                <a:gd name="T2" fmla="*/ 11 w 24"/>
                <a:gd name="T3" fmla="*/ 2 h 4"/>
                <a:gd name="T4" fmla="*/ 9 w 24"/>
                <a:gd name="T5" fmla="*/ 1 h 4"/>
                <a:gd name="T6" fmla="*/ 0 w 24"/>
                <a:gd name="T7" fmla="*/ 1 h 4"/>
                <a:gd name="T8" fmla="*/ 11 w 24"/>
                <a:gd name="T9" fmla="*/ 4 h 4"/>
                <a:gd name="T10" fmla="*/ 24 w 24"/>
                <a:gd name="T11" fmla="*/ 2 h 4"/>
                <a:gd name="T12" fmla="*/ 14 w 2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14" y="1"/>
                  </a:moveTo>
                  <a:cubicBezTo>
                    <a:pt x="14" y="0"/>
                    <a:pt x="12" y="2"/>
                    <a:pt x="11" y="2"/>
                  </a:cubicBezTo>
                  <a:cubicBezTo>
                    <a:pt x="11" y="2"/>
                    <a:pt x="10" y="0"/>
                    <a:pt x="9" y="1"/>
                  </a:cubicBezTo>
                  <a:cubicBezTo>
                    <a:pt x="7" y="2"/>
                    <a:pt x="1" y="1"/>
                    <a:pt x="0" y="1"/>
                  </a:cubicBezTo>
                  <a:cubicBezTo>
                    <a:pt x="0" y="2"/>
                    <a:pt x="5" y="4"/>
                    <a:pt x="11" y="4"/>
                  </a:cubicBezTo>
                  <a:cubicBezTo>
                    <a:pt x="17" y="4"/>
                    <a:pt x="24" y="2"/>
                    <a:pt x="24" y="2"/>
                  </a:cubicBezTo>
                  <a:cubicBezTo>
                    <a:pt x="23" y="1"/>
                    <a:pt x="15" y="2"/>
                    <a:pt x="14" y="1"/>
                  </a:cubicBezTo>
                  <a:close/>
                </a:path>
              </a:pathLst>
            </a:custGeom>
            <a:solidFill>
              <a:srgbClr val="DA7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2357"/>
            <p:cNvSpPr/>
            <p:nvPr/>
          </p:nvSpPr>
          <p:spPr bwMode="auto">
            <a:xfrm>
              <a:off x="1430250" y="3105985"/>
              <a:ext cx="45338" cy="10237"/>
            </a:xfrm>
            <a:custGeom>
              <a:avLst/>
              <a:gdLst>
                <a:gd name="T0" fmla="*/ 8 w 13"/>
                <a:gd name="T1" fmla="*/ 2 h 3"/>
                <a:gd name="T2" fmla="*/ 0 w 13"/>
                <a:gd name="T3" fmla="*/ 0 h 3"/>
                <a:gd name="T4" fmla="*/ 6 w 13"/>
                <a:gd name="T5" fmla="*/ 2 h 3"/>
                <a:gd name="T6" fmla="*/ 13 w 13"/>
                <a:gd name="T7" fmla="*/ 2 h 3"/>
                <a:gd name="T8" fmla="*/ 8 w 1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8" y="2"/>
                  </a:moveTo>
                  <a:cubicBezTo>
                    <a:pt x="6" y="2"/>
                    <a:pt x="0" y="0"/>
                    <a:pt x="0" y="0"/>
                  </a:cubicBezTo>
                  <a:cubicBezTo>
                    <a:pt x="0" y="0"/>
                    <a:pt x="4" y="2"/>
                    <a:pt x="6" y="2"/>
                  </a:cubicBezTo>
                  <a:cubicBezTo>
                    <a:pt x="7" y="3"/>
                    <a:pt x="12" y="3"/>
                    <a:pt x="13" y="2"/>
                  </a:cubicBezTo>
                  <a:cubicBezTo>
                    <a:pt x="13" y="2"/>
                    <a:pt x="10" y="2"/>
                    <a:pt x="8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2358"/>
            <p:cNvSpPr/>
            <p:nvPr/>
          </p:nvSpPr>
          <p:spPr bwMode="auto">
            <a:xfrm>
              <a:off x="1437563" y="28983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2359"/>
            <p:cNvSpPr/>
            <p:nvPr/>
          </p:nvSpPr>
          <p:spPr bwMode="auto">
            <a:xfrm>
              <a:off x="1399537" y="2981672"/>
              <a:ext cx="17550" cy="17550"/>
            </a:xfrm>
            <a:custGeom>
              <a:avLst/>
              <a:gdLst>
                <a:gd name="T0" fmla="*/ 2 w 5"/>
                <a:gd name="T1" fmla="*/ 1 h 5"/>
                <a:gd name="T2" fmla="*/ 0 w 5"/>
                <a:gd name="T3" fmla="*/ 3 h 5"/>
                <a:gd name="T4" fmla="*/ 2 w 5"/>
                <a:gd name="T5" fmla="*/ 5 h 5"/>
                <a:gd name="T6" fmla="*/ 5 w 5"/>
                <a:gd name="T7" fmla="*/ 3 h 5"/>
                <a:gd name="T8" fmla="*/ 2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5" y="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2360"/>
            <p:cNvSpPr/>
            <p:nvPr/>
          </p:nvSpPr>
          <p:spPr bwMode="auto">
            <a:xfrm>
              <a:off x="1368825" y="2981672"/>
              <a:ext cx="68738" cy="14625"/>
            </a:xfrm>
            <a:custGeom>
              <a:avLst/>
              <a:gdLst>
                <a:gd name="T0" fmla="*/ 20 w 20"/>
                <a:gd name="T1" fmla="*/ 4 h 4"/>
                <a:gd name="T2" fmla="*/ 18 w 20"/>
                <a:gd name="T3" fmla="*/ 2 h 4"/>
                <a:gd name="T4" fmla="*/ 17 w 20"/>
                <a:gd name="T5" fmla="*/ 1 h 4"/>
                <a:gd name="T6" fmla="*/ 15 w 20"/>
                <a:gd name="T7" fmla="*/ 0 h 4"/>
                <a:gd name="T8" fmla="*/ 13 w 20"/>
                <a:gd name="T9" fmla="*/ 0 h 4"/>
                <a:gd name="T10" fmla="*/ 12 w 20"/>
                <a:gd name="T11" fmla="*/ 0 h 4"/>
                <a:gd name="T12" fmla="*/ 11 w 20"/>
                <a:gd name="T13" fmla="*/ 0 h 4"/>
                <a:gd name="T14" fmla="*/ 10 w 20"/>
                <a:gd name="T15" fmla="*/ 0 h 4"/>
                <a:gd name="T16" fmla="*/ 8 w 20"/>
                <a:gd name="T17" fmla="*/ 1 h 4"/>
                <a:gd name="T18" fmla="*/ 7 w 20"/>
                <a:gd name="T19" fmla="*/ 1 h 4"/>
                <a:gd name="T20" fmla="*/ 6 w 20"/>
                <a:gd name="T21" fmla="*/ 1 h 4"/>
                <a:gd name="T22" fmla="*/ 4 w 20"/>
                <a:gd name="T23" fmla="*/ 1 h 4"/>
                <a:gd name="T24" fmla="*/ 3 w 20"/>
                <a:gd name="T25" fmla="*/ 2 h 4"/>
                <a:gd name="T26" fmla="*/ 2 w 20"/>
                <a:gd name="T27" fmla="*/ 3 h 4"/>
                <a:gd name="T28" fmla="*/ 1 w 20"/>
                <a:gd name="T29" fmla="*/ 3 h 4"/>
                <a:gd name="T30" fmla="*/ 0 w 20"/>
                <a:gd name="T31" fmla="*/ 4 h 4"/>
                <a:gd name="T32" fmla="*/ 0 w 20"/>
                <a:gd name="T33" fmla="*/ 4 h 4"/>
                <a:gd name="T34" fmla="*/ 1 w 20"/>
                <a:gd name="T35" fmla="*/ 4 h 4"/>
                <a:gd name="T36" fmla="*/ 2 w 20"/>
                <a:gd name="T37" fmla="*/ 3 h 4"/>
                <a:gd name="T38" fmla="*/ 3 w 20"/>
                <a:gd name="T39" fmla="*/ 3 h 4"/>
                <a:gd name="T40" fmla="*/ 5 w 20"/>
                <a:gd name="T41" fmla="*/ 2 h 4"/>
                <a:gd name="T42" fmla="*/ 7 w 20"/>
                <a:gd name="T43" fmla="*/ 2 h 4"/>
                <a:gd name="T44" fmla="*/ 8 w 20"/>
                <a:gd name="T45" fmla="*/ 1 h 4"/>
                <a:gd name="T46" fmla="*/ 10 w 20"/>
                <a:gd name="T47" fmla="*/ 1 h 4"/>
                <a:gd name="T48" fmla="*/ 12 w 20"/>
                <a:gd name="T49" fmla="*/ 1 h 4"/>
                <a:gd name="T50" fmla="*/ 13 w 20"/>
                <a:gd name="T51" fmla="*/ 1 h 4"/>
                <a:gd name="T52" fmla="*/ 14 w 20"/>
                <a:gd name="T53" fmla="*/ 1 h 4"/>
                <a:gd name="T54" fmla="*/ 16 w 20"/>
                <a:gd name="T55" fmla="*/ 2 h 4"/>
                <a:gd name="T56" fmla="*/ 18 w 20"/>
                <a:gd name="T57" fmla="*/ 2 h 4"/>
                <a:gd name="T58" fmla="*/ 19 w 20"/>
                <a:gd name="T59" fmla="*/ 4 h 4"/>
                <a:gd name="T60" fmla="*/ 20 w 20"/>
                <a:gd name="T61" fmla="*/ 4 h 4"/>
                <a:gd name="T62" fmla="*/ 20 w 20"/>
                <a:gd name="T63" fmla="*/ 4 h 4"/>
                <a:gd name="T64" fmla="*/ 20 w 20"/>
                <a:gd name="T65" fmla="*/ 4 h 4"/>
                <a:gd name="T66" fmla="*/ 20 w 20"/>
                <a:gd name="T6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9" y="3"/>
                    <a:pt x="19" y="2"/>
                    <a:pt x="18" y="2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2361"/>
            <p:cNvSpPr/>
            <p:nvPr/>
          </p:nvSpPr>
          <p:spPr bwMode="auto">
            <a:xfrm>
              <a:off x="1513613" y="2986059"/>
              <a:ext cx="17550" cy="16087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2 h 5"/>
                <a:gd name="T4" fmla="*/ 2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2362"/>
            <p:cNvSpPr/>
            <p:nvPr/>
          </p:nvSpPr>
          <p:spPr bwMode="auto">
            <a:xfrm>
              <a:off x="1485826" y="2981672"/>
              <a:ext cx="76051" cy="17550"/>
            </a:xfrm>
            <a:custGeom>
              <a:avLst/>
              <a:gdLst>
                <a:gd name="T0" fmla="*/ 20 w 22"/>
                <a:gd name="T1" fmla="*/ 3 h 5"/>
                <a:gd name="T2" fmla="*/ 19 w 22"/>
                <a:gd name="T3" fmla="*/ 2 h 5"/>
                <a:gd name="T4" fmla="*/ 17 w 22"/>
                <a:gd name="T5" fmla="*/ 2 h 5"/>
                <a:gd name="T6" fmla="*/ 15 w 22"/>
                <a:gd name="T7" fmla="*/ 2 h 5"/>
                <a:gd name="T8" fmla="*/ 14 w 22"/>
                <a:gd name="T9" fmla="*/ 1 h 5"/>
                <a:gd name="T10" fmla="*/ 13 w 22"/>
                <a:gd name="T11" fmla="*/ 1 h 5"/>
                <a:gd name="T12" fmla="*/ 11 w 22"/>
                <a:gd name="T13" fmla="*/ 1 h 5"/>
                <a:gd name="T14" fmla="*/ 10 w 22"/>
                <a:gd name="T15" fmla="*/ 1 h 5"/>
                <a:gd name="T16" fmla="*/ 9 w 22"/>
                <a:gd name="T17" fmla="*/ 1 h 5"/>
                <a:gd name="T18" fmla="*/ 9 w 22"/>
                <a:gd name="T19" fmla="*/ 0 h 5"/>
                <a:gd name="T20" fmla="*/ 7 w 22"/>
                <a:gd name="T21" fmla="*/ 1 h 5"/>
                <a:gd name="T22" fmla="*/ 5 w 22"/>
                <a:gd name="T23" fmla="*/ 1 h 5"/>
                <a:gd name="T24" fmla="*/ 3 w 22"/>
                <a:gd name="T25" fmla="*/ 2 h 5"/>
                <a:gd name="T26" fmla="*/ 2 w 22"/>
                <a:gd name="T27" fmla="*/ 4 h 5"/>
                <a:gd name="T28" fmla="*/ 1 w 22"/>
                <a:gd name="T29" fmla="*/ 5 h 5"/>
                <a:gd name="T30" fmla="*/ 0 w 22"/>
                <a:gd name="T31" fmla="*/ 5 h 5"/>
                <a:gd name="T32" fmla="*/ 0 w 22"/>
                <a:gd name="T33" fmla="*/ 5 h 5"/>
                <a:gd name="T34" fmla="*/ 1 w 22"/>
                <a:gd name="T35" fmla="*/ 5 h 5"/>
                <a:gd name="T36" fmla="*/ 2 w 22"/>
                <a:gd name="T37" fmla="*/ 4 h 5"/>
                <a:gd name="T38" fmla="*/ 4 w 22"/>
                <a:gd name="T39" fmla="*/ 3 h 5"/>
                <a:gd name="T40" fmla="*/ 5 w 22"/>
                <a:gd name="T41" fmla="*/ 2 h 5"/>
                <a:gd name="T42" fmla="*/ 7 w 22"/>
                <a:gd name="T43" fmla="*/ 2 h 5"/>
                <a:gd name="T44" fmla="*/ 9 w 22"/>
                <a:gd name="T45" fmla="*/ 1 h 5"/>
                <a:gd name="T46" fmla="*/ 10 w 22"/>
                <a:gd name="T47" fmla="*/ 1 h 5"/>
                <a:gd name="T48" fmla="*/ 11 w 22"/>
                <a:gd name="T49" fmla="*/ 1 h 5"/>
                <a:gd name="T50" fmla="*/ 13 w 22"/>
                <a:gd name="T51" fmla="*/ 2 h 5"/>
                <a:gd name="T52" fmla="*/ 15 w 22"/>
                <a:gd name="T53" fmla="*/ 2 h 5"/>
                <a:gd name="T54" fmla="*/ 17 w 22"/>
                <a:gd name="T55" fmla="*/ 3 h 5"/>
                <a:gd name="T56" fmla="*/ 18 w 22"/>
                <a:gd name="T57" fmla="*/ 3 h 5"/>
                <a:gd name="T58" fmla="*/ 20 w 22"/>
                <a:gd name="T59" fmla="*/ 4 h 5"/>
                <a:gd name="T60" fmla="*/ 21 w 22"/>
                <a:gd name="T61" fmla="*/ 4 h 5"/>
                <a:gd name="T62" fmla="*/ 22 w 22"/>
                <a:gd name="T63" fmla="*/ 4 h 5"/>
                <a:gd name="T64" fmla="*/ 22 w 22"/>
                <a:gd name="T65" fmla="*/ 4 h 5"/>
                <a:gd name="T66" fmla="*/ 21 w 22"/>
                <a:gd name="T67" fmla="*/ 4 h 5"/>
                <a:gd name="T68" fmla="*/ 20 w 22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5">
                  <a:moveTo>
                    <a:pt x="20" y="3"/>
                  </a:moveTo>
                  <a:cubicBezTo>
                    <a:pt x="20" y="3"/>
                    <a:pt x="19" y="3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1" y="4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2363"/>
            <p:cNvSpPr/>
            <p:nvPr/>
          </p:nvSpPr>
          <p:spPr bwMode="auto">
            <a:xfrm>
              <a:off x="1452188" y="3171799"/>
              <a:ext cx="38025" cy="27788"/>
            </a:xfrm>
            <a:custGeom>
              <a:avLst/>
              <a:gdLst>
                <a:gd name="T0" fmla="*/ 6 w 11"/>
                <a:gd name="T1" fmla="*/ 4 h 8"/>
                <a:gd name="T2" fmla="*/ 0 w 11"/>
                <a:gd name="T3" fmla="*/ 4 h 8"/>
                <a:gd name="T4" fmla="*/ 6 w 11"/>
                <a:gd name="T5" fmla="*/ 7 h 8"/>
                <a:gd name="T6" fmla="*/ 9 w 11"/>
                <a:gd name="T7" fmla="*/ 2 h 8"/>
                <a:gd name="T8" fmla="*/ 6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3" y="8"/>
                    <a:pt x="6" y="7"/>
                  </a:cubicBezTo>
                  <a:cubicBezTo>
                    <a:pt x="9" y="7"/>
                    <a:pt x="11" y="3"/>
                    <a:pt x="9" y="2"/>
                  </a:cubicBezTo>
                  <a:cubicBezTo>
                    <a:pt x="8" y="0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2364"/>
            <p:cNvSpPr/>
            <p:nvPr/>
          </p:nvSpPr>
          <p:spPr bwMode="auto">
            <a:xfrm>
              <a:off x="1343962" y="3192274"/>
              <a:ext cx="124313" cy="321753"/>
            </a:xfrm>
            <a:custGeom>
              <a:avLst/>
              <a:gdLst>
                <a:gd name="T0" fmla="*/ 24 w 85"/>
                <a:gd name="T1" fmla="*/ 0 h 220"/>
                <a:gd name="T2" fmla="*/ 14 w 85"/>
                <a:gd name="T3" fmla="*/ 0 h 220"/>
                <a:gd name="T4" fmla="*/ 0 w 85"/>
                <a:gd name="T5" fmla="*/ 71 h 220"/>
                <a:gd name="T6" fmla="*/ 24 w 85"/>
                <a:gd name="T7" fmla="*/ 71 h 220"/>
                <a:gd name="T8" fmla="*/ 12 w 85"/>
                <a:gd name="T9" fmla="*/ 102 h 220"/>
                <a:gd name="T10" fmla="*/ 85 w 85"/>
                <a:gd name="T11" fmla="*/ 220 h 220"/>
                <a:gd name="T12" fmla="*/ 64 w 85"/>
                <a:gd name="T13" fmla="*/ 123 h 220"/>
                <a:gd name="T14" fmla="*/ 24 w 85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220">
                  <a:moveTo>
                    <a:pt x="24" y="0"/>
                  </a:moveTo>
                  <a:lnTo>
                    <a:pt x="14" y="0"/>
                  </a:lnTo>
                  <a:lnTo>
                    <a:pt x="0" y="71"/>
                  </a:lnTo>
                  <a:lnTo>
                    <a:pt x="24" y="71"/>
                  </a:lnTo>
                  <a:lnTo>
                    <a:pt x="12" y="102"/>
                  </a:lnTo>
                  <a:lnTo>
                    <a:pt x="85" y="220"/>
                  </a:lnTo>
                  <a:lnTo>
                    <a:pt x="64" y="1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2365"/>
            <p:cNvSpPr/>
            <p:nvPr/>
          </p:nvSpPr>
          <p:spPr bwMode="auto">
            <a:xfrm>
              <a:off x="1468275" y="3186424"/>
              <a:ext cx="111151" cy="327603"/>
            </a:xfrm>
            <a:custGeom>
              <a:avLst/>
              <a:gdLst>
                <a:gd name="T0" fmla="*/ 64 w 76"/>
                <a:gd name="T1" fmla="*/ 4 h 224"/>
                <a:gd name="T2" fmla="*/ 59 w 76"/>
                <a:gd name="T3" fmla="*/ 0 h 224"/>
                <a:gd name="T4" fmla="*/ 22 w 76"/>
                <a:gd name="T5" fmla="*/ 127 h 224"/>
                <a:gd name="T6" fmla="*/ 0 w 76"/>
                <a:gd name="T7" fmla="*/ 224 h 224"/>
                <a:gd name="T8" fmla="*/ 64 w 76"/>
                <a:gd name="T9" fmla="*/ 108 h 224"/>
                <a:gd name="T10" fmla="*/ 55 w 76"/>
                <a:gd name="T11" fmla="*/ 78 h 224"/>
                <a:gd name="T12" fmla="*/ 76 w 76"/>
                <a:gd name="T13" fmla="*/ 78 h 224"/>
                <a:gd name="T14" fmla="*/ 64 w 76"/>
                <a:gd name="T15" fmla="*/ 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24">
                  <a:moveTo>
                    <a:pt x="64" y="4"/>
                  </a:moveTo>
                  <a:lnTo>
                    <a:pt x="59" y="0"/>
                  </a:lnTo>
                  <a:lnTo>
                    <a:pt x="22" y="127"/>
                  </a:lnTo>
                  <a:lnTo>
                    <a:pt x="0" y="224"/>
                  </a:lnTo>
                  <a:lnTo>
                    <a:pt x="64" y="108"/>
                  </a:lnTo>
                  <a:lnTo>
                    <a:pt x="55" y="78"/>
                  </a:lnTo>
                  <a:lnTo>
                    <a:pt x="76" y="7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2366"/>
            <p:cNvSpPr/>
            <p:nvPr/>
          </p:nvSpPr>
          <p:spPr bwMode="auto">
            <a:xfrm>
              <a:off x="1399537" y="3252237"/>
              <a:ext cx="58501" cy="30713"/>
            </a:xfrm>
            <a:custGeom>
              <a:avLst/>
              <a:gdLst>
                <a:gd name="T0" fmla="*/ 16 w 17"/>
                <a:gd name="T1" fmla="*/ 9 h 9"/>
                <a:gd name="T2" fmla="*/ 17 w 17"/>
                <a:gd name="T3" fmla="*/ 6 h 9"/>
                <a:gd name="T4" fmla="*/ 0 w 17"/>
                <a:gd name="T5" fmla="*/ 0 h 9"/>
                <a:gd name="T6" fmla="*/ 16 w 1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9">
                  <a:moveTo>
                    <a:pt x="16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9" y="5"/>
                    <a:pt x="0" y="0"/>
                    <a:pt x="0" y="0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589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2367"/>
            <p:cNvSpPr/>
            <p:nvPr/>
          </p:nvSpPr>
          <p:spPr bwMode="auto">
            <a:xfrm>
              <a:off x="1478514" y="3255162"/>
              <a:ext cx="55575" cy="30713"/>
            </a:xfrm>
            <a:custGeom>
              <a:avLst/>
              <a:gdLst>
                <a:gd name="T0" fmla="*/ 0 w 16"/>
                <a:gd name="T1" fmla="*/ 9 h 9"/>
                <a:gd name="T2" fmla="*/ 16 w 16"/>
                <a:gd name="T3" fmla="*/ 0 h 9"/>
                <a:gd name="T4" fmla="*/ 0 w 16"/>
                <a:gd name="T5" fmla="*/ 5 h 9"/>
                <a:gd name="T6" fmla="*/ 0 w 1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7" y="4"/>
                    <a:pt x="0" y="5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589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2368"/>
            <p:cNvSpPr/>
            <p:nvPr/>
          </p:nvSpPr>
          <p:spPr bwMode="auto">
            <a:xfrm>
              <a:off x="1458038" y="3272712"/>
              <a:ext cx="20475" cy="7313"/>
            </a:xfrm>
            <a:custGeom>
              <a:avLst/>
              <a:gdLst>
                <a:gd name="T0" fmla="*/ 2 w 6"/>
                <a:gd name="T1" fmla="*/ 1 h 2"/>
                <a:gd name="T2" fmla="*/ 0 w 6"/>
                <a:gd name="T3" fmla="*/ 0 h 2"/>
                <a:gd name="T4" fmla="*/ 3 w 6"/>
                <a:gd name="T5" fmla="*/ 2 h 2"/>
                <a:gd name="T6" fmla="*/ 6 w 6"/>
                <a:gd name="T7" fmla="*/ 0 h 2"/>
                <a:gd name="T8" fmla="*/ 2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2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2369"/>
            <p:cNvSpPr/>
            <p:nvPr/>
          </p:nvSpPr>
          <p:spPr bwMode="auto">
            <a:xfrm>
              <a:off x="1437563" y="3359000"/>
              <a:ext cx="62888" cy="155026"/>
            </a:xfrm>
            <a:custGeom>
              <a:avLst/>
              <a:gdLst>
                <a:gd name="T0" fmla="*/ 21 w 43"/>
                <a:gd name="T1" fmla="*/ 85 h 106"/>
                <a:gd name="T2" fmla="*/ 0 w 43"/>
                <a:gd name="T3" fmla="*/ 7 h 106"/>
                <a:gd name="T4" fmla="*/ 0 w 43"/>
                <a:gd name="T5" fmla="*/ 9 h 106"/>
                <a:gd name="T6" fmla="*/ 21 w 43"/>
                <a:gd name="T7" fmla="*/ 106 h 106"/>
                <a:gd name="T8" fmla="*/ 43 w 43"/>
                <a:gd name="T9" fmla="*/ 9 h 106"/>
                <a:gd name="T10" fmla="*/ 40 w 43"/>
                <a:gd name="T11" fmla="*/ 0 h 106"/>
                <a:gd name="T12" fmla="*/ 21 w 43"/>
                <a:gd name="T13" fmla="*/ 8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06">
                  <a:moveTo>
                    <a:pt x="21" y="8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106"/>
                  </a:lnTo>
                  <a:lnTo>
                    <a:pt x="43" y="9"/>
                  </a:lnTo>
                  <a:lnTo>
                    <a:pt x="40" y="0"/>
                  </a:lnTo>
                  <a:lnTo>
                    <a:pt x="21" y="85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2370"/>
            <p:cNvSpPr/>
            <p:nvPr/>
          </p:nvSpPr>
          <p:spPr bwMode="auto">
            <a:xfrm>
              <a:off x="1379063" y="3186424"/>
              <a:ext cx="58501" cy="185740"/>
            </a:xfrm>
            <a:custGeom>
              <a:avLst/>
              <a:gdLst>
                <a:gd name="T0" fmla="*/ 4 w 17"/>
                <a:gd name="T1" fmla="*/ 2 h 54"/>
                <a:gd name="T2" fmla="*/ 3 w 17"/>
                <a:gd name="T3" fmla="*/ 0 h 54"/>
                <a:gd name="T4" fmla="*/ 0 w 17"/>
                <a:gd name="T5" fmla="*/ 2 h 54"/>
                <a:gd name="T6" fmla="*/ 17 w 17"/>
                <a:gd name="T7" fmla="*/ 54 h 54"/>
                <a:gd name="T8" fmla="*/ 17 w 17"/>
                <a:gd name="T9" fmla="*/ 52 h 54"/>
                <a:gd name="T10" fmla="*/ 7 w 17"/>
                <a:gd name="T11" fmla="*/ 19 h 54"/>
                <a:gd name="T12" fmla="*/ 4 w 17"/>
                <a:gd name="T1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4">
                  <a:moveTo>
                    <a:pt x="4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0" y="27"/>
                    <a:pt x="7" y="19"/>
                  </a:cubicBezTo>
                  <a:cubicBezTo>
                    <a:pt x="3" y="1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2371"/>
            <p:cNvSpPr/>
            <p:nvPr/>
          </p:nvSpPr>
          <p:spPr bwMode="auto">
            <a:xfrm>
              <a:off x="1496063" y="3186424"/>
              <a:ext cx="58501" cy="185740"/>
            </a:xfrm>
            <a:custGeom>
              <a:avLst/>
              <a:gdLst>
                <a:gd name="T0" fmla="*/ 13 w 17"/>
                <a:gd name="T1" fmla="*/ 0 h 54"/>
                <a:gd name="T2" fmla="*/ 10 w 17"/>
                <a:gd name="T3" fmla="*/ 18 h 54"/>
                <a:gd name="T4" fmla="*/ 0 w 17"/>
                <a:gd name="T5" fmla="*/ 50 h 54"/>
                <a:gd name="T6" fmla="*/ 1 w 17"/>
                <a:gd name="T7" fmla="*/ 54 h 54"/>
                <a:gd name="T8" fmla="*/ 17 w 17"/>
                <a:gd name="T9" fmla="*/ 0 h 54"/>
                <a:gd name="T10" fmla="*/ 13 w 17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4">
                  <a:moveTo>
                    <a:pt x="13" y="0"/>
                  </a:moveTo>
                  <a:cubicBezTo>
                    <a:pt x="13" y="0"/>
                    <a:pt x="13" y="10"/>
                    <a:pt x="10" y="18"/>
                  </a:cubicBezTo>
                  <a:cubicBezTo>
                    <a:pt x="7" y="26"/>
                    <a:pt x="0" y="50"/>
                    <a:pt x="0" y="50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2372"/>
            <p:cNvSpPr/>
            <p:nvPr/>
          </p:nvSpPr>
          <p:spPr bwMode="auto">
            <a:xfrm>
              <a:off x="1468275" y="3199587"/>
              <a:ext cx="118463" cy="314441"/>
            </a:xfrm>
            <a:custGeom>
              <a:avLst/>
              <a:gdLst>
                <a:gd name="T0" fmla="*/ 67 w 81"/>
                <a:gd name="T1" fmla="*/ 0 h 215"/>
                <a:gd name="T2" fmla="*/ 64 w 81"/>
                <a:gd name="T3" fmla="*/ 0 h 215"/>
                <a:gd name="T4" fmla="*/ 76 w 81"/>
                <a:gd name="T5" fmla="*/ 71 h 215"/>
                <a:gd name="T6" fmla="*/ 55 w 81"/>
                <a:gd name="T7" fmla="*/ 71 h 215"/>
                <a:gd name="T8" fmla="*/ 64 w 81"/>
                <a:gd name="T9" fmla="*/ 99 h 215"/>
                <a:gd name="T10" fmla="*/ 0 w 81"/>
                <a:gd name="T11" fmla="*/ 215 h 215"/>
                <a:gd name="T12" fmla="*/ 71 w 81"/>
                <a:gd name="T13" fmla="*/ 104 h 215"/>
                <a:gd name="T14" fmla="*/ 59 w 81"/>
                <a:gd name="T15" fmla="*/ 73 h 215"/>
                <a:gd name="T16" fmla="*/ 81 w 81"/>
                <a:gd name="T17" fmla="*/ 76 h 215"/>
                <a:gd name="T18" fmla="*/ 67 w 81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215">
                  <a:moveTo>
                    <a:pt x="67" y="0"/>
                  </a:moveTo>
                  <a:lnTo>
                    <a:pt x="64" y="0"/>
                  </a:lnTo>
                  <a:lnTo>
                    <a:pt x="76" y="71"/>
                  </a:lnTo>
                  <a:lnTo>
                    <a:pt x="55" y="71"/>
                  </a:lnTo>
                  <a:lnTo>
                    <a:pt x="64" y="99"/>
                  </a:lnTo>
                  <a:lnTo>
                    <a:pt x="0" y="215"/>
                  </a:lnTo>
                  <a:lnTo>
                    <a:pt x="71" y="104"/>
                  </a:lnTo>
                  <a:lnTo>
                    <a:pt x="59" y="73"/>
                  </a:lnTo>
                  <a:lnTo>
                    <a:pt x="81" y="7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C4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2373"/>
            <p:cNvSpPr/>
            <p:nvPr/>
          </p:nvSpPr>
          <p:spPr bwMode="auto">
            <a:xfrm>
              <a:off x="1338112" y="3192274"/>
              <a:ext cx="130163" cy="321753"/>
            </a:xfrm>
            <a:custGeom>
              <a:avLst/>
              <a:gdLst>
                <a:gd name="T0" fmla="*/ 28 w 89"/>
                <a:gd name="T1" fmla="*/ 71 h 220"/>
                <a:gd name="T2" fmla="*/ 4 w 89"/>
                <a:gd name="T3" fmla="*/ 71 h 220"/>
                <a:gd name="T4" fmla="*/ 18 w 89"/>
                <a:gd name="T5" fmla="*/ 0 h 220"/>
                <a:gd name="T6" fmla="*/ 16 w 89"/>
                <a:gd name="T7" fmla="*/ 0 h 220"/>
                <a:gd name="T8" fmla="*/ 0 w 89"/>
                <a:gd name="T9" fmla="*/ 76 h 220"/>
                <a:gd name="T10" fmla="*/ 26 w 89"/>
                <a:gd name="T11" fmla="*/ 74 h 220"/>
                <a:gd name="T12" fmla="*/ 14 w 89"/>
                <a:gd name="T13" fmla="*/ 102 h 220"/>
                <a:gd name="T14" fmla="*/ 89 w 89"/>
                <a:gd name="T15" fmla="*/ 220 h 220"/>
                <a:gd name="T16" fmla="*/ 16 w 89"/>
                <a:gd name="T17" fmla="*/ 102 h 220"/>
                <a:gd name="T18" fmla="*/ 28 w 89"/>
                <a:gd name="T19" fmla="*/ 7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20">
                  <a:moveTo>
                    <a:pt x="28" y="71"/>
                  </a:moveTo>
                  <a:lnTo>
                    <a:pt x="4" y="7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0" y="76"/>
                  </a:lnTo>
                  <a:lnTo>
                    <a:pt x="26" y="74"/>
                  </a:lnTo>
                  <a:lnTo>
                    <a:pt x="14" y="102"/>
                  </a:lnTo>
                  <a:lnTo>
                    <a:pt x="89" y="220"/>
                  </a:lnTo>
                  <a:lnTo>
                    <a:pt x="16" y="102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C4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2374"/>
            <p:cNvSpPr/>
            <p:nvPr/>
          </p:nvSpPr>
          <p:spPr bwMode="auto">
            <a:xfrm>
              <a:off x="1465351" y="2844196"/>
              <a:ext cx="10237" cy="585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73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2375"/>
            <p:cNvSpPr/>
            <p:nvPr/>
          </p:nvSpPr>
          <p:spPr bwMode="auto">
            <a:xfrm>
              <a:off x="1282536" y="2844196"/>
              <a:ext cx="182814" cy="375866"/>
            </a:xfrm>
            <a:custGeom>
              <a:avLst/>
              <a:gdLst>
                <a:gd name="T0" fmla="*/ 24 w 53"/>
                <a:gd name="T1" fmla="*/ 38 h 109"/>
                <a:gd name="T2" fmla="*/ 21 w 53"/>
                <a:gd name="T3" fmla="*/ 100 h 109"/>
                <a:gd name="T4" fmla="*/ 0 w 53"/>
                <a:gd name="T5" fmla="*/ 107 h 109"/>
                <a:gd name="T6" fmla="*/ 7 w 53"/>
                <a:gd name="T7" fmla="*/ 109 h 109"/>
                <a:gd name="T8" fmla="*/ 25 w 53"/>
                <a:gd name="T9" fmla="*/ 89 h 109"/>
                <a:gd name="T10" fmla="*/ 24 w 53"/>
                <a:gd name="T11" fmla="*/ 48 h 109"/>
                <a:gd name="T12" fmla="*/ 53 w 53"/>
                <a:gd name="T13" fmla="*/ 0 h 109"/>
                <a:gd name="T14" fmla="*/ 24 w 53"/>
                <a:gd name="T15" fmla="*/ 3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09">
                  <a:moveTo>
                    <a:pt x="24" y="38"/>
                  </a:moveTo>
                  <a:cubicBezTo>
                    <a:pt x="21" y="51"/>
                    <a:pt x="23" y="93"/>
                    <a:pt x="21" y="100"/>
                  </a:cubicBezTo>
                  <a:cubicBezTo>
                    <a:pt x="20" y="107"/>
                    <a:pt x="8" y="107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5" y="109"/>
                    <a:pt x="25" y="100"/>
                    <a:pt x="25" y="89"/>
                  </a:cubicBezTo>
                  <a:cubicBezTo>
                    <a:pt x="25" y="78"/>
                    <a:pt x="24" y="57"/>
                    <a:pt x="24" y="48"/>
                  </a:cubicBezTo>
                  <a:cubicBezTo>
                    <a:pt x="24" y="26"/>
                    <a:pt x="48" y="1"/>
                    <a:pt x="53" y="0"/>
                  </a:cubicBezTo>
                  <a:cubicBezTo>
                    <a:pt x="38" y="1"/>
                    <a:pt x="26" y="25"/>
                    <a:pt x="24" y="38"/>
                  </a:cubicBezTo>
                  <a:close/>
                </a:path>
              </a:pathLst>
            </a:custGeom>
            <a:solidFill>
              <a:srgbClr val="543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2376"/>
            <p:cNvSpPr/>
            <p:nvPr/>
          </p:nvSpPr>
          <p:spPr bwMode="auto">
            <a:xfrm>
              <a:off x="1465351" y="28441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3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2377"/>
            <p:cNvSpPr/>
            <p:nvPr/>
          </p:nvSpPr>
          <p:spPr bwMode="auto">
            <a:xfrm>
              <a:off x="1237198" y="2743282"/>
              <a:ext cx="372941" cy="470929"/>
            </a:xfrm>
            <a:custGeom>
              <a:avLst/>
              <a:gdLst>
                <a:gd name="T0" fmla="*/ 65 w 108"/>
                <a:gd name="T1" fmla="*/ 0 h 136"/>
                <a:gd name="T2" fmla="*/ 12 w 108"/>
                <a:gd name="T3" fmla="*/ 70 h 136"/>
                <a:gd name="T4" fmla="*/ 24 w 108"/>
                <a:gd name="T5" fmla="*/ 113 h 136"/>
                <a:gd name="T6" fmla="*/ 11 w 108"/>
                <a:gd name="T7" fmla="*/ 125 h 136"/>
                <a:gd name="T8" fmla="*/ 0 w 108"/>
                <a:gd name="T9" fmla="*/ 115 h 136"/>
                <a:gd name="T10" fmla="*/ 13 w 108"/>
                <a:gd name="T11" fmla="*/ 136 h 136"/>
                <a:gd name="T12" fmla="*/ 34 w 108"/>
                <a:gd name="T13" fmla="*/ 129 h 136"/>
                <a:gd name="T14" fmla="*/ 37 w 108"/>
                <a:gd name="T15" fmla="*/ 67 h 136"/>
                <a:gd name="T16" fmla="*/ 66 w 108"/>
                <a:gd name="T17" fmla="*/ 29 h 136"/>
                <a:gd name="T18" fmla="*/ 69 w 108"/>
                <a:gd name="T19" fmla="*/ 31 h 136"/>
                <a:gd name="T20" fmla="*/ 81 w 108"/>
                <a:gd name="T21" fmla="*/ 39 h 136"/>
                <a:gd name="T22" fmla="*/ 97 w 108"/>
                <a:gd name="T23" fmla="*/ 52 h 136"/>
                <a:gd name="T24" fmla="*/ 105 w 108"/>
                <a:gd name="T25" fmla="*/ 42 h 136"/>
                <a:gd name="T26" fmla="*/ 106 w 108"/>
                <a:gd name="T27" fmla="*/ 23 h 136"/>
                <a:gd name="T28" fmla="*/ 65 w 108"/>
                <a:gd name="T2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36">
                  <a:moveTo>
                    <a:pt x="65" y="0"/>
                  </a:moveTo>
                  <a:cubicBezTo>
                    <a:pt x="17" y="0"/>
                    <a:pt x="12" y="55"/>
                    <a:pt x="12" y="70"/>
                  </a:cubicBezTo>
                  <a:cubicBezTo>
                    <a:pt x="12" y="85"/>
                    <a:pt x="24" y="103"/>
                    <a:pt x="24" y="113"/>
                  </a:cubicBezTo>
                  <a:cubicBezTo>
                    <a:pt x="24" y="123"/>
                    <a:pt x="20" y="125"/>
                    <a:pt x="11" y="125"/>
                  </a:cubicBezTo>
                  <a:cubicBezTo>
                    <a:pt x="5" y="125"/>
                    <a:pt x="0" y="115"/>
                    <a:pt x="0" y="115"/>
                  </a:cubicBezTo>
                  <a:cubicBezTo>
                    <a:pt x="0" y="123"/>
                    <a:pt x="5" y="132"/>
                    <a:pt x="13" y="136"/>
                  </a:cubicBezTo>
                  <a:cubicBezTo>
                    <a:pt x="21" y="136"/>
                    <a:pt x="33" y="136"/>
                    <a:pt x="34" y="129"/>
                  </a:cubicBezTo>
                  <a:cubicBezTo>
                    <a:pt x="36" y="122"/>
                    <a:pt x="34" y="80"/>
                    <a:pt x="37" y="67"/>
                  </a:cubicBezTo>
                  <a:cubicBezTo>
                    <a:pt x="39" y="54"/>
                    <a:pt x="51" y="29"/>
                    <a:pt x="66" y="29"/>
                  </a:cubicBezTo>
                  <a:cubicBezTo>
                    <a:pt x="68" y="29"/>
                    <a:pt x="69" y="30"/>
                    <a:pt x="69" y="31"/>
                  </a:cubicBezTo>
                  <a:cubicBezTo>
                    <a:pt x="72" y="32"/>
                    <a:pt x="76" y="35"/>
                    <a:pt x="81" y="39"/>
                  </a:cubicBezTo>
                  <a:cubicBezTo>
                    <a:pt x="85" y="40"/>
                    <a:pt x="92" y="44"/>
                    <a:pt x="97" y="52"/>
                  </a:cubicBezTo>
                  <a:cubicBezTo>
                    <a:pt x="100" y="50"/>
                    <a:pt x="103" y="47"/>
                    <a:pt x="105" y="42"/>
                  </a:cubicBezTo>
                  <a:cubicBezTo>
                    <a:pt x="107" y="35"/>
                    <a:pt x="108" y="30"/>
                    <a:pt x="106" y="23"/>
                  </a:cubicBezTo>
                  <a:cubicBezTo>
                    <a:pt x="98" y="10"/>
                    <a:pt x="85" y="0"/>
                    <a:pt x="65" y="0"/>
                  </a:cubicBezTo>
                  <a:close/>
                </a:path>
              </a:pathLst>
            </a:custGeom>
            <a:solidFill>
              <a:srgbClr val="73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2378"/>
            <p:cNvSpPr/>
            <p:nvPr/>
          </p:nvSpPr>
          <p:spPr bwMode="auto">
            <a:xfrm>
              <a:off x="1364437" y="2946572"/>
              <a:ext cx="76051" cy="35100"/>
            </a:xfrm>
            <a:custGeom>
              <a:avLst/>
              <a:gdLst>
                <a:gd name="T0" fmla="*/ 19 w 22"/>
                <a:gd name="T1" fmla="*/ 3 h 10"/>
                <a:gd name="T2" fmla="*/ 17 w 22"/>
                <a:gd name="T3" fmla="*/ 1 h 10"/>
                <a:gd name="T4" fmla="*/ 15 w 22"/>
                <a:gd name="T5" fmla="*/ 0 h 10"/>
                <a:gd name="T6" fmla="*/ 12 w 22"/>
                <a:gd name="T7" fmla="*/ 0 h 10"/>
                <a:gd name="T8" fmla="*/ 11 w 22"/>
                <a:gd name="T9" fmla="*/ 0 h 10"/>
                <a:gd name="T10" fmla="*/ 11 w 22"/>
                <a:gd name="T11" fmla="*/ 0 h 10"/>
                <a:gd name="T12" fmla="*/ 10 w 22"/>
                <a:gd name="T13" fmla="*/ 0 h 10"/>
                <a:gd name="T14" fmla="*/ 10 w 22"/>
                <a:gd name="T15" fmla="*/ 0 h 10"/>
                <a:gd name="T16" fmla="*/ 7 w 22"/>
                <a:gd name="T17" fmla="*/ 1 h 10"/>
                <a:gd name="T18" fmla="*/ 5 w 22"/>
                <a:gd name="T19" fmla="*/ 2 h 10"/>
                <a:gd name="T20" fmla="*/ 2 w 22"/>
                <a:gd name="T21" fmla="*/ 6 h 10"/>
                <a:gd name="T22" fmla="*/ 0 w 22"/>
                <a:gd name="T23" fmla="*/ 10 h 10"/>
                <a:gd name="T24" fmla="*/ 0 w 22"/>
                <a:gd name="T25" fmla="*/ 10 h 10"/>
                <a:gd name="T26" fmla="*/ 2 w 22"/>
                <a:gd name="T27" fmla="*/ 6 h 10"/>
                <a:gd name="T28" fmla="*/ 5 w 22"/>
                <a:gd name="T29" fmla="*/ 3 h 10"/>
                <a:gd name="T30" fmla="*/ 7 w 22"/>
                <a:gd name="T31" fmla="*/ 1 h 10"/>
                <a:gd name="T32" fmla="*/ 10 w 22"/>
                <a:gd name="T33" fmla="*/ 2 h 10"/>
                <a:gd name="T34" fmla="*/ 10 w 22"/>
                <a:gd name="T35" fmla="*/ 3 h 10"/>
                <a:gd name="T36" fmla="*/ 11 w 22"/>
                <a:gd name="T37" fmla="*/ 3 h 10"/>
                <a:gd name="T38" fmla="*/ 11 w 22"/>
                <a:gd name="T39" fmla="*/ 2 h 10"/>
                <a:gd name="T40" fmla="*/ 12 w 22"/>
                <a:gd name="T41" fmla="*/ 1 h 10"/>
                <a:gd name="T42" fmla="*/ 15 w 22"/>
                <a:gd name="T43" fmla="*/ 2 h 10"/>
                <a:gd name="T44" fmla="*/ 17 w 22"/>
                <a:gd name="T45" fmla="*/ 3 h 10"/>
                <a:gd name="T46" fmla="*/ 19 w 22"/>
                <a:gd name="T47" fmla="*/ 4 h 10"/>
                <a:gd name="T48" fmla="*/ 21 w 22"/>
                <a:gd name="T49" fmla="*/ 6 h 10"/>
                <a:gd name="T50" fmla="*/ 22 w 22"/>
                <a:gd name="T51" fmla="*/ 6 h 10"/>
                <a:gd name="T52" fmla="*/ 22 w 22"/>
                <a:gd name="T53" fmla="*/ 6 h 10"/>
                <a:gd name="T54" fmla="*/ 21 w 22"/>
                <a:gd name="T55" fmla="*/ 5 h 10"/>
                <a:gd name="T56" fmla="*/ 19 w 22"/>
                <a:gd name="T5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" h="10">
                  <a:moveTo>
                    <a:pt x="19" y="3"/>
                  </a:moveTo>
                  <a:cubicBezTo>
                    <a:pt x="19" y="2"/>
                    <a:pt x="18" y="2"/>
                    <a:pt x="17" y="1"/>
                  </a:cubicBezTo>
                  <a:cubicBezTo>
                    <a:pt x="17" y="1"/>
                    <a:pt x="16" y="1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3"/>
                    <a:pt x="3" y="4"/>
                    <a:pt x="2" y="6"/>
                  </a:cubicBezTo>
                  <a:cubicBezTo>
                    <a:pt x="1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2"/>
                    <a:pt x="15" y="2"/>
                  </a:cubicBezTo>
                  <a:cubicBezTo>
                    <a:pt x="15" y="2"/>
                    <a:pt x="16" y="2"/>
                    <a:pt x="17" y="3"/>
                  </a:cubicBezTo>
                  <a:cubicBezTo>
                    <a:pt x="17" y="3"/>
                    <a:pt x="18" y="3"/>
                    <a:pt x="19" y="4"/>
                  </a:cubicBezTo>
                  <a:cubicBezTo>
                    <a:pt x="20" y="4"/>
                    <a:pt x="20" y="5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5"/>
                    <a:pt x="20" y="4"/>
                    <a:pt x="19" y="3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2379"/>
            <p:cNvSpPr/>
            <p:nvPr/>
          </p:nvSpPr>
          <p:spPr bwMode="auto">
            <a:xfrm>
              <a:off x="1490213" y="2946572"/>
              <a:ext cx="76051" cy="39488"/>
            </a:xfrm>
            <a:custGeom>
              <a:avLst/>
              <a:gdLst>
                <a:gd name="T0" fmla="*/ 17 w 22"/>
                <a:gd name="T1" fmla="*/ 3 h 11"/>
                <a:gd name="T2" fmla="*/ 15 w 22"/>
                <a:gd name="T3" fmla="*/ 1 h 11"/>
                <a:gd name="T4" fmla="*/ 12 w 22"/>
                <a:gd name="T5" fmla="*/ 0 h 11"/>
                <a:gd name="T6" fmla="*/ 12 w 22"/>
                <a:gd name="T7" fmla="*/ 0 h 11"/>
                <a:gd name="T8" fmla="*/ 11 w 22"/>
                <a:gd name="T9" fmla="*/ 0 h 11"/>
                <a:gd name="T10" fmla="*/ 11 w 22"/>
                <a:gd name="T11" fmla="*/ 0 h 11"/>
                <a:gd name="T12" fmla="*/ 9 w 22"/>
                <a:gd name="T13" fmla="*/ 0 h 11"/>
                <a:gd name="T14" fmla="*/ 7 w 22"/>
                <a:gd name="T15" fmla="*/ 1 h 11"/>
                <a:gd name="T16" fmla="*/ 5 w 22"/>
                <a:gd name="T17" fmla="*/ 2 h 11"/>
                <a:gd name="T18" fmla="*/ 3 w 22"/>
                <a:gd name="T19" fmla="*/ 3 h 11"/>
                <a:gd name="T20" fmla="*/ 0 w 22"/>
                <a:gd name="T21" fmla="*/ 6 h 11"/>
                <a:gd name="T22" fmla="*/ 0 w 22"/>
                <a:gd name="T23" fmla="*/ 7 h 11"/>
                <a:gd name="T24" fmla="*/ 0 w 22"/>
                <a:gd name="T25" fmla="*/ 7 h 11"/>
                <a:gd name="T26" fmla="*/ 1 w 22"/>
                <a:gd name="T27" fmla="*/ 6 h 11"/>
                <a:gd name="T28" fmla="*/ 3 w 22"/>
                <a:gd name="T29" fmla="*/ 4 h 11"/>
                <a:gd name="T30" fmla="*/ 5 w 22"/>
                <a:gd name="T31" fmla="*/ 3 h 11"/>
                <a:gd name="T32" fmla="*/ 7 w 22"/>
                <a:gd name="T33" fmla="*/ 2 h 11"/>
                <a:gd name="T34" fmla="*/ 10 w 22"/>
                <a:gd name="T35" fmla="*/ 2 h 11"/>
                <a:gd name="T36" fmla="*/ 11 w 22"/>
                <a:gd name="T37" fmla="*/ 1 h 11"/>
                <a:gd name="T38" fmla="*/ 11 w 22"/>
                <a:gd name="T39" fmla="*/ 1 h 11"/>
                <a:gd name="T40" fmla="*/ 11 w 22"/>
                <a:gd name="T41" fmla="*/ 1 h 11"/>
                <a:gd name="T42" fmla="*/ 12 w 22"/>
                <a:gd name="T43" fmla="*/ 1 h 11"/>
                <a:gd name="T44" fmla="*/ 14 w 22"/>
                <a:gd name="T45" fmla="*/ 2 h 11"/>
                <a:gd name="T46" fmla="*/ 17 w 22"/>
                <a:gd name="T47" fmla="*/ 3 h 11"/>
                <a:gd name="T48" fmla="*/ 19 w 22"/>
                <a:gd name="T49" fmla="*/ 7 h 11"/>
                <a:gd name="T50" fmla="*/ 22 w 22"/>
                <a:gd name="T51" fmla="*/ 11 h 11"/>
                <a:gd name="T52" fmla="*/ 22 w 22"/>
                <a:gd name="T53" fmla="*/ 11 h 11"/>
                <a:gd name="T54" fmla="*/ 20 w 22"/>
                <a:gd name="T55" fmla="*/ 7 h 11"/>
                <a:gd name="T56" fmla="*/ 17 w 22"/>
                <a:gd name="T5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" h="11">
                  <a:moveTo>
                    <a:pt x="17" y="3"/>
                  </a:moveTo>
                  <a:cubicBezTo>
                    <a:pt x="16" y="2"/>
                    <a:pt x="16" y="2"/>
                    <a:pt x="15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2"/>
                    <a:pt x="16" y="3"/>
                    <a:pt x="17" y="3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21" y="9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9"/>
                    <a:pt x="20" y="7"/>
                  </a:cubicBezTo>
                  <a:cubicBezTo>
                    <a:pt x="19" y="5"/>
                    <a:pt x="18" y="4"/>
                    <a:pt x="17" y="3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2380"/>
            <p:cNvSpPr/>
            <p:nvPr/>
          </p:nvSpPr>
          <p:spPr bwMode="auto">
            <a:xfrm>
              <a:off x="1292774" y="2778382"/>
              <a:ext cx="137476" cy="234002"/>
            </a:xfrm>
            <a:custGeom>
              <a:avLst/>
              <a:gdLst>
                <a:gd name="T0" fmla="*/ 25 w 40"/>
                <a:gd name="T1" fmla="*/ 3 h 68"/>
                <a:gd name="T2" fmla="*/ 0 w 40"/>
                <a:gd name="T3" fmla="*/ 55 h 68"/>
                <a:gd name="T4" fmla="*/ 0 w 40"/>
                <a:gd name="T5" fmla="*/ 57 h 68"/>
                <a:gd name="T6" fmla="*/ 15 w 40"/>
                <a:gd name="T7" fmla="*/ 46 h 68"/>
                <a:gd name="T8" fmla="*/ 38 w 40"/>
                <a:gd name="T9" fmla="*/ 14 h 68"/>
                <a:gd name="T10" fmla="*/ 25 w 40"/>
                <a:gd name="T11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68">
                  <a:moveTo>
                    <a:pt x="25" y="3"/>
                  </a:moveTo>
                  <a:cubicBezTo>
                    <a:pt x="6" y="13"/>
                    <a:pt x="0" y="51"/>
                    <a:pt x="0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8"/>
                    <a:pt x="9" y="61"/>
                    <a:pt x="15" y="46"/>
                  </a:cubicBezTo>
                  <a:cubicBezTo>
                    <a:pt x="21" y="30"/>
                    <a:pt x="35" y="21"/>
                    <a:pt x="38" y="14"/>
                  </a:cubicBezTo>
                  <a:cubicBezTo>
                    <a:pt x="40" y="8"/>
                    <a:pt x="32" y="0"/>
                    <a:pt x="25" y="3"/>
                  </a:cubicBezTo>
                  <a:close/>
                </a:path>
              </a:pathLst>
            </a:custGeom>
            <a:solidFill>
              <a:srgbClr val="8A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2381"/>
            <p:cNvSpPr/>
            <p:nvPr/>
          </p:nvSpPr>
          <p:spPr bwMode="auto">
            <a:xfrm>
              <a:off x="1558952" y="2822257"/>
              <a:ext cx="137476" cy="381716"/>
            </a:xfrm>
            <a:custGeom>
              <a:avLst/>
              <a:gdLst>
                <a:gd name="T0" fmla="*/ 12 w 40"/>
                <a:gd name="T1" fmla="*/ 86 h 110"/>
                <a:gd name="T2" fmla="*/ 28 w 40"/>
                <a:gd name="T3" fmla="*/ 50 h 110"/>
                <a:gd name="T4" fmla="*/ 13 w 40"/>
                <a:gd name="T5" fmla="*/ 0 h 110"/>
                <a:gd name="T6" fmla="*/ 12 w 40"/>
                <a:gd name="T7" fmla="*/ 19 h 110"/>
                <a:gd name="T8" fmla="*/ 4 w 40"/>
                <a:gd name="T9" fmla="*/ 29 h 110"/>
                <a:gd name="T10" fmla="*/ 9 w 40"/>
                <a:gd name="T11" fmla="*/ 43 h 110"/>
                <a:gd name="T12" fmla="*/ 2 w 40"/>
                <a:gd name="T13" fmla="*/ 90 h 110"/>
                <a:gd name="T14" fmla="*/ 7 w 40"/>
                <a:gd name="T15" fmla="*/ 103 h 110"/>
                <a:gd name="T16" fmla="*/ 14 w 40"/>
                <a:gd name="T17" fmla="*/ 109 h 110"/>
                <a:gd name="T18" fmla="*/ 25 w 40"/>
                <a:gd name="T19" fmla="*/ 110 h 110"/>
                <a:gd name="T20" fmla="*/ 40 w 40"/>
                <a:gd name="T21" fmla="*/ 90 h 110"/>
                <a:gd name="T22" fmla="*/ 25 w 40"/>
                <a:gd name="T23" fmla="*/ 99 h 110"/>
                <a:gd name="T24" fmla="*/ 12 w 40"/>
                <a:gd name="T25" fmla="*/ 8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10">
                  <a:moveTo>
                    <a:pt x="12" y="86"/>
                  </a:moveTo>
                  <a:cubicBezTo>
                    <a:pt x="12" y="75"/>
                    <a:pt x="28" y="63"/>
                    <a:pt x="28" y="50"/>
                  </a:cubicBezTo>
                  <a:cubicBezTo>
                    <a:pt x="28" y="42"/>
                    <a:pt x="25" y="18"/>
                    <a:pt x="13" y="0"/>
                  </a:cubicBezTo>
                  <a:cubicBezTo>
                    <a:pt x="15" y="7"/>
                    <a:pt x="14" y="12"/>
                    <a:pt x="12" y="19"/>
                  </a:cubicBezTo>
                  <a:cubicBezTo>
                    <a:pt x="10" y="24"/>
                    <a:pt x="7" y="27"/>
                    <a:pt x="4" y="29"/>
                  </a:cubicBezTo>
                  <a:cubicBezTo>
                    <a:pt x="6" y="33"/>
                    <a:pt x="8" y="37"/>
                    <a:pt x="9" y="43"/>
                  </a:cubicBezTo>
                  <a:cubicBezTo>
                    <a:pt x="13" y="67"/>
                    <a:pt x="0" y="65"/>
                    <a:pt x="2" y="90"/>
                  </a:cubicBezTo>
                  <a:cubicBezTo>
                    <a:pt x="2" y="96"/>
                    <a:pt x="2" y="99"/>
                    <a:pt x="7" y="103"/>
                  </a:cubicBezTo>
                  <a:cubicBezTo>
                    <a:pt x="9" y="105"/>
                    <a:pt x="12" y="107"/>
                    <a:pt x="14" y="109"/>
                  </a:cubicBezTo>
                  <a:cubicBezTo>
                    <a:pt x="18" y="110"/>
                    <a:pt x="21" y="110"/>
                    <a:pt x="25" y="110"/>
                  </a:cubicBezTo>
                  <a:cubicBezTo>
                    <a:pt x="37" y="110"/>
                    <a:pt x="40" y="90"/>
                    <a:pt x="40" y="90"/>
                  </a:cubicBezTo>
                  <a:cubicBezTo>
                    <a:pt x="40" y="90"/>
                    <a:pt x="31" y="99"/>
                    <a:pt x="25" y="99"/>
                  </a:cubicBezTo>
                  <a:cubicBezTo>
                    <a:pt x="18" y="99"/>
                    <a:pt x="12" y="97"/>
                    <a:pt x="12" y="86"/>
                  </a:cubicBezTo>
                  <a:close/>
                </a:path>
              </a:pathLst>
            </a:custGeom>
            <a:solidFill>
              <a:srgbClr val="66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2382"/>
            <p:cNvSpPr/>
            <p:nvPr/>
          </p:nvSpPr>
          <p:spPr bwMode="auto">
            <a:xfrm>
              <a:off x="1516539" y="2877834"/>
              <a:ext cx="90676" cy="321753"/>
            </a:xfrm>
            <a:custGeom>
              <a:avLst/>
              <a:gdLst>
                <a:gd name="T0" fmla="*/ 14 w 26"/>
                <a:gd name="T1" fmla="*/ 74 h 93"/>
                <a:gd name="T2" fmla="*/ 21 w 26"/>
                <a:gd name="T3" fmla="*/ 27 h 93"/>
                <a:gd name="T4" fmla="*/ 16 w 26"/>
                <a:gd name="T5" fmla="*/ 13 h 93"/>
                <a:gd name="T6" fmla="*/ 0 w 26"/>
                <a:gd name="T7" fmla="*/ 0 h 93"/>
                <a:gd name="T8" fmla="*/ 13 w 26"/>
                <a:gd name="T9" fmla="*/ 15 h 93"/>
                <a:gd name="T10" fmla="*/ 19 w 26"/>
                <a:gd name="T11" fmla="*/ 34 h 93"/>
                <a:gd name="T12" fmla="*/ 11 w 26"/>
                <a:gd name="T13" fmla="*/ 74 h 93"/>
                <a:gd name="T14" fmla="*/ 26 w 26"/>
                <a:gd name="T15" fmla="*/ 93 h 93"/>
                <a:gd name="T16" fmla="*/ 19 w 26"/>
                <a:gd name="T17" fmla="*/ 87 h 93"/>
                <a:gd name="T18" fmla="*/ 14 w 26"/>
                <a:gd name="T19" fmla="*/ 7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93">
                  <a:moveTo>
                    <a:pt x="14" y="74"/>
                  </a:moveTo>
                  <a:cubicBezTo>
                    <a:pt x="12" y="49"/>
                    <a:pt x="25" y="51"/>
                    <a:pt x="21" y="27"/>
                  </a:cubicBezTo>
                  <a:cubicBezTo>
                    <a:pt x="20" y="21"/>
                    <a:pt x="18" y="17"/>
                    <a:pt x="16" y="13"/>
                  </a:cubicBezTo>
                  <a:cubicBezTo>
                    <a:pt x="11" y="5"/>
                    <a:pt x="4" y="1"/>
                    <a:pt x="0" y="0"/>
                  </a:cubicBezTo>
                  <a:cubicBezTo>
                    <a:pt x="4" y="4"/>
                    <a:pt x="9" y="9"/>
                    <a:pt x="13" y="15"/>
                  </a:cubicBezTo>
                  <a:cubicBezTo>
                    <a:pt x="17" y="21"/>
                    <a:pt x="19" y="27"/>
                    <a:pt x="19" y="34"/>
                  </a:cubicBezTo>
                  <a:cubicBezTo>
                    <a:pt x="19" y="46"/>
                    <a:pt x="11" y="60"/>
                    <a:pt x="11" y="74"/>
                  </a:cubicBezTo>
                  <a:cubicBezTo>
                    <a:pt x="11" y="83"/>
                    <a:pt x="18" y="90"/>
                    <a:pt x="26" y="93"/>
                  </a:cubicBezTo>
                  <a:cubicBezTo>
                    <a:pt x="24" y="91"/>
                    <a:pt x="21" y="89"/>
                    <a:pt x="19" y="87"/>
                  </a:cubicBezTo>
                  <a:cubicBezTo>
                    <a:pt x="14" y="83"/>
                    <a:pt x="14" y="80"/>
                    <a:pt x="14" y="74"/>
                  </a:cubicBezTo>
                  <a:close/>
                </a:path>
              </a:pathLst>
            </a:custGeom>
            <a:solidFill>
              <a:srgbClr val="8A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2383"/>
            <p:cNvSpPr/>
            <p:nvPr/>
          </p:nvSpPr>
          <p:spPr bwMode="auto">
            <a:xfrm>
              <a:off x="1323486" y="3711466"/>
              <a:ext cx="68738" cy="76051"/>
            </a:xfrm>
            <a:custGeom>
              <a:avLst/>
              <a:gdLst>
                <a:gd name="T0" fmla="*/ 19 w 20"/>
                <a:gd name="T1" fmla="*/ 2 h 22"/>
                <a:gd name="T2" fmla="*/ 17 w 20"/>
                <a:gd name="T3" fmla="*/ 1 h 22"/>
                <a:gd name="T4" fmla="*/ 16 w 20"/>
                <a:gd name="T5" fmla="*/ 0 h 22"/>
                <a:gd name="T6" fmla="*/ 17 w 20"/>
                <a:gd name="T7" fmla="*/ 2 h 22"/>
                <a:gd name="T8" fmla="*/ 18 w 20"/>
                <a:gd name="T9" fmla="*/ 3 h 22"/>
                <a:gd name="T10" fmla="*/ 19 w 20"/>
                <a:gd name="T11" fmla="*/ 4 h 22"/>
                <a:gd name="T12" fmla="*/ 19 w 20"/>
                <a:gd name="T13" fmla="*/ 4 h 22"/>
                <a:gd name="T14" fmla="*/ 19 w 20"/>
                <a:gd name="T15" fmla="*/ 4 h 22"/>
                <a:gd name="T16" fmla="*/ 19 w 20"/>
                <a:gd name="T17" fmla="*/ 4 h 22"/>
                <a:gd name="T18" fmla="*/ 19 w 20"/>
                <a:gd name="T19" fmla="*/ 4 h 22"/>
                <a:gd name="T20" fmla="*/ 19 w 20"/>
                <a:gd name="T21" fmla="*/ 4 h 22"/>
                <a:gd name="T22" fmla="*/ 19 w 20"/>
                <a:gd name="T23" fmla="*/ 5 h 22"/>
                <a:gd name="T24" fmla="*/ 19 w 20"/>
                <a:gd name="T25" fmla="*/ 5 h 22"/>
                <a:gd name="T26" fmla="*/ 18 w 20"/>
                <a:gd name="T27" fmla="*/ 6 h 22"/>
                <a:gd name="T28" fmla="*/ 16 w 20"/>
                <a:gd name="T29" fmla="*/ 8 h 22"/>
                <a:gd name="T30" fmla="*/ 12 w 20"/>
                <a:gd name="T31" fmla="*/ 13 h 22"/>
                <a:gd name="T32" fmla="*/ 8 w 20"/>
                <a:gd name="T33" fmla="*/ 17 h 22"/>
                <a:gd name="T34" fmla="*/ 6 w 20"/>
                <a:gd name="T35" fmla="*/ 19 h 22"/>
                <a:gd name="T36" fmla="*/ 4 w 20"/>
                <a:gd name="T37" fmla="*/ 21 h 22"/>
                <a:gd name="T38" fmla="*/ 4 w 20"/>
                <a:gd name="T39" fmla="*/ 21 h 22"/>
                <a:gd name="T40" fmla="*/ 4 w 20"/>
                <a:gd name="T41" fmla="*/ 21 h 22"/>
                <a:gd name="T42" fmla="*/ 3 w 20"/>
                <a:gd name="T43" fmla="*/ 21 h 22"/>
                <a:gd name="T44" fmla="*/ 1 w 20"/>
                <a:gd name="T45" fmla="*/ 20 h 22"/>
                <a:gd name="T46" fmla="*/ 0 w 20"/>
                <a:gd name="T47" fmla="*/ 19 h 22"/>
                <a:gd name="T48" fmla="*/ 1 w 20"/>
                <a:gd name="T49" fmla="*/ 20 h 22"/>
                <a:gd name="T50" fmla="*/ 2 w 20"/>
                <a:gd name="T51" fmla="*/ 21 h 22"/>
                <a:gd name="T52" fmla="*/ 3 w 20"/>
                <a:gd name="T53" fmla="*/ 22 h 22"/>
                <a:gd name="T54" fmla="*/ 4 w 20"/>
                <a:gd name="T55" fmla="*/ 22 h 22"/>
                <a:gd name="T56" fmla="*/ 5 w 20"/>
                <a:gd name="T57" fmla="*/ 22 h 22"/>
                <a:gd name="T58" fmla="*/ 7 w 20"/>
                <a:gd name="T59" fmla="*/ 20 h 22"/>
                <a:gd name="T60" fmla="*/ 9 w 20"/>
                <a:gd name="T61" fmla="*/ 18 h 22"/>
                <a:gd name="T62" fmla="*/ 14 w 20"/>
                <a:gd name="T63" fmla="*/ 14 h 22"/>
                <a:gd name="T64" fmla="*/ 17 w 20"/>
                <a:gd name="T65" fmla="*/ 9 h 22"/>
                <a:gd name="T66" fmla="*/ 19 w 20"/>
                <a:gd name="T67" fmla="*/ 7 h 22"/>
                <a:gd name="T68" fmla="*/ 20 w 20"/>
                <a:gd name="T69" fmla="*/ 6 h 22"/>
                <a:gd name="T70" fmla="*/ 20 w 20"/>
                <a:gd name="T71" fmla="*/ 4 h 22"/>
                <a:gd name="T72" fmla="*/ 19 w 20"/>
                <a:gd name="T7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2">
                  <a:moveTo>
                    <a:pt x="19" y="2"/>
                  </a:moveTo>
                  <a:cubicBezTo>
                    <a:pt x="18" y="2"/>
                    <a:pt x="18" y="1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7"/>
                    <a:pt x="17" y="7"/>
                    <a:pt x="16" y="8"/>
                  </a:cubicBezTo>
                  <a:cubicBezTo>
                    <a:pt x="15" y="10"/>
                    <a:pt x="13" y="11"/>
                    <a:pt x="12" y="13"/>
                  </a:cubicBezTo>
                  <a:cubicBezTo>
                    <a:pt x="11" y="14"/>
                    <a:pt x="9" y="16"/>
                    <a:pt x="8" y="17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1"/>
                    <a:pt x="6" y="21"/>
                    <a:pt x="7" y="20"/>
                  </a:cubicBezTo>
                  <a:cubicBezTo>
                    <a:pt x="8" y="20"/>
                    <a:pt x="9" y="19"/>
                    <a:pt x="9" y="18"/>
                  </a:cubicBezTo>
                  <a:cubicBezTo>
                    <a:pt x="11" y="17"/>
                    <a:pt x="12" y="16"/>
                    <a:pt x="14" y="14"/>
                  </a:cubicBezTo>
                  <a:cubicBezTo>
                    <a:pt x="15" y="12"/>
                    <a:pt x="16" y="11"/>
                    <a:pt x="17" y="9"/>
                  </a:cubicBezTo>
                  <a:cubicBezTo>
                    <a:pt x="18" y="8"/>
                    <a:pt x="19" y="8"/>
                    <a:pt x="19" y="7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19" y="3"/>
                    <a:pt x="19" y="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2384"/>
            <p:cNvSpPr/>
            <p:nvPr/>
          </p:nvSpPr>
          <p:spPr bwMode="auto">
            <a:xfrm>
              <a:off x="1551639" y="3715855"/>
              <a:ext cx="73125" cy="68738"/>
            </a:xfrm>
            <a:custGeom>
              <a:avLst/>
              <a:gdLst>
                <a:gd name="T0" fmla="*/ 20 w 21"/>
                <a:gd name="T1" fmla="*/ 17 h 20"/>
                <a:gd name="T2" fmla="*/ 19 w 21"/>
                <a:gd name="T3" fmla="*/ 19 h 20"/>
                <a:gd name="T4" fmla="*/ 18 w 21"/>
                <a:gd name="T5" fmla="*/ 20 h 20"/>
                <a:gd name="T6" fmla="*/ 17 w 21"/>
                <a:gd name="T7" fmla="*/ 20 h 20"/>
                <a:gd name="T8" fmla="*/ 17 w 21"/>
                <a:gd name="T9" fmla="*/ 20 h 20"/>
                <a:gd name="T10" fmla="*/ 17 w 21"/>
                <a:gd name="T11" fmla="*/ 20 h 20"/>
                <a:gd name="T12" fmla="*/ 17 w 21"/>
                <a:gd name="T13" fmla="*/ 20 h 20"/>
                <a:gd name="T14" fmla="*/ 17 w 21"/>
                <a:gd name="T15" fmla="*/ 20 h 20"/>
                <a:gd name="T16" fmla="*/ 17 w 21"/>
                <a:gd name="T17" fmla="*/ 20 h 20"/>
                <a:gd name="T18" fmla="*/ 17 w 21"/>
                <a:gd name="T19" fmla="*/ 20 h 20"/>
                <a:gd name="T20" fmla="*/ 17 w 21"/>
                <a:gd name="T21" fmla="*/ 19 h 20"/>
                <a:gd name="T22" fmla="*/ 17 w 21"/>
                <a:gd name="T23" fmla="*/ 19 h 20"/>
                <a:gd name="T24" fmla="*/ 16 w 21"/>
                <a:gd name="T25" fmla="*/ 18 h 20"/>
                <a:gd name="T26" fmla="*/ 14 w 21"/>
                <a:gd name="T27" fmla="*/ 16 h 20"/>
                <a:gd name="T28" fmla="*/ 9 w 21"/>
                <a:gd name="T29" fmla="*/ 12 h 20"/>
                <a:gd name="T30" fmla="*/ 5 w 21"/>
                <a:gd name="T31" fmla="*/ 8 h 20"/>
                <a:gd name="T32" fmla="*/ 3 w 21"/>
                <a:gd name="T33" fmla="*/ 6 h 20"/>
                <a:gd name="T34" fmla="*/ 1 w 21"/>
                <a:gd name="T35" fmla="*/ 4 h 20"/>
                <a:gd name="T36" fmla="*/ 1 w 21"/>
                <a:gd name="T37" fmla="*/ 4 h 20"/>
                <a:gd name="T38" fmla="*/ 1 w 21"/>
                <a:gd name="T39" fmla="*/ 4 h 20"/>
                <a:gd name="T40" fmla="*/ 1 w 21"/>
                <a:gd name="T41" fmla="*/ 3 h 20"/>
                <a:gd name="T42" fmla="*/ 2 w 21"/>
                <a:gd name="T43" fmla="*/ 1 h 20"/>
                <a:gd name="T44" fmla="*/ 3 w 21"/>
                <a:gd name="T45" fmla="*/ 0 h 20"/>
                <a:gd name="T46" fmla="*/ 2 w 21"/>
                <a:gd name="T47" fmla="*/ 1 h 20"/>
                <a:gd name="T48" fmla="*/ 1 w 21"/>
                <a:gd name="T49" fmla="*/ 3 h 20"/>
                <a:gd name="T50" fmla="*/ 0 w 21"/>
                <a:gd name="T51" fmla="*/ 3 h 20"/>
                <a:gd name="T52" fmla="*/ 0 w 21"/>
                <a:gd name="T53" fmla="*/ 4 h 20"/>
                <a:gd name="T54" fmla="*/ 0 w 21"/>
                <a:gd name="T55" fmla="*/ 5 h 20"/>
                <a:gd name="T56" fmla="*/ 2 w 21"/>
                <a:gd name="T57" fmla="*/ 7 h 20"/>
                <a:gd name="T58" fmla="*/ 3 w 21"/>
                <a:gd name="T59" fmla="*/ 9 h 20"/>
                <a:gd name="T60" fmla="*/ 8 w 21"/>
                <a:gd name="T61" fmla="*/ 14 h 20"/>
                <a:gd name="T62" fmla="*/ 13 w 21"/>
                <a:gd name="T63" fmla="*/ 18 h 20"/>
                <a:gd name="T64" fmla="*/ 15 w 21"/>
                <a:gd name="T65" fmla="*/ 19 h 20"/>
                <a:gd name="T66" fmla="*/ 16 w 21"/>
                <a:gd name="T67" fmla="*/ 20 h 20"/>
                <a:gd name="T68" fmla="*/ 18 w 21"/>
                <a:gd name="T69" fmla="*/ 20 h 20"/>
                <a:gd name="T70" fmla="*/ 20 w 21"/>
                <a:gd name="T71" fmla="*/ 19 h 20"/>
                <a:gd name="T72" fmla="*/ 21 w 21"/>
                <a:gd name="T73" fmla="*/ 18 h 20"/>
                <a:gd name="T74" fmla="*/ 21 w 21"/>
                <a:gd name="T75" fmla="*/ 16 h 20"/>
                <a:gd name="T76" fmla="*/ 20 w 21"/>
                <a:gd name="T7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0">
                  <a:moveTo>
                    <a:pt x="20" y="17"/>
                  </a:move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7"/>
                    <a:pt x="14" y="17"/>
                    <a:pt x="14" y="16"/>
                  </a:cubicBezTo>
                  <a:cubicBezTo>
                    <a:pt x="12" y="15"/>
                    <a:pt x="11" y="14"/>
                    <a:pt x="9" y="12"/>
                  </a:cubicBezTo>
                  <a:cubicBezTo>
                    <a:pt x="8" y="11"/>
                    <a:pt x="6" y="9"/>
                    <a:pt x="5" y="8"/>
                  </a:cubicBezTo>
                  <a:cubicBezTo>
                    <a:pt x="4" y="7"/>
                    <a:pt x="3" y="7"/>
                    <a:pt x="3" y="6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5" y="11"/>
                    <a:pt x="6" y="12"/>
                    <a:pt x="8" y="14"/>
                  </a:cubicBezTo>
                  <a:cubicBezTo>
                    <a:pt x="9" y="15"/>
                    <a:pt x="11" y="16"/>
                    <a:pt x="13" y="18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5" y="19"/>
                    <a:pt x="16" y="20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9" y="20"/>
                    <a:pt x="19" y="19"/>
                    <a:pt x="20" y="19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6"/>
                    <a:pt x="21" y="17"/>
                    <a:pt x="20" y="17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Rectangle 2385"/>
            <p:cNvSpPr>
              <a:spLocks noChangeArrowheads="1"/>
            </p:cNvSpPr>
            <p:nvPr/>
          </p:nvSpPr>
          <p:spPr bwMode="auto">
            <a:xfrm>
              <a:off x="1610140" y="3784593"/>
              <a:ext cx="1463" cy="1463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2386"/>
            <p:cNvSpPr/>
            <p:nvPr/>
          </p:nvSpPr>
          <p:spPr bwMode="auto">
            <a:xfrm>
              <a:off x="1468275" y="3514028"/>
              <a:ext cx="24863" cy="318828"/>
            </a:xfrm>
            <a:custGeom>
              <a:avLst/>
              <a:gdLst>
                <a:gd name="T0" fmla="*/ 5 w 7"/>
                <a:gd name="T1" fmla="*/ 62 h 92"/>
                <a:gd name="T2" fmla="*/ 3 w 7"/>
                <a:gd name="T3" fmla="*/ 48 h 92"/>
                <a:gd name="T4" fmla="*/ 4 w 7"/>
                <a:gd name="T5" fmla="*/ 33 h 92"/>
                <a:gd name="T6" fmla="*/ 3 w 7"/>
                <a:gd name="T7" fmla="*/ 26 h 92"/>
                <a:gd name="T8" fmla="*/ 4 w 7"/>
                <a:gd name="T9" fmla="*/ 10 h 92"/>
                <a:gd name="T10" fmla="*/ 0 w 7"/>
                <a:gd name="T11" fmla="*/ 0 h 92"/>
                <a:gd name="T12" fmla="*/ 1 w 7"/>
                <a:gd name="T13" fmla="*/ 25 h 92"/>
                <a:gd name="T14" fmla="*/ 4 w 7"/>
                <a:gd name="T15" fmla="*/ 92 h 92"/>
                <a:gd name="T16" fmla="*/ 7 w 7"/>
                <a:gd name="T17" fmla="*/ 84 h 92"/>
                <a:gd name="T18" fmla="*/ 4 w 7"/>
                <a:gd name="T19" fmla="*/ 78 h 92"/>
                <a:gd name="T20" fmla="*/ 5 w 7"/>
                <a:gd name="T21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2">
                  <a:moveTo>
                    <a:pt x="5" y="62"/>
                  </a:moveTo>
                  <a:cubicBezTo>
                    <a:pt x="5" y="57"/>
                    <a:pt x="3" y="54"/>
                    <a:pt x="3" y="48"/>
                  </a:cubicBezTo>
                  <a:cubicBezTo>
                    <a:pt x="3" y="41"/>
                    <a:pt x="4" y="38"/>
                    <a:pt x="4" y="33"/>
                  </a:cubicBezTo>
                  <a:cubicBezTo>
                    <a:pt x="4" y="28"/>
                    <a:pt x="3" y="31"/>
                    <a:pt x="3" y="26"/>
                  </a:cubicBezTo>
                  <a:cubicBezTo>
                    <a:pt x="2" y="20"/>
                    <a:pt x="4" y="14"/>
                    <a:pt x="4" y="10"/>
                  </a:cubicBezTo>
                  <a:cubicBezTo>
                    <a:pt x="4" y="7"/>
                    <a:pt x="0" y="0"/>
                    <a:pt x="0" y="0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2"/>
                    <a:pt x="7" y="89"/>
                    <a:pt x="7" y="84"/>
                  </a:cubicBezTo>
                  <a:cubicBezTo>
                    <a:pt x="7" y="80"/>
                    <a:pt x="5" y="80"/>
                    <a:pt x="4" y="78"/>
                  </a:cubicBezTo>
                  <a:cubicBezTo>
                    <a:pt x="4" y="76"/>
                    <a:pt x="6" y="66"/>
                    <a:pt x="5" y="6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Oval 2387"/>
            <p:cNvSpPr>
              <a:spLocks noChangeArrowheads="1"/>
            </p:cNvSpPr>
            <p:nvPr/>
          </p:nvSpPr>
          <p:spPr bwMode="auto">
            <a:xfrm>
              <a:off x="1458038" y="3518415"/>
              <a:ext cx="10237" cy="10237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Oval 2388"/>
            <p:cNvSpPr>
              <a:spLocks noChangeArrowheads="1"/>
            </p:cNvSpPr>
            <p:nvPr/>
          </p:nvSpPr>
          <p:spPr bwMode="auto">
            <a:xfrm>
              <a:off x="1458038" y="3590078"/>
              <a:ext cx="10237" cy="11700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Oval 2389"/>
            <p:cNvSpPr>
              <a:spLocks noChangeArrowheads="1"/>
            </p:cNvSpPr>
            <p:nvPr/>
          </p:nvSpPr>
          <p:spPr bwMode="auto">
            <a:xfrm>
              <a:off x="1458038" y="3670516"/>
              <a:ext cx="10237" cy="10237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Oval 2390"/>
            <p:cNvSpPr>
              <a:spLocks noChangeArrowheads="1"/>
            </p:cNvSpPr>
            <p:nvPr/>
          </p:nvSpPr>
          <p:spPr bwMode="auto">
            <a:xfrm>
              <a:off x="1465351" y="3767043"/>
              <a:ext cx="10237" cy="14625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2391"/>
            <p:cNvSpPr/>
            <p:nvPr/>
          </p:nvSpPr>
          <p:spPr bwMode="auto">
            <a:xfrm>
              <a:off x="1386374" y="3690992"/>
              <a:ext cx="370016" cy="370016"/>
            </a:xfrm>
            <a:custGeom>
              <a:avLst/>
              <a:gdLst>
                <a:gd name="T0" fmla="*/ 0 w 253"/>
                <a:gd name="T1" fmla="*/ 109 h 253"/>
                <a:gd name="T2" fmla="*/ 139 w 253"/>
                <a:gd name="T3" fmla="*/ 253 h 253"/>
                <a:gd name="T4" fmla="*/ 253 w 253"/>
                <a:gd name="T5" fmla="*/ 151 h 253"/>
                <a:gd name="T6" fmla="*/ 113 w 253"/>
                <a:gd name="T7" fmla="*/ 0 h 253"/>
                <a:gd name="T8" fmla="*/ 0 w 253"/>
                <a:gd name="T9" fmla="*/ 10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53">
                  <a:moveTo>
                    <a:pt x="0" y="109"/>
                  </a:moveTo>
                  <a:lnTo>
                    <a:pt x="139" y="253"/>
                  </a:lnTo>
                  <a:lnTo>
                    <a:pt x="253" y="151"/>
                  </a:lnTo>
                  <a:lnTo>
                    <a:pt x="113" y="0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9E7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2392"/>
            <p:cNvSpPr/>
            <p:nvPr/>
          </p:nvSpPr>
          <p:spPr bwMode="auto">
            <a:xfrm>
              <a:off x="1414163" y="3731942"/>
              <a:ext cx="296891" cy="291041"/>
            </a:xfrm>
            <a:custGeom>
              <a:avLst/>
              <a:gdLst>
                <a:gd name="T0" fmla="*/ 87 w 203"/>
                <a:gd name="T1" fmla="*/ 0 h 199"/>
                <a:gd name="T2" fmla="*/ 0 w 203"/>
                <a:gd name="T3" fmla="*/ 81 h 199"/>
                <a:gd name="T4" fmla="*/ 120 w 203"/>
                <a:gd name="T5" fmla="*/ 199 h 199"/>
                <a:gd name="T6" fmla="*/ 203 w 203"/>
                <a:gd name="T7" fmla="*/ 123 h 199"/>
                <a:gd name="T8" fmla="*/ 203 w 203"/>
                <a:gd name="T9" fmla="*/ 109 h 199"/>
                <a:gd name="T10" fmla="*/ 191 w 203"/>
                <a:gd name="T11" fmla="*/ 109 h 199"/>
                <a:gd name="T12" fmla="*/ 87 w 203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199">
                  <a:moveTo>
                    <a:pt x="87" y="0"/>
                  </a:moveTo>
                  <a:lnTo>
                    <a:pt x="0" y="81"/>
                  </a:lnTo>
                  <a:lnTo>
                    <a:pt x="120" y="199"/>
                  </a:lnTo>
                  <a:lnTo>
                    <a:pt x="203" y="123"/>
                  </a:lnTo>
                  <a:lnTo>
                    <a:pt x="203" y="109"/>
                  </a:lnTo>
                  <a:lnTo>
                    <a:pt x="191" y="10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2393"/>
            <p:cNvSpPr/>
            <p:nvPr/>
          </p:nvSpPr>
          <p:spPr bwMode="auto">
            <a:xfrm>
              <a:off x="1427325" y="3736329"/>
              <a:ext cx="93601" cy="86288"/>
            </a:xfrm>
            <a:custGeom>
              <a:avLst/>
              <a:gdLst>
                <a:gd name="T0" fmla="*/ 31 w 64"/>
                <a:gd name="T1" fmla="*/ 9 h 59"/>
                <a:gd name="T2" fmla="*/ 26 w 64"/>
                <a:gd name="T3" fmla="*/ 4 h 59"/>
                <a:gd name="T4" fmla="*/ 5 w 64"/>
                <a:gd name="T5" fmla="*/ 21 h 59"/>
                <a:gd name="T6" fmla="*/ 9 w 64"/>
                <a:gd name="T7" fmla="*/ 28 h 59"/>
                <a:gd name="T8" fmla="*/ 0 w 64"/>
                <a:gd name="T9" fmla="*/ 40 h 59"/>
                <a:gd name="T10" fmla="*/ 19 w 64"/>
                <a:gd name="T11" fmla="*/ 59 h 59"/>
                <a:gd name="T12" fmla="*/ 64 w 64"/>
                <a:gd name="T13" fmla="*/ 19 h 59"/>
                <a:gd name="T14" fmla="*/ 45 w 64"/>
                <a:gd name="T15" fmla="*/ 0 h 59"/>
                <a:gd name="T16" fmla="*/ 31 w 64"/>
                <a:gd name="T1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9">
                  <a:moveTo>
                    <a:pt x="31" y="9"/>
                  </a:moveTo>
                  <a:lnTo>
                    <a:pt x="26" y="4"/>
                  </a:lnTo>
                  <a:lnTo>
                    <a:pt x="5" y="21"/>
                  </a:lnTo>
                  <a:lnTo>
                    <a:pt x="9" y="28"/>
                  </a:lnTo>
                  <a:lnTo>
                    <a:pt x="0" y="40"/>
                  </a:lnTo>
                  <a:lnTo>
                    <a:pt x="19" y="59"/>
                  </a:lnTo>
                  <a:lnTo>
                    <a:pt x="64" y="19"/>
                  </a:lnTo>
                  <a:lnTo>
                    <a:pt x="45" y="0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DF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2394"/>
            <p:cNvSpPr/>
            <p:nvPr/>
          </p:nvSpPr>
          <p:spPr bwMode="auto">
            <a:xfrm>
              <a:off x="1440488" y="3794830"/>
              <a:ext cx="80438" cy="76051"/>
            </a:xfrm>
            <a:custGeom>
              <a:avLst/>
              <a:gdLst>
                <a:gd name="T0" fmla="*/ 0 w 55"/>
                <a:gd name="T1" fmla="*/ 43 h 52"/>
                <a:gd name="T2" fmla="*/ 10 w 55"/>
                <a:gd name="T3" fmla="*/ 52 h 52"/>
                <a:gd name="T4" fmla="*/ 55 w 55"/>
                <a:gd name="T5" fmla="*/ 9 h 52"/>
                <a:gd name="T6" fmla="*/ 48 w 55"/>
                <a:gd name="T7" fmla="*/ 0 h 52"/>
                <a:gd name="T8" fmla="*/ 0 w 55"/>
                <a:gd name="T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2">
                  <a:moveTo>
                    <a:pt x="0" y="43"/>
                  </a:moveTo>
                  <a:lnTo>
                    <a:pt x="10" y="52"/>
                  </a:lnTo>
                  <a:lnTo>
                    <a:pt x="55" y="9"/>
                  </a:lnTo>
                  <a:lnTo>
                    <a:pt x="48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2395"/>
            <p:cNvSpPr/>
            <p:nvPr/>
          </p:nvSpPr>
          <p:spPr bwMode="auto">
            <a:xfrm>
              <a:off x="1468275" y="3794830"/>
              <a:ext cx="100914" cy="96526"/>
            </a:xfrm>
            <a:custGeom>
              <a:avLst/>
              <a:gdLst>
                <a:gd name="T0" fmla="*/ 0 w 69"/>
                <a:gd name="T1" fmla="*/ 61 h 66"/>
                <a:gd name="T2" fmla="*/ 5 w 69"/>
                <a:gd name="T3" fmla="*/ 66 h 66"/>
                <a:gd name="T4" fmla="*/ 69 w 69"/>
                <a:gd name="T5" fmla="*/ 5 h 66"/>
                <a:gd name="T6" fmla="*/ 64 w 69"/>
                <a:gd name="T7" fmla="*/ 0 h 66"/>
                <a:gd name="T8" fmla="*/ 0 w 69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6">
                  <a:moveTo>
                    <a:pt x="0" y="61"/>
                  </a:moveTo>
                  <a:lnTo>
                    <a:pt x="5" y="66"/>
                  </a:lnTo>
                  <a:lnTo>
                    <a:pt x="69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2396"/>
            <p:cNvSpPr/>
            <p:nvPr/>
          </p:nvSpPr>
          <p:spPr bwMode="auto">
            <a:xfrm>
              <a:off x="1478514" y="3807993"/>
              <a:ext cx="100914" cy="97988"/>
            </a:xfrm>
            <a:custGeom>
              <a:avLst/>
              <a:gdLst>
                <a:gd name="T0" fmla="*/ 0 w 69"/>
                <a:gd name="T1" fmla="*/ 62 h 67"/>
                <a:gd name="T2" fmla="*/ 5 w 69"/>
                <a:gd name="T3" fmla="*/ 67 h 67"/>
                <a:gd name="T4" fmla="*/ 69 w 69"/>
                <a:gd name="T5" fmla="*/ 5 h 67"/>
                <a:gd name="T6" fmla="*/ 64 w 69"/>
                <a:gd name="T7" fmla="*/ 0 h 67"/>
                <a:gd name="T8" fmla="*/ 0 w 69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0" y="62"/>
                  </a:moveTo>
                  <a:lnTo>
                    <a:pt x="5" y="67"/>
                  </a:lnTo>
                  <a:lnTo>
                    <a:pt x="69" y="5"/>
                  </a:lnTo>
                  <a:lnTo>
                    <a:pt x="64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2397"/>
            <p:cNvSpPr/>
            <p:nvPr/>
          </p:nvSpPr>
          <p:spPr bwMode="auto">
            <a:xfrm>
              <a:off x="1493138" y="3822618"/>
              <a:ext cx="99451" cy="96526"/>
            </a:xfrm>
            <a:custGeom>
              <a:avLst/>
              <a:gdLst>
                <a:gd name="T0" fmla="*/ 0 w 68"/>
                <a:gd name="T1" fmla="*/ 61 h 66"/>
                <a:gd name="T2" fmla="*/ 5 w 68"/>
                <a:gd name="T3" fmla="*/ 66 h 66"/>
                <a:gd name="T4" fmla="*/ 68 w 68"/>
                <a:gd name="T5" fmla="*/ 5 h 66"/>
                <a:gd name="T6" fmla="*/ 64 w 68"/>
                <a:gd name="T7" fmla="*/ 0 h 66"/>
                <a:gd name="T8" fmla="*/ 0 w 68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0" y="61"/>
                  </a:moveTo>
                  <a:lnTo>
                    <a:pt x="5" y="66"/>
                  </a:lnTo>
                  <a:lnTo>
                    <a:pt x="68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2398"/>
            <p:cNvSpPr/>
            <p:nvPr/>
          </p:nvSpPr>
          <p:spPr bwMode="auto">
            <a:xfrm>
              <a:off x="1506301" y="3835781"/>
              <a:ext cx="100914" cy="93601"/>
            </a:xfrm>
            <a:custGeom>
              <a:avLst/>
              <a:gdLst>
                <a:gd name="T0" fmla="*/ 0 w 69"/>
                <a:gd name="T1" fmla="*/ 59 h 64"/>
                <a:gd name="T2" fmla="*/ 5 w 69"/>
                <a:gd name="T3" fmla="*/ 64 h 64"/>
                <a:gd name="T4" fmla="*/ 69 w 69"/>
                <a:gd name="T5" fmla="*/ 3 h 64"/>
                <a:gd name="T6" fmla="*/ 64 w 69"/>
                <a:gd name="T7" fmla="*/ 0 h 64"/>
                <a:gd name="T8" fmla="*/ 0 w 69"/>
                <a:gd name="T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0" y="59"/>
                  </a:moveTo>
                  <a:lnTo>
                    <a:pt x="5" y="64"/>
                  </a:lnTo>
                  <a:lnTo>
                    <a:pt x="69" y="3"/>
                  </a:lnTo>
                  <a:lnTo>
                    <a:pt x="64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2399"/>
            <p:cNvSpPr/>
            <p:nvPr/>
          </p:nvSpPr>
          <p:spPr bwMode="auto">
            <a:xfrm>
              <a:off x="1520926" y="3846018"/>
              <a:ext cx="96526" cy="97988"/>
            </a:xfrm>
            <a:custGeom>
              <a:avLst/>
              <a:gdLst>
                <a:gd name="T0" fmla="*/ 0 w 66"/>
                <a:gd name="T1" fmla="*/ 62 h 67"/>
                <a:gd name="T2" fmla="*/ 2 w 66"/>
                <a:gd name="T3" fmla="*/ 67 h 67"/>
                <a:gd name="T4" fmla="*/ 66 w 66"/>
                <a:gd name="T5" fmla="*/ 5 h 67"/>
                <a:gd name="T6" fmla="*/ 64 w 66"/>
                <a:gd name="T7" fmla="*/ 0 h 67"/>
                <a:gd name="T8" fmla="*/ 0 w 66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62"/>
                  </a:moveTo>
                  <a:lnTo>
                    <a:pt x="2" y="67"/>
                  </a:lnTo>
                  <a:lnTo>
                    <a:pt x="66" y="5"/>
                  </a:lnTo>
                  <a:lnTo>
                    <a:pt x="64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2400"/>
            <p:cNvSpPr/>
            <p:nvPr/>
          </p:nvSpPr>
          <p:spPr bwMode="auto">
            <a:xfrm>
              <a:off x="1531163" y="3860644"/>
              <a:ext cx="99451" cy="96526"/>
            </a:xfrm>
            <a:custGeom>
              <a:avLst/>
              <a:gdLst>
                <a:gd name="T0" fmla="*/ 0 w 68"/>
                <a:gd name="T1" fmla="*/ 61 h 66"/>
                <a:gd name="T2" fmla="*/ 5 w 68"/>
                <a:gd name="T3" fmla="*/ 66 h 66"/>
                <a:gd name="T4" fmla="*/ 68 w 68"/>
                <a:gd name="T5" fmla="*/ 5 h 66"/>
                <a:gd name="T6" fmla="*/ 64 w 68"/>
                <a:gd name="T7" fmla="*/ 0 h 66"/>
                <a:gd name="T8" fmla="*/ 0 w 68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0" y="61"/>
                  </a:moveTo>
                  <a:lnTo>
                    <a:pt x="5" y="66"/>
                  </a:lnTo>
                  <a:lnTo>
                    <a:pt x="68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2401"/>
            <p:cNvSpPr/>
            <p:nvPr/>
          </p:nvSpPr>
          <p:spPr bwMode="auto">
            <a:xfrm>
              <a:off x="1544326" y="3873806"/>
              <a:ext cx="100914" cy="97988"/>
            </a:xfrm>
            <a:custGeom>
              <a:avLst/>
              <a:gdLst>
                <a:gd name="T0" fmla="*/ 0 w 69"/>
                <a:gd name="T1" fmla="*/ 62 h 67"/>
                <a:gd name="T2" fmla="*/ 5 w 69"/>
                <a:gd name="T3" fmla="*/ 67 h 67"/>
                <a:gd name="T4" fmla="*/ 69 w 69"/>
                <a:gd name="T5" fmla="*/ 5 h 67"/>
                <a:gd name="T6" fmla="*/ 64 w 69"/>
                <a:gd name="T7" fmla="*/ 0 h 67"/>
                <a:gd name="T8" fmla="*/ 0 w 69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0" y="62"/>
                  </a:moveTo>
                  <a:lnTo>
                    <a:pt x="5" y="67"/>
                  </a:lnTo>
                  <a:lnTo>
                    <a:pt x="69" y="5"/>
                  </a:lnTo>
                  <a:lnTo>
                    <a:pt x="64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2402"/>
            <p:cNvSpPr/>
            <p:nvPr/>
          </p:nvSpPr>
          <p:spPr bwMode="auto">
            <a:xfrm>
              <a:off x="1558952" y="3888431"/>
              <a:ext cx="99451" cy="96526"/>
            </a:xfrm>
            <a:custGeom>
              <a:avLst/>
              <a:gdLst>
                <a:gd name="T0" fmla="*/ 0 w 68"/>
                <a:gd name="T1" fmla="*/ 61 h 66"/>
                <a:gd name="T2" fmla="*/ 5 w 68"/>
                <a:gd name="T3" fmla="*/ 66 h 66"/>
                <a:gd name="T4" fmla="*/ 68 w 68"/>
                <a:gd name="T5" fmla="*/ 5 h 66"/>
                <a:gd name="T6" fmla="*/ 64 w 68"/>
                <a:gd name="T7" fmla="*/ 0 h 66"/>
                <a:gd name="T8" fmla="*/ 0 w 68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0" y="61"/>
                  </a:moveTo>
                  <a:lnTo>
                    <a:pt x="5" y="66"/>
                  </a:lnTo>
                  <a:lnTo>
                    <a:pt x="68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2403"/>
            <p:cNvSpPr/>
            <p:nvPr/>
          </p:nvSpPr>
          <p:spPr bwMode="auto">
            <a:xfrm>
              <a:off x="1614527" y="3756805"/>
              <a:ext cx="137476" cy="131626"/>
            </a:xfrm>
            <a:custGeom>
              <a:avLst/>
              <a:gdLst>
                <a:gd name="T0" fmla="*/ 27 w 40"/>
                <a:gd name="T1" fmla="*/ 0 h 38"/>
                <a:gd name="T2" fmla="*/ 23 w 40"/>
                <a:gd name="T3" fmla="*/ 6 h 38"/>
                <a:gd name="T4" fmla="*/ 13 w 40"/>
                <a:gd name="T5" fmla="*/ 6 h 38"/>
                <a:gd name="T6" fmla="*/ 4 w 40"/>
                <a:gd name="T7" fmla="*/ 13 h 38"/>
                <a:gd name="T8" fmla="*/ 3 w 40"/>
                <a:gd name="T9" fmla="*/ 19 h 38"/>
                <a:gd name="T10" fmla="*/ 0 w 40"/>
                <a:gd name="T11" fmla="*/ 28 h 38"/>
                <a:gd name="T12" fmla="*/ 0 w 40"/>
                <a:gd name="T13" fmla="*/ 35 h 38"/>
                <a:gd name="T14" fmla="*/ 4 w 40"/>
                <a:gd name="T15" fmla="*/ 38 h 38"/>
                <a:gd name="T16" fmla="*/ 21 w 40"/>
                <a:gd name="T17" fmla="*/ 32 h 38"/>
                <a:gd name="T18" fmla="*/ 32 w 40"/>
                <a:gd name="T19" fmla="*/ 23 h 38"/>
                <a:gd name="T20" fmla="*/ 33 w 40"/>
                <a:gd name="T21" fmla="*/ 14 h 38"/>
                <a:gd name="T22" fmla="*/ 40 w 40"/>
                <a:gd name="T23" fmla="*/ 6 h 38"/>
                <a:gd name="T24" fmla="*/ 38 w 40"/>
                <a:gd name="T25" fmla="*/ 3 h 38"/>
                <a:gd name="T26" fmla="*/ 27 w 4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8">
                  <a:moveTo>
                    <a:pt x="27" y="0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3" y="37"/>
                    <a:pt x="4" y="38"/>
                  </a:cubicBezTo>
                  <a:cubicBezTo>
                    <a:pt x="5" y="38"/>
                    <a:pt x="21" y="32"/>
                    <a:pt x="21" y="3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3"/>
                    <a:pt x="38" y="3"/>
                    <a:pt x="38" y="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2404"/>
            <p:cNvSpPr/>
            <p:nvPr/>
          </p:nvSpPr>
          <p:spPr bwMode="auto">
            <a:xfrm>
              <a:off x="5556004" y="5008718"/>
              <a:ext cx="190127" cy="30713"/>
            </a:xfrm>
            <a:custGeom>
              <a:avLst/>
              <a:gdLst>
                <a:gd name="T0" fmla="*/ 0 w 55"/>
                <a:gd name="T1" fmla="*/ 2 h 9"/>
                <a:gd name="T2" fmla="*/ 0 w 55"/>
                <a:gd name="T3" fmla="*/ 7 h 9"/>
                <a:gd name="T4" fmla="*/ 32 w 55"/>
                <a:gd name="T5" fmla="*/ 9 h 9"/>
                <a:gd name="T6" fmla="*/ 55 w 55"/>
                <a:gd name="T7" fmla="*/ 5 h 9"/>
                <a:gd name="T8" fmla="*/ 55 w 55"/>
                <a:gd name="T9" fmla="*/ 0 h 9"/>
                <a:gd name="T10" fmla="*/ 32 w 55"/>
                <a:gd name="T11" fmla="*/ 4 h 9"/>
                <a:gd name="T12" fmla="*/ 0 w 55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9">
                  <a:moveTo>
                    <a:pt x="0" y="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1" y="9"/>
                    <a:pt x="32" y="9"/>
                  </a:cubicBezTo>
                  <a:cubicBezTo>
                    <a:pt x="43" y="9"/>
                    <a:pt x="55" y="5"/>
                    <a:pt x="55" y="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43" y="4"/>
                    <a:pt x="32" y="4"/>
                  </a:cubicBezTo>
                  <a:cubicBezTo>
                    <a:pt x="21" y="4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2405"/>
            <p:cNvSpPr/>
            <p:nvPr/>
          </p:nvSpPr>
          <p:spPr bwMode="auto">
            <a:xfrm>
              <a:off x="5556004" y="4957530"/>
              <a:ext cx="187202" cy="58501"/>
            </a:xfrm>
            <a:custGeom>
              <a:avLst/>
              <a:gdLst>
                <a:gd name="T0" fmla="*/ 46 w 54"/>
                <a:gd name="T1" fmla="*/ 1 h 17"/>
                <a:gd name="T2" fmla="*/ 6 w 54"/>
                <a:gd name="T3" fmla="*/ 0 h 17"/>
                <a:gd name="T4" fmla="*/ 1 w 54"/>
                <a:gd name="T5" fmla="*/ 14 h 17"/>
                <a:gd name="T6" fmla="*/ 0 w 54"/>
                <a:gd name="T7" fmla="*/ 17 h 17"/>
                <a:gd name="T8" fmla="*/ 32 w 54"/>
                <a:gd name="T9" fmla="*/ 6 h 17"/>
                <a:gd name="T10" fmla="*/ 54 w 54"/>
                <a:gd name="T11" fmla="*/ 15 h 17"/>
                <a:gd name="T12" fmla="*/ 46 w 54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7">
                  <a:moveTo>
                    <a:pt x="4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10"/>
                    <a:pt x="1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5" y="7"/>
                    <a:pt x="32" y="6"/>
                  </a:cubicBezTo>
                  <a:cubicBezTo>
                    <a:pt x="50" y="6"/>
                    <a:pt x="54" y="15"/>
                    <a:pt x="54" y="15"/>
                  </a:cubicBezTo>
                  <a:cubicBezTo>
                    <a:pt x="54" y="15"/>
                    <a:pt x="51" y="3"/>
                    <a:pt x="46" y="1"/>
                  </a:cubicBezTo>
                  <a:close/>
                </a:path>
              </a:pathLst>
            </a:custGeom>
            <a:solidFill>
              <a:srgbClr val="5AA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2406"/>
            <p:cNvSpPr/>
            <p:nvPr/>
          </p:nvSpPr>
          <p:spPr bwMode="auto">
            <a:xfrm>
              <a:off x="5556004" y="4978005"/>
              <a:ext cx="187202" cy="45338"/>
            </a:xfrm>
            <a:custGeom>
              <a:avLst/>
              <a:gdLst>
                <a:gd name="T0" fmla="*/ 32 w 54"/>
                <a:gd name="T1" fmla="*/ 0 h 13"/>
                <a:gd name="T2" fmla="*/ 0 w 54"/>
                <a:gd name="T3" fmla="*/ 11 h 13"/>
                <a:gd name="T4" fmla="*/ 32 w 54"/>
                <a:gd name="T5" fmla="*/ 13 h 13"/>
                <a:gd name="T6" fmla="*/ 54 w 54"/>
                <a:gd name="T7" fmla="*/ 9 h 13"/>
                <a:gd name="T8" fmla="*/ 32 w 5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">
                  <a:moveTo>
                    <a:pt x="32" y="0"/>
                  </a:moveTo>
                  <a:cubicBezTo>
                    <a:pt x="15" y="1"/>
                    <a:pt x="0" y="11"/>
                    <a:pt x="0" y="11"/>
                  </a:cubicBezTo>
                  <a:cubicBezTo>
                    <a:pt x="0" y="11"/>
                    <a:pt x="21" y="13"/>
                    <a:pt x="32" y="13"/>
                  </a:cubicBezTo>
                  <a:cubicBezTo>
                    <a:pt x="43" y="13"/>
                    <a:pt x="54" y="9"/>
                    <a:pt x="54" y="9"/>
                  </a:cubicBezTo>
                  <a:cubicBezTo>
                    <a:pt x="54" y="9"/>
                    <a:pt x="50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2407"/>
            <p:cNvSpPr/>
            <p:nvPr/>
          </p:nvSpPr>
          <p:spPr bwMode="auto">
            <a:xfrm>
              <a:off x="5262038" y="5008718"/>
              <a:ext cx="200364" cy="30713"/>
            </a:xfrm>
            <a:custGeom>
              <a:avLst/>
              <a:gdLst>
                <a:gd name="T0" fmla="*/ 0 w 58"/>
                <a:gd name="T1" fmla="*/ 0 h 9"/>
                <a:gd name="T2" fmla="*/ 0 w 58"/>
                <a:gd name="T3" fmla="*/ 5 h 9"/>
                <a:gd name="T4" fmla="*/ 29 w 58"/>
                <a:gd name="T5" fmla="*/ 9 h 9"/>
                <a:gd name="T6" fmla="*/ 58 w 58"/>
                <a:gd name="T7" fmla="*/ 7 h 9"/>
                <a:gd name="T8" fmla="*/ 58 w 58"/>
                <a:gd name="T9" fmla="*/ 2 h 9"/>
                <a:gd name="T10" fmla="*/ 28 w 58"/>
                <a:gd name="T11" fmla="*/ 4 h 9"/>
                <a:gd name="T12" fmla="*/ 0 w 5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9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8" y="9"/>
                    <a:pt x="29" y="9"/>
                  </a:cubicBezTo>
                  <a:cubicBezTo>
                    <a:pt x="40" y="9"/>
                    <a:pt x="58" y="7"/>
                    <a:pt x="58" y="7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39" y="4"/>
                    <a:pt x="28" y="4"/>
                  </a:cubicBezTo>
                  <a:cubicBezTo>
                    <a:pt x="18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2408"/>
            <p:cNvSpPr/>
            <p:nvPr/>
          </p:nvSpPr>
          <p:spPr bwMode="auto">
            <a:xfrm>
              <a:off x="5259113" y="4957530"/>
              <a:ext cx="206214" cy="58501"/>
            </a:xfrm>
            <a:custGeom>
              <a:avLst/>
              <a:gdLst>
                <a:gd name="T0" fmla="*/ 49 w 60"/>
                <a:gd name="T1" fmla="*/ 0 h 17"/>
                <a:gd name="T2" fmla="*/ 9 w 60"/>
                <a:gd name="T3" fmla="*/ 1 h 17"/>
                <a:gd name="T4" fmla="*/ 0 w 60"/>
                <a:gd name="T5" fmla="*/ 15 h 17"/>
                <a:gd name="T6" fmla="*/ 29 w 60"/>
                <a:gd name="T7" fmla="*/ 6 h 17"/>
                <a:gd name="T8" fmla="*/ 60 w 60"/>
                <a:gd name="T9" fmla="*/ 17 h 17"/>
                <a:gd name="T10" fmla="*/ 59 w 60"/>
                <a:gd name="T11" fmla="*/ 14 h 17"/>
                <a:gd name="T12" fmla="*/ 49 w 6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7">
                  <a:moveTo>
                    <a:pt x="49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3" y="3"/>
                    <a:pt x="0" y="15"/>
                    <a:pt x="0" y="15"/>
                  </a:cubicBezTo>
                  <a:cubicBezTo>
                    <a:pt x="0" y="15"/>
                    <a:pt x="12" y="6"/>
                    <a:pt x="29" y="6"/>
                  </a:cubicBezTo>
                  <a:cubicBezTo>
                    <a:pt x="47" y="7"/>
                    <a:pt x="60" y="17"/>
                    <a:pt x="60" y="17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5AA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2409"/>
            <p:cNvSpPr/>
            <p:nvPr/>
          </p:nvSpPr>
          <p:spPr bwMode="auto">
            <a:xfrm>
              <a:off x="5259113" y="4978005"/>
              <a:ext cx="206214" cy="45338"/>
            </a:xfrm>
            <a:custGeom>
              <a:avLst/>
              <a:gdLst>
                <a:gd name="T0" fmla="*/ 0 w 60"/>
                <a:gd name="T1" fmla="*/ 9 h 13"/>
                <a:gd name="T2" fmla="*/ 30 w 60"/>
                <a:gd name="T3" fmla="*/ 13 h 13"/>
                <a:gd name="T4" fmla="*/ 60 w 60"/>
                <a:gd name="T5" fmla="*/ 11 h 13"/>
                <a:gd name="T6" fmla="*/ 29 w 60"/>
                <a:gd name="T7" fmla="*/ 0 h 13"/>
                <a:gd name="T8" fmla="*/ 0 w 6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3">
                  <a:moveTo>
                    <a:pt x="0" y="9"/>
                  </a:moveTo>
                  <a:cubicBezTo>
                    <a:pt x="0" y="9"/>
                    <a:pt x="19" y="13"/>
                    <a:pt x="30" y="13"/>
                  </a:cubicBezTo>
                  <a:cubicBezTo>
                    <a:pt x="41" y="13"/>
                    <a:pt x="60" y="11"/>
                    <a:pt x="60" y="11"/>
                  </a:cubicBezTo>
                  <a:cubicBezTo>
                    <a:pt x="60" y="11"/>
                    <a:pt x="47" y="1"/>
                    <a:pt x="29" y="0"/>
                  </a:cubicBezTo>
                  <a:cubicBezTo>
                    <a:pt x="12" y="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2410"/>
            <p:cNvSpPr/>
            <p:nvPr/>
          </p:nvSpPr>
          <p:spPr bwMode="auto">
            <a:xfrm>
              <a:off x="5259113" y="3992270"/>
              <a:ext cx="228152" cy="975497"/>
            </a:xfrm>
            <a:custGeom>
              <a:avLst/>
              <a:gdLst>
                <a:gd name="T0" fmla="*/ 49 w 66"/>
                <a:gd name="T1" fmla="*/ 15 h 282"/>
                <a:gd name="T2" fmla="*/ 36 w 66"/>
                <a:gd name="T3" fmla="*/ 14 h 282"/>
                <a:gd name="T4" fmla="*/ 9 w 66"/>
                <a:gd name="T5" fmla="*/ 10 h 282"/>
                <a:gd name="T6" fmla="*/ 1 w 66"/>
                <a:gd name="T7" fmla="*/ 2 h 282"/>
                <a:gd name="T8" fmla="*/ 0 w 66"/>
                <a:gd name="T9" fmla="*/ 0 h 282"/>
                <a:gd name="T10" fmla="*/ 0 w 66"/>
                <a:gd name="T11" fmla="*/ 24 h 282"/>
                <a:gd name="T12" fmla="*/ 5 w 66"/>
                <a:gd name="T13" fmla="*/ 120 h 282"/>
                <a:gd name="T14" fmla="*/ 4 w 66"/>
                <a:gd name="T15" fmla="*/ 282 h 282"/>
                <a:gd name="T16" fmla="*/ 31 w 66"/>
                <a:gd name="T17" fmla="*/ 281 h 282"/>
                <a:gd name="T18" fmla="*/ 40 w 66"/>
                <a:gd name="T19" fmla="*/ 279 h 282"/>
                <a:gd name="T20" fmla="*/ 43 w 66"/>
                <a:gd name="T21" fmla="*/ 279 h 282"/>
                <a:gd name="T22" fmla="*/ 46 w 66"/>
                <a:gd name="T23" fmla="*/ 263 h 282"/>
                <a:gd name="T24" fmla="*/ 51 w 66"/>
                <a:gd name="T25" fmla="*/ 244 h 282"/>
                <a:gd name="T26" fmla="*/ 54 w 66"/>
                <a:gd name="T27" fmla="*/ 230 h 282"/>
                <a:gd name="T28" fmla="*/ 55 w 66"/>
                <a:gd name="T29" fmla="*/ 217 h 282"/>
                <a:gd name="T30" fmla="*/ 55 w 66"/>
                <a:gd name="T31" fmla="*/ 205 h 282"/>
                <a:gd name="T32" fmla="*/ 55 w 66"/>
                <a:gd name="T33" fmla="*/ 190 h 282"/>
                <a:gd name="T34" fmla="*/ 52 w 66"/>
                <a:gd name="T35" fmla="*/ 174 h 282"/>
                <a:gd name="T36" fmla="*/ 49 w 66"/>
                <a:gd name="T37" fmla="*/ 164 h 282"/>
                <a:gd name="T38" fmla="*/ 50 w 66"/>
                <a:gd name="T39" fmla="*/ 156 h 282"/>
                <a:gd name="T40" fmla="*/ 54 w 66"/>
                <a:gd name="T41" fmla="*/ 152 h 282"/>
                <a:gd name="T42" fmla="*/ 56 w 66"/>
                <a:gd name="T43" fmla="*/ 146 h 282"/>
                <a:gd name="T44" fmla="*/ 57 w 66"/>
                <a:gd name="T45" fmla="*/ 136 h 282"/>
                <a:gd name="T46" fmla="*/ 56 w 66"/>
                <a:gd name="T47" fmla="*/ 126 h 282"/>
                <a:gd name="T48" fmla="*/ 57 w 66"/>
                <a:gd name="T49" fmla="*/ 114 h 282"/>
                <a:gd name="T50" fmla="*/ 58 w 66"/>
                <a:gd name="T51" fmla="*/ 91 h 282"/>
                <a:gd name="T52" fmla="*/ 58 w 66"/>
                <a:gd name="T53" fmla="*/ 73 h 282"/>
                <a:gd name="T54" fmla="*/ 58 w 66"/>
                <a:gd name="T55" fmla="*/ 58 h 282"/>
                <a:gd name="T56" fmla="*/ 59 w 66"/>
                <a:gd name="T57" fmla="*/ 43 h 282"/>
                <a:gd name="T58" fmla="*/ 62 w 66"/>
                <a:gd name="T59" fmla="*/ 30 h 282"/>
                <a:gd name="T60" fmla="*/ 65 w 66"/>
                <a:gd name="T61" fmla="*/ 18 h 282"/>
                <a:gd name="T62" fmla="*/ 66 w 66"/>
                <a:gd name="T63" fmla="*/ 15 h 282"/>
                <a:gd name="T64" fmla="*/ 49 w 66"/>
                <a:gd name="T65" fmla="*/ 1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282">
                  <a:moveTo>
                    <a:pt x="49" y="15"/>
                  </a:moveTo>
                  <a:cubicBezTo>
                    <a:pt x="45" y="15"/>
                    <a:pt x="39" y="14"/>
                    <a:pt x="36" y="14"/>
                  </a:cubicBezTo>
                  <a:cubicBezTo>
                    <a:pt x="33" y="13"/>
                    <a:pt x="12" y="11"/>
                    <a:pt x="9" y="10"/>
                  </a:cubicBezTo>
                  <a:cubicBezTo>
                    <a:pt x="5" y="9"/>
                    <a:pt x="2" y="5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9"/>
                    <a:pt x="0" y="18"/>
                    <a:pt x="0" y="24"/>
                  </a:cubicBezTo>
                  <a:cubicBezTo>
                    <a:pt x="1" y="30"/>
                    <a:pt x="4" y="89"/>
                    <a:pt x="5" y="120"/>
                  </a:cubicBezTo>
                  <a:cubicBezTo>
                    <a:pt x="5" y="150"/>
                    <a:pt x="4" y="282"/>
                    <a:pt x="4" y="282"/>
                  </a:cubicBezTo>
                  <a:cubicBezTo>
                    <a:pt x="4" y="282"/>
                    <a:pt x="23" y="282"/>
                    <a:pt x="31" y="281"/>
                  </a:cubicBezTo>
                  <a:cubicBezTo>
                    <a:pt x="36" y="281"/>
                    <a:pt x="36" y="279"/>
                    <a:pt x="40" y="279"/>
                  </a:cubicBezTo>
                  <a:cubicBezTo>
                    <a:pt x="41" y="279"/>
                    <a:pt x="42" y="279"/>
                    <a:pt x="43" y="279"/>
                  </a:cubicBezTo>
                  <a:cubicBezTo>
                    <a:pt x="43" y="273"/>
                    <a:pt x="46" y="266"/>
                    <a:pt x="46" y="263"/>
                  </a:cubicBezTo>
                  <a:cubicBezTo>
                    <a:pt x="48" y="258"/>
                    <a:pt x="50" y="247"/>
                    <a:pt x="51" y="244"/>
                  </a:cubicBezTo>
                  <a:cubicBezTo>
                    <a:pt x="52" y="240"/>
                    <a:pt x="54" y="236"/>
                    <a:pt x="54" y="230"/>
                  </a:cubicBezTo>
                  <a:cubicBezTo>
                    <a:pt x="55" y="225"/>
                    <a:pt x="55" y="221"/>
                    <a:pt x="55" y="217"/>
                  </a:cubicBezTo>
                  <a:cubicBezTo>
                    <a:pt x="55" y="213"/>
                    <a:pt x="55" y="208"/>
                    <a:pt x="55" y="205"/>
                  </a:cubicBezTo>
                  <a:cubicBezTo>
                    <a:pt x="55" y="202"/>
                    <a:pt x="56" y="196"/>
                    <a:pt x="55" y="190"/>
                  </a:cubicBezTo>
                  <a:cubicBezTo>
                    <a:pt x="55" y="183"/>
                    <a:pt x="53" y="177"/>
                    <a:pt x="52" y="174"/>
                  </a:cubicBezTo>
                  <a:cubicBezTo>
                    <a:pt x="51" y="170"/>
                    <a:pt x="49" y="166"/>
                    <a:pt x="49" y="164"/>
                  </a:cubicBezTo>
                  <a:cubicBezTo>
                    <a:pt x="49" y="161"/>
                    <a:pt x="48" y="157"/>
                    <a:pt x="50" y="156"/>
                  </a:cubicBezTo>
                  <a:cubicBezTo>
                    <a:pt x="52" y="155"/>
                    <a:pt x="54" y="152"/>
                    <a:pt x="54" y="152"/>
                  </a:cubicBezTo>
                  <a:cubicBezTo>
                    <a:pt x="54" y="152"/>
                    <a:pt x="55" y="149"/>
                    <a:pt x="56" y="146"/>
                  </a:cubicBezTo>
                  <a:cubicBezTo>
                    <a:pt x="57" y="143"/>
                    <a:pt x="57" y="140"/>
                    <a:pt x="57" y="136"/>
                  </a:cubicBezTo>
                  <a:cubicBezTo>
                    <a:pt x="56" y="131"/>
                    <a:pt x="56" y="132"/>
                    <a:pt x="56" y="126"/>
                  </a:cubicBezTo>
                  <a:cubicBezTo>
                    <a:pt x="56" y="120"/>
                    <a:pt x="58" y="121"/>
                    <a:pt x="57" y="114"/>
                  </a:cubicBezTo>
                  <a:cubicBezTo>
                    <a:pt x="57" y="107"/>
                    <a:pt x="58" y="96"/>
                    <a:pt x="58" y="91"/>
                  </a:cubicBezTo>
                  <a:cubicBezTo>
                    <a:pt x="58" y="87"/>
                    <a:pt x="58" y="78"/>
                    <a:pt x="58" y="73"/>
                  </a:cubicBezTo>
                  <a:cubicBezTo>
                    <a:pt x="58" y="69"/>
                    <a:pt x="58" y="63"/>
                    <a:pt x="58" y="58"/>
                  </a:cubicBezTo>
                  <a:cubicBezTo>
                    <a:pt x="58" y="54"/>
                    <a:pt x="58" y="47"/>
                    <a:pt x="59" y="43"/>
                  </a:cubicBezTo>
                  <a:cubicBezTo>
                    <a:pt x="59" y="38"/>
                    <a:pt x="61" y="32"/>
                    <a:pt x="62" y="30"/>
                  </a:cubicBezTo>
                  <a:cubicBezTo>
                    <a:pt x="63" y="27"/>
                    <a:pt x="63" y="22"/>
                    <a:pt x="65" y="18"/>
                  </a:cubicBezTo>
                  <a:cubicBezTo>
                    <a:pt x="65" y="17"/>
                    <a:pt x="66" y="16"/>
                    <a:pt x="66" y="15"/>
                  </a:cubicBezTo>
                  <a:cubicBezTo>
                    <a:pt x="62" y="14"/>
                    <a:pt x="52" y="15"/>
                    <a:pt x="49" y="15"/>
                  </a:cubicBezTo>
                  <a:close/>
                </a:path>
              </a:pathLst>
            </a:custGeom>
            <a:solidFill>
              <a:srgbClr val="91B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2411"/>
            <p:cNvSpPr/>
            <p:nvPr/>
          </p:nvSpPr>
          <p:spPr bwMode="auto">
            <a:xfrm>
              <a:off x="5406828" y="4043458"/>
              <a:ext cx="111151" cy="924309"/>
            </a:xfrm>
            <a:custGeom>
              <a:avLst/>
              <a:gdLst>
                <a:gd name="T0" fmla="*/ 23 w 32"/>
                <a:gd name="T1" fmla="*/ 0 h 267"/>
                <a:gd name="T2" fmla="*/ 22 w 32"/>
                <a:gd name="T3" fmla="*/ 3 h 267"/>
                <a:gd name="T4" fmla="*/ 19 w 32"/>
                <a:gd name="T5" fmla="*/ 15 h 267"/>
                <a:gd name="T6" fmla="*/ 16 w 32"/>
                <a:gd name="T7" fmla="*/ 28 h 267"/>
                <a:gd name="T8" fmla="*/ 15 w 32"/>
                <a:gd name="T9" fmla="*/ 43 h 267"/>
                <a:gd name="T10" fmla="*/ 15 w 32"/>
                <a:gd name="T11" fmla="*/ 58 h 267"/>
                <a:gd name="T12" fmla="*/ 15 w 32"/>
                <a:gd name="T13" fmla="*/ 76 h 267"/>
                <a:gd name="T14" fmla="*/ 14 w 32"/>
                <a:gd name="T15" fmla="*/ 99 h 267"/>
                <a:gd name="T16" fmla="*/ 13 w 32"/>
                <a:gd name="T17" fmla="*/ 111 h 267"/>
                <a:gd name="T18" fmla="*/ 14 w 32"/>
                <a:gd name="T19" fmla="*/ 121 h 267"/>
                <a:gd name="T20" fmla="*/ 13 w 32"/>
                <a:gd name="T21" fmla="*/ 131 h 267"/>
                <a:gd name="T22" fmla="*/ 11 w 32"/>
                <a:gd name="T23" fmla="*/ 137 h 267"/>
                <a:gd name="T24" fmla="*/ 7 w 32"/>
                <a:gd name="T25" fmla="*/ 141 h 267"/>
                <a:gd name="T26" fmla="*/ 6 w 32"/>
                <a:gd name="T27" fmla="*/ 149 h 267"/>
                <a:gd name="T28" fmla="*/ 9 w 32"/>
                <a:gd name="T29" fmla="*/ 159 h 267"/>
                <a:gd name="T30" fmla="*/ 12 w 32"/>
                <a:gd name="T31" fmla="*/ 175 h 267"/>
                <a:gd name="T32" fmla="*/ 12 w 32"/>
                <a:gd name="T33" fmla="*/ 190 h 267"/>
                <a:gd name="T34" fmla="*/ 12 w 32"/>
                <a:gd name="T35" fmla="*/ 202 h 267"/>
                <a:gd name="T36" fmla="*/ 11 w 32"/>
                <a:gd name="T37" fmla="*/ 215 h 267"/>
                <a:gd name="T38" fmla="*/ 8 w 32"/>
                <a:gd name="T39" fmla="*/ 229 h 267"/>
                <a:gd name="T40" fmla="*/ 3 w 32"/>
                <a:gd name="T41" fmla="*/ 248 h 267"/>
                <a:gd name="T42" fmla="*/ 0 w 32"/>
                <a:gd name="T43" fmla="*/ 264 h 267"/>
                <a:gd name="T44" fmla="*/ 8 w 32"/>
                <a:gd name="T45" fmla="*/ 266 h 267"/>
                <a:gd name="T46" fmla="*/ 17 w 32"/>
                <a:gd name="T47" fmla="*/ 267 h 267"/>
                <a:gd name="T48" fmla="*/ 22 w 32"/>
                <a:gd name="T49" fmla="*/ 105 h 267"/>
                <a:gd name="T50" fmla="*/ 32 w 32"/>
                <a:gd name="T51" fmla="*/ 1 h 267"/>
                <a:gd name="T52" fmla="*/ 24 w 32"/>
                <a:gd name="T53" fmla="*/ 0 h 267"/>
                <a:gd name="T54" fmla="*/ 23 w 32"/>
                <a:gd name="T5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" h="267">
                  <a:moveTo>
                    <a:pt x="23" y="0"/>
                  </a:moveTo>
                  <a:cubicBezTo>
                    <a:pt x="23" y="1"/>
                    <a:pt x="22" y="2"/>
                    <a:pt x="22" y="3"/>
                  </a:cubicBezTo>
                  <a:cubicBezTo>
                    <a:pt x="20" y="7"/>
                    <a:pt x="20" y="12"/>
                    <a:pt x="19" y="15"/>
                  </a:cubicBezTo>
                  <a:cubicBezTo>
                    <a:pt x="18" y="17"/>
                    <a:pt x="16" y="23"/>
                    <a:pt x="16" y="28"/>
                  </a:cubicBezTo>
                  <a:cubicBezTo>
                    <a:pt x="15" y="32"/>
                    <a:pt x="15" y="39"/>
                    <a:pt x="15" y="43"/>
                  </a:cubicBezTo>
                  <a:cubicBezTo>
                    <a:pt x="15" y="48"/>
                    <a:pt x="15" y="54"/>
                    <a:pt x="15" y="58"/>
                  </a:cubicBezTo>
                  <a:cubicBezTo>
                    <a:pt x="15" y="63"/>
                    <a:pt x="15" y="72"/>
                    <a:pt x="15" y="76"/>
                  </a:cubicBezTo>
                  <a:cubicBezTo>
                    <a:pt x="15" y="81"/>
                    <a:pt x="14" y="92"/>
                    <a:pt x="14" y="99"/>
                  </a:cubicBezTo>
                  <a:cubicBezTo>
                    <a:pt x="15" y="106"/>
                    <a:pt x="13" y="105"/>
                    <a:pt x="13" y="111"/>
                  </a:cubicBezTo>
                  <a:cubicBezTo>
                    <a:pt x="13" y="117"/>
                    <a:pt x="13" y="116"/>
                    <a:pt x="14" y="121"/>
                  </a:cubicBezTo>
                  <a:cubicBezTo>
                    <a:pt x="14" y="125"/>
                    <a:pt x="14" y="128"/>
                    <a:pt x="13" y="131"/>
                  </a:cubicBezTo>
                  <a:cubicBezTo>
                    <a:pt x="12" y="134"/>
                    <a:pt x="11" y="137"/>
                    <a:pt x="11" y="137"/>
                  </a:cubicBezTo>
                  <a:cubicBezTo>
                    <a:pt x="11" y="137"/>
                    <a:pt x="9" y="140"/>
                    <a:pt x="7" y="141"/>
                  </a:cubicBezTo>
                  <a:cubicBezTo>
                    <a:pt x="5" y="142"/>
                    <a:pt x="6" y="146"/>
                    <a:pt x="6" y="149"/>
                  </a:cubicBezTo>
                  <a:cubicBezTo>
                    <a:pt x="6" y="151"/>
                    <a:pt x="8" y="155"/>
                    <a:pt x="9" y="159"/>
                  </a:cubicBezTo>
                  <a:cubicBezTo>
                    <a:pt x="10" y="162"/>
                    <a:pt x="12" y="168"/>
                    <a:pt x="12" y="175"/>
                  </a:cubicBezTo>
                  <a:cubicBezTo>
                    <a:pt x="13" y="181"/>
                    <a:pt x="12" y="187"/>
                    <a:pt x="12" y="190"/>
                  </a:cubicBezTo>
                  <a:cubicBezTo>
                    <a:pt x="12" y="193"/>
                    <a:pt x="12" y="198"/>
                    <a:pt x="12" y="202"/>
                  </a:cubicBezTo>
                  <a:cubicBezTo>
                    <a:pt x="12" y="206"/>
                    <a:pt x="12" y="210"/>
                    <a:pt x="11" y="215"/>
                  </a:cubicBezTo>
                  <a:cubicBezTo>
                    <a:pt x="11" y="221"/>
                    <a:pt x="9" y="225"/>
                    <a:pt x="8" y="229"/>
                  </a:cubicBezTo>
                  <a:cubicBezTo>
                    <a:pt x="7" y="232"/>
                    <a:pt x="5" y="243"/>
                    <a:pt x="3" y="248"/>
                  </a:cubicBezTo>
                  <a:cubicBezTo>
                    <a:pt x="3" y="251"/>
                    <a:pt x="0" y="258"/>
                    <a:pt x="0" y="264"/>
                  </a:cubicBezTo>
                  <a:cubicBezTo>
                    <a:pt x="3" y="265"/>
                    <a:pt x="6" y="266"/>
                    <a:pt x="8" y="266"/>
                  </a:cubicBezTo>
                  <a:cubicBezTo>
                    <a:pt x="13" y="267"/>
                    <a:pt x="17" y="267"/>
                    <a:pt x="17" y="267"/>
                  </a:cubicBezTo>
                  <a:cubicBezTo>
                    <a:pt x="17" y="267"/>
                    <a:pt x="21" y="135"/>
                    <a:pt x="22" y="105"/>
                  </a:cubicBezTo>
                  <a:cubicBezTo>
                    <a:pt x="22" y="84"/>
                    <a:pt x="28" y="31"/>
                    <a:pt x="32" y="1"/>
                  </a:cubicBezTo>
                  <a:cubicBezTo>
                    <a:pt x="29" y="0"/>
                    <a:pt x="26" y="0"/>
                    <a:pt x="24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6F8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2412"/>
            <p:cNvSpPr/>
            <p:nvPr/>
          </p:nvSpPr>
          <p:spPr bwMode="auto">
            <a:xfrm>
              <a:off x="5503353" y="4037608"/>
              <a:ext cx="204753" cy="933084"/>
            </a:xfrm>
            <a:custGeom>
              <a:avLst/>
              <a:gdLst>
                <a:gd name="T0" fmla="*/ 59 w 59"/>
                <a:gd name="T1" fmla="*/ 92 h 270"/>
                <a:gd name="T2" fmla="*/ 58 w 59"/>
                <a:gd name="T3" fmla="*/ 44 h 270"/>
                <a:gd name="T4" fmla="*/ 57 w 59"/>
                <a:gd name="T5" fmla="*/ 5 h 270"/>
                <a:gd name="T6" fmla="*/ 57 w 59"/>
                <a:gd name="T7" fmla="*/ 0 h 270"/>
                <a:gd name="T8" fmla="*/ 49 w 59"/>
                <a:gd name="T9" fmla="*/ 0 h 270"/>
                <a:gd name="T10" fmla="*/ 32 w 59"/>
                <a:gd name="T11" fmla="*/ 1 h 270"/>
                <a:gd name="T12" fmla="*/ 22 w 59"/>
                <a:gd name="T13" fmla="*/ 2 h 270"/>
                <a:gd name="T14" fmla="*/ 9 w 59"/>
                <a:gd name="T15" fmla="*/ 3 h 270"/>
                <a:gd name="T16" fmla="*/ 0 w 59"/>
                <a:gd name="T17" fmla="*/ 3 h 270"/>
                <a:gd name="T18" fmla="*/ 9 w 59"/>
                <a:gd name="T19" fmla="*/ 107 h 270"/>
                <a:gd name="T20" fmla="*/ 13 w 59"/>
                <a:gd name="T21" fmla="*/ 269 h 270"/>
                <a:gd name="T22" fmla="*/ 23 w 59"/>
                <a:gd name="T23" fmla="*/ 268 h 270"/>
                <a:gd name="T24" fmla="*/ 56 w 59"/>
                <a:gd name="T25" fmla="*/ 268 h 270"/>
                <a:gd name="T26" fmla="*/ 58 w 59"/>
                <a:gd name="T27" fmla="*/ 235 h 270"/>
                <a:gd name="T28" fmla="*/ 54 w 59"/>
                <a:gd name="T29" fmla="*/ 182 h 270"/>
                <a:gd name="T30" fmla="*/ 57 w 59"/>
                <a:gd name="T31" fmla="*/ 152 h 270"/>
                <a:gd name="T32" fmla="*/ 59 w 59"/>
                <a:gd name="T33" fmla="*/ 9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70">
                  <a:moveTo>
                    <a:pt x="59" y="92"/>
                  </a:moveTo>
                  <a:cubicBezTo>
                    <a:pt x="59" y="73"/>
                    <a:pt x="59" y="65"/>
                    <a:pt x="58" y="44"/>
                  </a:cubicBezTo>
                  <a:cubicBezTo>
                    <a:pt x="58" y="24"/>
                    <a:pt x="58" y="20"/>
                    <a:pt x="57" y="5"/>
                  </a:cubicBezTo>
                  <a:cubicBezTo>
                    <a:pt x="57" y="3"/>
                    <a:pt x="57" y="1"/>
                    <a:pt x="57" y="0"/>
                  </a:cubicBezTo>
                  <a:cubicBezTo>
                    <a:pt x="54" y="0"/>
                    <a:pt x="51" y="0"/>
                    <a:pt x="49" y="0"/>
                  </a:cubicBezTo>
                  <a:cubicBezTo>
                    <a:pt x="47" y="1"/>
                    <a:pt x="34" y="1"/>
                    <a:pt x="32" y="1"/>
                  </a:cubicBezTo>
                  <a:cubicBezTo>
                    <a:pt x="30" y="1"/>
                    <a:pt x="25" y="2"/>
                    <a:pt x="22" y="2"/>
                  </a:cubicBezTo>
                  <a:cubicBezTo>
                    <a:pt x="19" y="2"/>
                    <a:pt x="12" y="3"/>
                    <a:pt x="9" y="3"/>
                  </a:cubicBezTo>
                  <a:cubicBezTo>
                    <a:pt x="6" y="4"/>
                    <a:pt x="2" y="3"/>
                    <a:pt x="0" y="3"/>
                  </a:cubicBezTo>
                  <a:cubicBezTo>
                    <a:pt x="3" y="34"/>
                    <a:pt x="8" y="86"/>
                    <a:pt x="9" y="107"/>
                  </a:cubicBezTo>
                  <a:cubicBezTo>
                    <a:pt x="10" y="137"/>
                    <a:pt x="13" y="269"/>
                    <a:pt x="13" y="269"/>
                  </a:cubicBezTo>
                  <a:cubicBezTo>
                    <a:pt x="13" y="269"/>
                    <a:pt x="19" y="269"/>
                    <a:pt x="23" y="268"/>
                  </a:cubicBezTo>
                  <a:cubicBezTo>
                    <a:pt x="27" y="267"/>
                    <a:pt x="48" y="270"/>
                    <a:pt x="56" y="268"/>
                  </a:cubicBezTo>
                  <a:cubicBezTo>
                    <a:pt x="52" y="262"/>
                    <a:pt x="58" y="252"/>
                    <a:pt x="58" y="235"/>
                  </a:cubicBezTo>
                  <a:cubicBezTo>
                    <a:pt x="58" y="215"/>
                    <a:pt x="57" y="202"/>
                    <a:pt x="54" y="182"/>
                  </a:cubicBezTo>
                  <a:cubicBezTo>
                    <a:pt x="51" y="163"/>
                    <a:pt x="56" y="163"/>
                    <a:pt x="57" y="152"/>
                  </a:cubicBezTo>
                  <a:cubicBezTo>
                    <a:pt x="58" y="141"/>
                    <a:pt x="59" y="112"/>
                    <a:pt x="59" y="92"/>
                  </a:cubicBezTo>
                  <a:close/>
                </a:path>
              </a:pathLst>
            </a:custGeom>
            <a:solidFill>
              <a:srgbClr val="91B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2413"/>
            <p:cNvSpPr/>
            <p:nvPr/>
          </p:nvSpPr>
          <p:spPr bwMode="auto">
            <a:xfrm>
              <a:off x="5358564" y="4268685"/>
              <a:ext cx="68738" cy="17550"/>
            </a:xfrm>
            <a:custGeom>
              <a:avLst/>
              <a:gdLst>
                <a:gd name="T0" fmla="*/ 16 w 20"/>
                <a:gd name="T1" fmla="*/ 3 h 5"/>
                <a:gd name="T2" fmla="*/ 8 w 20"/>
                <a:gd name="T3" fmla="*/ 2 h 5"/>
                <a:gd name="T4" fmla="*/ 5 w 20"/>
                <a:gd name="T5" fmla="*/ 1 h 5"/>
                <a:gd name="T6" fmla="*/ 0 w 20"/>
                <a:gd name="T7" fmla="*/ 2 h 5"/>
                <a:gd name="T8" fmla="*/ 3 w 20"/>
                <a:gd name="T9" fmla="*/ 5 h 5"/>
                <a:gd name="T10" fmla="*/ 10 w 20"/>
                <a:gd name="T11" fmla="*/ 4 h 5"/>
                <a:gd name="T12" fmla="*/ 16 w 20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">
                  <a:moveTo>
                    <a:pt x="16" y="3"/>
                  </a:moveTo>
                  <a:cubicBezTo>
                    <a:pt x="13" y="3"/>
                    <a:pt x="9" y="1"/>
                    <a:pt x="8" y="2"/>
                  </a:cubicBezTo>
                  <a:cubicBezTo>
                    <a:pt x="6" y="2"/>
                    <a:pt x="9" y="0"/>
                    <a:pt x="5" y="1"/>
                  </a:cubicBezTo>
                  <a:cubicBezTo>
                    <a:pt x="3" y="2"/>
                    <a:pt x="0" y="2"/>
                    <a:pt x="0" y="2"/>
                  </a:cubicBezTo>
                  <a:cubicBezTo>
                    <a:pt x="0" y="2"/>
                    <a:pt x="0" y="4"/>
                    <a:pt x="3" y="5"/>
                  </a:cubicBezTo>
                  <a:cubicBezTo>
                    <a:pt x="5" y="5"/>
                    <a:pt x="7" y="3"/>
                    <a:pt x="10" y="4"/>
                  </a:cubicBezTo>
                  <a:cubicBezTo>
                    <a:pt x="12" y="4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2414"/>
            <p:cNvSpPr/>
            <p:nvPr/>
          </p:nvSpPr>
          <p:spPr bwMode="auto">
            <a:xfrm>
              <a:off x="5358564" y="4289160"/>
              <a:ext cx="62888" cy="7313"/>
            </a:xfrm>
            <a:custGeom>
              <a:avLst/>
              <a:gdLst>
                <a:gd name="T0" fmla="*/ 13 w 18"/>
                <a:gd name="T1" fmla="*/ 0 h 2"/>
                <a:gd name="T2" fmla="*/ 6 w 18"/>
                <a:gd name="T3" fmla="*/ 0 h 2"/>
                <a:gd name="T4" fmla="*/ 2 w 18"/>
                <a:gd name="T5" fmla="*/ 1 h 2"/>
                <a:gd name="T6" fmla="*/ 0 w 18"/>
                <a:gd name="T7" fmla="*/ 1 h 2"/>
                <a:gd name="T8" fmla="*/ 6 w 18"/>
                <a:gd name="T9" fmla="*/ 2 h 2"/>
                <a:gd name="T10" fmla="*/ 12 w 18"/>
                <a:gd name="T11" fmla="*/ 2 h 2"/>
                <a:gd name="T12" fmla="*/ 16 w 18"/>
                <a:gd name="T13" fmla="*/ 2 h 2"/>
                <a:gd name="T14" fmla="*/ 13 w 1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">
                  <a:moveTo>
                    <a:pt x="13" y="0"/>
                  </a:moveTo>
                  <a:cubicBezTo>
                    <a:pt x="8" y="1"/>
                    <a:pt x="7" y="0"/>
                    <a:pt x="6" y="0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2" y="2"/>
                    <a:pt x="6" y="2"/>
                  </a:cubicBezTo>
                  <a:cubicBezTo>
                    <a:pt x="9" y="2"/>
                    <a:pt x="10" y="2"/>
                    <a:pt x="12" y="2"/>
                  </a:cubicBezTo>
                  <a:cubicBezTo>
                    <a:pt x="14" y="2"/>
                    <a:pt x="16" y="2"/>
                    <a:pt x="16" y="2"/>
                  </a:cubicBezTo>
                  <a:cubicBezTo>
                    <a:pt x="16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2415"/>
            <p:cNvSpPr/>
            <p:nvPr/>
          </p:nvSpPr>
          <p:spPr bwMode="auto">
            <a:xfrm>
              <a:off x="5302989" y="4423711"/>
              <a:ext cx="146252" cy="14625"/>
            </a:xfrm>
            <a:custGeom>
              <a:avLst/>
              <a:gdLst>
                <a:gd name="T0" fmla="*/ 38 w 42"/>
                <a:gd name="T1" fmla="*/ 1 h 4"/>
                <a:gd name="T2" fmla="*/ 31 w 42"/>
                <a:gd name="T3" fmla="*/ 1 h 4"/>
                <a:gd name="T4" fmla="*/ 25 w 42"/>
                <a:gd name="T5" fmla="*/ 1 h 4"/>
                <a:gd name="T6" fmla="*/ 19 w 42"/>
                <a:gd name="T7" fmla="*/ 0 h 4"/>
                <a:gd name="T8" fmla="*/ 5 w 42"/>
                <a:gd name="T9" fmla="*/ 2 h 4"/>
                <a:gd name="T10" fmla="*/ 3 w 42"/>
                <a:gd name="T11" fmla="*/ 4 h 4"/>
                <a:gd name="T12" fmla="*/ 17 w 42"/>
                <a:gd name="T13" fmla="*/ 4 h 4"/>
                <a:gd name="T14" fmla="*/ 22 w 42"/>
                <a:gd name="T15" fmla="*/ 3 h 4"/>
                <a:gd name="T16" fmla="*/ 29 w 42"/>
                <a:gd name="T17" fmla="*/ 2 h 4"/>
                <a:gd name="T18" fmla="*/ 36 w 42"/>
                <a:gd name="T19" fmla="*/ 2 h 4"/>
                <a:gd name="T20" fmla="*/ 38 w 4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">
                  <a:moveTo>
                    <a:pt x="38" y="1"/>
                  </a:moveTo>
                  <a:cubicBezTo>
                    <a:pt x="35" y="1"/>
                    <a:pt x="34" y="1"/>
                    <a:pt x="31" y="1"/>
                  </a:cubicBezTo>
                  <a:cubicBezTo>
                    <a:pt x="28" y="1"/>
                    <a:pt x="27" y="1"/>
                    <a:pt x="25" y="1"/>
                  </a:cubicBezTo>
                  <a:cubicBezTo>
                    <a:pt x="23" y="1"/>
                    <a:pt x="20" y="0"/>
                    <a:pt x="19" y="0"/>
                  </a:cubicBezTo>
                  <a:cubicBezTo>
                    <a:pt x="15" y="0"/>
                    <a:pt x="8" y="1"/>
                    <a:pt x="5" y="2"/>
                  </a:cubicBezTo>
                  <a:cubicBezTo>
                    <a:pt x="1" y="2"/>
                    <a:pt x="0" y="3"/>
                    <a:pt x="3" y="4"/>
                  </a:cubicBezTo>
                  <a:cubicBezTo>
                    <a:pt x="5" y="4"/>
                    <a:pt x="15" y="4"/>
                    <a:pt x="17" y="4"/>
                  </a:cubicBezTo>
                  <a:cubicBezTo>
                    <a:pt x="18" y="4"/>
                    <a:pt x="19" y="3"/>
                    <a:pt x="22" y="3"/>
                  </a:cubicBezTo>
                  <a:cubicBezTo>
                    <a:pt x="24" y="3"/>
                    <a:pt x="25" y="2"/>
                    <a:pt x="29" y="2"/>
                  </a:cubicBezTo>
                  <a:cubicBezTo>
                    <a:pt x="32" y="2"/>
                    <a:pt x="36" y="2"/>
                    <a:pt x="36" y="2"/>
                  </a:cubicBezTo>
                  <a:cubicBezTo>
                    <a:pt x="37" y="2"/>
                    <a:pt x="42" y="0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2417"/>
            <p:cNvSpPr/>
            <p:nvPr/>
          </p:nvSpPr>
          <p:spPr bwMode="auto">
            <a:xfrm>
              <a:off x="5310302" y="4445649"/>
              <a:ext cx="111151" cy="10237"/>
            </a:xfrm>
            <a:custGeom>
              <a:avLst/>
              <a:gdLst>
                <a:gd name="T0" fmla="*/ 21 w 32"/>
                <a:gd name="T1" fmla="*/ 0 h 3"/>
                <a:gd name="T2" fmla="*/ 15 w 32"/>
                <a:gd name="T3" fmla="*/ 0 h 3"/>
                <a:gd name="T4" fmla="*/ 4 w 32"/>
                <a:gd name="T5" fmla="*/ 1 h 3"/>
                <a:gd name="T6" fmla="*/ 2 w 32"/>
                <a:gd name="T7" fmla="*/ 2 h 3"/>
                <a:gd name="T8" fmla="*/ 15 w 32"/>
                <a:gd name="T9" fmla="*/ 3 h 3"/>
                <a:gd name="T10" fmla="*/ 22 w 32"/>
                <a:gd name="T11" fmla="*/ 3 h 3"/>
                <a:gd name="T12" fmla="*/ 27 w 32"/>
                <a:gd name="T13" fmla="*/ 2 h 3"/>
                <a:gd name="T14" fmla="*/ 32 w 32"/>
                <a:gd name="T15" fmla="*/ 1 h 3"/>
                <a:gd name="T16" fmla="*/ 27 w 32"/>
                <a:gd name="T17" fmla="*/ 0 h 3"/>
                <a:gd name="T18" fmla="*/ 21 w 3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">
                  <a:moveTo>
                    <a:pt x="21" y="0"/>
                  </a:move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5" y="1"/>
                    <a:pt x="4" y="1"/>
                  </a:cubicBezTo>
                  <a:cubicBezTo>
                    <a:pt x="3" y="1"/>
                    <a:pt x="0" y="1"/>
                    <a:pt x="2" y="2"/>
                  </a:cubicBezTo>
                  <a:cubicBezTo>
                    <a:pt x="4" y="3"/>
                    <a:pt x="13" y="3"/>
                    <a:pt x="15" y="3"/>
                  </a:cubicBezTo>
                  <a:cubicBezTo>
                    <a:pt x="17" y="3"/>
                    <a:pt x="20" y="3"/>
                    <a:pt x="22" y="3"/>
                  </a:cubicBezTo>
                  <a:cubicBezTo>
                    <a:pt x="23" y="3"/>
                    <a:pt x="26" y="2"/>
                    <a:pt x="27" y="2"/>
                  </a:cubicBezTo>
                  <a:cubicBezTo>
                    <a:pt x="29" y="2"/>
                    <a:pt x="32" y="1"/>
                    <a:pt x="32" y="1"/>
                  </a:cubicBezTo>
                  <a:cubicBezTo>
                    <a:pt x="32" y="1"/>
                    <a:pt x="29" y="0"/>
                    <a:pt x="27" y="0"/>
                  </a:cubicBezTo>
                  <a:cubicBezTo>
                    <a:pt x="25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2418"/>
            <p:cNvSpPr/>
            <p:nvPr/>
          </p:nvSpPr>
          <p:spPr bwMode="auto">
            <a:xfrm>
              <a:off x="5313228" y="4476362"/>
              <a:ext cx="128702" cy="17550"/>
            </a:xfrm>
            <a:custGeom>
              <a:avLst/>
              <a:gdLst>
                <a:gd name="T0" fmla="*/ 14 w 37"/>
                <a:gd name="T1" fmla="*/ 0 h 5"/>
                <a:gd name="T2" fmla="*/ 0 w 37"/>
                <a:gd name="T3" fmla="*/ 1 h 5"/>
                <a:gd name="T4" fmla="*/ 27 w 37"/>
                <a:gd name="T5" fmla="*/ 4 h 5"/>
                <a:gd name="T6" fmla="*/ 13 w 37"/>
                <a:gd name="T7" fmla="*/ 5 h 5"/>
                <a:gd name="T8" fmla="*/ 25 w 37"/>
                <a:gd name="T9" fmla="*/ 5 h 5"/>
                <a:gd name="T10" fmla="*/ 37 w 37"/>
                <a:gd name="T11" fmla="*/ 5 h 5"/>
                <a:gd name="T12" fmla="*/ 27 w 37"/>
                <a:gd name="T13" fmla="*/ 2 h 5"/>
                <a:gd name="T14" fmla="*/ 14 w 3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">
                  <a:moveTo>
                    <a:pt x="14" y="0"/>
                  </a:moveTo>
                  <a:cubicBezTo>
                    <a:pt x="13" y="0"/>
                    <a:pt x="1" y="1"/>
                    <a:pt x="0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23" y="5"/>
                    <a:pt x="25" y="5"/>
                  </a:cubicBezTo>
                  <a:cubicBezTo>
                    <a:pt x="26" y="5"/>
                    <a:pt x="37" y="5"/>
                    <a:pt x="37" y="5"/>
                  </a:cubicBezTo>
                  <a:cubicBezTo>
                    <a:pt x="37" y="5"/>
                    <a:pt x="29" y="2"/>
                    <a:pt x="27" y="2"/>
                  </a:cubicBezTo>
                  <a:cubicBezTo>
                    <a:pt x="2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2419"/>
            <p:cNvSpPr/>
            <p:nvPr/>
          </p:nvSpPr>
          <p:spPr bwMode="auto">
            <a:xfrm>
              <a:off x="5411216" y="4461736"/>
              <a:ext cx="33638" cy="14625"/>
            </a:xfrm>
            <a:custGeom>
              <a:avLst/>
              <a:gdLst>
                <a:gd name="T0" fmla="*/ 8 w 10"/>
                <a:gd name="T1" fmla="*/ 0 h 4"/>
                <a:gd name="T2" fmla="*/ 0 w 10"/>
                <a:gd name="T3" fmla="*/ 1 h 4"/>
                <a:gd name="T4" fmla="*/ 5 w 10"/>
                <a:gd name="T5" fmla="*/ 3 h 4"/>
                <a:gd name="T6" fmla="*/ 10 w 10"/>
                <a:gd name="T7" fmla="*/ 4 h 4"/>
                <a:gd name="T8" fmla="*/ 8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cubicBezTo>
                    <a:pt x="7" y="0"/>
                    <a:pt x="0" y="1"/>
                    <a:pt x="0" y="1"/>
                  </a:cubicBezTo>
                  <a:cubicBezTo>
                    <a:pt x="0" y="1"/>
                    <a:pt x="5" y="3"/>
                    <a:pt x="5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2420"/>
            <p:cNvSpPr/>
            <p:nvPr/>
          </p:nvSpPr>
          <p:spPr bwMode="auto">
            <a:xfrm>
              <a:off x="5358565" y="4631388"/>
              <a:ext cx="45338" cy="4387"/>
            </a:xfrm>
            <a:custGeom>
              <a:avLst/>
              <a:gdLst>
                <a:gd name="T0" fmla="*/ 6 w 13"/>
                <a:gd name="T1" fmla="*/ 1 h 1"/>
                <a:gd name="T2" fmla="*/ 13 w 13"/>
                <a:gd name="T3" fmla="*/ 0 h 1"/>
                <a:gd name="T4" fmla="*/ 0 w 13"/>
                <a:gd name="T5" fmla="*/ 0 h 1"/>
                <a:gd name="T6" fmla="*/ 6 w 1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6" y="1"/>
                  </a:moveTo>
                  <a:cubicBezTo>
                    <a:pt x="7" y="1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2421"/>
            <p:cNvSpPr/>
            <p:nvPr/>
          </p:nvSpPr>
          <p:spPr bwMode="auto">
            <a:xfrm>
              <a:off x="5379040" y="4618226"/>
              <a:ext cx="20475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2422"/>
            <p:cNvSpPr/>
            <p:nvPr/>
          </p:nvSpPr>
          <p:spPr bwMode="auto">
            <a:xfrm>
              <a:off x="5335165" y="4615301"/>
              <a:ext cx="43875" cy="2924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1 h 1"/>
                <a:gd name="T4" fmla="*/ 13 w 13"/>
                <a:gd name="T5" fmla="*/ 1 h 1"/>
                <a:gd name="T6" fmla="*/ 0 w 1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0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2423"/>
            <p:cNvSpPr/>
            <p:nvPr/>
          </p:nvSpPr>
          <p:spPr bwMode="auto">
            <a:xfrm>
              <a:off x="5323465" y="4615301"/>
              <a:ext cx="11700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2424"/>
            <p:cNvSpPr/>
            <p:nvPr/>
          </p:nvSpPr>
          <p:spPr bwMode="auto">
            <a:xfrm>
              <a:off x="5365878" y="4603601"/>
              <a:ext cx="30713" cy="7313"/>
            </a:xfrm>
            <a:custGeom>
              <a:avLst/>
              <a:gdLst>
                <a:gd name="T0" fmla="*/ 9 w 9"/>
                <a:gd name="T1" fmla="*/ 2 h 2"/>
                <a:gd name="T2" fmla="*/ 0 w 9"/>
                <a:gd name="T3" fmla="*/ 0 h 2"/>
                <a:gd name="T4" fmla="*/ 9 w 9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2425"/>
            <p:cNvSpPr/>
            <p:nvPr/>
          </p:nvSpPr>
          <p:spPr bwMode="auto">
            <a:xfrm>
              <a:off x="5355640" y="4621151"/>
              <a:ext cx="48263" cy="4387"/>
            </a:xfrm>
            <a:custGeom>
              <a:avLst/>
              <a:gdLst>
                <a:gd name="T0" fmla="*/ 0 w 14"/>
                <a:gd name="T1" fmla="*/ 1 h 1"/>
                <a:gd name="T2" fmla="*/ 3 w 14"/>
                <a:gd name="T3" fmla="*/ 1 h 1"/>
                <a:gd name="T4" fmla="*/ 10 w 14"/>
                <a:gd name="T5" fmla="*/ 1 h 1"/>
                <a:gd name="T6" fmla="*/ 13 w 14"/>
                <a:gd name="T7" fmla="*/ 0 h 1"/>
                <a:gd name="T8" fmla="*/ 0 w 1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9" y="1"/>
                    <a:pt x="10" y="1"/>
                  </a:cubicBezTo>
                  <a:cubicBezTo>
                    <a:pt x="10" y="1"/>
                    <a:pt x="14" y="0"/>
                    <a:pt x="13" y="0"/>
                  </a:cubicBezTo>
                  <a:cubicBezTo>
                    <a:pt x="12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2426"/>
            <p:cNvSpPr/>
            <p:nvPr/>
          </p:nvSpPr>
          <p:spPr bwMode="auto">
            <a:xfrm>
              <a:off x="5411216" y="4618226"/>
              <a:ext cx="20475" cy="10237"/>
            </a:xfrm>
            <a:custGeom>
              <a:avLst/>
              <a:gdLst>
                <a:gd name="T0" fmla="*/ 2 w 6"/>
                <a:gd name="T1" fmla="*/ 3 h 3"/>
                <a:gd name="T2" fmla="*/ 6 w 6"/>
                <a:gd name="T3" fmla="*/ 1 h 3"/>
                <a:gd name="T4" fmla="*/ 2 w 6"/>
                <a:gd name="T5" fmla="*/ 0 h 3"/>
                <a:gd name="T6" fmla="*/ 2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4" y="3"/>
                    <a:pt x="6" y="1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2427"/>
            <p:cNvSpPr/>
            <p:nvPr/>
          </p:nvSpPr>
          <p:spPr bwMode="auto">
            <a:xfrm>
              <a:off x="5604267" y="4410548"/>
              <a:ext cx="73125" cy="13163"/>
            </a:xfrm>
            <a:custGeom>
              <a:avLst/>
              <a:gdLst>
                <a:gd name="T0" fmla="*/ 5 w 21"/>
                <a:gd name="T1" fmla="*/ 1 h 4"/>
                <a:gd name="T2" fmla="*/ 1 w 21"/>
                <a:gd name="T3" fmla="*/ 2 h 4"/>
                <a:gd name="T4" fmla="*/ 5 w 21"/>
                <a:gd name="T5" fmla="*/ 2 h 4"/>
                <a:gd name="T6" fmla="*/ 6 w 21"/>
                <a:gd name="T7" fmla="*/ 4 h 4"/>
                <a:gd name="T8" fmla="*/ 21 w 21"/>
                <a:gd name="T9" fmla="*/ 4 h 4"/>
                <a:gd name="T10" fmla="*/ 18 w 21"/>
                <a:gd name="T11" fmla="*/ 2 h 4"/>
                <a:gd name="T12" fmla="*/ 5 w 21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5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2"/>
                    <a:pt x="6" y="4"/>
                    <a:pt x="6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3"/>
                    <a:pt x="18" y="2"/>
                  </a:cubicBezTo>
                  <a:cubicBezTo>
                    <a:pt x="1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2428"/>
            <p:cNvSpPr/>
            <p:nvPr/>
          </p:nvSpPr>
          <p:spPr bwMode="auto">
            <a:xfrm>
              <a:off x="5566242" y="4362285"/>
              <a:ext cx="68738" cy="13163"/>
            </a:xfrm>
            <a:custGeom>
              <a:avLst/>
              <a:gdLst>
                <a:gd name="T0" fmla="*/ 16 w 20"/>
                <a:gd name="T1" fmla="*/ 0 h 4"/>
                <a:gd name="T2" fmla="*/ 5 w 20"/>
                <a:gd name="T3" fmla="*/ 2 h 4"/>
                <a:gd name="T4" fmla="*/ 3 w 20"/>
                <a:gd name="T5" fmla="*/ 4 h 4"/>
                <a:gd name="T6" fmla="*/ 11 w 20"/>
                <a:gd name="T7" fmla="*/ 3 h 4"/>
                <a:gd name="T8" fmla="*/ 18 w 20"/>
                <a:gd name="T9" fmla="*/ 3 h 4"/>
                <a:gd name="T10" fmla="*/ 16 w 2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">
                  <a:moveTo>
                    <a:pt x="16" y="0"/>
                  </a:moveTo>
                  <a:cubicBezTo>
                    <a:pt x="15" y="0"/>
                    <a:pt x="6" y="2"/>
                    <a:pt x="5" y="2"/>
                  </a:cubicBezTo>
                  <a:cubicBezTo>
                    <a:pt x="4" y="2"/>
                    <a:pt x="0" y="3"/>
                    <a:pt x="3" y="4"/>
                  </a:cubicBezTo>
                  <a:cubicBezTo>
                    <a:pt x="5" y="4"/>
                    <a:pt x="9" y="4"/>
                    <a:pt x="11" y="3"/>
                  </a:cubicBezTo>
                  <a:cubicBezTo>
                    <a:pt x="13" y="3"/>
                    <a:pt x="17" y="2"/>
                    <a:pt x="18" y="3"/>
                  </a:cubicBezTo>
                  <a:cubicBezTo>
                    <a:pt x="20" y="3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2429"/>
            <p:cNvSpPr/>
            <p:nvPr/>
          </p:nvSpPr>
          <p:spPr bwMode="auto">
            <a:xfrm>
              <a:off x="5589643" y="4324260"/>
              <a:ext cx="100914" cy="20475"/>
            </a:xfrm>
            <a:custGeom>
              <a:avLst/>
              <a:gdLst>
                <a:gd name="T0" fmla="*/ 10 w 29"/>
                <a:gd name="T1" fmla="*/ 0 h 6"/>
                <a:gd name="T2" fmla="*/ 3 w 29"/>
                <a:gd name="T3" fmla="*/ 1 h 6"/>
                <a:gd name="T4" fmla="*/ 1 w 29"/>
                <a:gd name="T5" fmla="*/ 5 h 6"/>
                <a:gd name="T6" fmla="*/ 6 w 29"/>
                <a:gd name="T7" fmla="*/ 4 h 6"/>
                <a:gd name="T8" fmla="*/ 22 w 29"/>
                <a:gd name="T9" fmla="*/ 3 h 6"/>
                <a:gd name="T10" fmla="*/ 29 w 29"/>
                <a:gd name="T11" fmla="*/ 3 h 6"/>
                <a:gd name="T12" fmla="*/ 26 w 29"/>
                <a:gd name="T13" fmla="*/ 1 h 6"/>
                <a:gd name="T14" fmla="*/ 10 w 29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6">
                  <a:moveTo>
                    <a:pt x="10" y="0"/>
                  </a:moveTo>
                  <a:cubicBezTo>
                    <a:pt x="8" y="0"/>
                    <a:pt x="5" y="1"/>
                    <a:pt x="3" y="1"/>
                  </a:cubicBezTo>
                  <a:cubicBezTo>
                    <a:pt x="2" y="1"/>
                    <a:pt x="0" y="6"/>
                    <a:pt x="1" y="5"/>
                  </a:cubicBezTo>
                  <a:cubicBezTo>
                    <a:pt x="2" y="5"/>
                    <a:pt x="5" y="4"/>
                    <a:pt x="6" y="4"/>
                  </a:cubicBezTo>
                  <a:cubicBezTo>
                    <a:pt x="6" y="4"/>
                    <a:pt x="20" y="3"/>
                    <a:pt x="22" y="3"/>
                  </a:cubicBezTo>
                  <a:cubicBezTo>
                    <a:pt x="29" y="3"/>
                    <a:pt x="28" y="3"/>
                    <a:pt x="29" y="3"/>
                  </a:cubicBezTo>
                  <a:cubicBezTo>
                    <a:pt x="29" y="3"/>
                    <a:pt x="27" y="3"/>
                    <a:pt x="26" y="1"/>
                  </a:cubicBezTo>
                  <a:cubicBezTo>
                    <a:pt x="25" y="0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2430"/>
            <p:cNvSpPr/>
            <p:nvPr/>
          </p:nvSpPr>
          <p:spPr bwMode="auto">
            <a:xfrm>
              <a:off x="5604267" y="4534863"/>
              <a:ext cx="292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2431"/>
            <p:cNvSpPr/>
            <p:nvPr/>
          </p:nvSpPr>
          <p:spPr bwMode="auto">
            <a:xfrm>
              <a:off x="5563317" y="4489524"/>
              <a:ext cx="144789" cy="70201"/>
            </a:xfrm>
            <a:custGeom>
              <a:avLst/>
              <a:gdLst>
                <a:gd name="T0" fmla="*/ 38 w 42"/>
                <a:gd name="T1" fmla="*/ 4 h 20"/>
                <a:gd name="T2" fmla="*/ 38 w 42"/>
                <a:gd name="T3" fmla="*/ 2 h 20"/>
                <a:gd name="T4" fmla="*/ 29 w 42"/>
                <a:gd name="T5" fmla="*/ 1 h 20"/>
                <a:gd name="T6" fmla="*/ 6 w 42"/>
                <a:gd name="T7" fmla="*/ 1 h 20"/>
                <a:gd name="T8" fmla="*/ 0 w 42"/>
                <a:gd name="T9" fmla="*/ 3 h 20"/>
                <a:gd name="T10" fmla="*/ 2 w 42"/>
                <a:gd name="T11" fmla="*/ 5 h 20"/>
                <a:gd name="T12" fmla="*/ 6 w 42"/>
                <a:gd name="T13" fmla="*/ 6 h 20"/>
                <a:gd name="T14" fmla="*/ 3 w 42"/>
                <a:gd name="T15" fmla="*/ 9 h 20"/>
                <a:gd name="T16" fmla="*/ 3 w 42"/>
                <a:gd name="T17" fmla="*/ 11 h 20"/>
                <a:gd name="T18" fmla="*/ 5 w 42"/>
                <a:gd name="T19" fmla="*/ 14 h 20"/>
                <a:gd name="T20" fmla="*/ 8 w 42"/>
                <a:gd name="T21" fmla="*/ 18 h 20"/>
                <a:gd name="T22" fmla="*/ 28 w 42"/>
                <a:gd name="T23" fmla="*/ 20 h 20"/>
                <a:gd name="T24" fmla="*/ 35 w 42"/>
                <a:gd name="T25" fmla="*/ 18 h 20"/>
                <a:gd name="T26" fmla="*/ 37 w 42"/>
                <a:gd name="T27" fmla="*/ 16 h 20"/>
                <a:gd name="T28" fmla="*/ 34 w 42"/>
                <a:gd name="T29" fmla="*/ 15 h 20"/>
                <a:gd name="T30" fmla="*/ 39 w 42"/>
                <a:gd name="T31" fmla="*/ 12 h 20"/>
                <a:gd name="T32" fmla="*/ 41 w 42"/>
                <a:gd name="T33" fmla="*/ 8 h 20"/>
                <a:gd name="T34" fmla="*/ 42 w 42"/>
                <a:gd name="T35" fmla="*/ 4 h 20"/>
                <a:gd name="T36" fmla="*/ 38 w 42"/>
                <a:gd name="T3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0">
                  <a:moveTo>
                    <a:pt x="38" y="4"/>
                  </a:moveTo>
                  <a:cubicBezTo>
                    <a:pt x="37" y="4"/>
                    <a:pt x="40" y="1"/>
                    <a:pt x="38" y="2"/>
                  </a:cubicBezTo>
                  <a:cubicBezTo>
                    <a:pt x="37" y="2"/>
                    <a:pt x="31" y="1"/>
                    <a:pt x="29" y="1"/>
                  </a:cubicBezTo>
                  <a:cubicBezTo>
                    <a:pt x="27" y="1"/>
                    <a:pt x="11" y="0"/>
                    <a:pt x="6" y="1"/>
                  </a:cubicBezTo>
                  <a:cubicBezTo>
                    <a:pt x="4" y="2"/>
                    <a:pt x="1" y="3"/>
                    <a:pt x="0" y="3"/>
                  </a:cubicBezTo>
                  <a:cubicBezTo>
                    <a:pt x="0" y="3"/>
                    <a:pt x="0" y="4"/>
                    <a:pt x="2" y="5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6" y="7"/>
                    <a:pt x="5" y="8"/>
                    <a:pt x="3" y="9"/>
                  </a:cubicBezTo>
                  <a:cubicBezTo>
                    <a:pt x="2" y="9"/>
                    <a:pt x="1" y="10"/>
                    <a:pt x="3" y="11"/>
                  </a:cubicBezTo>
                  <a:cubicBezTo>
                    <a:pt x="5" y="11"/>
                    <a:pt x="6" y="14"/>
                    <a:pt x="5" y="14"/>
                  </a:cubicBezTo>
                  <a:cubicBezTo>
                    <a:pt x="5" y="15"/>
                    <a:pt x="7" y="17"/>
                    <a:pt x="8" y="18"/>
                  </a:cubicBezTo>
                  <a:cubicBezTo>
                    <a:pt x="8" y="18"/>
                    <a:pt x="26" y="20"/>
                    <a:pt x="28" y="20"/>
                  </a:cubicBezTo>
                  <a:cubicBezTo>
                    <a:pt x="31" y="19"/>
                    <a:pt x="34" y="18"/>
                    <a:pt x="35" y="18"/>
                  </a:cubicBezTo>
                  <a:cubicBezTo>
                    <a:pt x="37" y="18"/>
                    <a:pt x="37" y="16"/>
                    <a:pt x="37" y="16"/>
                  </a:cubicBezTo>
                  <a:cubicBezTo>
                    <a:pt x="37" y="16"/>
                    <a:pt x="33" y="15"/>
                    <a:pt x="34" y="15"/>
                  </a:cubicBezTo>
                  <a:cubicBezTo>
                    <a:pt x="35" y="15"/>
                    <a:pt x="38" y="12"/>
                    <a:pt x="39" y="12"/>
                  </a:cubicBezTo>
                  <a:cubicBezTo>
                    <a:pt x="40" y="11"/>
                    <a:pt x="41" y="8"/>
                    <a:pt x="41" y="8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39" y="4"/>
                    <a:pt x="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2432"/>
            <p:cNvSpPr/>
            <p:nvPr/>
          </p:nvSpPr>
          <p:spPr bwMode="auto">
            <a:xfrm>
              <a:off x="5579405" y="4496837"/>
              <a:ext cx="35100" cy="27788"/>
            </a:xfrm>
            <a:custGeom>
              <a:avLst/>
              <a:gdLst>
                <a:gd name="T0" fmla="*/ 7 w 10"/>
                <a:gd name="T1" fmla="*/ 2 h 8"/>
                <a:gd name="T2" fmla="*/ 2 w 10"/>
                <a:gd name="T3" fmla="*/ 0 h 8"/>
                <a:gd name="T4" fmla="*/ 2 w 10"/>
                <a:gd name="T5" fmla="*/ 3 h 8"/>
                <a:gd name="T6" fmla="*/ 5 w 10"/>
                <a:gd name="T7" fmla="*/ 8 h 8"/>
                <a:gd name="T8" fmla="*/ 9 w 10"/>
                <a:gd name="T9" fmla="*/ 8 h 8"/>
                <a:gd name="T10" fmla="*/ 8 w 10"/>
                <a:gd name="T11" fmla="*/ 5 h 8"/>
                <a:gd name="T12" fmla="*/ 7 w 10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3" y="1"/>
                    <a:pt x="5" y="0"/>
                    <a:pt x="2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2" y="6"/>
                    <a:pt x="3" y="8"/>
                    <a:pt x="5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8" y="5"/>
                    <a:pt x="8" y="5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2433"/>
            <p:cNvSpPr/>
            <p:nvPr/>
          </p:nvSpPr>
          <p:spPr bwMode="auto">
            <a:xfrm>
              <a:off x="5607193" y="4493912"/>
              <a:ext cx="73125" cy="30713"/>
            </a:xfrm>
            <a:custGeom>
              <a:avLst/>
              <a:gdLst>
                <a:gd name="T0" fmla="*/ 18 w 21"/>
                <a:gd name="T1" fmla="*/ 1 h 9"/>
                <a:gd name="T2" fmla="*/ 6 w 21"/>
                <a:gd name="T3" fmla="*/ 0 h 9"/>
                <a:gd name="T4" fmla="*/ 2 w 21"/>
                <a:gd name="T5" fmla="*/ 1 h 9"/>
                <a:gd name="T6" fmla="*/ 4 w 21"/>
                <a:gd name="T7" fmla="*/ 6 h 9"/>
                <a:gd name="T8" fmla="*/ 1 w 21"/>
                <a:gd name="T9" fmla="*/ 7 h 9"/>
                <a:gd name="T10" fmla="*/ 3 w 21"/>
                <a:gd name="T11" fmla="*/ 9 h 9"/>
                <a:gd name="T12" fmla="*/ 6 w 21"/>
                <a:gd name="T13" fmla="*/ 8 h 9"/>
                <a:gd name="T14" fmla="*/ 20 w 21"/>
                <a:gd name="T15" fmla="*/ 6 h 9"/>
                <a:gd name="T16" fmla="*/ 21 w 21"/>
                <a:gd name="T17" fmla="*/ 3 h 9"/>
                <a:gd name="T18" fmla="*/ 18 w 21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9">
                  <a:moveTo>
                    <a:pt x="18" y="1"/>
                  </a:moveTo>
                  <a:cubicBezTo>
                    <a:pt x="16" y="1"/>
                    <a:pt x="8" y="0"/>
                    <a:pt x="6" y="0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0" y="7"/>
                    <a:pt x="4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6" y="8"/>
                  </a:cubicBezTo>
                  <a:cubicBezTo>
                    <a:pt x="10" y="8"/>
                    <a:pt x="18" y="7"/>
                    <a:pt x="20" y="6"/>
                  </a:cubicBezTo>
                  <a:cubicBezTo>
                    <a:pt x="21" y="6"/>
                    <a:pt x="21" y="3"/>
                    <a:pt x="21" y="3"/>
                  </a:cubicBezTo>
                  <a:cubicBezTo>
                    <a:pt x="21" y="3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2434"/>
            <p:cNvSpPr/>
            <p:nvPr/>
          </p:nvSpPr>
          <p:spPr bwMode="auto">
            <a:xfrm>
              <a:off x="5579405" y="4524624"/>
              <a:ext cx="80438" cy="27788"/>
            </a:xfrm>
            <a:custGeom>
              <a:avLst/>
              <a:gdLst>
                <a:gd name="T0" fmla="*/ 9 w 23"/>
                <a:gd name="T1" fmla="*/ 0 h 8"/>
                <a:gd name="T2" fmla="*/ 4 w 23"/>
                <a:gd name="T3" fmla="*/ 1 h 8"/>
                <a:gd name="T4" fmla="*/ 1 w 23"/>
                <a:gd name="T5" fmla="*/ 1 h 8"/>
                <a:gd name="T6" fmla="*/ 3 w 23"/>
                <a:gd name="T7" fmla="*/ 5 h 8"/>
                <a:gd name="T8" fmla="*/ 3 w 23"/>
                <a:gd name="T9" fmla="*/ 6 h 8"/>
                <a:gd name="T10" fmla="*/ 7 w 23"/>
                <a:gd name="T11" fmla="*/ 8 h 8"/>
                <a:gd name="T12" fmla="*/ 11 w 23"/>
                <a:gd name="T13" fmla="*/ 5 h 8"/>
                <a:gd name="T14" fmla="*/ 23 w 23"/>
                <a:gd name="T15" fmla="*/ 2 h 8"/>
                <a:gd name="T16" fmla="*/ 9 w 2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8">
                  <a:moveTo>
                    <a:pt x="9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3" y="1"/>
                    <a:pt x="0" y="1"/>
                    <a:pt x="1" y="1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1" y="6"/>
                    <a:pt x="3" y="6"/>
                  </a:cubicBezTo>
                  <a:cubicBezTo>
                    <a:pt x="5" y="7"/>
                    <a:pt x="4" y="8"/>
                    <a:pt x="7" y="8"/>
                  </a:cubicBezTo>
                  <a:cubicBezTo>
                    <a:pt x="9" y="8"/>
                    <a:pt x="10" y="6"/>
                    <a:pt x="11" y="5"/>
                  </a:cubicBezTo>
                  <a:cubicBezTo>
                    <a:pt x="12" y="4"/>
                    <a:pt x="23" y="3"/>
                    <a:pt x="23" y="2"/>
                  </a:cubicBezTo>
                  <a:cubicBezTo>
                    <a:pt x="2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2435"/>
            <p:cNvSpPr/>
            <p:nvPr/>
          </p:nvSpPr>
          <p:spPr bwMode="auto">
            <a:xfrm>
              <a:off x="5611580" y="4507074"/>
              <a:ext cx="89214" cy="45338"/>
            </a:xfrm>
            <a:custGeom>
              <a:avLst/>
              <a:gdLst>
                <a:gd name="T0" fmla="*/ 25 w 26"/>
                <a:gd name="T1" fmla="*/ 0 h 13"/>
                <a:gd name="T2" fmla="*/ 21 w 26"/>
                <a:gd name="T3" fmla="*/ 0 h 13"/>
                <a:gd name="T4" fmla="*/ 20 w 26"/>
                <a:gd name="T5" fmla="*/ 3 h 13"/>
                <a:gd name="T6" fmla="*/ 17 w 26"/>
                <a:gd name="T7" fmla="*/ 4 h 13"/>
                <a:gd name="T8" fmla="*/ 14 w 26"/>
                <a:gd name="T9" fmla="*/ 5 h 13"/>
                <a:gd name="T10" fmla="*/ 14 w 26"/>
                <a:gd name="T11" fmla="*/ 7 h 13"/>
                <a:gd name="T12" fmla="*/ 5 w 26"/>
                <a:gd name="T13" fmla="*/ 10 h 13"/>
                <a:gd name="T14" fmla="*/ 2 w 26"/>
                <a:gd name="T15" fmla="*/ 12 h 13"/>
                <a:gd name="T16" fmla="*/ 16 w 26"/>
                <a:gd name="T17" fmla="*/ 13 h 13"/>
                <a:gd name="T18" fmla="*/ 18 w 26"/>
                <a:gd name="T19" fmla="*/ 12 h 13"/>
                <a:gd name="T20" fmla="*/ 21 w 26"/>
                <a:gd name="T21" fmla="*/ 11 h 13"/>
                <a:gd name="T22" fmla="*/ 20 w 26"/>
                <a:gd name="T23" fmla="*/ 8 h 13"/>
                <a:gd name="T24" fmla="*/ 22 w 26"/>
                <a:gd name="T25" fmla="*/ 7 h 13"/>
                <a:gd name="T26" fmla="*/ 24 w 26"/>
                <a:gd name="T27" fmla="*/ 5 h 13"/>
                <a:gd name="T28" fmla="*/ 26 w 26"/>
                <a:gd name="T29" fmla="*/ 4 h 13"/>
                <a:gd name="T30" fmla="*/ 26 w 26"/>
                <a:gd name="T31" fmla="*/ 1 h 13"/>
                <a:gd name="T32" fmla="*/ 25 w 26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3">
                  <a:moveTo>
                    <a:pt x="25" y="0"/>
                  </a:moveTo>
                  <a:cubicBezTo>
                    <a:pt x="24" y="0"/>
                    <a:pt x="23" y="1"/>
                    <a:pt x="21" y="0"/>
                  </a:cubicBezTo>
                  <a:cubicBezTo>
                    <a:pt x="21" y="0"/>
                    <a:pt x="21" y="2"/>
                    <a:pt x="20" y="3"/>
                  </a:cubicBezTo>
                  <a:cubicBezTo>
                    <a:pt x="19" y="4"/>
                    <a:pt x="17" y="4"/>
                    <a:pt x="17" y="4"/>
                  </a:cubicBezTo>
                  <a:cubicBezTo>
                    <a:pt x="16" y="4"/>
                    <a:pt x="13" y="5"/>
                    <a:pt x="14" y="5"/>
                  </a:cubicBezTo>
                  <a:cubicBezTo>
                    <a:pt x="16" y="6"/>
                    <a:pt x="14" y="7"/>
                    <a:pt x="14" y="7"/>
                  </a:cubicBezTo>
                  <a:cubicBezTo>
                    <a:pt x="13" y="8"/>
                    <a:pt x="6" y="9"/>
                    <a:pt x="5" y="10"/>
                  </a:cubicBezTo>
                  <a:cubicBezTo>
                    <a:pt x="3" y="11"/>
                    <a:pt x="3" y="10"/>
                    <a:pt x="2" y="12"/>
                  </a:cubicBezTo>
                  <a:cubicBezTo>
                    <a:pt x="0" y="13"/>
                    <a:pt x="11" y="13"/>
                    <a:pt x="16" y="13"/>
                  </a:cubicBezTo>
                  <a:cubicBezTo>
                    <a:pt x="20" y="13"/>
                    <a:pt x="16" y="13"/>
                    <a:pt x="18" y="12"/>
                  </a:cubicBezTo>
                  <a:cubicBezTo>
                    <a:pt x="19" y="12"/>
                    <a:pt x="20" y="12"/>
                    <a:pt x="21" y="11"/>
                  </a:cubicBezTo>
                  <a:cubicBezTo>
                    <a:pt x="21" y="11"/>
                    <a:pt x="20" y="10"/>
                    <a:pt x="20" y="8"/>
                  </a:cubicBezTo>
                  <a:cubicBezTo>
                    <a:pt x="19" y="7"/>
                    <a:pt x="21" y="7"/>
                    <a:pt x="22" y="7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5" y="5"/>
                    <a:pt x="25" y="4"/>
                    <a:pt x="26" y="4"/>
                  </a:cubicBezTo>
                  <a:cubicBezTo>
                    <a:pt x="26" y="3"/>
                    <a:pt x="26" y="2"/>
                    <a:pt x="26" y="1"/>
                  </a:cubicBezTo>
                  <a:cubicBezTo>
                    <a:pt x="26" y="1"/>
                    <a:pt x="26" y="1"/>
                    <a:pt x="25" y="0"/>
                  </a:cubicBez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2436"/>
            <p:cNvSpPr/>
            <p:nvPr/>
          </p:nvSpPr>
          <p:spPr bwMode="auto">
            <a:xfrm>
              <a:off x="5680318" y="3957169"/>
              <a:ext cx="73125" cy="1010598"/>
            </a:xfrm>
            <a:custGeom>
              <a:avLst/>
              <a:gdLst>
                <a:gd name="T0" fmla="*/ 20 w 21"/>
                <a:gd name="T1" fmla="*/ 1 h 292"/>
                <a:gd name="T2" fmla="*/ 20 w 21"/>
                <a:gd name="T3" fmla="*/ 2 h 292"/>
                <a:gd name="T4" fmla="*/ 20 w 21"/>
                <a:gd name="T5" fmla="*/ 2 h 292"/>
                <a:gd name="T6" fmla="*/ 20 w 21"/>
                <a:gd name="T7" fmla="*/ 4 h 292"/>
                <a:gd name="T8" fmla="*/ 19 w 21"/>
                <a:gd name="T9" fmla="*/ 8 h 292"/>
                <a:gd name="T10" fmla="*/ 19 w 21"/>
                <a:gd name="T11" fmla="*/ 10 h 292"/>
                <a:gd name="T12" fmla="*/ 18 w 21"/>
                <a:gd name="T13" fmla="*/ 11 h 292"/>
                <a:gd name="T14" fmla="*/ 17 w 21"/>
                <a:gd name="T15" fmla="*/ 15 h 292"/>
                <a:gd name="T16" fmla="*/ 17 w 21"/>
                <a:gd name="T17" fmla="*/ 15 h 292"/>
                <a:gd name="T18" fmla="*/ 17 w 21"/>
                <a:gd name="T19" fmla="*/ 15 h 292"/>
                <a:gd name="T20" fmla="*/ 11 w 21"/>
                <a:gd name="T21" fmla="*/ 18 h 292"/>
                <a:gd name="T22" fmla="*/ 9 w 21"/>
                <a:gd name="T23" fmla="*/ 18 h 292"/>
                <a:gd name="T24" fmla="*/ 5 w 21"/>
                <a:gd name="T25" fmla="*/ 19 h 292"/>
                <a:gd name="T26" fmla="*/ 6 w 21"/>
                <a:gd name="T27" fmla="*/ 28 h 292"/>
                <a:gd name="T28" fmla="*/ 7 w 21"/>
                <a:gd name="T29" fmla="*/ 67 h 292"/>
                <a:gd name="T30" fmla="*/ 8 w 21"/>
                <a:gd name="T31" fmla="*/ 115 h 292"/>
                <a:gd name="T32" fmla="*/ 6 w 21"/>
                <a:gd name="T33" fmla="*/ 175 h 292"/>
                <a:gd name="T34" fmla="*/ 3 w 21"/>
                <a:gd name="T35" fmla="*/ 205 h 292"/>
                <a:gd name="T36" fmla="*/ 7 w 21"/>
                <a:gd name="T37" fmla="*/ 258 h 292"/>
                <a:gd name="T38" fmla="*/ 5 w 21"/>
                <a:gd name="T39" fmla="*/ 291 h 292"/>
                <a:gd name="T40" fmla="*/ 6 w 21"/>
                <a:gd name="T41" fmla="*/ 291 h 292"/>
                <a:gd name="T42" fmla="*/ 17 w 21"/>
                <a:gd name="T43" fmla="*/ 292 h 292"/>
                <a:gd name="T44" fmla="*/ 16 w 21"/>
                <a:gd name="T45" fmla="*/ 130 h 292"/>
                <a:gd name="T46" fmla="*/ 20 w 21"/>
                <a:gd name="T47" fmla="*/ 34 h 292"/>
                <a:gd name="T48" fmla="*/ 20 w 21"/>
                <a:gd name="T49" fmla="*/ 0 h 292"/>
                <a:gd name="T50" fmla="*/ 20 w 21"/>
                <a:gd name="T51" fmla="*/ 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92"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5"/>
                    <a:pt x="19" y="7"/>
                    <a:pt x="19" y="8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4" y="17"/>
                    <a:pt x="11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6" y="21"/>
                    <a:pt x="6" y="23"/>
                    <a:pt x="6" y="28"/>
                  </a:cubicBezTo>
                  <a:cubicBezTo>
                    <a:pt x="7" y="43"/>
                    <a:pt x="7" y="47"/>
                    <a:pt x="7" y="67"/>
                  </a:cubicBezTo>
                  <a:cubicBezTo>
                    <a:pt x="8" y="88"/>
                    <a:pt x="8" y="96"/>
                    <a:pt x="8" y="115"/>
                  </a:cubicBezTo>
                  <a:cubicBezTo>
                    <a:pt x="8" y="135"/>
                    <a:pt x="7" y="164"/>
                    <a:pt x="6" y="175"/>
                  </a:cubicBezTo>
                  <a:cubicBezTo>
                    <a:pt x="5" y="186"/>
                    <a:pt x="0" y="186"/>
                    <a:pt x="3" y="205"/>
                  </a:cubicBezTo>
                  <a:cubicBezTo>
                    <a:pt x="6" y="225"/>
                    <a:pt x="7" y="238"/>
                    <a:pt x="7" y="258"/>
                  </a:cubicBezTo>
                  <a:cubicBezTo>
                    <a:pt x="7" y="275"/>
                    <a:pt x="1" y="285"/>
                    <a:pt x="5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14" y="289"/>
                    <a:pt x="17" y="292"/>
                    <a:pt x="17" y="292"/>
                  </a:cubicBezTo>
                  <a:cubicBezTo>
                    <a:pt x="17" y="292"/>
                    <a:pt x="15" y="160"/>
                    <a:pt x="16" y="130"/>
                  </a:cubicBezTo>
                  <a:cubicBezTo>
                    <a:pt x="17" y="100"/>
                    <a:pt x="19" y="40"/>
                    <a:pt x="20" y="34"/>
                  </a:cubicBezTo>
                  <a:cubicBezTo>
                    <a:pt x="21" y="26"/>
                    <a:pt x="21" y="12"/>
                    <a:pt x="20" y="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6F8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Rectangle 2437"/>
            <p:cNvSpPr>
              <a:spLocks noChangeArrowheads="1"/>
            </p:cNvSpPr>
            <p:nvPr/>
          </p:nvSpPr>
          <p:spPr bwMode="auto">
            <a:xfrm>
              <a:off x="5389277" y="3285875"/>
              <a:ext cx="17550" cy="1463"/>
            </a:xfrm>
            <a:prstGeom prst="rect">
              <a:avLst/>
            </a:pr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2438"/>
            <p:cNvSpPr/>
            <p:nvPr/>
          </p:nvSpPr>
          <p:spPr bwMode="auto">
            <a:xfrm>
              <a:off x="5389277" y="3328287"/>
              <a:ext cx="331991" cy="448992"/>
            </a:xfrm>
            <a:custGeom>
              <a:avLst/>
              <a:gdLst>
                <a:gd name="T0" fmla="*/ 78 w 227"/>
                <a:gd name="T1" fmla="*/ 26 h 307"/>
                <a:gd name="T2" fmla="*/ 17 w 227"/>
                <a:gd name="T3" fmla="*/ 0 h 307"/>
                <a:gd name="T4" fmla="*/ 0 w 227"/>
                <a:gd name="T5" fmla="*/ 16 h 307"/>
                <a:gd name="T6" fmla="*/ 0 w 227"/>
                <a:gd name="T7" fmla="*/ 246 h 307"/>
                <a:gd name="T8" fmla="*/ 194 w 227"/>
                <a:gd name="T9" fmla="*/ 307 h 307"/>
                <a:gd name="T10" fmla="*/ 227 w 227"/>
                <a:gd name="T11" fmla="*/ 90 h 307"/>
                <a:gd name="T12" fmla="*/ 149 w 227"/>
                <a:gd name="T13" fmla="*/ 2 h 307"/>
                <a:gd name="T14" fmla="*/ 78 w 227"/>
                <a:gd name="T15" fmla="*/ 2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307">
                  <a:moveTo>
                    <a:pt x="78" y="26"/>
                  </a:moveTo>
                  <a:lnTo>
                    <a:pt x="17" y="0"/>
                  </a:lnTo>
                  <a:lnTo>
                    <a:pt x="0" y="16"/>
                  </a:lnTo>
                  <a:lnTo>
                    <a:pt x="0" y="246"/>
                  </a:lnTo>
                  <a:lnTo>
                    <a:pt x="194" y="307"/>
                  </a:lnTo>
                  <a:lnTo>
                    <a:pt x="227" y="90"/>
                  </a:lnTo>
                  <a:lnTo>
                    <a:pt x="149" y="2"/>
                  </a:lnTo>
                  <a:lnTo>
                    <a:pt x="78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2439"/>
            <p:cNvSpPr>
              <a:spLocks noEditPoints="1"/>
            </p:cNvSpPr>
            <p:nvPr/>
          </p:nvSpPr>
          <p:spPr bwMode="auto">
            <a:xfrm>
              <a:off x="5105550" y="3282949"/>
              <a:ext cx="757583" cy="874584"/>
            </a:xfrm>
            <a:custGeom>
              <a:avLst/>
              <a:gdLst>
                <a:gd name="T0" fmla="*/ 200 w 219"/>
                <a:gd name="T1" fmla="*/ 21 h 253"/>
                <a:gd name="T2" fmla="*/ 145 w 219"/>
                <a:gd name="T3" fmla="*/ 0 h 253"/>
                <a:gd name="T4" fmla="*/ 115 w 219"/>
                <a:gd name="T5" fmla="*/ 114 h 253"/>
                <a:gd name="T6" fmla="*/ 84 w 219"/>
                <a:gd name="T7" fmla="*/ 1 h 253"/>
                <a:gd name="T8" fmla="*/ 24 w 219"/>
                <a:gd name="T9" fmla="*/ 23 h 253"/>
                <a:gd name="T10" fmla="*/ 2 w 219"/>
                <a:gd name="T11" fmla="*/ 136 h 253"/>
                <a:gd name="T12" fmla="*/ 2 w 219"/>
                <a:gd name="T13" fmla="*/ 154 h 253"/>
                <a:gd name="T14" fmla="*/ 33 w 219"/>
                <a:gd name="T15" fmla="*/ 195 h 253"/>
                <a:gd name="T16" fmla="*/ 42 w 219"/>
                <a:gd name="T17" fmla="*/ 196 h 253"/>
                <a:gd name="T18" fmla="*/ 39 w 219"/>
                <a:gd name="T19" fmla="*/ 209 h 253"/>
                <a:gd name="T20" fmla="*/ 36 w 219"/>
                <a:gd name="T21" fmla="*/ 246 h 253"/>
                <a:gd name="T22" fmla="*/ 113 w 219"/>
                <a:gd name="T23" fmla="*/ 253 h 253"/>
                <a:gd name="T24" fmla="*/ 194 w 219"/>
                <a:gd name="T25" fmla="*/ 244 h 253"/>
                <a:gd name="T26" fmla="*/ 186 w 219"/>
                <a:gd name="T27" fmla="*/ 196 h 253"/>
                <a:gd name="T28" fmla="*/ 218 w 219"/>
                <a:gd name="T29" fmla="*/ 159 h 253"/>
                <a:gd name="T30" fmla="*/ 218 w 219"/>
                <a:gd name="T31" fmla="*/ 135 h 253"/>
                <a:gd name="T32" fmla="*/ 200 w 219"/>
                <a:gd name="T33" fmla="*/ 21 h 253"/>
                <a:gd name="T34" fmla="*/ 44 w 219"/>
                <a:gd name="T35" fmla="*/ 154 h 253"/>
                <a:gd name="T36" fmla="*/ 39 w 219"/>
                <a:gd name="T37" fmla="*/ 143 h 253"/>
                <a:gd name="T38" fmla="*/ 44 w 219"/>
                <a:gd name="T39" fmla="*/ 98 h 253"/>
                <a:gd name="T40" fmla="*/ 44 w 219"/>
                <a:gd name="T41" fmla="*/ 154 h 253"/>
                <a:gd name="T42" fmla="*/ 178 w 219"/>
                <a:gd name="T43" fmla="*/ 154 h 253"/>
                <a:gd name="T44" fmla="*/ 183 w 219"/>
                <a:gd name="T45" fmla="*/ 99 h 253"/>
                <a:gd name="T46" fmla="*/ 187 w 219"/>
                <a:gd name="T47" fmla="*/ 136 h 253"/>
                <a:gd name="T48" fmla="*/ 178 w 219"/>
                <a:gd name="T49" fmla="*/ 15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9" h="253">
                  <a:moveTo>
                    <a:pt x="200" y="21"/>
                  </a:moveTo>
                  <a:cubicBezTo>
                    <a:pt x="197" y="18"/>
                    <a:pt x="148" y="1"/>
                    <a:pt x="145" y="0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8" y="2"/>
                    <a:pt x="26" y="21"/>
                    <a:pt x="24" y="23"/>
                  </a:cubicBezTo>
                  <a:cubicBezTo>
                    <a:pt x="22" y="25"/>
                    <a:pt x="8" y="100"/>
                    <a:pt x="2" y="136"/>
                  </a:cubicBezTo>
                  <a:cubicBezTo>
                    <a:pt x="0" y="147"/>
                    <a:pt x="2" y="154"/>
                    <a:pt x="2" y="154"/>
                  </a:cubicBezTo>
                  <a:cubicBezTo>
                    <a:pt x="3" y="154"/>
                    <a:pt x="33" y="195"/>
                    <a:pt x="33" y="195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113" y="253"/>
                    <a:pt x="113" y="253"/>
                    <a:pt x="113" y="253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8" y="159"/>
                    <a:pt x="219" y="148"/>
                    <a:pt x="218" y="135"/>
                  </a:cubicBezTo>
                  <a:cubicBezTo>
                    <a:pt x="213" y="96"/>
                    <a:pt x="202" y="23"/>
                    <a:pt x="200" y="21"/>
                  </a:cubicBezTo>
                  <a:close/>
                  <a:moveTo>
                    <a:pt x="44" y="154"/>
                  </a:moveTo>
                  <a:cubicBezTo>
                    <a:pt x="39" y="143"/>
                    <a:pt x="39" y="143"/>
                    <a:pt x="39" y="143"/>
                  </a:cubicBezTo>
                  <a:cubicBezTo>
                    <a:pt x="39" y="143"/>
                    <a:pt x="44" y="96"/>
                    <a:pt x="44" y="98"/>
                  </a:cubicBezTo>
                  <a:cubicBezTo>
                    <a:pt x="44" y="101"/>
                    <a:pt x="44" y="154"/>
                    <a:pt x="44" y="154"/>
                  </a:cubicBezTo>
                  <a:close/>
                  <a:moveTo>
                    <a:pt x="178" y="154"/>
                  </a:moveTo>
                  <a:cubicBezTo>
                    <a:pt x="178" y="152"/>
                    <a:pt x="183" y="99"/>
                    <a:pt x="183" y="99"/>
                  </a:cubicBezTo>
                  <a:cubicBezTo>
                    <a:pt x="187" y="136"/>
                    <a:pt x="187" y="136"/>
                    <a:pt x="187" y="136"/>
                  </a:cubicBezTo>
                  <a:lnTo>
                    <a:pt x="178" y="154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2440"/>
            <p:cNvSpPr/>
            <p:nvPr/>
          </p:nvSpPr>
          <p:spPr bwMode="auto">
            <a:xfrm>
              <a:off x="5386353" y="3258087"/>
              <a:ext cx="228152" cy="136013"/>
            </a:xfrm>
            <a:custGeom>
              <a:avLst/>
              <a:gdLst>
                <a:gd name="T0" fmla="*/ 9 w 66"/>
                <a:gd name="T1" fmla="*/ 0 h 39"/>
                <a:gd name="T2" fmla="*/ 0 w 66"/>
                <a:gd name="T3" fmla="*/ 14 h 39"/>
                <a:gd name="T4" fmla="*/ 33 w 66"/>
                <a:gd name="T5" fmla="*/ 39 h 39"/>
                <a:gd name="T6" fmla="*/ 66 w 66"/>
                <a:gd name="T7" fmla="*/ 20 h 39"/>
                <a:gd name="T8" fmla="*/ 63 w 66"/>
                <a:gd name="T9" fmla="*/ 0 h 39"/>
                <a:gd name="T10" fmla="*/ 9 w 66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9">
                  <a:moveTo>
                    <a:pt x="9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9" y="39"/>
                    <a:pt x="33" y="39"/>
                  </a:cubicBezTo>
                  <a:cubicBezTo>
                    <a:pt x="57" y="39"/>
                    <a:pt x="66" y="20"/>
                    <a:pt x="66" y="20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2441"/>
            <p:cNvSpPr/>
            <p:nvPr/>
          </p:nvSpPr>
          <p:spPr bwMode="auto">
            <a:xfrm>
              <a:off x="5421453" y="3224449"/>
              <a:ext cx="157952" cy="134552"/>
            </a:xfrm>
            <a:custGeom>
              <a:avLst/>
              <a:gdLst>
                <a:gd name="T0" fmla="*/ 1 w 46"/>
                <a:gd name="T1" fmla="*/ 3 h 39"/>
                <a:gd name="T2" fmla="*/ 0 w 46"/>
                <a:gd name="T3" fmla="*/ 29 h 39"/>
                <a:gd name="T4" fmla="*/ 23 w 46"/>
                <a:gd name="T5" fmla="*/ 39 h 39"/>
                <a:gd name="T6" fmla="*/ 46 w 46"/>
                <a:gd name="T7" fmla="*/ 29 h 39"/>
                <a:gd name="T8" fmla="*/ 43 w 46"/>
                <a:gd name="T9" fmla="*/ 0 h 39"/>
                <a:gd name="T10" fmla="*/ 1 w 46"/>
                <a:gd name="T11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9">
                  <a:moveTo>
                    <a:pt x="1" y="3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6" y="39"/>
                    <a:pt x="23" y="39"/>
                  </a:cubicBezTo>
                  <a:cubicBezTo>
                    <a:pt x="40" y="39"/>
                    <a:pt x="46" y="29"/>
                    <a:pt x="46" y="2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2442"/>
            <p:cNvSpPr/>
            <p:nvPr/>
          </p:nvSpPr>
          <p:spPr bwMode="auto">
            <a:xfrm>
              <a:off x="5355640" y="2978747"/>
              <a:ext cx="131626" cy="327603"/>
            </a:xfrm>
            <a:custGeom>
              <a:avLst/>
              <a:gdLst>
                <a:gd name="T0" fmla="*/ 22 w 38"/>
                <a:gd name="T1" fmla="*/ 76 h 95"/>
                <a:gd name="T2" fmla="*/ 15 w 38"/>
                <a:gd name="T3" fmla="*/ 53 h 95"/>
                <a:gd name="T4" fmla="*/ 9 w 38"/>
                <a:gd name="T5" fmla="*/ 37 h 95"/>
                <a:gd name="T6" fmla="*/ 13 w 38"/>
                <a:gd name="T7" fmla="*/ 29 h 95"/>
                <a:gd name="T8" fmla="*/ 11 w 38"/>
                <a:gd name="T9" fmla="*/ 0 h 95"/>
                <a:gd name="T10" fmla="*/ 10 w 38"/>
                <a:gd name="T11" fmla="*/ 0 h 95"/>
                <a:gd name="T12" fmla="*/ 0 w 38"/>
                <a:gd name="T13" fmla="*/ 27 h 95"/>
                <a:gd name="T14" fmla="*/ 7 w 38"/>
                <a:gd name="T15" fmla="*/ 69 h 95"/>
                <a:gd name="T16" fmla="*/ 38 w 38"/>
                <a:gd name="T17" fmla="*/ 95 h 95"/>
                <a:gd name="T18" fmla="*/ 22 w 38"/>
                <a:gd name="T1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95">
                  <a:moveTo>
                    <a:pt x="22" y="76"/>
                  </a:moveTo>
                  <a:cubicBezTo>
                    <a:pt x="18" y="66"/>
                    <a:pt x="21" y="61"/>
                    <a:pt x="15" y="53"/>
                  </a:cubicBezTo>
                  <a:cubicBezTo>
                    <a:pt x="9" y="46"/>
                    <a:pt x="11" y="40"/>
                    <a:pt x="9" y="37"/>
                  </a:cubicBezTo>
                  <a:cubicBezTo>
                    <a:pt x="7" y="33"/>
                    <a:pt x="11" y="32"/>
                    <a:pt x="13" y="29"/>
                  </a:cubicBezTo>
                  <a:cubicBezTo>
                    <a:pt x="14" y="26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7"/>
                    <a:pt x="0" y="17"/>
                    <a:pt x="0" y="27"/>
                  </a:cubicBezTo>
                  <a:cubicBezTo>
                    <a:pt x="0" y="38"/>
                    <a:pt x="2" y="54"/>
                    <a:pt x="7" y="69"/>
                  </a:cubicBezTo>
                  <a:cubicBezTo>
                    <a:pt x="12" y="83"/>
                    <a:pt x="27" y="93"/>
                    <a:pt x="38" y="95"/>
                  </a:cubicBezTo>
                  <a:cubicBezTo>
                    <a:pt x="32" y="92"/>
                    <a:pt x="27" y="86"/>
                    <a:pt x="22" y="76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2443"/>
            <p:cNvSpPr/>
            <p:nvPr/>
          </p:nvSpPr>
          <p:spPr bwMode="auto">
            <a:xfrm>
              <a:off x="5355640" y="2908546"/>
              <a:ext cx="286652" cy="397804"/>
            </a:xfrm>
            <a:custGeom>
              <a:avLst/>
              <a:gdLst>
                <a:gd name="T0" fmla="*/ 40 w 83"/>
                <a:gd name="T1" fmla="*/ 0 h 115"/>
                <a:gd name="T2" fmla="*/ 8 w 83"/>
                <a:gd name="T3" fmla="*/ 17 h 115"/>
                <a:gd name="T4" fmla="*/ 0 w 83"/>
                <a:gd name="T5" fmla="*/ 43 h 115"/>
                <a:gd name="T6" fmla="*/ 8 w 83"/>
                <a:gd name="T7" fmla="*/ 52 h 115"/>
                <a:gd name="T8" fmla="*/ 9 w 83"/>
                <a:gd name="T9" fmla="*/ 60 h 115"/>
                <a:gd name="T10" fmla="*/ 14 w 83"/>
                <a:gd name="T11" fmla="*/ 85 h 115"/>
                <a:gd name="T12" fmla="*/ 22 w 83"/>
                <a:gd name="T13" fmla="*/ 103 h 115"/>
                <a:gd name="T14" fmla="*/ 38 w 83"/>
                <a:gd name="T15" fmla="*/ 115 h 115"/>
                <a:gd name="T16" fmla="*/ 41 w 83"/>
                <a:gd name="T17" fmla="*/ 115 h 115"/>
                <a:gd name="T18" fmla="*/ 75 w 83"/>
                <a:gd name="T19" fmla="*/ 88 h 115"/>
                <a:gd name="T20" fmla="*/ 83 w 83"/>
                <a:gd name="T21" fmla="*/ 47 h 115"/>
                <a:gd name="T22" fmla="*/ 40 w 83"/>
                <a:gd name="T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115">
                  <a:moveTo>
                    <a:pt x="40" y="0"/>
                  </a:moveTo>
                  <a:cubicBezTo>
                    <a:pt x="28" y="0"/>
                    <a:pt x="16" y="8"/>
                    <a:pt x="8" y="17"/>
                  </a:cubicBezTo>
                  <a:cubicBezTo>
                    <a:pt x="8" y="17"/>
                    <a:pt x="1" y="30"/>
                    <a:pt x="0" y="43"/>
                  </a:cubicBezTo>
                  <a:cubicBezTo>
                    <a:pt x="0" y="52"/>
                    <a:pt x="9" y="49"/>
                    <a:pt x="8" y="52"/>
                  </a:cubicBezTo>
                  <a:cubicBezTo>
                    <a:pt x="6" y="55"/>
                    <a:pt x="8" y="56"/>
                    <a:pt x="9" y="60"/>
                  </a:cubicBezTo>
                  <a:cubicBezTo>
                    <a:pt x="11" y="64"/>
                    <a:pt x="4" y="71"/>
                    <a:pt x="14" y="85"/>
                  </a:cubicBezTo>
                  <a:cubicBezTo>
                    <a:pt x="19" y="93"/>
                    <a:pt x="17" y="93"/>
                    <a:pt x="22" y="103"/>
                  </a:cubicBezTo>
                  <a:cubicBezTo>
                    <a:pt x="26" y="113"/>
                    <a:pt x="32" y="112"/>
                    <a:pt x="38" y="115"/>
                  </a:cubicBezTo>
                  <a:cubicBezTo>
                    <a:pt x="39" y="115"/>
                    <a:pt x="40" y="115"/>
                    <a:pt x="41" y="115"/>
                  </a:cubicBezTo>
                  <a:cubicBezTo>
                    <a:pt x="53" y="115"/>
                    <a:pt x="70" y="104"/>
                    <a:pt x="75" y="88"/>
                  </a:cubicBezTo>
                  <a:cubicBezTo>
                    <a:pt x="80" y="72"/>
                    <a:pt x="83" y="58"/>
                    <a:pt x="83" y="47"/>
                  </a:cubicBezTo>
                  <a:cubicBezTo>
                    <a:pt x="83" y="32"/>
                    <a:pt x="69" y="0"/>
                    <a:pt x="40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2444"/>
            <p:cNvSpPr/>
            <p:nvPr/>
          </p:nvSpPr>
          <p:spPr bwMode="auto">
            <a:xfrm>
              <a:off x="5624743" y="3082585"/>
              <a:ext cx="48263" cy="83364"/>
            </a:xfrm>
            <a:custGeom>
              <a:avLst/>
              <a:gdLst>
                <a:gd name="T0" fmla="*/ 7 w 14"/>
                <a:gd name="T1" fmla="*/ 0 h 24"/>
                <a:gd name="T2" fmla="*/ 0 w 14"/>
                <a:gd name="T3" fmla="*/ 9 h 24"/>
                <a:gd name="T4" fmla="*/ 2 w 14"/>
                <a:gd name="T5" fmla="*/ 23 h 24"/>
                <a:gd name="T6" fmla="*/ 10 w 14"/>
                <a:gd name="T7" fmla="*/ 12 h 24"/>
                <a:gd name="T8" fmla="*/ 7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3"/>
                    <a:pt x="0" y="23"/>
                    <a:pt x="2" y="23"/>
                  </a:cubicBezTo>
                  <a:cubicBezTo>
                    <a:pt x="5" y="24"/>
                    <a:pt x="8" y="18"/>
                    <a:pt x="10" y="12"/>
                  </a:cubicBezTo>
                  <a:cubicBezTo>
                    <a:pt x="11" y="7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2445"/>
            <p:cNvSpPr/>
            <p:nvPr/>
          </p:nvSpPr>
          <p:spPr bwMode="auto">
            <a:xfrm>
              <a:off x="5490191" y="3054798"/>
              <a:ext cx="152102" cy="251552"/>
            </a:xfrm>
            <a:custGeom>
              <a:avLst/>
              <a:gdLst>
                <a:gd name="T0" fmla="*/ 28 w 44"/>
                <a:gd name="T1" fmla="*/ 1 h 73"/>
                <a:gd name="T2" fmla="*/ 28 w 44"/>
                <a:gd name="T3" fmla="*/ 2 h 73"/>
                <a:gd name="T4" fmla="*/ 34 w 44"/>
                <a:gd name="T5" fmla="*/ 16 h 73"/>
                <a:gd name="T6" fmla="*/ 27 w 44"/>
                <a:gd name="T7" fmla="*/ 36 h 73"/>
                <a:gd name="T8" fmla="*/ 23 w 44"/>
                <a:gd name="T9" fmla="*/ 49 h 73"/>
                <a:gd name="T10" fmla="*/ 7 w 44"/>
                <a:gd name="T11" fmla="*/ 70 h 73"/>
                <a:gd name="T12" fmla="*/ 4 w 44"/>
                <a:gd name="T13" fmla="*/ 71 h 73"/>
                <a:gd name="T14" fmla="*/ 0 w 44"/>
                <a:gd name="T15" fmla="*/ 73 h 73"/>
                <a:gd name="T16" fmla="*/ 3 w 44"/>
                <a:gd name="T17" fmla="*/ 73 h 73"/>
                <a:gd name="T18" fmla="*/ 36 w 44"/>
                <a:gd name="T19" fmla="*/ 46 h 73"/>
                <a:gd name="T20" fmla="*/ 40 w 44"/>
                <a:gd name="T21" fmla="*/ 31 h 73"/>
                <a:gd name="T22" fmla="*/ 40 w 44"/>
                <a:gd name="T23" fmla="*/ 23 h 73"/>
                <a:gd name="T24" fmla="*/ 43 w 44"/>
                <a:gd name="T25" fmla="*/ 10 h 73"/>
                <a:gd name="T26" fmla="*/ 44 w 44"/>
                <a:gd name="T27" fmla="*/ 8 h 73"/>
                <a:gd name="T28" fmla="*/ 44 w 44"/>
                <a:gd name="T29" fmla="*/ 5 h 73"/>
                <a:gd name="T30" fmla="*/ 43 w 44"/>
                <a:gd name="T31" fmla="*/ 1 h 73"/>
                <a:gd name="T32" fmla="*/ 28 w 44"/>
                <a:gd name="T33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3"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33" y="6"/>
                    <a:pt x="35" y="11"/>
                    <a:pt x="34" y="16"/>
                  </a:cubicBezTo>
                  <a:cubicBezTo>
                    <a:pt x="32" y="21"/>
                    <a:pt x="33" y="31"/>
                    <a:pt x="27" y="36"/>
                  </a:cubicBezTo>
                  <a:cubicBezTo>
                    <a:pt x="22" y="40"/>
                    <a:pt x="25" y="42"/>
                    <a:pt x="23" y="49"/>
                  </a:cubicBezTo>
                  <a:cubicBezTo>
                    <a:pt x="21" y="57"/>
                    <a:pt x="11" y="69"/>
                    <a:pt x="7" y="70"/>
                  </a:cubicBezTo>
                  <a:cubicBezTo>
                    <a:pt x="6" y="71"/>
                    <a:pt x="5" y="71"/>
                    <a:pt x="4" y="71"/>
                  </a:cubicBezTo>
                  <a:cubicBezTo>
                    <a:pt x="3" y="72"/>
                    <a:pt x="2" y="73"/>
                    <a:pt x="0" y="73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14" y="73"/>
                    <a:pt x="31" y="62"/>
                    <a:pt x="36" y="46"/>
                  </a:cubicBezTo>
                  <a:cubicBezTo>
                    <a:pt x="38" y="41"/>
                    <a:pt x="39" y="36"/>
                    <a:pt x="40" y="31"/>
                  </a:cubicBezTo>
                  <a:cubicBezTo>
                    <a:pt x="41" y="28"/>
                    <a:pt x="41" y="25"/>
                    <a:pt x="40" y="23"/>
                  </a:cubicBezTo>
                  <a:cubicBezTo>
                    <a:pt x="40" y="20"/>
                    <a:pt x="41" y="12"/>
                    <a:pt x="43" y="10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7"/>
                    <a:pt x="44" y="6"/>
                    <a:pt x="44" y="5"/>
                  </a:cubicBezTo>
                  <a:cubicBezTo>
                    <a:pt x="44" y="4"/>
                    <a:pt x="43" y="2"/>
                    <a:pt x="43" y="1"/>
                  </a:cubicBezTo>
                  <a:cubicBezTo>
                    <a:pt x="41" y="0"/>
                    <a:pt x="28" y="1"/>
                    <a:pt x="2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2446"/>
            <p:cNvSpPr/>
            <p:nvPr/>
          </p:nvSpPr>
          <p:spPr bwMode="auto">
            <a:xfrm>
              <a:off x="5490191" y="3040172"/>
              <a:ext cx="137476" cy="266178"/>
            </a:xfrm>
            <a:custGeom>
              <a:avLst/>
              <a:gdLst>
                <a:gd name="T0" fmla="*/ 23 w 40"/>
                <a:gd name="T1" fmla="*/ 1 h 77"/>
                <a:gd name="T2" fmla="*/ 4 w 40"/>
                <a:gd name="T3" fmla="*/ 12 h 77"/>
                <a:gd name="T4" fmla="*/ 10 w 40"/>
                <a:gd name="T5" fmla="*/ 37 h 77"/>
                <a:gd name="T6" fmla="*/ 1 w 40"/>
                <a:gd name="T7" fmla="*/ 40 h 77"/>
                <a:gd name="T8" fmla="*/ 1 w 40"/>
                <a:gd name="T9" fmla="*/ 57 h 77"/>
                <a:gd name="T10" fmla="*/ 8 w 40"/>
                <a:gd name="T11" fmla="*/ 66 h 77"/>
                <a:gd name="T12" fmla="*/ 0 w 40"/>
                <a:gd name="T13" fmla="*/ 77 h 77"/>
                <a:gd name="T14" fmla="*/ 7 w 40"/>
                <a:gd name="T15" fmla="*/ 77 h 77"/>
                <a:gd name="T16" fmla="*/ 22 w 40"/>
                <a:gd name="T17" fmla="*/ 65 h 77"/>
                <a:gd name="T18" fmla="*/ 34 w 40"/>
                <a:gd name="T19" fmla="*/ 44 h 77"/>
                <a:gd name="T20" fmla="*/ 38 w 40"/>
                <a:gd name="T21" fmla="*/ 22 h 77"/>
                <a:gd name="T22" fmla="*/ 40 w 40"/>
                <a:gd name="T23" fmla="*/ 4 h 77"/>
                <a:gd name="T24" fmla="*/ 23 w 40"/>
                <a:gd name="T25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77">
                  <a:moveTo>
                    <a:pt x="23" y="1"/>
                  </a:moveTo>
                  <a:cubicBezTo>
                    <a:pt x="12" y="0"/>
                    <a:pt x="5" y="9"/>
                    <a:pt x="4" y="12"/>
                  </a:cubicBezTo>
                  <a:cubicBezTo>
                    <a:pt x="2" y="20"/>
                    <a:pt x="9" y="27"/>
                    <a:pt x="10" y="37"/>
                  </a:cubicBezTo>
                  <a:cubicBezTo>
                    <a:pt x="10" y="40"/>
                    <a:pt x="1" y="40"/>
                    <a:pt x="1" y="40"/>
                  </a:cubicBezTo>
                  <a:cubicBezTo>
                    <a:pt x="1" y="40"/>
                    <a:pt x="0" y="53"/>
                    <a:pt x="1" y="57"/>
                  </a:cubicBezTo>
                  <a:cubicBezTo>
                    <a:pt x="2" y="61"/>
                    <a:pt x="8" y="62"/>
                    <a:pt x="8" y="66"/>
                  </a:cubicBezTo>
                  <a:cubicBezTo>
                    <a:pt x="7" y="68"/>
                    <a:pt x="4" y="75"/>
                    <a:pt x="0" y="77"/>
                  </a:cubicBezTo>
                  <a:cubicBezTo>
                    <a:pt x="1" y="77"/>
                    <a:pt x="6" y="77"/>
                    <a:pt x="7" y="77"/>
                  </a:cubicBezTo>
                  <a:cubicBezTo>
                    <a:pt x="10" y="75"/>
                    <a:pt x="20" y="73"/>
                    <a:pt x="22" y="65"/>
                  </a:cubicBezTo>
                  <a:cubicBezTo>
                    <a:pt x="24" y="57"/>
                    <a:pt x="28" y="48"/>
                    <a:pt x="34" y="44"/>
                  </a:cubicBezTo>
                  <a:cubicBezTo>
                    <a:pt x="39" y="39"/>
                    <a:pt x="39" y="27"/>
                    <a:pt x="38" y="22"/>
                  </a:cubicBezTo>
                  <a:cubicBezTo>
                    <a:pt x="37" y="17"/>
                    <a:pt x="40" y="4"/>
                    <a:pt x="40" y="4"/>
                  </a:cubicBezTo>
                  <a:cubicBezTo>
                    <a:pt x="40" y="4"/>
                    <a:pt x="33" y="2"/>
                    <a:pt x="23" y="1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2447"/>
            <p:cNvSpPr/>
            <p:nvPr/>
          </p:nvSpPr>
          <p:spPr bwMode="auto">
            <a:xfrm>
              <a:off x="5517979" y="3054798"/>
              <a:ext cx="83364" cy="20475"/>
            </a:xfrm>
            <a:custGeom>
              <a:avLst/>
              <a:gdLst>
                <a:gd name="T0" fmla="*/ 7 w 24"/>
                <a:gd name="T1" fmla="*/ 0 h 6"/>
                <a:gd name="T2" fmla="*/ 0 w 24"/>
                <a:gd name="T3" fmla="*/ 4 h 6"/>
                <a:gd name="T4" fmla="*/ 3 w 24"/>
                <a:gd name="T5" fmla="*/ 6 h 6"/>
                <a:gd name="T6" fmla="*/ 17 w 24"/>
                <a:gd name="T7" fmla="*/ 3 h 6"/>
                <a:gd name="T8" fmla="*/ 23 w 24"/>
                <a:gd name="T9" fmla="*/ 4 h 6"/>
                <a:gd name="T10" fmla="*/ 7 w 2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7" y="0"/>
                  </a:moveTo>
                  <a:cubicBezTo>
                    <a:pt x="3" y="1"/>
                    <a:pt x="0" y="3"/>
                    <a:pt x="0" y="4"/>
                  </a:cubicBezTo>
                  <a:cubicBezTo>
                    <a:pt x="1" y="5"/>
                    <a:pt x="1" y="6"/>
                    <a:pt x="3" y="6"/>
                  </a:cubicBezTo>
                  <a:cubicBezTo>
                    <a:pt x="4" y="5"/>
                    <a:pt x="14" y="2"/>
                    <a:pt x="17" y="3"/>
                  </a:cubicBezTo>
                  <a:cubicBezTo>
                    <a:pt x="20" y="3"/>
                    <a:pt x="24" y="4"/>
                    <a:pt x="23" y="4"/>
                  </a:cubicBezTo>
                  <a:cubicBezTo>
                    <a:pt x="19" y="1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E78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2448"/>
            <p:cNvSpPr/>
            <p:nvPr/>
          </p:nvSpPr>
          <p:spPr bwMode="auto">
            <a:xfrm>
              <a:off x="5627668" y="3092822"/>
              <a:ext cx="35100" cy="61425"/>
            </a:xfrm>
            <a:custGeom>
              <a:avLst/>
              <a:gdLst>
                <a:gd name="T0" fmla="*/ 8 w 10"/>
                <a:gd name="T1" fmla="*/ 1 h 18"/>
                <a:gd name="T2" fmla="*/ 2 w 10"/>
                <a:gd name="T3" fmla="*/ 5 h 18"/>
                <a:gd name="T4" fmla="*/ 3 w 10"/>
                <a:gd name="T5" fmla="*/ 10 h 18"/>
                <a:gd name="T6" fmla="*/ 2 w 10"/>
                <a:gd name="T7" fmla="*/ 16 h 18"/>
                <a:gd name="T8" fmla="*/ 7 w 10"/>
                <a:gd name="T9" fmla="*/ 10 h 18"/>
                <a:gd name="T10" fmla="*/ 8 w 10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6" y="0"/>
                    <a:pt x="4" y="3"/>
                    <a:pt x="2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4" y="11"/>
                    <a:pt x="1" y="15"/>
                    <a:pt x="2" y="16"/>
                  </a:cubicBezTo>
                  <a:cubicBezTo>
                    <a:pt x="2" y="18"/>
                    <a:pt x="6" y="12"/>
                    <a:pt x="7" y="10"/>
                  </a:cubicBezTo>
                  <a:cubicBezTo>
                    <a:pt x="8" y="7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2449"/>
            <p:cNvSpPr/>
            <p:nvPr/>
          </p:nvSpPr>
          <p:spPr bwMode="auto">
            <a:xfrm>
              <a:off x="5465328" y="3168873"/>
              <a:ext cx="59964" cy="20475"/>
            </a:xfrm>
            <a:custGeom>
              <a:avLst/>
              <a:gdLst>
                <a:gd name="T0" fmla="*/ 8 w 17"/>
                <a:gd name="T1" fmla="*/ 2 h 6"/>
                <a:gd name="T2" fmla="*/ 0 w 17"/>
                <a:gd name="T3" fmla="*/ 0 h 6"/>
                <a:gd name="T4" fmla="*/ 5 w 17"/>
                <a:gd name="T5" fmla="*/ 6 h 6"/>
                <a:gd name="T6" fmla="*/ 8 w 17"/>
                <a:gd name="T7" fmla="*/ 6 h 6"/>
                <a:gd name="T8" fmla="*/ 11 w 17"/>
                <a:gd name="T9" fmla="*/ 6 h 6"/>
                <a:gd name="T10" fmla="*/ 17 w 17"/>
                <a:gd name="T11" fmla="*/ 1 h 6"/>
                <a:gd name="T12" fmla="*/ 8 w 17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">
                  <a:moveTo>
                    <a:pt x="8" y="2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2" y="4"/>
                    <a:pt x="5" y="6"/>
                  </a:cubicBezTo>
                  <a:cubicBezTo>
                    <a:pt x="5" y="6"/>
                    <a:pt x="7" y="6"/>
                    <a:pt x="8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4" y="4"/>
                    <a:pt x="17" y="1"/>
                    <a:pt x="17" y="1"/>
                  </a:cubicBezTo>
                  <a:cubicBezTo>
                    <a:pt x="17" y="1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2450"/>
            <p:cNvSpPr/>
            <p:nvPr/>
          </p:nvSpPr>
          <p:spPr bwMode="auto">
            <a:xfrm>
              <a:off x="5320539" y="3082585"/>
              <a:ext cx="48263" cy="83364"/>
            </a:xfrm>
            <a:custGeom>
              <a:avLst/>
              <a:gdLst>
                <a:gd name="T0" fmla="*/ 7 w 14"/>
                <a:gd name="T1" fmla="*/ 0 h 24"/>
                <a:gd name="T2" fmla="*/ 4 w 14"/>
                <a:gd name="T3" fmla="*/ 12 h 24"/>
                <a:gd name="T4" fmla="*/ 12 w 14"/>
                <a:gd name="T5" fmla="*/ 23 h 24"/>
                <a:gd name="T6" fmla="*/ 13 w 14"/>
                <a:gd name="T7" fmla="*/ 16 h 24"/>
                <a:gd name="T8" fmla="*/ 14 w 14"/>
                <a:gd name="T9" fmla="*/ 9 h 24"/>
                <a:gd name="T10" fmla="*/ 7 w 1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6" y="18"/>
                    <a:pt x="9" y="24"/>
                    <a:pt x="12" y="23"/>
                  </a:cubicBezTo>
                  <a:cubicBezTo>
                    <a:pt x="13" y="23"/>
                    <a:pt x="13" y="19"/>
                    <a:pt x="13" y="16"/>
                  </a:cubicBezTo>
                  <a:cubicBezTo>
                    <a:pt x="13" y="13"/>
                    <a:pt x="14" y="11"/>
                    <a:pt x="14" y="9"/>
                  </a:cubicBezTo>
                  <a:cubicBezTo>
                    <a:pt x="14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2451"/>
            <p:cNvSpPr/>
            <p:nvPr/>
          </p:nvSpPr>
          <p:spPr bwMode="auto">
            <a:xfrm>
              <a:off x="5335165" y="3088435"/>
              <a:ext cx="30713" cy="62888"/>
            </a:xfrm>
            <a:custGeom>
              <a:avLst/>
              <a:gdLst>
                <a:gd name="T0" fmla="*/ 2 w 9"/>
                <a:gd name="T1" fmla="*/ 1 h 18"/>
                <a:gd name="T2" fmla="*/ 2 w 9"/>
                <a:gd name="T3" fmla="*/ 9 h 18"/>
                <a:gd name="T4" fmla="*/ 6 w 9"/>
                <a:gd name="T5" fmla="*/ 16 h 18"/>
                <a:gd name="T6" fmla="*/ 6 w 9"/>
                <a:gd name="T7" fmla="*/ 10 h 18"/>
                <a:gd name="T8" fmla="*/ 8 w 9"/>
                <a:gd name="T9" fmla="*/ 5 h 18"/>
                <a:gd name="T10" fmla="*/ 2 w 9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2" y="1"/>
                  </a:moveTo>
                  <a:cubicBezTo>
                    <a:pt x="0" y="1"/>
                    <a:pt x="2" y="6"/>
                    <a:pt x="2" y="9"/>
                  </a:cubicBezTo>
                  <a:cubicBezTo>
                    <a:pt x="2" y="12"/>
                    <a:pt x="5" y="18"/>
                    <a:pt x="6" y="16"/>
                  </a:cubicBezTo>
                  <a:cubicBezTo>
                    <a:pt x="7" y="15"/>
                    <a:pt x="5" y="11"/>
                    <a:pt x="6" y="10"/>
                  </a:cubicBezTo>
                  <a:cubicBezTo>
                    <a:pt x="7" y="9"/>
                    <a:pt x="9" y="8"/>
                    <a:pt x="8" y="5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2452"/>
            <p:cNvSpPr/>
            <p:nvPr/>
          </p:nvSpPr>
          <p:spPr bwMode="auto">
            <a:xfrm>
              <a:off x="5462404" y="3133773"/>
              <a:ext cx="40951" cy="42413"/>
            </a:xfrm>
            <a:custGeom>
              <a:avLst/>
              <a:gdLst>
                <a:gd name="T0" fmla="*/ 5 w 12"/>
                <a:gd name="T1" fmla="*/ 7 h 12"/>
                <a:gd name="T2" fmla="*/ 1 w 12"/>
                <a:gd name="T3" fmla="*/ 9 h 12"/>
                <a:gd name="T4" fmla="*/ 9 w 12"/>
                <a:gd name="T5" fmla="*/ 12 h 12"/>
                <a:gd name="T6" fmla="*/ 9 w 12"/>
                <a:gd name="T7" fmla="*/ 1 h 12"/>
                <a:gd name="T8" fmla="*/ 5 w 12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cubicBezTo>
                    <a:pt x="4" y="7"/>
                    <a:pt x="1" y="8"/>
                    <a:pt x="1" y="9"/>
                  </a:cubicBezTo>
                  <a:cubicBezTo>
                    <a:pt x="0" y="12"/>
                    <a:pt x="6" y="12"/>
                    <a:pt x="9" y="12"/>
                  </a:cubicBezTo>
                  <a:cubicBezTo>
                    <a:pt x="12" y="12"/>
                    <a:pt x="10" y="2"/>
                    <a:pt x="9" y="1"/>
                  </a:cubicBezTo>
                  <a:cubicBezTo>
                    <a:pt x="9" y="0"/>
                    <a:pt x="7" y="6"/>
                    <a:pt x="5" y="7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2453"/>
            <p:cNvSpPr/>
            <p:nvPr/>
          </p:nvSpPr>
          <p:spPr bwMode="auto">
            <a:xfrm>
              <a:off x="5465328" y="3255162"/>
              <a:ext cx="62888" cy="30713"/>
            </a:xfrm>
            <a:custGeom>
              <a:avLst/>
              <a:gdLst>
                <a:gd name="T0" fmla="*/ 9 w 18"/>
                <a:gd name="T1" fmla="*/ 2 h 9"/>
                <a:gd name="T2" fmla="*/ 1 w 18"/>
                <a:gd name="T3" fmla="*/ 3 h 9"/>
                <a:gd name="T4" fmla="*/ 8 w 18"/>
                <a:gd name="T5" fmla="*/ 9 h 9"/>
                <a:gd name="T6" fmla="*/ 16 w 18"/>
                <a:gd name="T7" fmla="*/ 5 h 9"/>
                <a:gd name="T8" fmla="*/ 9 w 1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9" y="2"/>
                  </a:moveTo>
                  <a:cubicBezTo>
                    <a:pt x="6" y="3"/>
                    <a:pt x="1" y="0"/>
                    <a:pt x="1" y="3"/>
                  </a:cubicBezTo>
                  <a:cubicBezTo>
                    <a:pt x="0" y="6"/>
                    <a:pt x="3" y="8"/>
                    <a:pt x="8" y="9"/>
                  </a:cubicBezTo>
                  <a:cubicBezTo>
                    <a:pt x="12" y="9"/>
                    <a:pt x="15" y="8"/>
                    <a:pt x="16" y="5"/>
                  </a:cubicBezTo>
                  <a:cubicBezTo>
                    <a:pt x="18" y="0"/>
                    <a:pt x="11" y="1"/>
                    <a:pt x="9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6" name="Freeform 2454"/>
            <p:cNvSpPr/>
            <p:nvPr/>
          </p:nvSpPr>
          <p:spPr bwMode="auto">
            <a:xfrm>
              <a:off x="5389277" y="3054798"/>
              <a:ext cx="83364" cy="20475"/>
            </a:xfrm>
            <a:custGeom>
              <a:avLst/>
              <a:gdLst>
                <a:gd name="T0" fmla="*/ 17 w 24"/>
                <a:gd name="T1" fmla="*/ 0 h 6"/>
                <a:gd name="T2" fmla="*/ 1 w 24"/>
                <a:gd name="T3" fmla="*/ 5 h 6"/>
                <a:gd name="T4" fmla="*/ 8 w 24"/>
                <a:gd name="T5" fmla="*/ 3 h 6"/>
                <a:gd name="T6" fmla="*/ 22 w 24"/>
                <a:gd name="T7" fmla="*/ 5 h 6"/>
                <a:gd name="T8" fmla="*/ 24 w 24"/>
                <a:gd name="T9" fmla="*/ 4 h 6"/>
                <a:gd name="T10" fmla="*/ 17 w 2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17" y="0"/>
                  </a:moveTo>
                  <a:cubicBezTo>
                    <a:pt x="12" y="0"/>
                    <a:pt x="6" y="2"/>
                    <a:pt x="1" y="5"/>
                  </a:cubicBezTo>
                  <a:cubicBezTo>
                    <a:pt x="0" y="6"/>
                    <a:pt x="5" y="4"/>
                    <a:pt x="8" y="3"/>
                  </a:cubicBezTo>
                  <a:cubicBezTo>
                    <a:pt x="11" y="3"/>
                    <a:pt x="20" y="5"/>
                    <a:pt x="22" y="5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4" y="3"/>
                    <a:pt x="22" y="0"/>
                    <a:pt x="17" y="0"/>
                  </a:cubicBez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7" name="Freeform 2455"/>
            <p:cNvSpPr/>
            <p:nvPr/>
          </p:nvSpPr>
          <p:spPr bwMode="auto">
            <a:xfrm>
              <a:off x="5449241" y="3217137"/>
              <a:ext cx="89214" cy="13163"/>
            </a:xfrm>
            <a:custGeom>
              <a:avLst/>
              <a:gdLst>
                <a:gd name="T0" fmla="*/ 16 w 26"/>
                <a:gd name="T1" fmla="*/ 1 h 4"/>
                <a:gd name="T2" fmla="*/ 13 w 26"/>
                <a:gd name="T3" fmla="*/ 2 h 4"/>
                <a:gd name="T4" fmla="*/ 10 w 26"/>
                <a:gd name="T5" fmla="*/ 1 h 4"/>
                <a:gd name="T6" fmla="*/ 1 w 26"/>
                <a:gd name="T7" fmla="*/ 2 h 4"/>
                <a:gd name="T8" fmla="*/ 13 w 26"/>
                <a:gd name="T9" fmla="*/ 4 h 4"/>
                <a:gd name="T10" fmla="*/ 26 w 26"/>
                <a:gd name="T11" fmla="*/ 2 h 4"/>
                <a:gd name="T12" fmla="*/ 16 w 26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">
                  <a:moveTo>
                    <a:pt x="16" y="1"/>
                  </a:moveTo>
                  <a:cubicBezTo>
                    <a:pt x="15" y="0"/>
                    <a:pt x="14" y="2"/>
                    <a:pt x="13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8" y="2"/>
                    <a:pt x="2" y="1"/>
                    <a:pt x="1" y="2"/>
                  </a:cubicBezTo>
                  <a:cubicBezTo>
                    <a:pt x="0" y="2"/>
                    <a:pt x="6" y="4"/>
                    <a:pt x="13" y="4"/>
                  </a:cubicBezTo>
                  <a:cubicBezTo>
                    <a:pt x="19" y="4"/>
                    <a:pt x="26" y="2"/>
                    <a:pt x="26" y="2"/>
                  </a:cubicBezTo>
                  <a:cubicBezTo>
                    <a:pt x="25" y="1"/>
                    <a:pt x="17" y="2"/>
                    <a:pt x="16" y="1"/>
                  </a:cubicBezTo>
                  <a:close/>
                </a:path>
              </a:pathLst>
            </a:custGeom>
            <a:solidFill>
              <a:srgbClr val="DE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8" name="Freeform 2456"/>
            <p:cNvSpPr/>
            <p:nvPr/>
          </p:nvSpPr>
          <p:spPr bwMode="auto">
            <a:xfrm>
              <a:off x="5459478" y="3230299"/>
              <a:ext cx="43875" cy="7313"/>
            </a:xfrm>
            <a:custGeom>
              <a:avLst/>
              <a:gdLst>
                <a:gd name="T0" fmla="*/ 8 w 13"/>
                <a:gd name="T1" fmla="*/ 1 h 2"/>
                <a:gd name="T2" fmla="*/ 0 w 13"/>
                <a:gd name="T3" fmla="*/ 0 h 2"/>
                <a:gd name="T4" fmla="*/ 6 w 13"/>
                <a:gd name="T5" fmla="*/ 2 h 2"/>
                <a:gd name="T6" fmla="*/ 13 w 13"/>
                <a:gd name="T7" fmla="*/ 1 h 2"/>
                <a:gd name="T8" fmla="*/ 8 w 1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8" y="1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4" y="1"/>
                    <a:pt x="6" y="2"/>
                  </a:cubicBezTo>
                  <a:cubicBezTo>
                    <a:pt x="7" y="2"/>
                    <a:pt x="13" y="2"/>
                    <a:pt x="13" y="1"/>
                  </a:cubicBezTo>
                  <a:cubicBezTo>
                    <a:pt x="13" y="1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9" name="Freeform 2457"/>
            <p:cNvSpPr/>
            <p:nvPr/>
          </p:nvSpPr>
          <p:spPr bwMode="auto">
            <a:xfrm>
              <a:off x="5469717" y="3016771"/>
              <a:ext cx="2924" cy="292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0" name="Freeform 2458"/>
            <p:cNvSpPr/>
            <p:nvPr/>
          </p:nvSpPr>
          <p:spPr bwMode="auto">
            <a:xfrm>
              <a:off x="5431691" y="3085510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1" name="Freeform 2459"/>
            <p:cNvSpPr/>
            <p:nvPr/>
          </p:nvSpPr>
          <p:spPr bwMode="auto">
            <a:xfrm>
              <a:off x="5209389" y="3356076"/>
              <a:ext cx="38025" cy="33638"/>
            </a:xfrm>
            <a:custGeom>
              <a:avLst/>
              <a:gdLst>
                <a:gd name="T0" fmla="*/ 0 w 11"/>
                <a:gd name="T1" fmla="*/ 6 h 10"/>
                <a:gd name="T2" fmla="*/ 0 w 11"/>
                <a:gd name="T3" fmla="*/ 10 h 10"/>
                <a:gd name="T4" fmla="*/ 6 w 11"/>
                <a:gd name="T5" fmla="*/ 6 h 10"/>
                <a:gd name="T6" fmla="*/ 11 w 11"/>
                <a:gd name="T7" fmla="*/ 0 h 10"/>
                <a:gd name="T8" fmla="*/ 10 w 11"/>
                <a:gd name="T9" fmla="*/ 1 h 10"/>
                <a:gd name="T10" fmla="*/ 0 w 11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6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2" y="8"/>
                    <a:pt x="6" y="6"/>
                  </a:cubicBezTo>
                  <a:cubicBezTo>
                    <a:pt x="7" y="5"/>
                    <a:pt x="9" y="2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2" name="Freeform 2460"/>
            <p:cNvSpPr/>
            <p:nvPr/>
          </p:nvSpPr>
          <p:spPr bwMode="auto">
            <a:xfrm>
              <a:off x="5247414" y="3323900"/>
              <a:ext cx="35100" cy="32175"/>
            </a:xfrm>
            <a:custGeom>
              <a:avLst/>
              <a:gdLst>
                <a:gd name="T0" fmla="*/ 0 w 10"/>
                <a:gd name="T1" fmla="*/ 9 h 9"/>
                <a:gd name="T2" fmla="*/ 10 w 10"/>
                <a:gd name="T3" fmla="*/ 0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2" y="5"/>
                    <a:pt x="0" y="9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3" name="Freeform 2461"/>
            <p:cNvSpPr/>
            <p:nvPr/>
          </p:nvSpPr>
          <p:spPr bwMode="auto">
            <a:xfrm>
              <a:off x="5282514" y="3310737"/>
              <a:ext cx="45338" cy="13163"/>
            </a:xfrm>
            <a:custGeom>
              <a:avLst/>
              <a:gdLst>
                <a:gd name="T0" fmla="*/ 6 w 13"/>
                <a:gd name="T1" fmla="*/ 0 h 4"/>
                <a:gd name="T2" fmla="*/ 0 w 13"/>
                <a:gd name="T3" fmla="*/ 4 h 4"/>
                <a:gd name="T4" fmla="*/ 1 w 13"/>
                <a:gd name="T5" fmla="*/ 4 h 4"/>
                <a:gd name="T6" fmla="*/ 12 w 13"/>
                <a:gd name="T7" fmla="*/ 3 h 4"/>
                <a:gd name="T8" fmla="*/ 6 w 1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6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4"/>
                    <a:pt x="11" y="3"/>
                    <a:pt x="12" y="3"/>
                  </a:cubicBezTo>
                  <a:cubicBezTo>
                    <a:pt x="13" y="3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4" name="Freeform 2462"/>
            <p:cNvSpPr/>
            <p:nvPr/>
          </p:nvSpPr>
          <p:spPr bwMode="auto">
            <a:xfrm>
              <a:off x="5538455" y="3088435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2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5" name="Freeform 2463"/>
            <p:cNvSpPr/>
            <p:nvPr/>
          </p:nvSpPr>
          <p:spPr bwMode="auto">
            <a:xfrm>
              <a:off x="5482878" y="3280025"/>
              <a:ext cx="45338" cy="30713"/>
            </a:xfrm>
            <a:custGeom>
              <a:avLst/>
              <a:gdLst>
                <a:gd name="T0" fmla="*/ 7 w 13"/>
                <a:gd name="T1" fmla="*/ 5 h 9"/>
                <a:gd name="T2" fmla="*/ 0 w 13"/>
                <a:gd name="T3" fmla="*/ 5 h 9"/>
                <a:gd name="T4" fmla="*/ 7 w 13"/>
                <a:gd name="T5" fmla="*/ 8 h 9"/>
                <a:gd name="T6" fmla="*/ 11 w 13"/>
                <a:gd name="T7" fmla="*/ 2 h 9"/>
                <a:gd name="T8" fmla="*/ 7 w 13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5"/>
                  </a:moveTo>
                  <a:cubicBezTo>
                    <a:pt x="5" y="7"/>
                    <a:pt x="0" y="4"/>
                    <a:pt x="0" y="5"/>
                  </a:cubicBezTo>
                  <a:cubicBezTo>
                    <a:pt x="0" y="6"/>
                    <a:pt x="3" y="9"/>
                    <a:pt x="7" y="8"/>
                  </a:cubicBezTo>
                  <a:cubicBezTo>
                    <a:pt x="11" y="8"/>
                    <a:pt x="13" y="3"/>
                    <a:pt x="11" y="2"/>
                  </a:cubicBezTo>
                  <a:cubicBezTo>
                    <a:pt x="9" y="0"/>
                    <a:pt x="8" y="2"/>
                    <a:pt x="7" y="5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6" name="Freeform 2464"/>
            <p:cNvSpPr/>
            <p:nvPr/>
          </p:nvSpPr>
          <p:spPr bwMode="auto">
            <a:xfrm>
              <a:off x="5351252" y="3285875"/>
              <a:ext cx="152102" cy="391954"/>
            </a:xfrm>
            <a:custGeom>
              <a:avLst/>
              <a:gdLst>
                <a:gd name="T0" fmla="*/ 17 w 104"/>
                <a:gd name="T1" fmla="*/ 3 h 268"/>
                <a:gd name="T2" fmla="*/ 0 w 104"/>
                <a:gd name="T3" fmla="*/ 88 h 268"/>
                <a:gd name="T4" fmla="*/ 29 w 104"/>
                <a:gd name="T5" fmla="*/ 88 h 268"/>
                <a:gd name="T6" fmla="*/ 17 w 104"/>
                <a:gd name="T7" fmla="*/ 123 h 268"/>
                <a:gd name="T8" fmla="*/ 104 w 104"/>
                <a:gd name="T9" fmla="*/ 268 h 268"/>
                <a:gd name="T10" fmla="*/ 31 w 104"/>
                <a:gd name="T11" fmla="*/ 0 h 268"/>
                <a:gd name="T12" fmla="*/ 17 w 104"/>
                <a:gd name="T13" fmla="*/ 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68">
                  <a:moveTo>
                    <a:pt x="17" y="3"/>
                  </a:moveTo>
                  <a:lnTo>
                    <a:pt x="0" y="88"/>
                  </a:lnTo>
                  <a:lnTo>
                    <a:pt x="29" y="88"/>
                  </a:lnTo>
                  <a:lnTo>
                    <a:pt x="17" y="123"/>
                  </a:lnTo>
                  <a:lnTo>
                    <a:pt x="104" y="268"/>
                  </a:lnTo>
                  <a:lnTo>
                    <a:pt x="31" y="0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7" name="Freeform 2465"/>
            <p:cNvSpPr/>
            <p:nvPr/>
          </p:nvSpPr>
          <p:spPr bwMode="auto">
            <a:xfrm>
              <a:off x="5503354" y="3282949"/>
              <a:ext cx="159414" cy="394879"/>
            </a:xfrm>
            <a:custGeom>
              <a:avLst/>
              <a:gdLst>
                <a:gd name="T0" fmla="*/ 78 w 109"/>
                <a:gd name="T1" fmla="*/ 5 h 270"/>
                <a:gd name="T2" fmla="*/ 71 w 109"/>
                <a:gd name="T3" fmla="*/ 0 h 270"/>
                <a:gd name="T4" fmla="*/ 0 w 109"/>
                <a:gd name="T5" fmla="*/ 270 h 270"/>
                <a:gd name="T6" fmla="*/ 78 w 109"/>
                <a:gd name="T7" fmla="*/ 128 h 270"/>
                <a:gd name="T8" fmla="*/ 67 w 109"/>
                <a:gd name="T9" fmla="*/ 95 h 270"/>
                <a:gd name="T10" fmla="*/ 109 w 109"/>
                <a:gd name="T11" fmla="*/ 92 h 270"/>
                <a:gd name="T12" fmla="*/ 78 w 109"/>
                <a:gd name="T13" fmla="*/ 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70">
                  <a:moveTo>
                    <a:pt x="78" y="5"/>
                  </a:moveTo>
                  <a:lnTo>
                    <a:pt x="71" y="0"/>
                  </a:lnTo>
                  <a:lnTo>
                    <a:pt x="0" y="270"/>
                  </a:lnTo>
                  <a:lnTo>
                    <a:pt x="78" y="128"/>
                  </a:lnTo>
                  <a:lnTo>
                    <a:pt x="67" y="95"/>
                  </a:lnTo>
                  <a:lnTo>
                    <a:pt x="109" y="92"/>
                  </a:lnTo>
                  <a:lnTo>
                    <a:pt x="78" y="5"/>
                  </a:ln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8" name="Freeform 2466"/>
            <p:cNvSpPr/>
            <p:nvPr/>
          </p:nvSpPr>
          <p:spPr bwMode="auto">
            <a:xfrm>
              <a:off x="5503354" y="3296112"/>
              <a:ext cx="169652" cy="381716"/>
            </a:xfrm>
            <a:custGeom>
              <a:avLst/>
              <a:gdLst>
                <a:gd name="T0" fmla="*/ 78 w 116"/>
                <a:gd name="T1" fmla="*/ 0 h 261"/>
                <a:gd name="T2" fmla="*/ 78 w 116"/>
                <a:gd name="T3" fmla="*/ 0 h 261"/>
                <a:gd name="T4" fmla="*/ 109 w 116"/>
                <a:gd name="T5" fmla="*/ 86 h 261"/>
                <a:gd name="T6" fmla="*/ 67 w 116"/>
                <a:gd name="T7" fmla="*/ 86 h 261"/>
                <a:gd name="T8" fmla="*/ 78 w 116"/>
                <a:gd name="T9" fmla="*/ 121 h 261"/>
                <a:gd name="T10" fmla="*/ 0 w 116"/>
                <a:gd name="T11" fmla="*/ 261 h 261"/>
                <a:gd name="T12" fmla="*/ 85 w 116"/>
                <a:gd name="T13" fmla="*/ 126 h 261"/>
                <a:gd name="T14" fmla="*/ 71 w 116"/>
                <a:gd name="T15" fmla="*/ 88 h 261"/>
                <a:gd name="T16" fmla="*/ 116 w 116"/>
                <a:gd name="T17" fmla="*/ 93 h 261"/>
                <a:gd name="T18" fmla="*/ 78 w 116"/>
                <a:gd name="T1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261">
                  <a:moveTo>
                    <a:pt x="78" y="0"/>
                  </a:moveTo>
                  <a:lnTo>
                    <a:pt x="78" y="0"/>
                  </a:lnTo>
                  <a:lnTo>
                    <a:pt x="109" y="86"/>
                  </a:lnTo>
                  <a:lnTo>
                    <a:pt x="67" y="86"/>
                  </a:lnTo>
                  <a:lnTo>
                    <a:pt x="78" y="121"/>
                  </a:lnTo>
                  <a:lnTo>
                    <a:pt x="0" y="261"/>
                  </a:lnTo>
                  <a:lnTo>
                    <a:pt x="85" y="126"/>
                  </a:lnTo>
                  <a:lnTo>
                    <a:pt x="71" y="88"/>
                  </a:lnTo>
                  <a:lnTo>
                    <a:pt x="116" y="9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9" name="Freeform 2467"/>
            <p:cNvSpPr/>
            <p:nvPr/>
          </p:nvSpPr>
          <p:spPr bwMode="auto">
            <a:xfrm>
              <a:off x="5320539" y="3290262"/>
              <a:ext cx="182814" cy="387567"/>
            </a:xfrm>
            <a:custGeom>
              <a:avLst/>
              <a:gdLst>
                <a:gd name="T0" fmla="*/ 50 w 125"/>
                <a:gd name="T1" fmla="*/ 85 h 265"/>
                <a:gd name="T2" fmla="*/ 21 w 125"/>
                <a:gd name="T3" fmla="*/ 85 h 265"/>
                <a:gd name="T4" fmla="*/ 38 w 125"/>
                <a:gd name="T5" fmla="*/ 0 h 265"/>
                <a:gd name="T6" fmla="*/ 38 w 125"/>
                <a:gd name="T7" fmla="*/ 0 h 265"/>
                <a:gd name="T8" fmla="*/ 0 w 125"/>
                <a:gd name="T9" fmla="*/ 90 h 265"/>
                <a:gd name="T10" fmla="*/ 47 w 125"/>
                <a:gd name="T11" fmla="*/ 87 h 265"/>
                <a:gd name="T12" fmla="*/ 33 w 125"/>
                <a:gd name="T13" fmla="*/ 123 h 265"/>
                <a:gd name="T14" fmla="*/ 125 w 125"/>
                <a:gd name="T15" fmla="*/ 265 h 265"/>
                <a:gd name="T16" fmla="*/ 38 w 125"/>
                <a:gd name="T17" fmla="*/ 120 h 265"/>
                <a:gd name="T18" fmla="*/ 50 w 125"/>
                <a:gd name="T19" fmla="*/ 8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265">
                  <a:moveTo>
                    <a:pt x="50" y="85"/>
                  </a:moveTo>
                  <a:lnTo>
                    <a:pt x="21" y="8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90"/>
                  </a:lnTo>
                  <a:lnTo>
                    <a:pt x="47" y="87"/>
                  </a:lnTo>
                  <a:lnTo>
                    <a:pt x="33" y="123"/>
                  </a:lnTo>
                  <a:lnTo>
                    <a:pt x="125" y="265"/>
                  </a:lnTo>
                  <a:lnTo>
                    <a:pt x="38" y="120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0" name="Line 2468"/>
            <p:cNvSpPr>
              <a:spLocks noChangeShapeType="1"/>
            </p:cNvSpPr>
            <p:nvPr/>
          </p:nvSpPr>
          <p:spPr bwMode="auto">
            <a:xfrm>
              <a:off x="5493116" y="321421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1" name="Line 2469"/>
            <p:cNvSpPr>
              <a:spLocks noChangeShapeType="1"/>
            </p:cNvSpPr>
            <p:nvPr/>
          </p:nvSpPr>
          <p:spPr bwMode="auto">
            <a:xfrm>
              <a:off x="5493116" y="321421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2" name="Freeform 2470"/>
            <p:cNvSpPr/>
            <p:nvPr/>
          </p:nvSpPr>
          <p:spPr bwMode="auto">
            <a:xfrm>
              <a:off x="5493116" y="3209824"/>
              <a:ext cx="0" cy="4387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3" name="Freeform 2471"/>
            <p:cNvSpPr/>
            <p:nvPr/>
          </p:nvSpPr>
          <p:spPr bwMode="auto">
            <a:xfrm>
              <a:off x="5365878" y="3148398"/>
              <a:ext cx="137476" cy="217914"/>
            </a:xfrm>
            <a:custGeom>
              <a:avLst/>
              <a:gdLst>
                <a:gd name="T0" fmla="*/ 38 w 40"/>
                <a:gd name="T1" fmla="*/ 46 h 63"/>
                <a:gd name="T2" fmla="*/ 40 w 40"/>
                <a:gd name="T3" fmla="*/ 40 h 63"/>
                <a:gd name="T4" fmla="*/ 37 w 40"/>
                <a:gd name="T5" fmla="*/ 34 h 63"/>
                <a:gd name="T6" fmla="*/ 37 w 40"/>
                <a:gd name="T7" fmla="*/ 29 h 63"/>
                <a:gd name="T8" fmla="*/ 31 w 40"/>
                <a:gd name="T9" fmla="*/ 28 h 63"/>
                <a:gd name="T10" fmla="*/ 27 w 40"/>
                <a:gd name="T11" fmla="*/ 34 h 63"/>
                <a:gd name="T12" fmla="*/ 23 w 40"/>
                <a:gd name="T13" fmla="*/ 30 h 63"/>
                <a:gd name="T14" fmla="*/ 21 w 40"/>
                <a:gd name="T15" fmla="*/ 21 h 63"/>
                <a:gd name="T16" fmla="*/ 27 w 40"/>
                <a:gd name="T17" fmla="*/ 16 h 63"/>
                <a:gd name="T18" fmla="*/ 37 w 40"/>
                <a:gd name="T19" fmla="*/ 18 h 63"/>
                <a:gd name="T20" fmla="*/ 37 w 40"/>
                <a:gd name="T21" fmla="*/ 13 h 63"/>
                <a:gd name="T22" fmla="*/ 37 w 40"/>
                <a:gd name="T23" fmla="*/ 13 h 63"/>
                <a:gd name="T24" fmla="*/ 26 w 40"/>
                <a:gd name="T25" fmla="*/ 11 h 63"/>
                <a:gd name="T26" fmla="*/ 20 w 40"/>
                <a:gd name="T27" fmla="*/ 18 h 63"/>
                <a:gd name="T28" fmla="*/ 13 w 40"/>
                <a:gd name="T29" fmla="*/ 18 h 63"/>
                <a:gd name="T30" fmla="*/ 5 w 40"/>
                <a:gd name="T31" fmla="*/ 0 h 63"/>
                <a:gd name="T32" fmla="*/ 0 w 40"/>
                <a:gd name="T33" fmla="*/ 0 h 63"/>
                <a:gd name="T34" fmla="*/ 0 w 40"/>
                <a:gd name="T35" fmla="*/ 12 h 63"/>
                <a:gd name="T36" fmla="*/ 7 w 40"/>
                <a:gd name="T37" fmla="*/ 46 h 63"/>
                <a:gd name="T38" fmla="*/ 30 w 40"/>
                <a:gd name="T39" fmla="*/ 63 h 63"/>
                <a:gd name="T40" fmla="*/ 38 w 40"/>
                <a:gd name="T41" fmla="*/ 63 h 63"/>
                <a:gd name="T42" fmla="*/ 40 w 40"/>
                <a:gd name="T43" fmla="*/ 54 h 63"/>
                <a:gd name="T44" fmla="*/ 38 w 40"/>
                <a:gd name="T45" fmla="*/ 4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63">
                  <a:moveTo>
                    <a:pt x="38" y="46"/>
                  </a:moveTo>
                  <a:cubicBezTo>
                    <a:pt x="40" y="40"/>
                    <a:pt x="40" y="40"/>
                    <a:pt x="40" y="4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29" y="34"/>
                    <a:pt x="27" y="34"/>
                  </a:cubicBezTo>
                  <a:cubicBezTo>
                    <a:pt x="26" y="35"/>
                    <a:pt x="25" y="35"/>
                    <a:pt x="23" y="30"/>
                  </a:cubicBezTo>
                  <a:cubicBezTo>
                    <a:pt x="19" y="27"/>
                    <a:pt x="19" y="24"/>
                    <a:pt x="21" y="21"/>
                  </a:cubicBezTo>
                  <a:cubicBezTo>
                    <a:pt x="22" y="20"/>
                    <a:pt x="26" y="16"/>
                    <a:pt x="27" y="16"/>
                  </a:cubicBezTo>
                  <a:cubicBezTo>
                    <a:pt x="28" y="17"/>
                    <a:pt x="37" y="18"/>
                    <a:pt x="37" y="18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16" y="20"/>
                    <a:pt x="13" y="18"/>
                  </a:cubicBezTo>
                  <a:cubicBezTo>
                    <a:pt x="10" y="15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38"/>
                    <a:pt x="7" y="46"/>
                  </a:cubicBezTo>
                  <a:cubicBezTo>
                    <a:pt x="12" y="53"/>
                    <a:pt x="30" y="63"/>
                    <a:pt x="30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59"/>
                    <a:pt x="40" y="54"/>
                    <a:pt x="40" y="54"/>
                  </a:cubicBezTo>
                  <a:cubicBezTo>
                    <a:pt x="39" y="53"/>
                    <a:pt x="38" y="46"/>
                    <a:pt x="38" y="46"/>
                  </a:cubicBez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2472"/>
            <p:cNvSpPr/>
            <p:nvPr/>
          </p:nvSpPr>
          <p:spPr bwMode="auto">
            <a:xfrm>
              <a:off x="5427303" y="3203974"/>
              <a:ext cx="65814" cy="48263"/>
            </a:xfrm>
            <a:custGeom>
              <a:avLst/>
              <a:gdLst>
                <a:gd name="T0" fmla="*/ 4 w 19"/>
                <a:gd name="T1" fmla="*/ 4 h 14"/>
                <a:gd name="T2" fmla="*/ 4 w 19"/>
                <a:gd name="T3" fmla="*/ 14 h 14"/>
                <a:gd name="T4" fmla="*/ 5 w 19"/>
                <a:gd name="T5" fmla="*/ 4 h 14"/>
                <a:gd name="T6" fmla="*/ 9 w 19"/>
                <a:gd name="T7" fmla="*/ 1 h 14"/>
                <a:gd name="T8" fmla="*/ 19 w 19"/>
                <a:gd name="T9" fmla="*/ 3 h 14"/>
                <a:gd name="T10" fmla="*/ 19 w 19"/>
                <a:gd name="T11" fmla="*/ 4 h 14"/>
                <a:gd name="T12" fmla="*/ 19 w 19"/>
                <a:gd name="T13" fmla="*/ 1 h 14"/>
                <a:gd name="T14" fmla="*/ 9 w 19"/>
                <a:gd name="T15" fmla="*/ 0 h 14"/>
                <a:gd name="T16" fmla="*/ 4 w 19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4">
                  <a:moveTo>
                    <a:pt x="4" y="4"/>
                  </a:moveTo>
                  <a:cubicBezTo>
                    <a:pt x="1" y="7"/>
                    <a:pt x="0" y="11"/>
                    <a:pt x="4" y="14"/>
                  </a:cubicBezTo>
                  <a:cubicBezTo>
                    <a:pt x="2" y="10"/>
                    <a:pt x="5" y="4"/>
                    <a:pt x="5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6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1" y="0"/>
                    <a:pt x="9" y="0"/>
                  </a:cubicBezTo>
                  <a:cubicBezTo>
                    <a:pt x="8" y="0"/>
                    <a:pt x="5" y="2"/>
                    <a:pt x="4" y="4"/>
                  </a:cubicBezTo>
                  <a:close/>
                </a:path>
              </a:pathLst>
            </a:custGeom>
            <a:solidFill>
              <a:srgbClr val="E78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Freeform 2473"/>
            <p:cNvSpPr/>
            <p:nvPr/>
          </p:nvSpPr>
          <p:spPr bwMode="auto">
            <a:xfrm>
              <a:off x="5493116" y="3151323"/>
              <a:ext cx="138939" cy="214990"/>
            </a:xfrm>
            <a:custGeom>
              <a:avLst/>
              <a:gdLst>
                <a:gd name="T0" fmla="*/ 25 w 40"/>
                <a:gd name="T1" fmla="*/ 16 h 62"/>
                <a:gd name="T2" fmla="*/ 19 w 40"/>
                <a:gd name="T3" fmla="*/ 16 h 62"/>
                <a:gd name="T4" fmla="*/ 10 w 40"/>
                <a:gd name="T5" fmla="*/ 10 h 62"/>
                <a:gd name="T6" fmla="*/ 0 w 40"/>
                <a:gd name="T7" fmla="*/ 12 h 62"/>
                <a:gd name="T8" fmla="*/ 0 w 40"/>
                <a:gd name="T9" fmla="*/ 18 h 62"/>
                <a:gd name="T10" fmla="*/ 10 w 40"/>
                <a:gd name="T11" fmla="*/ 17 h 62"/>
                <a:gd name="T12" fmla="*/ 18 w 40"/>
                <a:gd name="T13" fmla="*/ 21 h 62"/>
                <a:gd name="T14" fmla="*/ 18 w 40"/>
                <a:gd name="T15" fmla="*/ 25 h 62"/>
                <a:gd name="T16" fmla="*/ 16 w 40"/>
                <a:gd name="T17" fmla="*/ 32 h 62"/>
                <a:gd name="T18" fmla="*/ 10 w 40"/>
                <a:gd name="T19" fmla="*/ 33 h 62"/>
                <a:gd name="T20" fmla="*/ 5 w 40"/>
                <a:gd name="T21" fmla="*/ 29 h 62"/>
                <a:gd name="T22" fmla="*/ 0 w 40"/>
                <a:gd name="T23" fmla="*/ 29 h 62"/>
                <a:gd name="T24" fmla="*/ 0 w 40"/>
                <a:gd name="T25" fmla="*/ 33 h 62"/>
                <a:gd name="T26" fmla="*/ 3 w 40"/>
                <a:gd name="T27" fmla="*/ 39 h 62"/>
                <a:gd name="T28" fmla="*/ 1 w 40"/>
                <a:gd name="T29" fmla="*/ 45 h 62"/>
                <a:gd name="T30" fmla="*/ 3 w 40"/>
                <a:gd name="T31" fmla="*/ 53 h 62"/>
                <a:gd name="T32" fmla="*/ 1 w 40"/>
                <a:gd name="T33" fmla="*/ 62 h 62"/>
                <a:gd name="T34" fmla="*/ 18 w 40"/>
                <a:gd name="T35" fmla="*/ 61 h 62"/>
                <a:gd name="T36" fmla="*/ 34 w 40"/>
                <a:gd name="T37" fmla="*/ 45 h 62"/>
                <a:gd name="T38" fmla="*/ 38 w 40"/>
                <a:gd name="T39" fmla="*/ 26 h 62"/>
                <a:gd name="T40" fmla="*/ 40 w 40"/>
                <a:gd name="T41" fmla="*/ 0 h 62"/>
                <a:gd name="T42" fmla="*/ 37 w 40"/>
                <a:gd name="T43" fmla="*/ 0 h 62"/>
                <a:gd name="T44" fmla="*/ 25 w 40"/>
                <a:gd name="T45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62">
                  <a:moveTo>
                    <a:pt x="25" y="16"/>
                  </a:moveTo>
                  <a:cubicBezTo>
                    <a:pt x="22" y="19"/>
                    <a:pt x="19" y="16"/>
                    <a:pt x="19" y="1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3"/>
                    <a:pt x="18" y="25"/>
                  </a:cubicBezTo>
                  <a:cubicBezTo>
                    <a:pt x="18" y="25"/>
                    <a:pt x="19" y="30"/>
                    <a:pt x="16" y="32"/>
                  </a:cubicBezTo>
                  <a:cubicBezTo>
                    <a:pt x="15" y="33"/>
                    <a:pt x="12" y="35"/>
                    <a:pt x="10" y="33"/>
                  </a:cubicBezTo>
                  <a:cubicBezTo>
                    <a:pt x="7" y="32"/>
                    <a:pt x="6" y="29"/>
                    <a:pt x="5" y="29"/>
                  </a:cubicBezTo>
                  <a:cubicBezTo>
                    <a:pt x="4" y="29"/>
                    <a:pt x="0" y="29"/>
                    <a:pt x="0" y="2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2" y="52"/>
                    <a:pt x="3" y="53"/>
                  </a:cubicBezTo>
                  <a:cubicBezTo>
                    <a:pt x="3" y="53"/>
                    <a:pt x="2" y="58"/>
                    <a:pt x="1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1"/>
                    <a:pt x="30" y="53"/>
                    <a:pt x="34" y="45"/>
                  </a:cubicBezTo>
                  <a:cubicBezTo>
                    <a:pt x="38" y="38"/>
                    <a:pt x="38" y="26"/>
                    <a:pt x="38" y="2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8" y="14"/>
                    <a:pt x="25" y="16"/>
                  </a:cubicBezTo>
                  <a:close/>
                </a:path>
              </a:pathLst>
            </a:custGeom>
            <a:solidFill>
              <a:srgbClr val="E78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Freeform 2474"/>
            <p:cNvSpPr/>
            <p:nvPr/>
          </p:nvSpPr>
          <p:spPr bwMode="auto">
            <a:xfrm>
              <a:off x="5493116" y="3237611"/>
              <a:ext cx="65814" cy="35100"/>
            </a:xfrm>
            <a:custGeom>
              <a:avLst/>
              <a:gdLst>
                <a:gd name="T0" fmla="*/ 18 w 19"/>
                <a:gd name="T1" fmla="*/ 4 h 10"/>
                <a:gd name="T2" fmla="*/ 11 w 19"/>
                <a:gd name="T3" fmla="*/ 7 h 10"/>
                <a:gd name="T4" fmla="*/ 6 w 19"/>
                <a:gd name="T5" fmla="*/ 2 h 10"/>
                <a:gd name="T6" fmla="*/ 0 w 19"/>
                <a:gd name="T7" fmla="*/ 3 h 10"/>
                <a:gd name="T8" fmla="*/ 0 w 19"/>
                <a:gd name="T9" fmla="*/ 4 h 10"/>
                <a:gd name="T10" fmla="*/ 5 w 19"/>
                <a:gd name="T11" fmla="*/ 4 h 10"/>
                <a:gd name="T12" fmla="*/ 10 w 19"/>
                <a:gd name="T13" fmla="*/ 8 h 10"/>
                <a:gd name="T14" fmla="*/ 16 w 19"/>
                <a:gd name="T15" fmla="*/ 7 h 10"/>
                <a:gd name="T16" fmla="*/ 18 w 19"/>
                <a:gd name="T17" fmla="*/ 0 h 10"/>
                <a:gd name="T18" fmla="*/ 18 w 19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0">
                  <a:moveTo>
                    <a:pt x="18" y="4"/>
                  </a:moveTo>
                  <a:cubicBezTo>
                    <a:pt x="16" y="8"/>
                    <a:pt x="13" y="8"/>
                    <a:pt x="11" y="7"/>
                  </a:cubicBezTo>
                  <a:cubicBezTo>
                    <a:pt x="8" y="7"/>
                    <a:pt x="6" y="2"/>
                    <a:pt x="6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6" y="4"/>
                    <a:pt x="7" y="7"/>
                    <a:pt x="10" y="8"/>
                  </a:cubicBezTo>
                  <a:cubicBezTo>
                    <a:pt x="12" y="10"/>
                    <a:pt x="15" y="8"/>
                    <a:pt x="16" y="7"/>
                  </a:cubicBezTo>
                  <a:cubicBezTo>
                    <a:pt x="19" y="5"/>
                    <a:pt x="18" y="0"/>
                    <a:pt x="18" y="0"/>
                  </a:cubicBezTo>
                  <a:cubicBezTo>
                    <a:pt x="18" y="1"/>
                    <a:pt x="18" y="2"/>
                    <a:pt x="18" y="4"/>
                  </a:cubicBez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Freeform 2475"/>
            <p:cNvSpPr/>
            <p:nvPr/>
          </p:nvSpPr>
          <p:spPr bwMode="auto">
            <a:xfrm>
              <a:off x="5361490" y="2920246"/>
              <a:ext cx="136013" cy="127239"/>
            </a:xfrm>
            <a:custGeom>
              <a:avLst/>
              <a:gdLst>
                <a:gd name="T0" fmla="*/ 34 w 39"/>
                <a:gd name="T1" fmla="*/ 1 h 37"/>
                <a:gd name="T2" fmla="*/ 8 w 39"/>
                <a:gd name="T3" fmla="*/ 16 h 37"/>
                <a:gd name="T4" fmla="*/ 4 w 39"/>
                <a:gd name="T5" fmla="*/ 34 h 37"/>
                <a:gd name="T6" fmla="*/ 24 w 39"/>
                <a:gd name="T7" fmla="*/ 14 h 37"/>
                <a:gd name="T8" fmla="*/ 34 w 39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34" y="1"/>
                  </a:moveTo>
                  <a:cubicBezTo>
                    <a:pt x="28" y="0"/>
                    <a:pt x="13" y="7"/>
                    <a:pt x="8" y="16"/>
                  </a:cubicBezTo>
                  <a:cubicBezTo>
                    <a:pt x="4" y="23"/>
                    <a:pt x="0" y="28"/>
                    <a:pt x="4" y="34"/>
                  </a:cubicBezTo>
                  <a:cubicBezTo>
                    <a:pt x="6" y="37"/>
                    <a:pt x="17" y="17"/>
                    <a:pt x="24" y="14"/>
                  </a:cubicBezTo>
                  <a:cubicBezTo>
                    <a:pt x="30" y="11"/>
                    <a:pt x="39" y="3"/>
                    <a:pt x="34" y="1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2476"/>
            <p:cNvSpPr/>
            <p:nvPr/>
          </p:nvSpPr>
          <p:spPr bwMode="auto">
            <a:xfrm>
              <a:off x="5199150" y="3293187"/>
              <a:ext cx="156489" cy="96526"/>
            </a:xfrm>
            <a:custGeom>
              <a:avLst/>
              <a:gdLst>
                <a:gd name="T0" fmla="*/ 5 w 45"/>
                <a:gd name="T1" fmla="*/ 16 h 28"/>
                <a:gd name="T2" fmla="*/ 1 w 45"/>
                <a:gd name="T3" fmla="*/ 22 h 28"/>
                <a:gd name="T4" fmla="*/ 2 w 45"/>
                <a:gd name="T5" fmla="*/ 28 h 28"/>
                <a:gd name="T6" fmla="*/ 35 w 45"/>
                <a:gd name="T7" fmla="*/ 8 h 28"/>
                <a:gd name="T8" fmla="*/ 45 w 45"/>
                <a:gd name="T9" fmla="*/ 4 h 28"/>
                <a:gd name="T10" fmla="*/ 36 w 45"/>
                <a:gd name="T11" fmla="*/ 0 h 28"/>
                <a:gd name="T12" fmla="*/ 5 w 45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8">
                  <a:moveTo>
                    <a:pt x="5" y="16"/>
                  </a:moveTo>
                  <a:cubicBezTo>
                    <a:pt x="4" y="15"/>
                    <a:pt x="2" y="18"/>
                    <a:pt x="1" y="22"/>
                  </a:cubicBezTo>
                  <a:cubicBezTo>
                    <a:pt x="0" y="26"/>
                    <a:pt x="2" y="28"/>
                    <a:pt x="2" y="28"/>
                  </a:cubicBezTo>
                  <a:cubicBezTo>
                    <a:pt x="2" y="17"/>
                    <a:pt x="34" y="7"/>
                    <a:pt x="35" y="8"/>
                  </a:cubicBezTo>
                  <a:cubicBezTo>
                    <a:pt x="36" y="9"/>
                    <a:pt x="42" y="6"/>
                    <a:pt x="45" y="4"/>
                  </a:cubicBezTo>
                  <a:cubicBezTo>
                    <a:pt x="43" y="4"/>
                    <a:pt x="39" y="2"/>
                    <a:pt x="36" y="0"/>
                  </a:cubicBezTo>
                  <a:cubicBezTo>
                    <a:pt x="27" y="5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9" name="Freeform 2477"/>
            <p:cNvSpPr/>
            <p:nvPr/>
          </p:nvSpPr>
          <p:spPr bwMode="auto">
            <a:xfrm>
              <a:off x="5297139" y="3275636"/>
              <a:ext cx="40951" cy="17550"/>
            </a:xfrm>
            <a:custGeom>
              <a:avLst/>
              <a:gdLst>
                <a:gd name="T0" fmla="*/ 8 w 12"/>
                <a:gd name="T1" fmla="*/ 5 h 5"/>
                <a:gd name="T2" fmla="*/ 12 w 12"/>
                <a:gd name="T3" fmla="*/ 4 h 5"/>
                <a:gd name="T4" fmla="*/ 8 w 1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8" y="5"/>
                  </a:moveTo>
                  <a:cubicBezTo>
                    <a:pt x="10" y="4"/>
                    <a:pt x="12" y="3"/>
                    <a:pt x="12" y="4"/>
                  </a:cubicBezTo>
                  <a:cubicBezTo>
                    <a:pt x="0" y="0"/>
                    <a:pt x="3" y="3"/>
                    <a:pt x="8" y="5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0" name="Freeform 2478"/>
            <p:cNvSpPr/>
            <p:nvPr/>
          </p:nvSpPr>
          <p:spPr bwMode="auto">
            <a:xfrm>
              <a:off x="5355640" y="3303425"/>
              <a:ext cx="5850" cy="2924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1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Oval 2479"/>
            <p:cNvSpPr>
              <a:spLocks noChangeArrowheads="1"/>
            </p:cNvSpPr>
            <p:nvPr/>
          </p:nvSpPr>
          <p:spPr bwMode="auto">
            <a:xfrm>
              <a:off x="5302989" y="3300500"/>
              <a:ext cx="14625" cy="10237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Oval 2480"/>
            <p:cNvSpPr>
              <a:spLocks noChangeArrowheads="1"/>
            </p:cNvSpPr>
            <p:nvPr/>
          </p:nvSpPr>
          <p:spPr bwMode="auto">
            <a:xfrm>
              <a:off x="5358565" y="3404338"/>
              <a:ext cx="7313" cy="5850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Oval 2481"/>
            <p:cNvSpPr>
              <a:spLocks noChangeArrowheads="1"/>
            </p:cNvSpPr>
            <p:nvPr/>
          </p:nvSpPr>
          <p:spPr bwMode="auto">
            <a:xfrm>
              <a:off x="5379040" y="3459914"/>
              <a:ext cx="10237" cy="13163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4" name="Oval 2482"/>
            <p:cNvSpPr>
              <a:spLocks noChangeArrowheads="1"/>
            </p:cNvSpPr>
            <p:nvPr/>
          </p:nvSpPr>
          <p:spPr bwMode="auto">
            <a:xfrm>
              <a:off x="5601343" y="3465764"/>
              <a:ext cx="10237" cy="10237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5" name="Oval 2483"/>
            <p:cNvSpPr>
              <a:spLocks noChangeArrowheads="1"/>
            </p:cNvSpPr>
            <p:nvPr/>
          </p:nvSpPr>
          <p:spPr bwMode="auto">
            <a:xfrm>
              <a:off x="5621817" y="3404338"/>
              <a:ext cx="33638" cy="5850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Freeform 2484"/>
            <p:cNvSpPr/>
            <p:nvPr/>
          </p:nvSpPr>
          <p:spPr bwMode="auto">
            <a:xfrm>
              <a:off x="5746132" y="3348763"/>
              <a:ext cx="30713" cy="35100"/>
            </a:xfrm>
            <a:custGeom>
              <a:avLst/>
              <a:gdLst>
                <a:gd name="T0" fmla="*/ 0 w 9"/>
                <a:gd name="T1" fmla="*/ 0 h 10"/>
                <a:gd name="T2" fmla="*/ 4 w 9"/>
                <a:gd name="T3" fmla="*/ 5 h 10"/>
                <a:gd name="T4" fmla="*/ 9 w 9"/>
                <a:gd name="T5" fmla="*/ 10 h 10"/>
                <a:gd name="T6" fmla="*/ 9 w 9"/>
                <a:gd name="T7" fmla="*/ 6 h 10"/>
                <a:gd name="T8" fmla="*/ 0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2"/>
                    <a:pt x="3" y="4"/>
                    <a:pt x="4" y="5"/>
                  </a:cubicBezTo>
                  <a:cubicBezTo>
                    <a:pt x="8" y="8"/>
                    <a:pt x="9" y="10"/>
                    <a:pt x="9" y="1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Freeform 2485"/>
            <p:cNvSpPr/>
            <p:nvPr/>
          </p:nvSpPr>
          <p:spPr bwMode="auto">
            <a:xfrm>
              <a:off x="5665694" y="3303425"/>
              <a:ext cx="42413" cy="14625"/>
            </a:xfrm>
            <a:custGeom>
              <a:avLst/>
              <a:gdLst>
                <a:gd name="T0" fmla="*/ 1 w 12"/>
                <a:gd name="T1" fmla="*/ 3 h 4"/>
                <a:gd name="T2" fmla="*/ 12 w 12"/>
                <a:gd name="T3" fmla="*/ 4 h 4"/>
                <a:gd name="T4" fmla="*/ 12 w 12"/>
                <a:gd name="T5" fmla="*/ 4 h 4"/>
                <a:gd name="T6" fmla="*/ 7 w 12"/>
                <a:gd name="T7" fmla="*/ 0 h 4"/>
                <a:gd name="T8" fmla="*/ 1 w 1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" y="3"/>
                  </a:moveTo>
                  <a:cubicBezTo>
                    <a:pt x="1" y="3"/>
                    <a:pt x="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2486"/>
            <p:cNvSpPr/>
            <p:nvPr/>
          </p:nvSpPr>
          <p:spPr bwMode="auto">
            <a:xfrm>
              <a:off x="5708106" y="3318050"/>
              <a:ext cx="38025" cy="30713"/>
            </a:xfrm>
            <a:custGeom>
              <a:avLst/>
              <a:gdLst>
                <a:gd name="T0" fmla="*/ 0 w 11"/>
                <a:gd name="T1" fmla="*/ 0 h 9"/>
                <a:gd name="T2" fmla="*/ 11 w 11"/>
                <a:gd name="T3" fmla="*/ 9 h 9"/>
                <a:gd name="T4" fmla="*/ 0 w 1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8" y="5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Freeform 2487"/>
            <p:cNvSpPr/>
            <p:nvPr/>
          </p:nvSpPr>
          <p:spPr bwMode="auto">
            <a:xfrm>
              <a:off x="5655455" y="3280025"/>
              <a:ext cx="138939" cy="103839"/>
            </a:xfrm>
            <a:custGeom>
              <a:avLst/>
              <a:gdLst>
                <a:gd name="T0" fmla="*/ 34 w 40"/>
                <a:gd name="T1" fmla="*/ 18 h 30"/>
                <a:gd name="T2" fmla="*/ 7 w 40"/>
                <a:gd name="T3" fmla="*/ 0 h 30"/>
                <a:gd name="T4" fmla="*/ 0 w 40"/>
                <a:gd name="T5" fmla="*/ 4 h 30"/>
                <a:gd name="T6" fmla="*/ 4 w 40"/>
                <a:gd name="T7" fmla="*/ 10 h 30"/>
                <a:gd name="T8" fmla="*/ 37 w 40"/>
                <a:gd name="T9" fmla="*/ 30 h 30"/>
                <a:gd name="T10" fmla="*/ 38 w 40"/>
                <a:gd name="T11" fmla="*/ 24 h 30"/>
                <a:gd name="T12" fmla="*/ 34 w 40"/>
                <a:gd name="T1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0">
                  <a:moveTo>
                    <a:pt x="34" y="18"/>
                  </a:moveTo>
                  <a:cubicBezTo>
                    <a:pt x="33" y="18"/>
                    <a:pt x="8" y="0"/>
                    <a:pt x="7" y="0"/>
                  </a:cubicBezTo>
                  <a:cubicBezTo>
                    <a:pt x="6" y="1"/>
                    <a:pt x="1" y="3"/>
                    <a:pt x="0" y="4"/>
                  </a:cubicBezTo>
                  <a:cubicBezTo>
                    <a:pt x="0" y="5"/>
                    <a:pt x="3" y="11"/>
                    <a:pt x="4" y="10"/>
                  </a:cubicBezTo>
                  <a:cubicBezTo>
                    <a:pt x="6" y="9"/>
                    <a:pt x="38" y="19"/>
                    <a:pt x="37" y="30"/>
                  </a:cubicBezTo>
                  <a:cubicBezTo>
                    <a:pt x="37" y="30"/>
                    <a:pt x="40" y="27"/>
                    <a:pt x="38" y="24"/>
                  </a:cubicBezTo>
                  <a:cubicBezTo>
                    <a:pt x="37" y="20"/>
                    <a:pt x="36" y="17"/>
                    <a:pt x="34" y="18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Oval 2488"/>
            <p:cNvSpPr>
              <a:spLocks noChangeArrowheads="1"/>
            </p:cNvSpPr>
            <p:nvPr/>
          </p:nvSpPr>
          <p:spPr bwMode="auto">
            <a:xfrm>
              <a:off x="5673005" y="3293187"/>
              <a:ext cx="17550" cy="7313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Freeform 2489"/>
            <p:cNvSpPr/>
            <p:nvPr/>
          </p:nvSpPr>
          <p:spPr bwMode="auto">
            <a:xfrm>
              <a:off x="5209389" y="3334137"/>
              <a:ext cx="87751" cy="45338"/>
            </a:xfrm>
            <a:custGeom>
              <a:avLst/>
              <a:gdLst>
                <a:gd name="T0" fmla="*/ 2 w 25"/>
                <a:gd name="T1" fmla="*/ 6 h 13"/>
                <a:gd name="T2" fmla="*/ 0 w 25"/>
                <a:gd name="T3" fmla="*/ 11 h 13"/>
                <a:gd name="T4" fmla="*/ 0 w 25"/>
                <a:gd name="T5" fmla="*/ 11 h 13"/>
                <a:gd name="T6" fmla="*/ 3 w 25"/>
                <a:gd name="T7" fmla="*/ 8 h 13"/>
                <a:gd name="T8" fmla="*/ 18 w 25"/>
                <a:gd name="T9" fmla="*/ 4 h 13"/>
                <a:gd name="T10" fmla="*/ 24 w 25"/>
                <a:gd name="T11" fmla="*/ 1 h 13"/>
                <a:gd name="T12" fmla="*/ 2 w 2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2" y="6"/>
                  </a:moveTo>
                  <a:cubicBezTo>
                    <a:pt x="1" y="7"/>
                    <a:pt x="0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0"/>
                    <a:pt x="3" y="8"/>
                  </a:cubicBezTo>
                  <a:cubicBezTo>
                    <a:pt x="5" y="5"/>
                    <a:pt x="13" y="4"/>
                    <a:pt x="18" y="4"/>
                  </a:cubicBezTo>
                  <a:cubicBezTo>
                    <a:pt x="22" y="3"/>
                    <a:pt x="25" y="1"/>
                    <a:pt x="24" y="1"/>
                  </a:cubicBezTo>
                  <a:cubicBezTo>
                    <a:pt x="24" y="0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Freeform 2490"/>
            <p:cNvSpPr/>
            <p:nvPr/>
          </p:nvSpPr>
          <p:spPr bwMode="auto">
            <a:xfrm>
              <a:off x="5365878" y="3296112"/>
              <a:ext cx="23400" cy="118464"/>
            </a:xfrm>
            <a:custGeom>
              <a:avLst/>
              <a:gdLst>
                <a:gd name="T0" fmla="*/ 4 w 7"/>
                <a:gd name="T1" fmla="*/ 2 h 34"/>
                <a:gd name="T2" fmla="*/ 0 w 7"/>
                <a:gd name="T3" fmla="*/ 27 h 34"/>
                <a:gd name="T4" fmla="*/ 2 w 7"/>
                <a:gd name="T5" fmla="*/ 31 h 34"/>
                <a:gd name="T6" fmla="*/ 4 w 7"/>
                <a:gd name="T7" fmla="*/ 33 h 34"/>
                <a:gd name="T8" fmla="*/ 3 w 7"/>
                <a:gd name="T9" fmla="*/ 25 h 34"/>
                <a:gd name="T10" fmla="*/ 6 w 7"/>
                <a:gd name="T11" fmla="*/ 5 h 34"/>
                <a:gd name="T12" fmla="*/ 4 w 7"/>
                <a:gd name="T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4">
                  <a:moveTo>
                    <a:pt x="4" y="2"/>
                  </a:moveTo>
                  <a:cubicBezTo>
                    <a:pt x="3" y="6"/>
                    <a:pt x="0" y="26"/>
                    <a:pt x="0" y="27"/>
                  </a:cubicBezTo>
                  <a:cubicBezTo>
                    <a:pt x="1" y="29"/>
                    <a:pt x="2" y="30"/>
                    <a:pt x="2" y="31"/>
                  </a:cubicBezTo>
                  <a:cubicBezTo>
                    <a:pt x="2" y="32"/>
                    <a:pt x="3" y="34"/>
                    <a:pt x="4" y="33"/>
                  </a:cubicBezTo>
                  <a:cubicBezTo>
                    <a:pt x="6" y="32"/>
                    <a:pt x="3" y="30"/>
                    <a:pt x="3" y="25"/>
                  </a:cubicBezTo>
                  <a:cubicBezTo>
                    <a:pt x="3" y="19"/>
                    <a:pt x="5" y="8"/>
                    <a:pt x="6" y="5"/>
                  </a:cubicBezTo>
                  <a:cubicBezTo>
                    <a:pt x="7" y="3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Freeform 2491"/>
            <p:cNvSpPr/>
            <p:nvPr/>
          </p:nvSpPr>
          <p:spPr bwMode="auto">
            <a:xfrm>
              <a:off x="5383427" y="3410188"/>
              <a:ext cx="92138" cy="201827"/>
            </a:xfrm>
            <a:custGeom>
              <a:avLst/>
              <a:gdLst>
                <a:gd name="T0" fmla="*/ 10 w 27"/>
                <a:gd name="T1" fmla="*/ 23 h 58"/>
                <a:gd name="T2" fmla="*/ 12 w 27"/>
                <a:gd name="T3" fmla="*/ 10 h 58"/>
                <a:gd name="T4" fmla="*/ 5 w 27"/>
                <a:gd name="T5" fmla="*/ 4 h 58"/>
                <a:gd name="T6" fmla="*/ 2 w 27"/>
                <a:gd name="T7" fmla="*/ 11 h 58"/>
                <a:gd name="T8" fmla="*/ 3 w 27"/>
                <a:gd name="T9" fmla="*/ 19 h 58"/>
                <a:gd name="T10" fmla="*/ 20 w 27"/>
                <a:gd name="T11" fmla="*/ 49 h 58"/>
                <a:gd name="T12" fmla="*/ 24 w 27"/>
                <a:gd name="T13" fmla="*/ 49 h 58"/>
                <a:gd name="T14" fmla="*/ 10 w 27"/>
                <a:gd name="T15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58">
                  <a:moveTo>
                    <a:pt x="10" y="23"/>
                  </a:moveTo>
                  <a:cubicBezTo>
                    <a:pt x="9" y="15"/>
                    <a:pt x="14" y="15"/>
                    <a:pt x="12" y="10"/>
                  </a:cubicBezTo>
                  <a:cubicBezTo>
                    <a:pt x="11" y="5"/>
                    <a:pt x="7" y="0"/>
                    <a:pt x="5" y="4"/>
                  </a:cubicBezTo>
                  <a:cubicBezTo>
                    <a:pt x="3" y="7"/>
                    <a:pt x="0" y="9"/>
                    <a:pt x="2" y="11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2"/>
                    <a:pt x="18" y="46"/>
                    <a:pt x="20" y="49"/>
                  </a:cubicBezTo>
                  <a:cubicBezTo>
                    <a:pt x="23" y="52"/>
                    <a:pt x="27" y="58"/>
                    <a:pt x="24" y="49"/>
                  </a:cubicBezTo>
                  <a:cubicBezTo>
                    <a:pt x="21" y="40"/>
                    <a:pt x="11" y="31"/>
                    <a:pt x="10" y="23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Freeform 2492"/>
            <p:cNvSpPr/>
            <p:nvPr/>
          </p:nvSpPr>
          <p:spPr bwMode="auto">
            <a:xfrm>
              <a:off x="5583793" y="3313662"/>
              <a:ext cx="43875" cy="111151"/>
            </a:xfrm>
            <a:custGeom>
              <a:avLst/>
              <a:gdLst>
                <a:gd name="T0" fmla="*/ 8 w 13"/>
                <a:gd name="T1" fmla="*/ 0 h 32"/>
                <a:gd name="T2" fmla="*/ 5 w 13"/>
                <a:gd name="T3" fmla="*/ 3 h 32"/>
                <a:gd name="T4" fmla="*/ 4 w 13"/>
                <a:gd name="T5" fmla="*/ 13 h 32"/>
                <a:gd name="T6" fmla="*/ 1 w 13"/>
                <a:gd name="T7" fmla="*/ 28 h 32"/>
                <a:gd name="T8" fmla="*/ 7 w 13"/>
                <a:gd name="T9" fmla="*/ 28 h 32"/>
                <a:gd name="T10" fmla="*/ 9 w 13"/>
                <a:gd name="T11" fmla="*/ 26 h 32"/>
                <a:gd name="T12" fmla="*/ 11 w 13"/>
                <a:gd name="T13" fmla="*/ 20 h 32"/>
                <a:gd name="T14" fmla="*/ 8 w 13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2">
                  <a:moveTo>
                    <a:pt x="8" y="0"/>
                  </a:moveTo>
                  <a:cubicBezTo>
                    <a:pt x="7" y="1"/>
                    <a:pt x="7" y="1"/>
                    <a:pt x="5" y="3"/>
                  </a:cubicBezTo>
                  <a:cubicBezTo>
                    <a:pt x="4" y="4"/>
                    <a:pt x="5" y="9"/>
                    <a:pt x="4" y="13"/>
                  </a:cubicBezTo>
                  <a:cubicBezTo>
                    <a:pt x="2" y="17"/>
                    <a:pt x="2" y="25"/>
                    <a:pt x="1" y="28"/>
                  </a:cubicBezTo>
                  <a:cubicBezTo>
                    <a:pt x="0" y="32"/>
                    <a:pt x="4" y="29"/>
                    <a:pt x="7" y="28"/>
                  </a:cubicBezTo>
                  <a:cubicBezTo>
                    <a:pt x="10" y="28"/>
                    <a:pt x="9" y="28"/>
                    <a:pt x="9" y="26"/>
                  </a:cubicBezTo>
                  <a:cubicBezTo>
                    <a:pt x="8" y="23"/>
                    <a:pt x="9" y="23"/>
                    <a:pt x="11" y="20"/>
                  </a:cubicBezTo>
                  <a:cubicBezTo>
                    <a:pt x="13" y="16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Freeform 2493"/>
            <p:cNvSpPr/>
            <p:nvPr/>
          </p:nvSpPr>
          <p:spPr bwMode="auto">
            <a:xfrm>
              <a:off x="5538455" y="3435051"/>
              <a:ext cx="62888" cy="144789"/>
            </a:xfrm>
            <a:custGeom>
              <a:avLst/>
              <a:gdLst>
                <a:gd name="T0" fmla="*/ 15 w 18"/>
                <a:gd name="T1" fmla="*/ 2 h 42"/>
                <a:gd name="T2" fmla="*/ 13 w 18"/>
                <a:gd name="T3" fmla="*/ 4 h 42"/>
                <a:gd name="T4" fmla="*/ 2 w 18"/>
                <a:gd name="T5" fmla="*/ 33 h 42"/>
                <a:gd name="T6" fmla="*/ 2 w 18"/>
                <a:gd name="T7" fmla="*/ 41 h 42"/>
                <a:gd name="T8" fmla="*/ 17 w 18"/>
                <a:gd name="T9" fmla="*/ 16 h 42"/>
                <a:gd name="T10" fmla="*/ 15 w 18"/>
                <a:gd name="T11" fmla="*/ 12 h 42"/>
                <a:gd name="T12" fmla="*/ 17 w 18"/>
                <a:gd name="T13" fmla="*/ 7 h 42"/>
                <a:gd name="T14" fmla="*/ 15 w 18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2">
                  <a:moveTo>
                    <a:pt x="15" y="2"/>
                  </a:moveTo>
                  <a:cubicBezTo>
                    <a:pt x="14" y="0"/>
                    <a:pt x="13" y="1"/>
                    <a:pt x="13" y="4"/>
                  </a:cubicBezTo>
                  <a:cubicBezTo>
                    <a:pt x="12" y="8"/>
                    <a:pt x="5" y="29"/>
                    <a:pt x="2" y="33"/>
                  </a:cubicBezTo>
                  <a:cubicBezTo>
                    <a:pt x="0" y="36"/>
                    <a:pt x="0" y="39"/>
                    <a:pt x="2" y="41"/>
                  </a:cubicBezTo>
                  <a:cubicBezTo>
                    <a:pt x="4" y="42"/>
                    <a:pt x="15" y="19"/>
                    <a:pt x="17" y="16"/>
                  </a:cubicBezTo>
                  <a:cubicBezTo>
                    <a:pt x="18" y="14"/>
                    <a:pt x="17" y="14"/>
                    <a:pt x="15" y="12"/>
                  </a:cubicBezTo>
                  <a:cubicBezTo>
                    <a:pt x="14" y="10"/>
                    <a:pt x="16" y="10"/>
                    <a:pt x="17" y="7"/>
                  </a:cubicBezTo>
                  <a:cubicBezTo>
                    <a:pt x="18" y="5"/>
                    <a:pt x="17" y="5"/>
                    <a:pt x="15" y="2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Freeform 2494"/>
            <p:cNvSpPr/>
            <p:nvPr/>
          </p:nvSpPr>
          <p:spPr bwMode="auto">
            <a:xfrm>
              <a:off x="5399516" y="3082585"/>
              <a:ext cx="70201" cy="23400"/>
            </a:xfrm>
            <a:custGeom>
              <a:avLst/>
              <a:gdLst>
                <a:gd name="T0" fmla="*/ 16 w 20"/>
                <a:gd name="T1" fmla="*/ 3 h 7"/>
                <a:gd name="T2" fmla="*/ 15 w 20"/>
                <a:gd name="T3" fmla="*/ 2 h 7"/>
                <a:gd name="T4" fmla="*/ 14 w 20"/>
                <a:gd name="T5" fmla="*/ 1 h 7"/>
                <a:gd name="T6" fmla="*/ 13 w 20"/>
                <a:gd name="T7" fmla="*/ 1 h 7"/>
                <a:gd name="T8" fmla="*/ 10 w 20"/>
                <a:gd name="T9" fmla="*/ 0 h 7"/>
                <a:gd name="T10" fmla="*/ 3 w 20"/>
                <a:gd name="T11" fmla="*/ 3 h 7"/>
                <a:gd name="T12" fmla="*/ 0 w 20"/>
                <a:gd name="T13" fmla="*/ 4 h 7"/>
                <a:gd name="T14" fmla="*/ 0 w 20"/>
                <a:gd name="T15" fmla="*/ 4 h 7"/>
                <a:gd name="T16" fmla="*/ 3 w 20"/>
                <a:gd name="T17" fmla="*/ 3 h 7"/>
                <a:gd name="T18" fmla="*/ 10 w 20"/>
                <a:gd name="T19" fmla="*/ 2 h 7"/>
                <a:gd name="T20" fmla="*/ 12 w 20"/>
                <a:gd name="T21" fmla="*/ 2 h 7"/>
                <a:gd name="T22" fmla="*/ 13 w 20"/>
                <a:gd name="T23" fmla="*/ 2 h 7"/>
                <a:gd name="T24" fmla="*/ 14 w 20"/>
                <a:gd name="T25" fmla="*/ 3 h 7"/>
                <a:gd name="T26" fmla="*/ 17 w 20"/>
                <a:gd name="T27" fmla="*/ 4 h 7"/>
                <a:gd name="T28" fmla="*/ 20 w 20"/>
                <a:gd name="T29" fmla="*/ 7 h 7"/>
                <a:gd name="T30" fmla="*/ 20 w 20"/>
                <a:gd name="T31" fmla="*/ 6 h 7"/>
                <a:gd name="T32" fmla="*/ 17 w 20"/>
                <a:gd name="T33" fmla="*/ 4 h 7"/>
                <a:gd name="T34" fmla="*/ 16 w 20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7">
                  <a:moveTo>
                    <a:pt x="16" y="3"/>
                  </a:moveTo>
                  <a:cubicBezTo>
                    <a:pt x="16" y="2"/>
                    <a:pt x="15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6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5"/>
                    <a:pt x="17" y="4"/>
                  </a:cubicBezTo>
                  <a:cubicBezTo>
                    <a:pt x="17" y="3"/>
                    <a:pt x="17" y="3"/>
                    <a:pt x="16" y="3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Freeform 2495"/>
            <p:cNvSpPr/>
            <p:nvPr/>
          </p:nvSpPr>
          <p:spPr bwMode="auto">
            <a:xfrm>
              <a:off x="5520905" y="3085510"/>
              <a:ext cx="68738" cy="20475"/>
            </a:xfrm>
            <a:custGeom>
              <a:avLst/>
              <a:gdLst>
                <a:gd name="T0" fmla="*/ 9 w 20"/>
                <a:gd name="T1" fmla="*/ 0 h 6"/>
                <a:gd name="T2" fmla="*/ 7 w 20"/>
                <a:gd name="T3" fmla="*/ 0 h 6"/>
                <a:gd name="T4" fmla="*/ 6 w 20"/>
                <a:gd name="T5" fmla="*/ 1 h 6"/>
                <a:gd name="T6" fmla="*/ 5 w 20"/>
                <a:gd name="T7" fmla="*/ 1 h 6"/>
                <a:gd name="T8" fmla="*/ 3 w 20"/>
                <a:gd name="T9" fmla="*/ 2 h 6"/>
                <a:gd name="T10" fmla="*/ 2 w 20"/>
                <a:gd name="T11" fmla="*/ 3 h 6"/>
                <a:gd name="T12" fmla="*/ 0 w 20"/>
                <a:gd name="T13" fmla="*/ 6 h 6"/>
                <a:gd name="T14" fmla="*/ 0 w 20"/>
                <a:gd name="T15" fmla="*/ 6 h 6"/>
                <a:gd name="T16" fmla="*/ 3 w 20"/>
                <a:gd name="T17" fmla="*/ 4 h 6"/>
                <a:gd name="T18" fmla="*/ 6 w 20"/>
                <a:gd name="T19" fmla="*/ 2 h 6"/>
                <a:gd name="T20" fmla="*/ 7 w 20"/>
                <a:gd name="T21" fmla="*/ 2 h 6"/>
                <a:gd name="T22" fmla="*/ 7 w 20"/>
                <a:gd name="T23" fmla="*/ 2 h 6"/>
                <a:gd name="T24" fmla="*/ 9 w 20"/>
                <a:gd name="T25" fmla="*/ 1 h 6"/>
                <a:gd name="T26" fmla="*/ 16 w 20"/>
                <a:gd name="T27" fmla="*/ 3 h 6"/>
                <a:gd name="T28" fmla="*/ 20 w 20"/>
                <a:gd name="T29" fmla="*/ 5 h 6"/>
                <a:gd name="T30" fmla="*/ 20 w 20"/>
                <a:gd name="T31" fmla="*/ 5 h 6"/>
                <a:gd name="T32" fmla="*/ 17 w 20"/>
                <a:gd name="T33" fmla="*/ 3 h 6"/>
                <a:gd name="T34" fmla="*/ 9 w 20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6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5"/>
                    <a:pt x="3" y="4"/>
                  </a:cubicBezTo>
                  <a:cubicBezTo>
                    <a:pt x="3" y="3"/>
                    <a:pt x="4" y="3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2" y="2"/>
                    <a:pt x="15" y="3"/>
                    <a:pt x="16" y="3"/>
                  </a:cubicBezTo>
                  <a:cubicBezTo>
                    <a:pt x="18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4"/>
                    <a:pt x="17" y="3"/>
                  </a:cubicBezTo>
                  <a:cubicBezTo>
                    <a:pt x="15" y="2"/>
                    <a:pt x="12" y="1"/>
                    <a:pt x="9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Freeform 2496"/>
            <p:cNvSpPr/>
            <p:nvPr/>
          </p:nvSpPr>
          <p:spPr bwMode="auto">
            <a:xfrm>
              <a:off x="5226939" y="3867956"/>
              <a:ext cx="134552" cy="131626"/>
            </a:xfrm>
            <a:custGeom>
              <a:avLst/>
              <a:gdLst>
                <a:gd name="T0" fmla="*/ 57 w 92"/>
                <a:gd name="T1" fmla="*/ 16 h 90"/>
                <a:gd name="T2" fmla="*/ 33 w 92"/>
                <a:gd name="T3" fmla="*/ 0 h 90"/>
                <a:gd name="T4" fmla="*/ 0 w 92"/>
                <a:gd name="T5" fmla="*/ 49 h 90"/>
                <a:gd name="T6" fmla="*/ 7 w 92"/>
                <a:gd name="T7" fmla="*/ 63 h 90"/>
                <a:gd name="T8" fmla="*/ 14 w 92"/>
                <a:gd name="T9" fmla="*/ 82 h 90"/>
                <a:gd name="T10" fmla="*/ 38 w 92"/>
                <a:gd name="T11" fmla="*/ 90 h 90"/>
                <a:gd name="T12" fmla="*/ 92 w 92"/>
                <a:gd name="T13" fmla="*/ 19 h 90"/>
                <a:gd name="T14" fmla="*/ 66 w 92"/>
                <a:gd name="T15" fmla="*/ 11 h 90"/>
                <a:gd name="T16" fmla="*/ 57 w 92"/>
                <a:gd name="T17" fmla="*/ 1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90">
                  <a:moveTo>
                    <a:pt x="57" y="16"/>
                  </a:moveTo>
                  <a:lnTo>
                    <a:pt x="33" y="0"/>
                  </a:lnTo>
                  <a:lnTo>
                    <a:pt x="0" y="49"/>
                  </a:lnTo>
                  <a:lnTo>
                    <a:pt x="7" y="63"/>
                  </a:lnTo>
                  <a:lnTo>
                    <a:pt x="14" y="82"/>
                  </a:lnTo>
                  <a:lnTo>
                    <a:pt x="38" y="90"/>
                  </a:lnTo>
                  <a:lnTo>
                    <a:pt x="92" y="19"/>
                  </a:lnTo>
                  <a:lnTo>
                    <a:pt x="66" y="11"/>
                  </a:lnTo>
                  <a:lnTo>
                    <a:pt x="57" y="16"/>
                  </a:ln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Freeform 2497"/>
            <p:cNvSpPr/>
            <p:nvPr/>
          </p:nvSpPr>
          <p:spPr bwMode="auto">
            <a:xfrm>
              <a:off x="5621817" y="3891356"/>
              <a:ext cx="124313" cy="103839"/>
            </a:xfrm>
            <a:custGeom>
              <a:avLst/>
              <a:gdLst>
                <a:gd name="T0" fmla="*/ 27 w 36"/>
                <a:gd name="T1" fmla="*/ 0 h 30"/>
                <a:gd name="T2" fmla="*/ 16 w 36"/>
                <a:gd name="T3" fmla="*/ 0 h 30"/>
                <a:gd name="T4" fmla="*/ 0 w 36"/>
                <a:gd name="T5" fmla="*/ 6 h 30"/>
                <a:gd name="T6" fmla="*/ 0 w 36"/>
                <a:gd name="T7" fmla="*/ 22 h 30"/>
                <a:gd name="T8" fmla="*/ 19 w 36"/>
                <a:gd name="T9" fmla="*/ 30 h 30"/>
                <a:gd name="T10" fmla="*/ 32 w 36"/>
                <a:gd name="T11" fmla="*/ 22 h 30"/>
                <a:gd name="T12" fmla="*/ 36 w 36"/>
                <a:gd name="T13" fmla="*/ 13 h 30"/>
                <a:gd name="T14" fmla="*/ 31 w 36"/>
                <a:gd name="T15" fmla="*/ 9 h 30"/>
                <a:gd name="T16" fmla="*/ 27 w 3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0">
                  <a:moveTo>
                    <a:pt x="2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3" y="11"/>
                    <a:pt x="31" y="9"/>
                  </a:cubicBezTo>
                  <a:cubicBezTo>
                    <a:pt x="28" y="7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Freeform 2498"/>
            <p:cNvSpPr/>
            <p:nvPr/>
          </p:nvSpPr>
          <p:spPr bwMode="auto">
            <a:xfrm>
              <a:off x="5254727" y="3867956"/>
              <a:ext cx="118463" cy="157952"/>
            </a:xfrm>
            <a:custGeom>
              <a:avLst/>
              <a:gdLst>
                <a:gd name="T0" fmla="*/ 14 w 34"/>
                <a:gd name="T1" fmla="*/ 24 h 46"/>
                <a:gd name="T2" fmla="*/ 0 w 34"/>
                <a:gd name="T3" fmla="*/ 41 h 46"/>
                <a:gd name="T4" fmla="*/ 6 w 34"/>
                <a:gd name="T5" fmla="*/ 46 h 46"/>
                <a:gd name="T6" fmla="*/ 29 w 34"/>
                <a:gd name="T7" fmla="*/ 32 h 46"/>
                <a:gd name="T8" fmla="*/ 34 w 34"/>
                <a:gd name="T9" fmla="*/ 4 h 46"/>
                <a:gd name="T10" fmla="*/ 20 w 34"/>
                <a:gd name="T11" fmla="*/ 0 h 46"/>
                <a:gd name="T12" fmla="*/ 14 w 34"/>
                <a:gd name="T13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6">
                  <a:moveTo>
                    <a:pt x="14" y="24"/>
                  </a:moveTo>
                  <a:cubicBezTo>
                    <a:pt x="11" y="35"/>
                    <a:pt x="0" y="41"/>
                    <a:pt x="0" y="41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24" y="39"/>
                    <a:pt x="29" y="32"/>
                  </a:cubicBezTo>
                  <a:cubicBezTo>
                    <a:pt x="33" y="25"/>
                    <a:pt x="34" y="4"/>
                    <a:pt x="34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8" y="13"/>
                    <a:pt x="14" y="24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Freeform 2499"/>
            <p:cNvSpPr/>
            <p:nvPr/>
          </p:nvSpPr>
          <p:spPr bwMode="auto">
            <a:xfrm>
              <a:off x="5604267" y="3881119"/>
              <a:ext cx="96526" cy="128702"/>
            </a:xfrm>
            <a:custGeom>
              <a:avLst/>
              <a:gdLst>
                <a:gd name="T0" fmla="*/ 17 w 28"/>
                <a:gd name="T1" fmla="*/ 19 h 37"/>
                <a:gd name="T2" fmla="*/ 5 w 28"/>
                <a:gd name="T3" fmla="*/ 0 h 37"/>
                <a:gd name="T4" fmla="*/ 0 w 28"/>
                <a:gd name="T5" fmla="*/ 3 h 37"/>
                <a:gd name="T6" fmla="*/ 4 w 28"/>
                <a:gd name="T7" fmla="*/ 26 h 37"/>
                <a:gd name="T8" fmla="*/ 24 w 28"/>
                <a:gd name="T9" fmla="*/ 37 h 37"/>
                <a:gd name="T10" fmla="*/ 28 w 28"/>
                <a:gd name="T11" fmla="*/ 33 h 37"/>
                <a:gd name="T12" fmla="*/ 17 w 28"/>
                <a:gd name="T13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7">
                  <a:moveTo>
                    <a:pt x="17" y="19"/>
                  </a:moveTo>
                  <a:cubicBezTo>
                    <a:pt x="14" y="1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0"/>
                    <a:pt x="4" y="26"/>
                  </a:cubicBezTo>
                  <a:cubicBezTo>
                    <a:pt x="8" y="31"/>
                    <a:pt x="24" y="37"/>
                    <a:pt x="24" y="37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0" y="28"/>
                    <a:pt x="17" y="19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2623"/>
            <p:cNvSpPr/>
            <p:nvPr/>
          </p:nvSpPr>
          <p:spPr bwMode="auto">
            <a:xfrm>
              <a:off x="6544665" y="3645653"/>
              <a:ext cx="138939" cy="678606"/>
            </a:xfrm>
            <a:custGeom>
              <a:avLst/>
              <a:gdLst>
                <a:gd name="T0" fmla="*/ 12 w 95"/>
                <a:gd name="T1" fmla="*/ 69 h 464"/>
                <a:gd name="T2" fmla="*/ 21 w 95"/>
                <a:gd name="T3" fmla="*/ 353 h 464"/>
                <a:gd name="T4" fmla="*/ 0 w 95"/>
                <a:gd name="T5" fmla="*/ 379 h 464"/>
                <a:gd name="T6" fmla="*/ 7 w 95"/>
                <a:gd name="T7" fmla="*/ 412 h 464"/>
                <a:gd name="T8" fmla="*/ 19 w 95"/>
                <a:gd name="T9" fmla="*/ 464 h 464"/>
                <a:gd name="T10" fmla="*/ 54 w 95"/>
                <a:gd name="T11" fmla="*/ 454 h 464"/>
                <a:gd name="T12" fmla="*/ 64 w 95"/>
                <a:gd name="T13" fmla="*/ 393 h 464"/>
                <a:gd name="T14" fmla="*/ 57 w 95"/>
                <a:gd name="T15" fmla="*/ 360 h 464"/>
                <a:gd name="T16" fmla="*/ 76 w 95"/>
                <a:gd name="T17" fmla="*/ 88 h 464"/>
                <a:gd name="T18" fmla="*/ 95 w 95"/>
                <a:gd name="T19" fmla="*/ 0 h 464"/>
                <a:gd name="T20" fmla="*/ 28 w 95"/>
                <a:gd name="T21" fmla="*/ 10 h 464"/>
                <a:gd name="T22" fmla="*/ 12 w 95"/>
                <a:gd name="T23" fmla="*/ 6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464">
                  <a:moveTo>
                    <a:pt x="12" y="69"/>
                  </a:moveTo>
                  <a:lnTo>
                    <a:pt x="21" y="353"/>
                  </a:lnTo>
                  <a:lnTo>
                    <a:pt x="0" y="379"/>
                  </a:lnTo>
                  <a:lnTo>
                    <a:pt x="7" y="412"/>
                  </a:lnTo>
                  <a:lnTo>
                    <a:pt x="19" y="464"/>
                  </a:lnTo>
                  <a:lnTo>
                    <a:pt x="54" y="454"/>
                  </a:lnTo>
                  <a:lnTo>
                    <a:pt x="64" y="393"/>
                  </a:lnTo>
                  <a:lnTo>
                    <a:pt x="57" y="360"/>
                  </a:lnTo>
                  <a:lnTo>
                    <a:pt x="76" y="88"/>
                  </a:lnTo>
                  <a:lnTo>
                    <a:pt x="95" y="0"/>
                  </a:lnTo>
                  <a:lnTo>
                    <a:pt x="28" y="10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2624"/>
            <p:cNvSpPr/>
            <p:nvPr/>
          </p:nvSpPr>
          <p:spPr bwMode="auto">
            <a:xfrm>
              <a:off x="7031682" y="3642728"/>
              <a:ext cx="138939" cy="712245"/>
            </a:xfrm>
            <a:custGeom>
              <a:avLst/>
              <a:gdLst>
                <a:gd name="T0" fmla="*/ 83 w 95"/>
                <a:gd name="T1" fmla="*/ 92 h 487"/>
                <a:gd name="T2" fmla="*/ 67 w 95"/>
                <a:gd name="T3" fmla="*/ 0 h 487"/>
                <a:gd name="T4" fmla="*/ 0 w 95"/>
                <a:gd name="T5" fmla="*/ 24 h 487"/>
                <a:gd name="T6" fmla="*/ 19 w 95"/>
                <a:gd name="T7" fmla="*/ 111 h 487"/>
                <a:gd name="T8" fmla="*/ 41 w 95"/>
                <a:gd name="T9" fmla="*/ 383 h 487"/>
                <a:gd name="T10" fmla="*/ 31 w 95"/>
                <a:gd name="T11" fmla="*/ 419 h 487"/>
                <a:gd name="T12" fmla="*/ 41 w 95"/>
                <a:gd name="T13" fmla="*/ 478 h 487"/>
                <a:gd name="T14" fmla="*/ 76 w 95"/>
                <a:gd name="T15" fmla="*/ 487 h 487"/>
                <a:gd name="T16" fmla="*/ 88 w 95"/>
                <a:gd name="T17" fmla="*/ 435 h 487"/>
                <a:gd name="T18" fmla="*/ 95 w 95"/>
                <a:gd name="T19" fmla="*/ 402 h 487"/>
                <a:gd name="T20" fmla="*/ 74 w 95"/>
                <a:gd name="T21" fmla="*/ 376 h 487"/>
                <a:gd name="T22" fmla="*/ 83 w 95"/>
                <a:gd name="T23" fmla="*/ 9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487">
                  <a:moveTo>
                    <a:pt x="83" y="92"/>
                  </a:moveTo>
                  <a:lnTo>
                    <a:pt x="67" y="0"/>
                  </a:lnTo>
                  <a:lnTo>
                    <a:pt x="0" y="24"/>
                  </a:lnTo>
                  <a:lnTo>
                    <a:pt x="19" y="111"/>
                  </a:lnTo>
                  <a:lnTo>
                    <a:pt x="41" y="383"/>
                  </a:lnTo>
                  <a:lnTo>
                    <a:pt x="31" y="419"/>
                  </a:lnTo>
                  <a:lnTo>
                    <a:pt x="41" y="478"/>
                  </a:lnTo>
                  <a:lnTo>
                    <a:pt x="76" y="487"/>
                  </a:lnTo>
                  <a:lnTo>
                    <a:pt x="88" y="435"/>
                  </a:lnTo>
                  <a:lnTo>
                    <a:pt x="95" y="402"/>
                  </a:lnTo>
                  <a:lnTo>
                    <a:pt x="74" y="376"/>
                  </a:lnTo>
                  <a:lnTo>
                    <a:pt x="83" y="92"/>
                  </a:ln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2625"/>
            <p:cNvSpPr/>
            <p:nvPr/>
          </p:nvSpPr>
          <p:spPr bwMode="auto">
            <a:xfrm>
              <a:off x="6904443" y="5109629"/>
              <a:ext cx="124313" cy="23400"/>
            </a:xfrm>
            <a:custGeom>
              <a:avLst/>
              <a:gdLst>
                <a:gd name="T0" fmla="*/ 0 w 36"/>
                <a:gd name="T1" fmla="*/ 2 h 7"/>
                <a:gd name="T2" fmla="*/ 0 w 36"/>
                <a:gd name="T3" fmla="*/ 5 h 7"/>
                <a:gd name="T4" fmla="*/ 18 w 36"/>
                <a:gd name="T5" fmla="*/ 7 h 7"/>
                <a:gd name="T6" fmla="*/ 36 w 36"/>
                <a:gd name="T7" fmla="*/ 5 h 7"/>
                <a:gd name="T8" fmla="*/ 36 w 36"/>
                <a:gd name="T9" fmla="*/ 0 h 7"/>
                <a:gd name="T10" fmla="*/ 19 w 36"/>
                <a:gd name="T11" fmla="*/ 3 h 7"/>
                <a:gd name="T12" fmla="*/ 0 w 36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">
                  <a:moveTo>
                    <a:pt x="0" y="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0" y="7"/>
                    <a:pt x="18" y="7"/>
                  </a:cubicBezTo>
                  <a:cubicBezTo>
                    <a:pt x="27" y="7"/>
                    <a:pt x="36" y="5"/>
                    <a:pt x="36" y="5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27" y="3"/>
                    <a:pt x="19" y="3"/>
                  </a:cubicBezTo>
                  <a:cubicBezTo>
                    <a:pt x="1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2626"/>
            <p:cNvSpPr/>
            <p:nvPr/>
          </p:nvSpPr>
          <p:spPr bwMode="auto">
            <a:xfrm>
              <a:off x="6904443" y="5071605"/>
              <a:ext cx="121389" cy="43875"/>
            </a:xfrm>
            <a:custGeom>
              <a:avLst/>
              <a:gdLst>
                <a:gd name="T0" fmla="*/ 29 w 35"/>
                <a:gd name="T1" fmla="*/ 0 h 13"/>
                <a:gd name="T2" fmla="*/ 4 w 35"/>
                <a:gd name="T3" fmla="*/ 0 h 13"/>
                <a:gd name="T4" fmla="*/ 1 w 35"/>
                <a:gd name="T5" fmla="*/ 11 h 13"/>
                <a:gd name="T6" fmla="*/ 0 w 35"/>
                <a:gd name="T7" fmla="*/ 13 h 13"/>
                <a:gd name="T8" fmla="*/ 19 w 35"/>
                <a:gd name="T9" fmla="*/ 5 h 13"/>
                <a:gd name="T10" fmla="*/ 35 w 35"/>
                <a:gd name="T11" fmla="*/ 11 h 13"/>
                <a:gd name="T12" fmla="*/ 29 w 3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2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7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5" y="5"/>
                    <a:pt x="19" y="5"/>
                  </a:cubicBezTo>
                  <a:cubicBezTo>
                    <a:pt x="32" y="4"/>
                    <a:pt x="35" y="11"/>
                    <a:pt x="35" y="11"/>
                  </a:cubicBezTo>
                  <a:cubicBezTo>
                    <a:pt x="35" y="11"/>
                    <a:pt x="33" y="2"/>
                    <a:pt x="29" y="0"/>
                  </a:cubicBezTo>
                  <a:close/>
                </a:path>
              </a:pathLst>
            </a:custGeom>
            <a:solidFill>
              <a:srgbClr val="6AC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2627"/>
            <p:cNvSpPr/>
            <p:nvPr/>
          </p:nvSpPr>
          <p:spPr bwMode="auto">
            <a:xfrm>
              <a:off x="6904443" y="5084767"/>
              <a:ext cx="121389" cy="35100"/>
            </a:xfrm>
            <a:custGeom>
              <a:avLst/>
              <a:gdLst>
                <a:gd name="T0" fmla="*/ 19 w 35"/>
                <a:gd name="T1" fmla="*/ 1 h 10"/>
                <a:gd name="T2" fmla="*/ 0 w 35"/>
                <a:gd name="T3" fmla="*/ 9 h 10"/>
                <a:gd name="T4" fmla="*/ 18 w 35"/>
                <a:gd name="T5" fmla="*/ 10 h 10"/>
                <a:gd name="T6" fmla="*/ 35 w 35"/>
                <a:gd name="T7" fmla="*/ 7 h 10"/>
                <a:gd name="T8" fmla="*/ 19 w 3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0">
                  <a:moveTo>
                    <a:pt x="19" y="1"/>
                  </a:moveTo>
                  <a:cubicBezTo>
                    <a:pt x="5" y="1"/>
                    <a:pt x="0" y="9"/>
                    <a:pt x="0" y="9"/>
                  </a:cubicBezTo>
                  <a:cubicBezTo>
                    <a:pt x="0" y="9"/>
                    <a:pt x="10" y="10"/>
                    <a:pt x="18" y="10"/>
                  </a:cubicBezTo>
                  <a:cubicBezTo>
                    <a:pt x="27" y="10"/>
                    <a:pt x="35" y="7"/>
                    <a:pt x="35" y="7"/>
                  </a:cubicBezTo>
                  <a:cubicBezTo>
                    <a:pt x="35" y="7"/>
                    <a:pt x="32" y="0"/>
                    <a:pt x="1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2628"/>
            <p:cNvSpPr/>
            <p:nvPr/>
          </p:nvSpPr>
          <p:spPr bwMode="auto">
            <a:xfrm>
              <a:off x="6679216" y="5122792"/>
              <a:ext cx="134552" cy="24863"/>
            </a:xfrm>
            <a:custGeom>
              <a:avLst/>
              <a:gdLst>
                <a:gd name="T0" fmla="*/ 0 w 39"/>
                <a:gd name="T1" fmla="*/ 0 h 7"/>
                <a:gd name="T2" fmla="*/ 0 w 39"/>
                <a:gd name="T3" fmla="*/ 5 h 7"/>
                <a:gd name="T4" fmla="*/ 16 w 39"/>
                <a:gd name="T5" fmla="*/ 7 h 7"/>
                <a:gd name="T6" fmla="*/ 39 w 39"/>
                <a:gd name="T7" fmla="*/ 6 h 7"/>
                <a:gd name="T8" fmla="*/ 39 w 39"/>
                <a:gd name="T9" fmla="*/ 2 h 7"/>
                <a:gd name="T10" fmla="*/ 16 w 39"/>
                <a:gd name="T11" fmla="*/ 3 h 7"/>
                <a:gd name="T12" fmla="*/ 0 w 3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8" y="7"/>
                    <a:pt x="16" y="7"/>
                  </a:cubicBezTo>
                  <a:cubicBezTo>
                    <a:pt x="25" y="7"/>
                    <a:pt x="39" y="6"/>
                    <a:pt x="39" y="6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24" y="3"/>
                    <a:pt x="16" y="3"/>
                  </a:cubicBezTo>
                  <a:cubicBezTo>
                    <a:pt x="8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2629"/>
            <p:cNvSpPr/>
            <p:nvPr/>
          </p:nvSpPr>
          <p:spPr bwMode="auto">
            <a:xfrm>
              <a:off x="6676291" y="5084767"/>
              <a:ext cx="137476" cy="45338"/>
            </a:xfrm>
            <a:custGeom>
              <a:avLst/>
              <a:gdLst>
                <a:gd name="T0" fmla="*/ 32 w 40"/>
                <a:gd name="T1" fmla="*/ 0 h 13"/>
                <a:gd name="T2" fmla="*/ 7 w 40"/>
                <a:gd name="T3" fmla="*/ 1 h 13"/>
                <a:gd name="T4" fmla="*/ 0 w 40"/>
                <a:gd name="T5" fmla="*/ 11 h 13"/>
                <a:gd name="T6" fmla="*/ 17 w 40"/>
                <a:gd name="T7" fmla="*/ 5 h 13"/>
                <a:gd name="T8" fmla="*/ 40 w 40"/>
                <a:gd name="T9" fmla="*/ 13 h 13"/>
                <a:gd name="T10" fmla="*/ 39 w 40"/>
                <a:gd name="T11" fmla="*/ 11 h 13"/>
                <a:gd name="T12" fmla="*/ 32 w 4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3">
                  <a:moveTo>
                    <a:pt x="32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2"/>
                    <a:pt x="0" y="11"/>
                    <a:pt x="0" y="11"/>
                  </a:cubicBezTo>
                  <a:cubicBezTo>
                    <a:pt x="0" y="11"/>
                    <a:pt x="3" y="4"/>
                    <a:pt x="17" y="5"/>
                  </a:cubicBezTo>
                  <a:cubicBezTo>
                    <a:pt x="30" y="5"/>
                    <a:pt x="40" y="13"/>
                    <a:pt x="40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7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6AC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2630"/>
            <p:cNvSpPr/>
            <p:nvPr/>
          </p:nvSpPr>
          <p:spPr bwMode="auto">
            <a:xfrm>
              <a:off x="6676291" y="5099392"/>
              <a:ext cx="137476" cy="33638"/>
            </a:xfrm>
            <a:custGeom>
              <a:avLst/>
              <a:gdLst>
                <a:gd name="T0" fmla="*/ 0 w 40"/>
                <a:gd name="T1" fmla="*/ 7 h 10"/>
                <a:gd name="T2" fmla="*/ 17 w 40"/>
                <a:gd name="T3" fmla="*/ 10 h 10"/>
                <a:gd name="T4" fmla="*/ 40 w 40"/>
                <a:gd name="T5" fmla="*/ 9 h 10"/>
                <a:gd name="T6" fmla="*/ 17 w 40"/>
                <a:gd name="T7" fmla="*/ 1 h 10"/>
                <a:gd name="T8" fmla="*/ 0 w 40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0">
                  <a:moveTo>
                    <a:pt x="0" y="7"/>
                  </a:moveTo>
                  <a:cubicBezTo>
                    <a:pt x="0" y="7"/>
                    <a:pt x="9" y="10"/>
                    <a:pt x="17" y="10"/>
                  </a:cubicBezTo>
                  <a:cubicBezTo>
                    <a:pt x="26" y="10"/>
                    <a:pt x="40" y="9"/>
                    <a:pt x="40" y="9"/>
                  </a:cubicBezTo>
                  <a:cubicBezTo>
                    <a:pt x="40" y="9"/>
                    <a:pt x="30" y="1"/>
                    <a:pt x="17" y="1"/>
                  </a:cubicBezTo>
                  <a:cubicBezTo>
                    <a:pt x="3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2631"/>
            <p:cNvSpPr/>
            <p:nvPr/>
          </p:nvSpPr>
          <p:spPr bwMode="auto">
            <a:xfrm>
              <a:off x="6921993" y="3414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2632"/>
            <p:cNvSpPr/>
            <p:nvPr/>
          </p:nvSpPr>
          <p:spPr bwMode="auto">
            <a:xfrm>
              <a:off x="6775743" y="3414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C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2633"/>
            <p:cNvSpPr/>
            <p:nvPr/>
          </p:nvSpPr>
          <p:spPr bwMode="auto">
            <a:xfrm>
              <a:off x="6544665" y="3414575"/>
              <a:ext cx="636194" cy="778058"/>
            </a:xfrm>
            <a:custGeom>
              <a:avLst/>
              <a:gdLst>
                <a:gd name="T0" fmla="*/ 109 w 184"/>
                <a:gd name="T1" fmla="*/ 0 h 225"/>
                <a:gd name="T2" fmla="*/ 67 w 184"/>
                <a:gd name="T3" fmla="*/ 0 h 225"/>
                <a:gd name="T4" fmla="*/ 16 w 184"/>
                <a:gd name="T5" fmla="*/ 20 h 225"/>
                <a:gd name="T6" fmla="*/ 0 w 184"/>
                <a:gd name="T7" fmla="*/ 101 h 225"/>
                <a:gd name="T8" fmla="*/ 3 w 184"/>
                <a:gd name="T9" fmla="*/ 203 h 225"/>
                <a:gd name="T10" fmla="*/ 28 w 184"/>
                <a:gd name="T11" fmla="*/ 208 h 225"/>
                <a:gd name="T12" fmla="*/ 27 w 184"/>
                <a:gd name="T13" fmla="*/ 218 h 225"/>
                <a:gd name="T14" fmla="*/ 141 w 184"/>
                <a:gd name="T15" fmla="*/ 225 h 225"/>
                <a:gd name="T16" fmla="*/ 149 w 184"/>
                <a:gd name="T17" fmla="*/ 219 h 225"/>
                <a:gd name="T18" fmla="*/ 181 w 184"/>
                <a:gd name="T19" fmla="*/ 221 h 225"/>
                <a:gd name="T20" fmla="*/ 184 w 184"/>
                <a:gd name="T21" fmla="*/ 118 h 225"/>
                <a:gd name="T22" fmla="*/ 157 w 184"/>
                <a:gd name="T23" fmla="*/ 19 h 225"/>
                <a:gd name="T24" fmla="*/ 109 w 184"/>
                <a:gd name="T2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4" h="225">
                  <a:moveTo>
                    <a:pt x="109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2" y="0"/>
                    <a:pt x="18" y="19"/>
                    <a:pt x="16" y="20"/>
                  </a:cubicBezTo>
                  <a:cubicBezTo>
                    <a:pt x="15" y="22"/>
                    <a:pt x="0" y="101"/>
                    <a:pt x="0" y="101"/>
                  </a:cubicBezTo>
                  <a:cubicBezTo>
                    <a:pt x="3" y="203"/>
                    <a:pt x="3" y="203"/>
                    <a:pt x="3" y="203"/>
                  </a:cubicBezTo>
                  <a:cubicBezTo>
                    <a:pt x="28" y="208"/>
                    <a:pt x="28" y="208"/>
                    <a:pt x="28" y="208"/>
                  </a:cubicBezTo>
                  <a:cubicBezTo>
                    <a:pt x="27" y="218"/>
                    <a:pt x="27" y="218"/>
                    <a:pt x="27" y="218"/>
                  </a:cubicBezTo>
                  <a:cubicBezTo>
                    <a:pt x="141" y="225"/>
                    <a:pt x="141" y="225"/>
                    <a:pt x="141" y="225"/>
                  </a:cubicBezTo>
                  <a:cubicBezTo>
                    <a:pt x="149" y="219"/>
                    <a:pt x="149" y="219"/>
                    <a:pt x="149" y="219"/>
                  </a:cubicBezTo>
                  <a:cubicBezTo>
                    <a:pt x="181" y="221"/>
                    <a:pt x="181" y="221"/>
                    <a:pt x="181" y="221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4" y="118"/>
                    <a:pt x="160" y="21"/>
                    <a:pt x="157" y="19"/>
                  </a:cubicBezTo>
                  <a:cubicBezTo>
                    <a:pt x="155" y="16"/>
                    <a:pt x="112" y="0"/>
                    <a:pt x="109" y="0"/>
                  </a:cubicBezTo>
                  <a:close/>
                </a:path>
              </a:pathLst>
            </a:custGeom>
            <a:solidFill>
              <a:srgbClr val="FDC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2634"/>
            <p:cNvSpPr/>
            <p:nvPr/>
          </p:nvSpPr>
          <p:spPr bwMode="auto">
            <a:xfrm>
              <a:off x="6775743" y="3323900"/>
              <a:ext cx="149176" cy="149176"/>
            </a:xfrm>
            <a:custGeom>
              <a:avLst/>
              <a:gdLst>
                <a:gd name="T0" fmla="*/ 40 w 43"/>
                <a:gd name="T1" fmla="*/ 0 h 43"/>
                <a:gd name="T2" fmla="*/ 1 w 43"/>
                <a:gd name="T3" fmla="*/ 2 h 43"/>
                <a:gd name="T4" fmla="*/ 0 w 43"/>
                <a:gd name="T5" fmla="*/ 27 h 43"/>
                <a:gd name="T6" fmla="*/ 22 w 43"/>
                <a:gd name="T7" fmla="*/ 43 h 43"/>
                <a:gd name="T8" fmla="*/ 42 w 43"/>
                <a:gd name="T9" fmla="*/ 27 h 43"/>
                <a:gd name="T10" fmla="*/ 40 w 4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3">
                  <a:moveTo>
                    <a:pt x="4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43"/>
                    <a:pt x="22" y="43"/>
                  </a:cubicBezTo>
                  <a:cubicBezTo>
                    <a:pt x="43" y="43"/>
                    <a:pt x="42" y="27"/>
                    <a:pt x="42" y="27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2635"/>
            <p:cNvSpPr/>
            <p:nvPr/>
          </p:nvSpPr>
          <p:spPr bwMode="auto">
            <a:xfrm>
              <a:off x="6717242" y="3082585"/>
              <a:ext cx="121389" cy="314440"/>
            </a:xfrm>
            <a:custGeom>
              <a:avLst/>
              <a:gdLst>
                <a:gd name="T0" fmla="*/ 20 w 35"/>
                <a:gd name="T1" fmla="*/ 74 h 91"/>
                <a:gd name="T2" fmla="*/ 13 w 35"/>
                <a:gd name="T3" fmla="*/ 54 h 91"/>
                <a:gd name="T4" fmla="*/ 8 w 35"/>
                <a:gd name="T5" fmla="*/ 38 h 91"/>
                <a:gd name="T6" fmla="*/ 11 w 35"/>
                <a:gd name="T7" fmla="*/ 31 h 91"/>
                <a:gd name="T8" fmla="*/ 9 w 35"/>
                <a:gd name="T9" fmla="*/ 0 h 91"/>
                <a:gd name="T10" fmla="*/ 8 w 35"/>
                <a:gd name="T11" fmla="*/ 0 h 91"/>
                <a:gd name="T12" fmla="*/ 0 w 35"/>
                <a:gd name="T13" fmla="*/ 29 h 91"/>
                <a:gd name="T14" fmla="*/ 4 w 35"/>
                <a:gd name="T15" fmla="*/ 57 h 91"/>
                <a:gd name="T16" fmla="*/ 7 w 35"/>
                <a:gd name="T17" fmla="*/ 68 h 91"/>
                <a:gd name="T18" fmla="*/ 35 w 35"/>
                <a:gd name="T19" fmla="*/ 91 h 91"/>
                <a:gd name="T20" fmla="*/ 20 w 35"/>
                <a:gd name="T21" fmla="*/ 7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91">
                  <a:moveTo>
                    <a:pt x="20" y="74"/>
                  </a:moveTo>
                  <a:cubicBezTo>
                    <a:pt x="16" y="65"/>
                    <a:pt x="19" y="60"/>
                    <a:pt x="13" y="54"/>
                  </a:cubicBezTo>
                  <a:cubicBezTo>
                    <a:pt x="8" y="47"/>
                    <a:pt x="10" y="42"/>
                    <a:pt x="8" y="38"/>
                  </a:cubicBezTo>
                  <a:cubicBezTo>
                    <a:pt x="6" y="35"/>
                    <a:pt x="10" y="34"/>
                    <a:pt x="11" y="31"/>
                  </a:cubicBezTo>
                  <a:cubicBezTo>
                    <a:pt x="13" y="28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7"/>
                    <a:pt x="0" y="20"/>
                    <a:pt x="0" y="29"/>
                  </a:cubicBezTo>
                  <a:cubicBezTo>
                    <a:pt x="0" y="37"/>
                    <a:pt x="1" y="47"/>
                    <a:pt x="4" y="57"/>
                  </a:cubicBezTo>
                  <a:cubicBezTo>
                    <a:pt x="4" y="60"/>
                    <a:pt x="5" y="63"/>
                    <a:pt x="7" y="68"/>
                  </a:cubicBezTo>
                  <a:cubicBezTo>
                    <a:pt x="12" y="80"/>
                    <a:pt x="24" y="90"/>
                    <a:pt x="35" y="91"/>
                  </a:cubicBezTo>
                  <a:cubicBezTo>
                    <a:pt x="29" y="89"/>
                    <a:pt x="24" y="83"/>
                    <a:pt x="20" y="74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2636"/>
            <p:cNvSpPr/>
            <p:nvPr/>
          </p:nvSpPr>
          <p:spPr bwMode="auto">
            <a:xfrm>
              <a:off x="6727479" y="3037247"/>
              <a:ext cx="253015" cy="362703"/>
            </a:xfrm>
            <a:custGeom>
              <a:avLst/>
              <a:gdLst>
                <a:gd name="T0" fmla="*/ 34 w 73"/>
                <a:gd name="T1" fmla="*/ 0 h 105"/>
                <a:gd name="T2" fmla="*/ 5 w 73"/>
                <a:gd name="T3" fmla="*/ 14 h 105"/>
                <a:gd name="T4" fmla="*/ 6 w 73"/>
                <a:gd name="T5" fmla="*/ 13 h 105"/>
                <a:gd name="T6" fmla="*/ 6 w 73"/>
                <a:gd name="T7" fmla="*/ 44 h 105"/>
                <a:gd name="T8" fmla="*/ 5 w 73"/>
                <a:gd name="T9" fmla="*/ 54 h 105"/>
                <a:gd name="T10" fmla="*/ 9 w 73"/>
                <a:gd name="T11" fmla="*/ 78 h 105"/>
                <a:gd name="T12" fmla="*/ 17 w 73"/>
                <a:gd name="T13" fmla="*/ 94 h 105"/>
                <a:gd name="T14" fmla="*/ 32 w 73"/>
                <a:gd name="T15" fmla="*/ 105 h 105"/>
                <a:gd name="T16" fmla="*/ 35 w 73"/>
                <a:gd name="T17" fmla="*/ 105 h 105"/>
                <a:gd name="T18" fmla="*/ 65 w 73"/>
                <a:gd name="T19" fmla="*/ 80 h 105"/>
                <a:gd name="T20" fmla="*/ 73 w 73"/>
                <a:gd name="T21" fmla="*/ 43 h 105"/>
                <a:gd name="T22" fmla="*/ 34 w 73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05">
                  <a:moveTo>
                    <a:pt x="34" y="0"/>
                  </a:moveTo>
                  <a:cubicBezTo>
                    <a:pt x="22" y="0"/>
                    <a:pt x="12" y="5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7" y="42"/>
                    <a:pt x="6" y="44"/>
                  </a:cubicBezTo>
                  <a:cubicBezTo>
                    <a:pt x="4" y="47"/>
                    <a:pt x="4" y="51"/>
                    <a:pt x="5" y="54"/>
                  </a:cubicBezTo>
                  <a:cubicBezTo>
                    <a:pt x="7" y="58"/>
                    <a:pt x="0" y="64"/>
                    <a:pt x="9" y="78"/>
                  </a:cubicBezTo>
                  <a:cubicBezTo>
                    <a:pt x="15" y="85"/>
                    <a:pt x="13" y="85"/>
                    <a:pt x="17" y="94"/>
                  </a:cubicBezTo>
                  <a:cubicBezTo>
                    <a:pt x="20" y="103"/>
                    <a:pt x="26" y="102"/>
                    <a:pt x="32" y="105"/>
                  </a:cubicBezTo>
                  <a:cubicBezTo>
                    <a:pt x="33" y="105"/>
                    <a:pt x="34" y="105"/>
                    <a:pt x="35" y="105"/>
                  </a:cubicBezTo>
                  <a:cubicBezTo>
                    <a:pt x="45" y="105"/>
                    <a:pt x="61" y="95"/>
                    <a:pt x="65" y="80"/>
                  </a:cubicBezTo>
                  <a:cubicBezTo>
                    <a:pt x="70" y="66"/>
                    <a:pt x="73" y="53"/>
                    <a:pt x="73" y="43"/>
                  </a:cubicBezTo>
                  <a:cubicBezTo>
                    <a:pt x="73" y="29"/>
                    <a:pt x="64" y="0"/>
                    <a:pt x="34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2637"/>
            <p:cNvSpPr/>
            <p:nvPr/>
          </p:nvSpPr>
          <p:spPr bwMode="auto">
            <a:xfrm>
              <a:off x="6962944" y="3192274"/>
              <a:ext cx="45338" cy="76051"/>
            </a:xfrm>
            <a:custGeom>
              <a:avLst/>
              <a:gdLst>
                <a:gd name="T0" fmla="*/ 7 w 13"/>
                <a:gd name="T1" fmla="*/ 0 h 22"/>
                <a:gd name="T2" fmla="*/ 0 w 13"/>
                <a:gd name="T3" fmla="*/ 9 h 22"/>
                <a:gd name="T4" fmla="*/ 2 w 13"/>
                <a:gd name="T5" fmla="*/ 22 h 22"/>
                <a:gd name="T6" fmla="*/ 9 w 13"/>
                <a:gd name="T7" fmla="*/ 12 h 22"/>
                <a:gd name="T8" fmla="*/ 7 w 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1"/>
                    <a:pt x="2" y="22"/>
                  </a:cubicBezTo>
                  <a:cubicBezTo>
                    <a:pt x="5" y="22"/>
                    <a:pt x="8" y="17"/>
                    <a:pt x="9" y="12"/>
                  </a:cubicBezTo>
                  <a:cubicBezTo>
                    <a:pt x="10" y="7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2638"/>
            <p:cNvSpPr/>
            <p:nvPr/>
          </p:nvSpPr>
          <p:spPr bwMode="auto">
            <a:xfrm>
              <a:off x="6841555" y="3171798"/>
              <a:ext cx="138939" cy="228152"/>
            </a:xfrm>
            <a:custGeom>
              <a:avLst/>
              <a:gdLst>
                <a:gd name="T0" fmla="*/ 39 w 40"/>
                <a:gd name="T1" fmla="*/ 0 h 66"/>
                <a:gd name="T2" fmla="*/ 27 w 40"/>
                <a:gd name="T3" fmla="*/ 0 h 66"/>
                <a:gd name="T4" fmla="*/ 27 w 40"/>
                <a:gd name="T5" fmla="*/ 1 h 66"/>
                <a:gd name="T6" fmla="*/ 31 w 40"/>
                <a:gd name="T7" fmla="*/ 14 h 66"/>
                <a:gd name="T8" fmla="*/ 25 w 40"/>
                <a:gd name="T9" fmla="*/ 32 h 66"/>
                <a:gd name="T10" fmla="*/ 21 w 40"/>
                <a:gd name="T11" fmla="*/ 44 h 66"/>
                <a:gd name="T12" fmla="*/ 6 w 40"/>
                <a:gd name="T13" fmla="*/ 64 h 66"/>
                <a:gd name="T14" fmla="*/ 3 w 40"/>
                <a:gd name="T15" fmla="*/ 64 h 66"/>
                <a:gd name="T16" fmla="*/ 0 w 40"/>
                <a:gd name="T17" fmla="*/ 66 h 66"/>
                <a:gd name="T18" fmla="*/ 2 w 40"/>
                <a:gd name="T19" fmla="*/ 66 h 66"/>
                <a:gd name="T20" fmla="*/ 33 w 40"/>
                <a:gd name="T21" fmla="*/ 41 h 66"/>
                <a:gd name="T22" fmla="*/ 37 w 40"/>
                <a:gd name="T23" fmla="*/ 27 h 66"/>
                <a:gd name="T24" fmla="*/ 37 w 40"/>
                <a:gd name="T25" fmla="*/ 20 h 66"/>
                <a:gd name="T26" fmla="*/ 39 w 40"/>
                <a:gd name="T27" fmla="*/ 8 h 66"/>
                <a:gd name="T28" fmla="*/ 40 w 40"/>
                <a:gd name="T29" fmla="*/ 7 h 66"/>
                <a:gd name="T30" fmla="*/ 39 w 40"/>
                <a:gd name="T31" fmla="*/ 4 h 66"/>
                <a:gd name="T32" fmla="*/ 39 w 40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39" y="0"/>
                  </a:moveTo>
                  <a:cubicBezTo>
                    <a:pt x="3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32" y="9"/>
                    <a:pt x="31" y="14"/>
                  </a:cubicBezTo>
                  <a:cubicBezTo>
                    <a:pt x="29" y="19"/>
                    <a:pt x="30" y="28"/>
                    <a:pt x="25" y="32"/>
                  </a:cubicBezTo>
                  <a:cubicBezTo>
                    <a:pt x="20" y="35"/>
                    <a:pt x="22" y="37"/>
                    <a:pt x="21" y="44"/>
                  </a:cubicBezTo>
                  <a:cubicBezTo>
                    <a:pt x="19" y="52"/>
                    <a:pt x="9" y="62"/>
                    <a:pt x="6" y="64"/>
                  </a:cubicBezTo>
                  <a:cubicBezTo>
                    <a:pt x="5" y="64"/>
                    <a:pt x="4" y="64"/>
                    <a:pt x="3" y="64"/>
                  </a:cubicBezTo>
                  <a:cubicBezTo>
                    <a:pt x="2" y="65"/>
                    <a:pt x="1" y="66"/>
                    <a:pt x="0" y="66"/>
                  </a:cubicBezTo>
                  <a:cubicBezTo>
                    <a:pt x="0" y="66"/>
                    <a:pt x="1" y="66"/>
                    <a:pt x="2" y="66"/>
                  </a:cubicBezTo>
                  <a:cubicBezTo>
                    <a:pt x="13" y="66"/>
                    <a:pt x="28" y="56"/>
                    <a:pt x="33" y="41"/>
                  </a:cubicBezTo>
                  <a:cubicBezTo>
                    <a:pt x="34" y="36"/>
                    <a:pt x="35" y="32"/>
                    <a:pt x="37" y="27"/>
                  </a:cubicBezTo>
                  <a:cubicBezTo>
                    <a:pt x="37" y="25"/>
                    <a:pt x="37" y="22"/>
                    <a:pt x="37" y="20"/>
                  </a:cubicBezTo>
                  <a:cubicBezTo>
                    <a:pt x="36" y="18"/>
                    <a:pt x="37" y="10"/>
                    <a:pt x="39" y="8"/>
                  </a:cubicBezTo>
                  <a:cubicBezTo>
                    <a:pt x="39" y="8"/>
                    <a:pt x="40" y="7"/>
                    <a:pt x="40" y="7"/>
                  </a:cubicBezTo>
                  <a:cubicBezTo>
                    <a:pt x="40" y="6"/>
                    <a:pt x="39" y="5"/>
                    <a:pt x="39" y="4"/>
                  </a:cubicBezTo>
                  <a:cubicBezTo>
                    <a:pt x="39" y="3"/>
                    <a:pt x="39" y="2"/>
                    <a:pt x="39" y="0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2639"/>
            <p:cNvSpPr/>
            <p:nvPr/>
          </p:nvSpPr>
          <p:spPr bwMode="auto">
            <a:xfrm>
              <a:off x="6841555" y="3148398"/>
              <a:ext cx="136013" cy="251552"/>
            </a:xfrm>
            <a:custGeom>
              <a:avLst/>
              <a:gdLst>
                <a:gd name="T0" fmla="*/ 4 w 39"/>
                <a:gd name="T1" fmla="*/ 7 h 73"/>
                <a:gd name="T2" fmla="*/ 3 w 39"/>
                <a:gd name="T3" fmla="*/ 17 h 73"/>
                <a:gd name="T4" fmla="*/ 7 w 39"/>
                <a:gd name="T5" fmla="*/ 39 h 73"/>
                <a:gd name="T6" fmla="*/ 1 w 39"/>
                <a:gd name="T7" fmla="*/ 41 h 73"/>
                <a:gd name="T8" fmla="*/ 1 w 39"/>
                <a:gd name="T9" fmla="*/ 55 h 73"/>
                <a:gd name="T10" fmla="*/ 6 w 39"/>
                <a:gd name="T11" fmla="*/ 63 h 73"/>
                <a:gd name="T12" fmla="*/ 0 w 39"/>
                <a:gd name="T13" fmla="*/ 73 h 73"/>
                <a:gd name="T14" fmla="*/ 5 w 39"/>
                <a:gd name="T15" fmla="*/ 72 h 73"/>
                <a:gd name="T16" fmla="*/ 19 w 39"/>
                <a:gd name="T17" fmla="*/ 62 h 73"/>
                <a:gd name="T18" fmla="*/ 30 w 39"/>
                <a:gd name="T19" fmla="*/ 42 h 73"/>
                <a:gd name="T20" fmla="*/ 34 w 39"/>
                <a:gd name="T21" fmla="*/ 22 h 73"/>
                <a:gd name="T22" fmla="*/ 36 w 39"/>
                <a:gd name="T23" fmla="*/ 7 h 73"/>
                <a:gd name="T24" fmla="*/ 39 w 39"/>
                <a:gd name="T25" fmla="*/ 7 h 73"/>
                <a:gd name="T26" fmla="*/ 38 w 39"/>
                <a:gd name="T27" fmla="*/ 3 h 73"/>
                <a:gd name="T28" fmla="*/ 4 w 39"/>
                <a:gd name="T2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73">
                  <a:moveTo>
                    <a:pt x="4" y="7"/>
                  </a:moveTo>
                  <a:cubicBezTo>
                    <a:pt x="1" y="11"/>
                    <a:pt x="4" y="11"/>
                    <a:pt x="3" y="17"/>
                  </a:cubicBezTo>
                  <a:cubicBezTo>
                    <a:pt x="1" y="25"/>
                    <a:pt x="6" y="29"/>
                    <a:pt x="7" y="39"/>
                  </a:cubicBezTo>
                  <a:cubicBezTo>
                    <a:pt x="7" y="41"/>
                    <a:pt x="1" y="41"/>
                    <a:pt x="1" y="41"/>
                  </a:cubicBezTo>
                  <a:cubicBezTo>
                    <a:pt x="1" y="41"/>
                    <a:pt x="0" y="51"/>
                    <a:pt x="1" y="55"/>
                  </a:cubicBezTo>
                  <a:cubicBezTo>
                    <a:pt x="1" y="58"/>
                    <a:pt x="7" y="59"/>
                    <a:pt x="6" y="63"/>
                  </a:cubicBezTo>
                  <a:cubicBezTo>
                    <a:pt x="6" y="65"/>
                    <a:pt x="3" y="71"/>
                    <a:pt x="0" y="73"/>
                  </a:cubicBezTo>
                  <a:cubicBezTo>
                    <a:pt x="1" y="73"/>
                    <a:pt x="5" y="73"/>
                    <a:pt x="5" y="72"/>
                  </a:cubicBezTo>
                  <a:cubicBezTo>
                    <a:pt x="9" y="71"/>
                    <a:pt x="17" y="69"/>
                    <a:pt x="19" y="62"/>
                  </a:cubicBezTo>
                  <a:cubicBezTo>
                    <a:pt x="21" y="54"/>
                    <a:pt x="25" y="46"/>
                    <a:pt x="30" y="42"/>
                  </a:cubicBezTo>
                  <a:cubicBezTo>
                    <a:pt x="35" y="38"/>
                    <a:pt x="35" y="27"/>
                    <a:pt x="34" y="22"/>
                  </a:cubicBezTo>
                  <a:cubicBezTo>
                    <a:pt x="33" y="18"/>
                    <a:pt x="36" y="7"/>
                    <a:pt x="36" y="7"/>
                  </a:cubicBezTo>
                  <a:cubicBezTo>
                    <a:pt x="36" y="7"/>
                    <a:pt x="38" y="7"/>
                    <a:pt x="39" y="7"/>
                  </a:cubicBezTo>
                  <a:cubicBezTo>
                    <a:pt x="39" y="7"/>
                    <a:pt x="39" y="5"/>
                    <a:pt x="38" y="3"/>
                  </a:cubicBezTo>
                  <a:cubicBezTo>
                    <a:pt x="38" y="3"/>
                    <a:pt x="7" y="0"/>
                    <a:pt x="4" y="7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2640"/>
            <p:cNvSpPr/>
            <p:nvPr/>
          </p:nvSpPr>
          <p:spPr bwMode="auto">
            <a:xfrm>
              <a:off x="6965869" y="3203974"/>
              <a:ext cx="35100" cy="54113"/>
            </a:xfrm>
            <a:custGeom>
              <a:avLst/>
              <a:gdLst>
                <a:gd name="T0" fmla="*/ 8 w 10"/>
                <a:gd name="T1" fmla="*/ 1 h 16"/>
                <a:gd name="T2" fmla="*/ 2 w 10"/>
                <a:gd name="T3" fmla="*/ 5 h 16"/>
                <a:gd name="T4" fmla="*/ 3 w 10"/>
                <a:gd name="T5" fmla="*/ 9 h 16"/>
                <a:gd name="T6" fmla="*/ 1 w 10"/>
                <a:gd name="T7" fmla="*/ 15 h 16"/>
                <a:gd name="T8" fmla="*/ 6 w 10"/>
                <a:gd name="T9" fmla="*/ 9 h 16"/>
                <a:gd name="T10" fmla="*/ 8 w 10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8" y="1"/>
                  </a:moveTo>
                  <a:cubicBezTo>
                    <a:pt x="6" y="0"/>
                    <a:pt x="4" y="3"/>
                    <a:pt x="2" y="5"/>
                  </a:cubicBezTo>
                  <a:cubicBezTo>
                    <a:pt x="0" y="7"/>
                    <a:pt x="2" y="8"/>
                    <a:pt x="3" y="9"/>
                  </a:cubicBezTo>
                  <a:cubicBezTo>
                    <a:pt x="3" y="10"/>
                    <a:pt x="1" y="13"/>
                    <a:pt x="1" y="15"/>
                  </a:cubicBezTo>
                  <a:cubicBezTo>
                    <a:pt x="2" y="16"/>
                    <a:pt x="6" y="11"/>
                    <a:pt x="6" y="9"/>
                  </a:cubicBezTo>
                  <a:cubicBezTo>
                    <a:pt x="7" y="6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2641"/>
            <p:cNvSpPr/>
            <p:nvPr/>
          </p:nvSpPr>
          <p:spPr bwMode="auto">
            <a:xfrm>
              <a:off x="6821080" y="3282949"/>
              <a:ext cx="45338" cy="17550"/>
            </a:xfrm>
            <a:custGeom>
              <a:avLst/>
              <a:gdLst>
                <a:gd name="T0" fmla="*/ 6 w 13"/>
                <a:gd name="T1" fmla="*/ 1 h 5"/>
                <a:gd name="T2" fmla="*/ 0 w 13"/>
                <a:gd name="T3" fmla="*/ 0 h 5"/>
                <a:gd name="T4" fmla="*/ 3 w 13"/>
                <a:gd name="T5" fmla="*/ 5 h 5"/>
                <a:gd name="T6" fmla="*/ 6 w 13"/>
                <a:gd name="T7" fmla="*/ 5 h 5"/>
                <a:gd name="T8" fmla="*/ 9 w 13"/>
                <a:gd name="T9" fmla="*/ 5 h 5"/>
                <a:gd name="T10" fmla="*/ 13 w 13"/>
                <a:gd name="T11" fmla="*/ 0 h 5"/>
                <a:gd name="T12" fmla="*/ 6 w 1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6" y="1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3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2" y="3"/>
                    <a:pt x="13" y="0"/>
                    <a:pt x="13" y="0"/>
                  </a:cubicBezTo>
                  <a:cubicBezTo>
                    <a:pt x="13" y="0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2642"/>
            <p:cNvSpPr/>
            <p:nvPr/>
          </p:nvSpPr>
          <p:spPr bwMode="auto">
            <a:xfrm>
              <a:off x="6686529" y="3192274"/>
              <a:ext cx="45338" cy="76051"/>
            </a:xfrm>
            <a:custGeom>
              <a:avLst/>
              <a:gdLst>
                <a:gd name="T0" fmla="*/ 6 w 13"/>
                <a:gd name="T1" fmla="*/ 0 h 22"/>
                <a:gd name="T2" fmla="*/ 4 w 13"/>
                <a:gd name="T3" fmla="*/ 12 h 22"/>
                <a:gd name="T4" fmla="*/ 10 w 13"/>
                <a:gd name="T5" fmla="*/ 22 h 22"/>
                <a:gd name="T6" fmla="*/ 12 w 13"/>
                <a:gd name="T7" fmla="*/ 15 h 22"/>
                <a:gd name="T8" fmla="*/ 13 w 13"/>
                <a:gd name="T9" fmla="*/ 9 h 22"/>
                <a:gd name="T10" fmla="*/ 6 w 13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2">
                  <a:moveTo>
                    <a:pt x="6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5" y="17"/>
                    <a:pt x="8" y="22"/>
                    <a:pt x="10" y="22"/>
                  </a:cubicBezTo>
                  <a:cubicBezTo>
                    <a:pt x="12" y="21"/>
                    <a:pt x="11" y="18"/>
                    <a:pt x="12" y="15"/>
                  </a:cubicBezTo>
                  <a:cubicBezTo>
                    <a:pt x="12" y="12"/>
                    <a:pt x="13" y="10"/>
                    <a:pt x="13" y="9"/>
                  </a:cubicBezTo>
                  <a:cubicBezTo>
                    <a:pt x="13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2643"/>
            <p:cNvSpPr/>
            <p:nvPr/>
          </p:nvSpPr>
          <p:spPr bwMode="auto">
            <a:xfrm>
              <a:off x="6696766" y="3199585"/>
              <a:ext cx="30713" cy="55575"/>
            </a:xfrm>
            <a:custGeom>
              <a:avLst/>
              <a:gdLst>
                <a:gd name="T0" fmla="*/ 2 w 9"/>
                <a:gd name="T1" fmla="*/ 1 h 16"/>
                <a:gd name="T2" fmla="*/ 2 w 9"/>
                <a:gd name="T3" fmla="*/ 8 h 16"/>
                <a:gd name="T4" fmla="*/ 6 w 9"/>
                <a:gd name="T5" fmla="*/ 15 h 16"/>
                <a:gd name="T6" fmla="*/ 6 w 9"/>
                <a:gd name="T7" fmla="*/ 9 h 16"/>
                <a:gd name="T8" fmla="*/ 7 w 9"/>
                <a:gd name="T9" fmla="*/ 5 h 16"/>
                <a:gd name="T10" fmla="*/ 2 w 9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2" y="1"/>
                  </a:moveTo>
                  <a:cubicBezTo>
                    <a:pt x="0" y="1"/>
                    <a:pt x="2" y="6"/>
                    <a:pt x="2" y="8"/>
                  </a:cubicBezTo>
                  <a:cubicBezTo>
                    <a:pt x="2" y="11"/>
                    <a:pt x="5" y="16"/>
                    <a:pt x="6" y="15"/>
                  </a:cubicBezTo>
                  <a:cubicBezTo>
                    <a:pt x="7" y="14"/>
                    <a:pt x="5" y="10"/>
                    <a:pt x="6" y="9"/>
                  </a:cubicBezTo>
                  <a:cubicBezTo>
                    <a:pt x="7" y="8"/>
                    <a:pt x="9" y="7"/>
                    <a:pt x="7" y="5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2644"/>
            <p:cNvSpPr/>
            <p:nvPr/>
          </p:nvSpPr>
          <p:spPr bwMode="auto">
            <a:xfrm>
              <a:off x="6821080" y="3262475"/>
              <a:ext cx="35100" cy="23400"/>
            </a:xfrm>
            <a:custGeom>
              <a:avLst/>
              <a:gdLst>
                <a:gd name="T0" fmla="*/ 5 w 10"/>
                <a:gd name="T1" fmla="*/ 3 h 7"/>
                <a:gd name="T2" fmla="*/ 0 w 10"/>
                <a:gd name="T3" fmla="*/ 5 h 7"/>
                <a:gd name="T4" fmla="*/ 8 w 10"/>
                <a:gd name="T5" fmla="*/ 7 h 7"/>
                <a:gd name="T6" fmla="*/ 8 w 10"/>
                <a:gd name="T7" fmla="*/ 1 h 7"/>
                <a:gd name="T8" fmla="*/ 5 w 10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3"/>
                  </a:moveTo>
                  <a:cubicBezTo>
                    <a:pt x="3" y="3"/>
                    <a:pt x="1" y="3"/>
                    <a:pt x="0" y="5"/>
                  </a:cubicBezTo>
                  <a:cubicBezTo>
                    <a:pt x="0" y="7"/>
                    <a:pt x="5" y="7"/>
                    <a:pt x="8" y="7"/>
                  </a:cubicBezTo>
                  <a:cubicBezTo>
                    <a:pt x="10" y="7"/>
                    <a:pt x="8" y="2"/>
                    <a:pt x="8" y="1"/>
                  </a:cubicBezTo>
                  <a:cubicBezTo>
                    <a:pt x="7" y="0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2645"/>
            <p:cNvSpPr/>
            <p:nvPr/>
          </p:nvSpPr>
          <p:spPr bwMode="auto">
            <a:xfrm>
              <a:off x="6818155" y="3351687"/>
              <a:ext cx="55575" cy="27788"/>
            </a:xfrm>
            <a:custGeom>
              <a:avLst/>
              <a:gdLst>
                <a:gd name="T0" fmla="*/ 8 w 16"/>
                <a:gd name="T1" fmla="*/ 2 h 8"/>
                <a:gd name="T2" fmla="*/ 1 w 16"/>
                <a:gd name="T3" fmla="*/ 3 h 8"/>
                <a:gd name="T4" fmla="*/ 7 w 16"/>
                <a:gd name="T5" fmla="*/ 8 h 8"/>
                <a:gd name="T6" fmla="*/ 15 w 16"/>
                <a:gd name="T7" fmla="*/ 5 h 8"/>
                <a:gd name="T8" fmla="*/ 8 w 1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8" y="2"/>
                  </a:moveTo>
                  <a:cubicBezTo>
                    <a:pt x="6" y="3"/>
                    <a:pt x="1" y="0"/>
                    <a:pt x="1" y="3"/>
                  </a:cubicBezTo>
                  <a:cubicBezTo>
                    <a:pt x="0" y="6"/>
                    <a:pt x="3" y="8"/>
                    <a:pt x="7" y="8"/>
                  </a:cubicBezTo>
                  <a:cubicBezTo>
                    <a:pt x="11" y="8"/>
                    <a:pt x="14" y="7"/>
                    <a:pt x="15" y="5"/>
                  </a:cubicBezTo>
                  <a:cubicBezTo>
                    <a:pt x="16" y="0"/>
                    <a:pt x="10" y="1"/>
                    <a:pt x="8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2646"/>
            <p:cNvSpPr/>
            <p:nvPr/>
          </p:nvSpPr>
          <p:spPr bwMode="auto">
            <a:xfrm>
              <a:off x="6800604" y="3313662"/>
              <a:ext cx="89214" cy="17550"/>
            </a:xfrm>
            <a:custGeom>
              <a:avLst/>
              <a:gdLst>
                <a:gd name="T0" fmla="*/ 15 w 26"/>
                <a:gd name="T1" fmla="*/ 1 h 5"/>
                <a:gd name="T2" fmla="*/ 12 w 26"/>
                <a:gd name="T3" fmla="*/ 2 h 5"/>
                <a:gd name="T4" fmla="*/ 9 w 26"/>
                <a:gd name="T5" fmla="*/ 1 h 5"/>
                <a:gd name="T6" fmla="*/ 0 w 26"/>
                <a:gd name="T7" fmla="*/ 2 h 5"/>
                <a:gd name="T8" fmla="*/ 12 w 26"/>
                <a:gd name="T9" fmla="*/ 5 h 5"/>
                <a:gd name="T10" fmla="*/ 26 w 26"/>
                <a:gd name="T11" fmla="*/ 2 h 5"/>
                <a:gd name="T12" fmla="*/ 15 w 2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">
                  <a:moveTo>
                    <a:pt x="15" y="1"/>
                  </a:moveTo>
                  <a:cubicBezTo>
                    <a:pt x="15" y="0"/>
                    <a:pt x="13" y="2"/>
                    <a:pt x="12" y="2"/>
                  </a:cubicBezTo>
                  <a:cubicBezTo>
                    <a:pt x="12" y="2"/>
                    <a:pt x="11" y="0"/>
                    <a:pt x="9" y="1"/>
                  </a:cubicBezTo>
                  <a:cubicBezTo>
                    <a:pt x="7" y="2"/>
                    <a:pt x="1" y="1"/>
                    <a:pt x="0" y="2"/>
                  </a:cubicBezTo>
                  <a:cubicBezTo>
                    <a:pt x="0" y="2"/>
                    <a:pt x="6" y="5"/>
                    <a:pt x="12" y="5"/>
                  </a:cubicBezTo>
                  <a:cubicBezTo>
                    <a:pt x="18" y="5"/>
                    <a:pt x="26" y="3"/>
                    <a:pt x="26" y="2"/>
                  </a:cubicBezTo>
                  <a:cubicBezTo>
                    <a:pt x="25" y="0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DE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2647"/>
            <p:cNvSpPr/>
            <p:nvPr/>
          </p:nvSpPr>
          <p:spPr bwMode="auto">
            <a:xfrm>
              <a:off x="6807917" y="3328287"/>
              <a:ext cx="48263" cy="13163"/>
            </a:xfrm>
            <a:custGeom>
              <a:avLst/>
              <a:gdLst>
                <a:gd name="T0" fmla="*/ 9 w 14"/>
                <a:gd name="T1" fmla="*/ 2 h 4"/>
                <a:gd name="T2" fmla="*/ 0 w 14"/>
                <a:gd name="T3" fmla="*/ 0 h 4"/>
                <a:gd name="T4" fmla="*/ 6 w 14"/>
                <a:gd name="T5" fmla="*/ 3 h 4"/>
                <a:gd name="T6" fmla="*/ 14 w 14"/>
                <a:gd name="T7" fmla="*/ 3 h 4"/>
                <a:gd name="T8" fmla="*/ 9 w 1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9" y="2"/>
                  </a:moveTo>
                  <a:cubicBezTo>
                    <a:pt x="7" y="2"/>
                    <a:pt x="0" y="0"/>
                    <a:pt x="0" y="0"/>
                  </a:cubicBezTo>
                  <a:cubicBezTo>
                    <a:pt x="0" y="0"/>
                    <a:pt x="5" y="3"/>
                    <a:pt x="6" y="3"/>
                  </a:cubicBezTo>
                  <a:cubicBezTo>
                    <a:pt x="8" y="4"/>
                    <a:pt x="13" y="3"/>
                    <a:pt x="14" y="3"/>
                  </a:cubicBezTo>
                  <a:cubicBezTo>
                    <a:pt x="14" y="2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Oval 2648"/>
            <p:cNvSpPr>
              <a:spLocks noChangeArrowheads="1"/>
            </p:cNvSpPr>
            <p:nvPr/>
          </p:nvSpPr>
          <p:spPr bwMode="auto">
            <a:xfrm>
              <a:off x="6780130" y="3199585"/>
              <a:ext cx="17550" cy="14625"/>
            </a:xfrm>
            <a:prstGeom prst="ellipse">
              <a:avLst/>
            </a:pr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2649"/>
            <p:cNvSpPr/>
            <p:nvPr/>
          </p:nvSpPr>
          <p:spPr bwMode="auto">
            <a:xfrm>
              <a:off x="6889818" y="3199585"/>
              <a:ext cx="21937" cy="14625"/>
            </a:xfrm>
            <a:custGeom>
              <a:avLst/>
              <a:gdLst>
                <a:gd name="T0" fmla="*/ 3 w 6"/>
                <a:gd name="T1" fmla="*/ 1 h 4"/>
                <a:gd name="T2" fmla="*/ 1 w 6"/>
                <a:gd name="T3" fmla="*/ 2 h 4"/>
                <a:gd name="T4" fmla="*/ 3 w 6"/>
                <a:gd name="T5" fmla="*/ 4 h 4"/>
                <a:gd name="T6" fmla="*/ 5 w 6"/>
                <a:gd name="T7" fmla="*/ 2 h 4"/>
                <a:gd name="T8" fmla="*/ 3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2650"/>
            <p:cNvSpPr/>
            <p:nvPr/>
          </p:nvSpPr>
          <p:spPr bwMode="auto">
            <a:xfrm>
              <a:off x="6835705" y="3407262"/>
              <a:ext cx="38025" cy="24863"/>
            </a:xfrm>
            <a:custGeom>
              <a:avLst/>
              <a:gdLst>
                <a:gd name="T0" fmla="*/ 5 w 11"/>
                <a:gd name="T1" fmla="*/ 4 h 7"/>
                <a:gd name="T2" fmla="*/ 0 w 11"/>
                <a:gd name="T3" fmla="*/ 4 h 7"/>
                <a:gd name="T4" fmla="*/ 6 w 11"/>
                <a:gd name="T5" fmla="*/ 7 h 7"/>
                <a:gd name="T6" fmla="*/ 9 w 11"/>
                <a:gd name="T7" fmla="*/ 2 h 7"/>
                <a:gd name="T8" fmla="*/ 5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3" y="7"/>
                    <a:pt x="6" y="7"/>
                  </a:cubicBezTo>
                  <a:cubicBezTo>
                    <a:pt x="9" y="7"/>
                    <a:pt x="11" y="3"/>
                    <a:pt x="9" y="2"/>
                  </a:cubicBezTo>
                  <a:cubicBezTo>
                    <a:pt x="7" y="0"/>
                    <a:pt x="7" y="2"/>
                    <a:pt x="5" y="4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2651"/>
            <p:cNvSpPr/>
            <p:nvPr/>
          </p:nvSpPr>
          <p:spPr bwMode="auto">
            <a:xfrm>
              <a:off x="6759654" y="3199585"/>
              <a:ext cx="58501" cy="4387"/>
            </a:xfrm>
            <a:custGeom>
              <a:avLst/>
              <a:gdLst>
                <a:gd name="T0" fmla="*/ 12 w 17"/>
                <a:gd name="T1" fmla="*/ 0 h 1"/>
                <a:gd name="T2" fmla="*/ 9 w 17"/>
                <a:gd name="T3" fmla="*/ 0 h 1"/>
                <a:gd name="T4" fmla="*/ 3 w 17"/>
                <a:gd name="T5" fmla="*/ 1 h 1"/>
                <a:gd name="T6" fmla="*/ 0 w 17"/>
                <a:gd name="T7" fmla="*/ 1 h 1"/>
                <a:gd name="T8" fmla="*/ 0 w 17"/>
                <a:gd name="T9" fmla="*/ 1 h 1"/>
                <a:gd name="T10" fmla="*/ 9 w 17"/>
                <a:gd name="T11" fmla="*/ 1 h 1"/>
                <a:gd name="T12" fmla="*/ 14 w 17"/>
                <a:gd name="T13" fmla="*/ 1 h 1"/>
                <a:gd name="T14" fmla="*/ 17 w 17"/>
                <a:gd name="T15" fmla="*/ 1 h 1"/>
                <a:gd name="T16" fmla="*/ 17 w 17"/>
                <a:gd name="T17" fmla="*/ 1 h 1"/>
                <a:gd name="T18" fmla="*/ 14 w 17"/>
                <a:gd name="T19" fmla="*/ 0 h 1"/>
                <a:gd name="T20" fmla="*/ 12 w 17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5" y="1"/>
                    <a:pt x="9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2652"/>
            <p:cNvSpPr/>
            <p:nvPr/>
          </p:nvSpPr>
          <p:spPr bwMode="auto">
            <a:xfrm>
              <a:off x="6873731" y="3199585"/>
              <a:ext cx="58501" cy="4387"/>
            </a:xfrm>
            <a:custGeom>
              <a:avLst/>
              <a:gdLst>
                <a:gd name="T0" fmla="*/ 8 w 17"/>
                <a:gd name="T1" fmla="*/ 0 h 1"/>
                <a:gd name="T2" fmla="*/ 5 w 17"/>
                <a:gd name="T3" fmla="*/ 0 h 1"/>
                <a:gd name="T4" fmla="*/ 3 w 17"/>
                <a:gd name="T5" fmla="*/ 0 h 1"/>
                <a:gd name="T6" fmla="*/ 0 w 17"/>
                <a:gd name="T7" fmla="*/ 1 h 1"/>
                <a:gd name="T8" fmla="*/ 0 w 17"/>
                <a:gd name="T9" fmla="*/ 1 h 1"/>
                <a:gd name="T10" fmla="*/ 3 w 17"/>
                <a:gd name="T11" fmla="*/ 1 h 1"/>
                <a:gd name="T12" fmla="*/ 8 w 17"/>
                <a:gd name="T13" fmla="*/ 1 h 1"/>
                <a:gd name="T14" fmla="*/ 17 w 17"/>
                <a:gd name="T15" fmla="*/ 1 h 1"/>
                <a:gd name="T16" fmla="*/ 17 w 17"/>
                <a:gd name="T17" fmla="*/ 1 h 1"/>
                <a:gd name="T18" fmla="*/ 14 w 17"/>
                <a:gd name="T19" fmla="*/ 1 h 1"/>
                <a:gd name="T20" fmla="*/ 8 w 17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13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3" y="0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2653"/>
            <p:cNvSpPr/>
            <p:nvPr/>
          </p:nvSpPr>
          <p:spPr bwMode="auto">
            <a:xfrm>
              <a:off x="6952706" y="32171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2654"/>
            <p:cNvSpPr/>
            <p:nvPr/>
          </p:nvSpPr>
          <p:spPr bwMode="auto">
            <a:xfrm>
              <a:off x="6762580" y="3417501"/>
              <a:ext cx="172577" cy="58501"/>
            </a:xfrm>
            <a:custGeom>
              <a:avLst/>
              <a:gdLst>
                <a:gd name="T0" fmla="*/ 41 w 50"/>
                <a:gd name="T1" fmla="*/ 9 h 17"/>
                <a:gd name="T2" fmla="*/ 25 w 50"/>
                <a:gd name="T3" fmla="*/ 14 h 17"/>
                <a:gd name="T4" fmla="*/ 4 w 50"/>
                <a:gd name="T5" fmla="*/ 0 h 17"/>
                <a:gd name="T6" fmla="*/ 0 w 50"/>
                <a:gd name="T7" fmla="*/ 0 h 17"/>
                <a:gd name="T8" fmla="*/ 25 w 50"/>
                <a:gd name="T9" fmla="*/ 17 h 17"/>
                <a:gd name="T10" fmla="*/ 44 w 50"/>
                <a:gd name="T11" fmla="*/ 11 h 17"/>
                <a:gd name="T12" fmla="*/ 50 w 50"/>
                <a:gd name="T13" fmla="*/ 0 h 17"/>
                <a:gd name="T14" fmla="*/ 46 w 50"/>
                <a:gd name="T15" fmla="*/ 0 h 17"/>
                <a:gd name="T16" fmla="*/ 41 w 50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7">
                  <a:moveTo>
                    <a:pt x="41" y="9"/>
                  </a:moveTo>
                  <a:cubicBezTo>
                    <a:pt x="38" y="12"/>
                    <a:pt x="32" y="14"/>
                    <a:pt x="25" y="14"/>
                  </a:cubicBezTo>
                  <a:cubicBezTo>
                    <a:pt x="7" y="14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8" y="17"/>
                    <a:pt x="25" y="17"/>
                  </a:cubicBezTo>
                  <a:cubicBezTo>
                    <a:pt x="33" y="17"/>
                    <a:pt x="40" y="15"/>
                    <a:pt x="44" y="11"/>
                  </a:cubicBezTo>
                  <a:cubicBezTo>
                    <a:pt x="48" y="6"/>
                    <a:pt x="50" y="0"/>
                    <a:pt x="5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5" y="5"/>
                    <a:pt x="41" y="9"/>
                  </a:cubicBez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2655"/>
            <p:cNvSpPr/>
            <p:nvPr/>
          </p:nvSpPr>
          <p:spPr bwMode="auto">
            <a:xfrm>
              <a:off x="6731866" y="3054798"/>
              <a:ext cx="114076" cy="127239"/>
            </a:xfrm>
            <a:custGeom>
              <a:avLst/>
              <a:gdLst>
                <a:gd name="T0" fmla="*/ 6 w 33"/>
                <a:gd name="T1" fmla="*/ 8 h 37"/>
                <a:gd name="T2" fmla="*/ 0 w 33"/>
                <a:gd name="T3" fmla="*/ 32 h 37"/>
                <a:gd name="T4" fmla="*/ 0 w 33"/>
                <a:gd name="T5" fmla="*/ 32 h 37"/>
                <a:gd name="T6" fmla="*/ 16 w 33"/>
                <a:gd name="T7" fmla="*/ 19 h 37"/>
                <a:gd name="T8" fmla="*/ 32 w 33"/>
                <a:gd name="T9" fmla="*/ 7 h 37"/>
                <a:gd name="T10" fmla="*/ 6 w 33"/>
                <a:gd name="T1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8"/>
                  </a:moveTo>
                  <a:cubicBezTo>
                    <a:pt x="1" y="15"/>
                    <a:pt x="0" y="25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7"/>
                    <a:pt x="12" y="22"/>
                    <a:pt x="16" y="19"/>
                  </a:cubicBezTo>
                  <a:cubicBezTo>
                    <a:pt x="20" y="17"/>
                    <a:pt x="31" y="13"/>
                    <a:pt x="32" y="7"/>
                  </a:cubicBezTo>
                  <a:cubicBezTo>
                    <a:pt x="33" y="0"/>
                    <a:pt x="12" y="1"/>
                    <a:pt x="6" y="8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2656"/>
            <p:cNvSpPr/>
            <p:nvPr/>
          </p:nvSpPr>
          <p:spPr bwMode="auto">
            <a:xfrm>
              <a:off x="6658741" y="4172158"/>
              <a:ext cx="383179" cy="922847"/>
            </a:xfrm>
            <a:custGeom>
              <a:avLst/>
              <a:gdLst>
                <a:gd name="T0" fmla="*/ 10 w 111"/>
                <a:gd name="T1" fmla="*/ 267 h 267"/>
                <a:gd name="T2" fmla="*/ 25 w 111"/>
                <a:gd name="T3" fmla="*/ 265 h 267"/>
                <a:gd name="T4" fmla="*/ 27 w 111"/>
                <a:gd name="T5" fmla="*/ 265 h 267"/>
                <a:gd name="T6" fmla="*/ 34 w 111"/>
                <a:gd name="T7" fmla="*/ 166 h 267"/>
                <a:gd name="T8" fmla="*/ 39 w 111"/>
                <a:gd name="T9" fmla="*/ 153 h 267"/>
                <a:gd name="T10" fmla="*/ 37 w 111"/>
                <a:gd name="T11" fmla="*/ 140 h 267"/>
                <a:gd name="T12" fmla="*/ 47 w 111"/>
                <a:gd name="T13" fmla="*/ 60 h 267"/>
                <a:gd name="T14" fmla="*/ 57 w 111"/>
                <a:gd name="T15" fmla="*/ 53 h 267"/>
                <a:gd name="T16" fmla="*/ 57 w 111"/>
                <a:gd name="T17" fmla="*/ 54 h 267"/>
                <a:gd name="T18" fmla="*/ 58 w 111"/>
                <a:gd name="T19" fmla="*/ 53 h 267"/>
                <a:gd name="T20" fmla="*/ 61 w 111"/>
                <a:gd name="T21" fmla="*/ 60 h 267"/>
                <a:gd name="T22" fmla="*/ 73 w 111"/>
                <a:gd name="T23" fmla="*/ 263 h 267"/>
                <a:gd name="T24" fmla="*/ 89 w 111"/>
                <a:gd name="T25" fmla="*/ 261 h 267"/>
                <a:gd name="T26" fmla="*/ 103 w 111"/>
                <a:gd name="T27" fmla="*/ 262 h 267"/>
                <a:gd name="T28" fmla="*/ 111 w 111"/>
                <a:gd name="T29" fmla="*/ 2 h 267"/>
                <a:gd name="T30" fmla="*/ 0 w 111"/>
                <a:gd name="T31" fmla="*/ 0 h 267"/>
                <a:gd name="T32" fmla="*/ 10 w 111"/>
                <a:gd name="T3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267">
                  <a:moveTo>
                    <a:pt x="10" y="267"/>
                  </a:moveTo>
                  <a:cubicBezTo>
                    <a:pt x="10" y="267"/>
                    <a:pt x="19" y="265"/>
                    <a:pt x="25" y="265"/>
                  </a:cubicBezTo>
                  <a:cubicBezTo>
                    <a:pt x="26" y="265"/>
                    <a:pt x="26" y="265"/>
                    <a:pt x="27" y="265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60" y="53"/>
                    <a:pt x="61" y="60"/>
                    <a:pt x="61" y="60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82" y="261"/>
                    <a:pt x="89" y="261"/>
                  </a:cubicBezTo>
                  <a:cubicBezTo>
                    <a:pt x="95" y="261"/>
                    <a:pt x="103" y="262"/>
                    <a:pt x="103" y="26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" y="267"/>
                  </a:lnTo>
                  <a:close/>
                </a:path>
              </a:pathLst>
            </a:custGeom>
            <a:solidFill>
              <a:srgbClr val="5F6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2657"/>
            <p:cNvSpPr/>
            <p:nvPr/>
          </p:nvSpPr>
          <p:spPr bwMode="auto">
            <a:xfrm>
              <a:off x="6628028" y="3614940"/>
              <a:ext cx="68738" cy="519193"/>
            </a:xfrm>
            <a:custGeom>
              <a:avLst/>
              <a:gdLst>
                <a:gd name="T0" fmla="*/ 16 w 20"/>
                <a:gd name="T1" fmla="*/ 6 h 150"/>
                <a:gd name="T2" fmla="*/ 16 w 20"/>
                <a:gd name="T3" fmla="*/ 1 h 150"/>
                <a:gd name="T4" fmla="*/ 15 w 20"/>
                <a:gd name="T5" fmla="*/ 5 h 150"/>
                <a:gd name="T6" fmla="*/ 14 w 20"/>
                <a:gd name="T7" fmla="*/ 9 h 150"/>
                <a:gd name="T8" fmla="*/ 6 w 20"/>
                <a:gd name="T9" fmla="*/ 51 h 150"/>
                <a:gd name="T10" fmla="*/ 0 w 20"/>
                <a:gd name="T11" fmla="*/ 148 h 150"/>
                <a:gd name="T12" fmla="*/ 4 w 20"/>
                <a:gd name="T13" fmla="*/ 150 h 150"/>
                <a:gd name="T14" fmla="*/ 16 w 20"/>
                <a:gd name="T15" fmla="*/ 10 h 150"/>
                <a:gd name="T16" fmla="*/ 20 w 20"/>
                <a:gd name="T17" fmla="*/ 0 h 150"/>
                <a:gd name="T18" fmla="*/ 16 w 20"/>
                <a:gd name="T19" fmla="*/ 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50">
                  <a:moveTo>
                    <a:pt x="16" y="6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20" y="1"/>
                    <a:pt x="20" y="0"/>
                  </a:cubicBezTo>
                  <a:cubicBezTo>
                    <a:pt x="20" y="0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E5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2658"/>
            <p:cNvSpPr/>
            <p:nvPr/>
          </p:nvSpPr>
          <p:spPr bwMode="auto">
            <a:xfrm>
              <a:off x="6668978" y="3639803"/>
              <a:ext cx="7313" cy="23400"/>
            </a:xfrm>
            <a:custGeom>
              <a:avLst/>
              <a:gdLst>
                <a:gd name="T0" fmla="*/ 0 w 5"/>
                <a:gd name="T1" fmla="*/ 16 h 16"/>
                <a:gd name="T2" fmla="*/ 5 w 5"/>
                <a:gd name="T3" fmla="*/ 4 h 16"/>
                <a:gd name="T4" fmla="*/ 5 w 5"/>
                <a:gd name="T5" fmla="*/ 0 h 16"/>
                <a:gd name="T6" fmla="*/ 0 w 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lnTo>
                    <a:pt x="5" y="4"/>
                  </a:lnTo>
                  <a:lnTo>
                    <a:pt x="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5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2659"/>
            <p:cNvSpPr/>
            <p:nvPr/>
          </p:nvSpPr>
          <p:spPr bwMode="auto">
            <a:xfrm>
              <a:off x="7011207" y="3642728"/>
              <a:ext cx="52651" cy="552830"/>
            </a:xfrm>
            <a:custGeom>
              <a:avLst/>
              <a:gdLst>
                <a:gd name="T0" fmla="*/ 8 w 15"/>
                <a:gd name="T1" fmla="*/ 8 h 160"/>
                <a:gd name="T2" fmla="*/ 7 w 15"/>
                <a:gd name="T3" fmla="*/ 10 h 160"/>
                <a:gd name="T4" fmla="*/ 5 w 15"/>
                <a:gd name="T5" fmla="*/ 3 h 160"/>
                <a:gd name="T6" fmla="*/ 5 w 15"/>
                <a:gd name="T7" fmla="*/ 11 h 160"/>
                <a:gd name="T8" fmla="*/ 0 w 15"/>
                <a:gd name="T9" fmla="*/ 0 h 160"/>
                <a:gd name="T10" fmla="*/ 5 w 15"/>
                <a:gd name="T11" fmla="*/ 15 h 160"/>
                <a:gd name="T12" fmla="*/ 5 w 15"/>
                <a:gd name="T13" fmla="*/ 25 h 160"/>
                <a:gd name="T14" fmla="*/ 9 w 15"/>
                <a:gd name="T15" fmla="*/ 98 h 160"/>
                <a:gd name="T16" fmla="*/ 6 w 15"/>
                <a:gd name="T17" fmla="*/ 160 h 160"/>
                <a:gd name="T18" fmla="*/ 14 w 15"/>
                <a:gd name="T19" fmla="*/ 153 h 160"/>
                <a:gd name="T20" fmla="*/ 15 w 15"/>
                <a:gd name="T21" fmla="*/ 68 h 160"/>
                <a:gd name="T22" fmla="*/ 8 w 15"/>
                <a:gd name="T23" fmla="*/ 25 h 160"/>
                <a:gd name="T24" fmla="*/ 8 w 15"/>
                <a:gd name="T25" fmla="*/ 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60">
                  <a:moveTo>
                    <a:pt x="8" y="8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5" y="3"/>
                    <a:pt x="5" y="3"/>
                  </a:cubicBezTo>
                  <a:cubicBezTo>
                    <a:pt x="5" y="2"/>
                    <a:pt x="5" y="11"/>
                    <a:pt x="5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8" y="25"/>
                    <a:pt x="8" y="25"/>
                    <a:pt x="8" y="25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E5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2660"/>
            <p:cNvSpPr/>
            <p:nvPr/>
          </p:nvSpPr>
          <p:spPr bwMode="auto">
            <a:xfrm>
              <a:off x="6752342" y="4354972"/>
              <a:ext cx="103839" cy="747344"/>
            </a:xfrm>
            <a:custGeom>
              <a:avLst/>
              <a:gdLst>
                <a:gd name="T0" fmla="*/ 10 w 30"/>
                <a:gd name="T1" fmla="*/ 87 h 216"/>
                <a:gd name="T2" fmla="*/ 12 w 30"/>
                <a:gd name="T3" fmla="*/ 100 h 216"/>
                <a:gd name="T4" fmla="*/ 7 w 30"/>
                <a:gd name="T5" fmla="*/ 113 h 216"/>
                <a:gd name="T6" fmla="*/ 0 w 30"/>
                <a:gd name="T7" fmla="*/ 212 h 216"/>
                <a:gd name="T8" fmla="*/ 15 w 30"/>
                <a:gd name="T9" fmla="*/ 216 h 216"/>
                <a:gd name="T10" fmla="*/ 26 w 30"/>
                <a:gd name="T11" fmla="*/ 7 h 216"/>
                <a:gd name="T12" fmla="*/ 30 w 30"/>
                <a:gd name="T13" fmla="*/ 1 h 216"/>
                <a:gd name="T14" fmla="*/ 30 w 30"/>
                <a:gd name="T15" fmla="*/ 0 h 216"/>
                <a:gd name="T16" fmla="*/ 20 w 30"/>
                <a:gd name="T17" fmla="*/ 7 h 216"/>
                <a:gd name="T18" fmla="*/ 10 w 30"/>
                <a:gd name="T19" fmla="*/ 8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16">
                  <a:moveTo>
                    <a:pt x="10" y="87"/>
                  </a:moveTo>
                  <a:cubicBezTo>
                    <a:pt x="12" y="100"/>
                    <a:pt x="12" y="100"/>
                    <a:pt x="12" y="10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5" y="213"/>
                    <a:pt x="15" y="216"/>
                    <a:pt x="15" y="21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8" y="2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10" y="87"/>
                  </a:lnTo>
                  <a:close/>
                </a:path>
              </a:pathLst>
            </a:custGeom>
            <a:solidFill>
              <a:srgbClr val="495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2661"/>
            <p:cNvSpPr/>
            <p:nvPr/>
          </p:nvSpPr>
          <p:spPr bwMode="auto">
            <a:xfrm>
              <a:off x="6658741" y="4172158"/>
              <a:ext cx="383179" cy="892133"/>
            </a:xfrm>
            <a:custGeom>
              <a:avLst/>
              <a:gdLst>
                <a:gd name="T0" fmla="*/ 2 w 262"/>
                <a:gd name="T1" fmla="*/ 12 h 610"/>
                <a:gd name="T2" fmla="*/ 227 w 262"/>
                <a:gd name="T3" fmla="*/ 33 h 610"/>
                <a:gd name="T4" fmla="*/ 236 w 262"/>
                <a:gd name="T5" fmla="*/ 340 h 610"/>
                <a:gd name="T6" fmla="*/ 241 w 262"/>
                <a:gd name="T7" fmla="*/ 369 h 610"/>
                <a:gd name="T8" fmla="*/ 229 w 262"/>
                <a:gd name="T9" fmla="*/ 397 h 610"/>
                <a:gd name="T10" fmla="*/ 222 w 262"/>
                <a:gd name="T11" fmla="*/ 608 h 610"/>
                <a:gd name="T12" fmla="*/ 244 w 262"/>
                <a:gd name="T13" fmla="*/ 610 h 610"/>
                <a:gd name="T14" fmla="*/ 262 w 262"/>
                <a:gd name="T15" fmla="*/ 5 h 610"/>
                <a:gd name="T16" fmla="*/ 0 w 262"/>
                <a:gd name="T17" fmla="*/ 0 h 610"/>
                <a:gd name="T18" fmla="*/ 2 w 262"/>
                <a:gd name="T19" fmla="*/ 12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610">
                  <a:moveTo>
                    <a:pt x="2" y="12"/>
                  </a:moveTo>
                  <a:lnTo>
                    <a:pt x="227" y="33"/>
                  </a:lnTo>
                  <a:lnTo>
                    <a:pt x="236" y="340"/>
                  </a:lnTo>
                  <a:lnTo>
                    <a:pt x="241" y="369"/>
                  </a:lnTo>
                  <a:lnTo>
                    <a:pt x="229" y="397"/>
                  </a:lnTo>
                  <a:lnTo>
                    <a:pt x="222" y="608"/>
                  </a:lnTo>
                  <a:lnTo>
                    <a:pt x="244" y="610"/>
                  </a:lnTo>
                  <a:lnTo>
                    <a:pt x="262" y="5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95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2662"/>
            <p:cNvSpPr/>
            <p:nvPr/>
          </p:nvSpPr>
          <p:spPr bwMode="auto">
            <a:xfrm>
              <a:off x="6686529" y="2953883"/>
              <a:ext cx="175502" cy="245702"/>
            </a:xfrm>
            <a:custGeom>
              <a:avLst/>
              <a:gdLst>
                <a:gd name="T0" fmla="*/ 16 w 51"/>
                <a:gd name="T1" fmla="*/ 14 h 71"/>
                <a:gd name="T2" fmla="*/ 1 w 51"/>
                <a:gd name="T3" fmla="*/ 58 h 71"/>
                <a:gd name="T4" fmla="*/ 5 w 51"/>
                <a:gd name="T5" fmla="*/ 69 h 71"/>
                <a:gd name="T6" fmla="*/ 9 w 51"/>
                <a:gd name="T7" fmla="*/ 71 h 71"/>
                <a:gd name="T8" fmla="*/ 17 w 51"/>
                <a:gd name="T9" fmla="*/ 35 h 71"/>
                <a:gd name="T10" fmla="*/ 41 w 51"/>
                <a:gd name="T11" fmla="*/ 22 h 71"/>
                <a:gd name="T12" fmla="*/ 51 w 51"/>
                <a:gd name="T13" fmla="*/ 7 h 71"/>
                <a:gd name="T14" fmla="*/ 16 w 51"/>
                <a:gd name="T15" fmla="*/ 1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71">
                  <a:moveTo>
                    <a:pt x="16" y="14"/>
                  </a:moveTo>
                  <a:cubicBezTo>
                    <a:pt x="1" y="29"/>
                    <a:pt x="0" y="49"/>
                    <a:pt x="1" y="58"/>
                  </a:cubicBezTo>
                  <a:cubicBezTo>
                    <a:pt x="3" y="66"/>
                    <a:pt x="5" y="69"/>
                    <a:pt x="5" y="69"/>
                  </a:cubicBezTo>
                  <a:cubicBezTo>
                    <a:pt x="5" y="69"/>
                    <a:pt x="7" y="70"/>
                    <a:pt x="9" y="71"/>
                  </a:cubicBezTo>
                  <a:cubicBezTo>
                    <a:pt x="9" y="56"/>
                    <a:pt x="10" y="39"/>
                    <a:pt x="17" y="35"/>
                  </a:cubicBezTo>
                  <a:cubicBezTo>
                    <a:pt x="30" y="28"/>
                    <a:pt x="40" y="32"/>
                    <a:pt x="41" y="22"/>
                  </a:cubicBezTo>
                  <a:cubicBezTo>
                    <a:pt x="41" y="18"/>
                    <a:pt x="45" y="11"/>
                    <a:pt x="51" y="7"/>
                  </a:cubicBezTo>
                  <a:cubicBezTo>
                    <a:pt x="41" y="2"/>
                    <a:pt x="29" y="0"/>
                    <a:pt x="16" y="14"/>
                  </a:cubicBezTo>
                  <a:close/>
                </a:path>
              </a:pathLst>
            </a:custGeom>
            <a:solidFill>
              <a:srgbClr val="E9B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2663"/>
            <p:cNvSpPr/>
            <p:nvPr/>
          </p:nvSpPr>
          <p:spPr bwMode="auto">
            <a:xfrm>
              <a:off x="6824005" y="2996297"/>
              <a:ext cx="153564" cy="86288"/>
            </a:xfrm>
            <a:custGeom>
              <a:avLst/>
              <a:gdLst>
                <a:gd name="T0" fmla="*/ 27 w 44"/>
                <a:gd name="T1" fmla="*/ 4 h 25"/>
                <a:gd name="T2" fmla="*/ 26 w 44"/>
                <a:gd name="T3" fmla="*/ 4 h 25"/>
                <a:gd name="T4" fmla="*/ 13 w 44"/>
                <a:gd name="T5" fmla="*/ 22 h 25"/>
                <a:gd name="T6" fmla="*/ 35 w 44"/>
                <a:gd name="T7" fmla="*/ 20 h 25"/>
                <a:gd name="T8" fmla="*/ 44 w 44"/>
                <a:gd name="T9" fmla="*/ 7 h 25"/>
                <a:gd name="T10" fmla="*/ 27 w 44"/>
                <a:gd name="T1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5">
                  <a:moveTo>
                    <a:pt x="27" y="4"/>
                  </a:moveTo>
                  <a:cubicBezTo>
                    <a:pt x="27" y="4"/>
                    <a:pt x="26" y="4"/>
                    <a:pt x="26" y="4"/>
                  </a:cubicBezTo>
                  <a:cubicBezTo>
                    <a:pt x="25" y="11"/>
                    <a:pt x="22" y="21"/>
                    <a:pt x="13" y="22"/>
                  </a:cubicBezTo>
                  <a:cubicBezTo>
                    <a:pt x="0" y="25"/>
                    <a:pt x="29" y="25"/>
                    <a:pt x="35" y="20"/>
                  </a:cubicBezTo>
                  <a:cubicBezTo>
                    <a:pt x="38" y="18"/>
                    <a:pt x="42" y="12"/>
                    <a:pt x="44" y="7"/>
                  </a:cubicBezTo>
                  <a:cubicBezTo>
                    <a:pt x="39" y="2"/>
                    <a:pt x="33" y="0"/>
                    <a:pt x="27" y="4"/>
                  </a:cubicBezTo>
                  <a:close/>
                </a:path>
              </a:pathLst>
            </a:custGeom>
            <a:solidFill>
              <a:srgbClr val="E9B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2664"/>
            <p:cNvSpPr/>
            <p:nvPr/>
          </p:nvSpPr>
          <p:spPr bwMode="auto">
            <a:xfrm>
              <a:off x="6717242" y="2978747"/>
              <a:ext cx="293965" cy="286652"/>
            </a:xfrm>
            <a:custGeom>
              <a:avLst/>
              <a:gdLst>
                <a:gd name="T0" fmla="*/ 75 w 85"/>
                <a:gd name="T1" fmla="*/ 12 h 83"/>
                <a:gd name="T2" fmla="*/ 66 w 85"/>
                <a:gd name="T3" fmla="*/ 25 h 83"/>
                <a:gd name="T4" fmla="*/ 44 w 85"/>
                <a:gd name="T5" fmla="*/ 27 h 83"/>
                <a:gd name="T6" fmla="*/ 57 w 85"/>
                <a:gd name="T7" fmla="*/ 9 h 83"/>
                <a:gd name="T8" fmla="*/ 42 w 85"/>
                <a:gd name="T9" fmla="*/ 0 h 83"/>
                <a:gd name="T10" fmla="*/ 32 w 85"/>
                <a:gd name="T11" fmla="*/ 15 h 83"/>
                <a:gd name="T12" fmla="*/ 8 w 85"/>
                <a:gd name="T13" fmla="*/ 28 h 83"/>
                <a:gd name="T14" fmla="*/ 0 w 85"/>
                <a:gd name="T15" fmla="*/ 64 h 83"/>
                <a:gd name="T16" fmla="*/ 2 w 85"/>
                <a:gd name="T17" fmla="*/ 68 h 83"/>
                <a:gd name="T18" fmla="*/ 3 w 85"/>
                <a:gd name="T19" fmla="*/ 77 h 83"/>
                <a:gd name="T20" fmla="*/ 6 w 85"/>
                <a:gd name="T21" fmla="*/ 80 h 83"/>
                <a:gd name="T22" fmla="*/ 5 w 85"/>
                <a:gd name="T23" fmla="*/ 64 h 83"/>
                <a:gd name="T24" fmla="*/ 7 w 85"/>
                <a:gd name="T25" fmla="*/ 56 h 83"/>
                <a:gd name="T26" fmla="*/ 9 w 85"/>
                <a:gd name="T27" fmla="*/ 35 h 83"/>
                <a:gd name="T28" fmla="*/ 17 w 85"/>
                <a:gd name="T29" fmla="*/ 31 h 83"/>
                <a:gd name="T30" fmla="*/ 37 w 85"/>
                <a:gd name="T31" fmla="*/ 40 h 83"/>
                <a:gd name="T32" fmla="*/ 44 w 85"/>
                <a:gd name="T33" fmla="*/ 40 h 83"/>
                <a:gd name="T34" fmla="*/ 68 w 85"/>
                <a:gd name="T35" fmla="*/ 36 h 83"/>
                <a:gd name="T36" fmla="*/ 68 w 85"/>
                <a:gd name="T37" fmla="*/ 56 h 83"/>
                <a:gd name="T38" fmla="*/ 68 w 85"/>
                <a:gd name="T39" fmla="*/ 69 h 83"/>
                <a:gd name="T40" fmla="*/ 67 w 85"/>
                <a:gd name="T41" fmla="*/ 83 h 83"/>
                <a:gd name="T42" fmla="*/ 71 w 85"/>
                <a:gd name="T43" fmla="*/ 79 h 83"/>
                <a:gd name="T44" fmla="*/ 73 w 85"/>
                <a:gd name="T45" fmla="*/ 64 h 83"/>
                <a:gd name="T46" fmla="*/ 79 w 85"/>
                <a:gd name="T47" fmla="*/ 62 h 83"/>
                <a:gd name="T48" fmla="*/ 84 w 85"/>
                <a:gd name="T49" fmla="*/ 33 h 83"/>
                <a:gd name="T50" fmla="*/ 75 w 85"/>
                <a:gd name="T51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5" h="83">
                  <a:moveTo>
                    <a:pt x="75" y="12"/>
                  </a:moveTo>
                  <a:cubicBezTo>
                    <a:pt x="73" y="17"/>
                    <a:pt x="69" y="23"/>
                    <a:pt x="66" y="25"/>
                  </a:cubicBezTo>
                  <a:cubicBezTo>
                    <a:pt x="60" y="30"/>
                    <a:pt x="31" y="30"/>
                    <a:pt x="44" y="27"/>
                  </a:cubicBezTo>
                  <a:cubicBezTo>
                    <a:pt x="53" y="26"/>
                    <a:pt x="56" y="16"/>
                    <a:pt x="57" y="9"/>
                  </a:cubicBezTo>
                  <a:cubicBezTo>
                    <a:pt x="54" y="9"/>
                    <a:pt x="49" y="4"/>
                    <a:pt x="42" y="0"/>
                  </a:cubicBezTo>
                  <a:cubicBezTo>
                    <a:pt x="36" y="4"/>
                    <a:pt x="32" y="11"/>
                    <a:pt x="32" y="15"/>
                  </a:cubicBezTo>
                  <a:cubicBezTo>
                    <a:pt x="31" y="25"/>
                    <a:pt x="21" y="21"/>
                    <a:pt x="8" y="28"/>
                  </a:cubicBezTo>
                  <a:cubicBezTo>
                    <a:pt x="1" y="32"/>
                    <a:pt x="0" y="49"/>
                    <a:pt x="0" y="64"/>
                  </a:cubicBezTo>
                  <a:cubicBezTo>
                    <a:pt x="1" y="65"/>
                    <a:pt x="2" y="66"/>
                    <a:pt x="2" y="68"/>
                  </a:cubicBezTo>
                  <a:cubicBezTo>
                    <a:pt x="3" y="71"/>
                    <a:pt x="3" y="77"/>
                    <a:pt x="3" y="77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75"/>
                    <a:pt x="5" y="67"/>
                    <a:pt x="5" y="64"/>
                  </a:cubicBezTo>
                  <a:cubicBezTo>
                    <a:pt x="6" y="59"/>
                    <a:pt x="7" y="60"/>
                    <a:pt x="7" y="56"/>
                  </a:cubicBezTo>
                  <a:cubicBezTo>
                    <a:pt x="7" y="53"/>
                    <a:pt x="6" y="37"/>
                    <a:pt x="9" y="35"/>
                  </a:cubicBezTo>
                  <a:cubicBezTo>
                    <a:pt x="11" y="33"/>
                    <a:pt x="13" y="30"/>
                    <a:pt x="17" y="31"/>
                  </a:cubicBezTo>
                  <a:cubicBezTo>
                    <a:pt x="21" y="32"/>
                    <a:pt x="32" y="40"/>
                    <a:pt x="37" y="40"/>
                  </a:cubicBezTo>
                  <a:cubicBezTo>
                    <a:pt x="40" y="39"/>
                    <a:pt x="42" y="40"/>
                    <a:pt x="44" y="40"/>
                  </a:cubicBezTo>
                  <a:cubicBezTo>
                    <a:pt x="53" y="37"/>
                    <a:pt x="62" y="30"/>
                    <a:pt x="68" y="36"/>
                  </a:cubicBezTo>
                  <a:cubicBezTo>
                    <a:pt x="75" y="43"/>
                    <a:pt x="66" y="49"/>
                    <a:pt x="68" y="56"/>
                  </a:cubicBezTo>
                  <a:cubicBezTo>
                    <a:pt x="70" y="62"/>
                    <a:pt x="68" y="65"/>
                    <a:pt x="68" y="69"/>
                  </a:cubicBezTo>
                  <a:cubicBezTo>
                    <a:pt x="68" y="73"/>
                    <a:pt x="67" y="83"/>
                    <a:pt x="67" y="83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66"/>
                    <a:pt x="73" y="64"/>
                  </a:cubicBezTo>
                  <a:cubicBezTo>
                    <a:pt x="76" y="62"/>
                    <a:pt x="79" y="62"/>
                    <a:pt x="79" y="62"/>
                  </a:cubicBezTo>
                  <a:cubicBezTo>
                    <a:pt x="79" y="62"/>
                    <a:pt x="85" y="48"/>
                    <a:pt x="84" y="33"/>
                  </a:cubicBezTo>
                  <a:cubicBezTo>
                    <a:pt x="83" y="25"/>
                    <a:pt x="79" y="17"/>
                    <a:pt x="75" y="12"/>
                  </a:cubicBezTo>
                  <a:close/>
                </a:path>
              </a:pathLst>
            </a:custGeom>
            <a:solidFill>
              <a:srgbClr val="C78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2665"/>
            <p:cNvSpPr/>
            <p:nvPr/>
          </p:nvSpPr>
          <p:spPr bwMode="auto">
            <a:xfrm>
              <a:off x="4653633" y="4151682"/>
              <a:ext cx="152102" cy="725407"/>
            </a:xfrm>
            <a:custGeom>
              <a:avLst/>
              <a:gdLst>
                <a:gd name="T0" fmla="*/ 12 w 104"/>
                <a:gd name="T1" fmla="*/ 101 h 496"/>
                <a:gd name="T2" fmla="*/ 23 w 104"/>
                <a:gd name="T3" fmla="*/ 376 h 496"/>
                <a:gd name="T4" fmla="*/ 0 w 104"/>
                <a:gd name="T5" fmla="*/ 402 h 496"/>
                <a:gd name="T6" fmla="*/ 7 w 104"/>
                <a:gd name="T7" fmla="*/ 440 h 496"/>
                <a:gd name="T8" fmla="*/ 19 w 104"/>
                <a:gd name="T9" fmla="*/ 496 h 496"/>
                <a:gd name="T10" fmla="*/ 59 w 104"/>
                <a:gd name="T11" fmla="*/ 487 h 496"/>
                <a:gd name="T12" fmla="*/ 68 w 104"/>
                <a:gd name="T13" fmla="*/ 421 h 496"/>
                <a:gd name="T14" fmla="*/ 59 w 104"/>
                <a:gd name="T15" fmla="*/ 383 h 496"/>
                <a:gd name="T16" fmla="*/ 83 w 104"/>
                <a:gd name="T17" fmla="*/ 123 h 496"/>
                <a:gd name="T18" fmla="*/ 104 w 104"/>
                <a:gd name="T19" fmla="*/ 28 h 496"/>
                <a:gd name="T20" fmla="*/ 28 w 104"/>
                <a:gd name="T21" fmla="*/ 0 h 496"/>
                <a:gd name="T22" fmla="*/ 12 w 104"/>
                <a:gd name="T23" fmla="*/ 101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496">
                  <a:moveTo>
                    <a:pt x="12" y="101"/>
                  </a:moveTo>
                  <a:lnTo>
                    <a:pt x="23" y="376"/>
                  </a:lnTo>
                  <a:lnTo>
                    <a:pt x="0" y="402"/>
                  </a:lnTo>
                  <a:lnTo>
                    <a:pt x="7" y="440"/>
                  </a:lnTo>
                  <a:lnTo>
                    <a:pt x="19" y="496"/>
                  </a:lnTo>
                  <a:lnTo>
                    <a:pt x="59" y="487"/>
                  </a:lnTo>
                  <a:lnTo>
                    <a:pt x="68" y="421"/>
                  </a:lnTo>
                  <a:lnTo>
                    <a:pt x="59" y="383"/>
                  </a:lnTo>
                  <a:lnTo>
                    <a:pt x="83" y="123"/>
                  </a:lnTo>
                  <a:lnTo>
                    <a:pt x="104" y="28"/>
                  </a:lnTo>
                  <a:lnTo>
                    <a:pt x="28" y="0"/>
                  </a:lnTo>
                  <a:lnTo>
                    <a:pt x="12" y="101"/>
                  </a:ln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2666"/>
            <p:cNvSpPr/>
            <p:nvPr/>
          </p:nvSpPr>
          <p:spPr bwMode="auto">
            <a:xfrm>
              <a:off x="5185989" y="4185321"/>
              <a:ext cx="152102" cy="726870"/>
            </a:xfrm>
            <a:custGeom>
              <a:avLst/>
              <a:gdLst>
                <a:gd name="T0" fmla="*/ 90 w 104"/>
                <a:gd name="T1" fmla="*/ 102 h 497"/>
                <a:gd name="T2" fmla="*/ 73 w 104"/>
                <a:gd name="T3" fmla="*/ 0 h 497"/>
                <a:gd name="T4" fmla="*/ 0 w 104"/>
                <a:gd name="T5" fmla="*/ 29 h 497"/>
                <a:gd name="T6" fmla="*/ 21 w 104"/>
                <a:gd name="T7" fmla="*/ 123 h 497"/>
                <a:gd name="T8" fmla="*/ 42 w 104"/>
                <a:gd name="T9" fmla="*/ 383 h 497"/>
                <a:gd name="T10" fmla="*/ 33 w 104"/>
                <a:gd name="T11" fmla="*/ 421 h 497"/>
                <a:gd name="T12" fmla="*/ 45 w 104"/>
                <a:gd name="T13" fmla="*/ 487 h 497"/>
                <a:gd name="T14" fmla="*/ 83 w 104"/>
                <a:gd name="T15" fmla="*/ 497 h 497"/>
                <a:gd name="T16" fmla="*/ 94 w 104"/>
                <a:gd name="T17" fmla="*/ 440 h 497"/>
                <a:gd name="T18" fmla="*/ 104 w 104"/>
                <a:gd name="T19" fmla="*/ 402 h 497"/>
                <a:gd name="T20" fmla="*/ 80 w 104"/>
                <a:gd name="T21" fmla="*/ 376 h 497"/>
                <a:gd name="T22" fmla="*/ 90 w 104"/>
                <a:gd name="T23" fmla="*/ 10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497">
                  <a:moveTo>
                    <a:pt x="90" y="102"/>
                  </a:moveTo>
                  <a:lnTo>
                    <a:pt x="73" y="0"/>
                  </a:lnTo>
                  <a:lnTo>
                    <a:pt x="0" y="29"/>
                  </a:lnTo>
                  <a:lnTo>
                    <a:pt x="21" y="123"/>
                  </a:lnTo>
                  <a:lnTo>
                    <a:pt x="42" y="383"/>
                  </a:lnTo>
                  <a:lnTo>
                    <a:pt x="33" y="421"/>
                  </a:lnTo>
                  <a:lnTo>
                    <a:pt x="45" y="487"/>
                  </a:lnTo>
                  <a:lnTo>
                    <a:pt x="83" y="497"/>
                  </a:lnTo>
                  <a:lnTo>
                    <a:pt x="94" y="440"/>
                  </a:lnTo>
                  <a:lnTo>
                    <a:pt x="104" y="402"/>
                  </a:lnTo>
                  <a:lnTo>
                    <a:pt x="80" y="376"/>
                  </a:lnTo>
                  <a:lnTo>
                    <a:pt x="90" y="102"/>
                  </a:ln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2667"/>
            <p:cNvSpPr/>
            <p:nvPr/>
          </p:nvSpPr>
          <p:spPr bwMode="auto">
            <a:xfrm>
              <a:off x="5044124" y="5738511"/>
              <a:ext cx="138939" cy="27788"/>
            </a:xfrm>
            <a:custGeom>
              <a:avLst/>
              <a:gdLst>
                <a:gd name="T0" fmla="*/ 1 w 40"/>
                <a:gd name="T1" fmla="*/ 2 h 8"/>
                <a:gd name="T2" fmla="*/ 0 w 40"/>
                <a:gd name="T3" fmla="*/ 6 h 8"/>
                <a:gd name="T4" fmla="*/ 21 w 40"/>
                <a:gd name="T5" fmla="*/ 8 h 8"/>
                <a:gd name="T6" fmla="*/ 40 w 40"/>
                <a:gd name="T7" fmla="*/ 5 h 8"/>
                <a:gd name="T8" fmla="*/ 40 w 40"/>
                <a:gd name="T9" fmla="*/ 0 h 8"/>
                <a:gd name="T10" fmla="*/ 21 w 40"/>
                <a:gd name="T11" fmla="*/ 4 h 8"/>
                <a:gd name="T12" fmla="*/ 1 w 40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8">
                  <a:moveTo>
                    <a:pt x="1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1" y="8"/>
                    <a:pt x="21" y="8"/>
                  </a:cubicBezTo>
                  <a:cubicBezTo>
                    <a:pt x="30" y="8"/>
                    <a:pt x="40" y="5"/>
                    <a:pt x="40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0" y="4"/>
                    <a:pt x="21" y="4"/>
                  </a:cubicBezTo>
                  <a:cubicBezTo>
                    <a:pt x="12" y="4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2668"/>
            <p:cNvSpPr/>
            <p:nvPr/>
          </p:nvSpPr>
          <p:spPr bwMode="auto">
            <a:xfrm>
              <a:off x="5044124" y="5693173"/>
              <a:ext cx="134552" cy="52651"/>
            </a:xfrm>
            <a:custGeom>
              <a:avLst/>
              <a:gdLst>
                <a:gd name="T0" fmla="*/ 32 w 39"/>
                <a:gd name="T1" fmla="*/ 1 h 15"/>
                <a:gd name="T2" fmla="*/ 5 w 39"/>
                <a:gd name="T3" fmla="*/ 0 h 15"/>
                <a:gd name="T4" fmla="*/ 1 w 39"/>
                <a:gd name="T5" fmla="*/ 12 h 15"/>
                <a:gd name="T6" fmla="*/ 0 w 39"/>
                <a:gd name="T7" fmla="*/ 15 h 15"/>
                <a:gd name="T8" fmla="*/ 21 w 39"/>
                <a:gd name="T9" fmla="*/ 6 h 15"/>
                <a:gd name="T10" fmla="*/ 39 w 39"/>
                <a:gd name="T11" fmla="*/ 13 h 15"/>
                <a:gd name="T12" fmla="*/ 32 w 39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5">
                  <a:moveTo>
                    <a:pt x="32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9"/>
                    <a:pt x="1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6" y="6"/>
                    <a:pt x="21" y="6"/>
                  </a:cubicBezTo>
                  <a:cubicBezTo>
                    <a:pt x="36" y="6"/>
                    <a:pt x="39" y="13"/>
                    <a:pt x="39" y="13"/>
                  </a:cubicBezTo>
                  <a:cubicBezTo>
                    <a:pt x="39" y="13"/>
                    <a:pt x="37" y="3"/>
                    <a:pt x="32" y="1"/>
                  </a:cubicBezTo>
                  <a:close/>
                </a:path>
              </a:pathLst>
            </a:custGeom>
            <a:solidFill>
              <a:srgbClr val="499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2669"/>
            <p:cNvSpPr/>
            <p:nvPr/>
          </p:nvSpPr>
          <p:spPr bwMode="auto">
            <a:xfrm>
              <a:off x="5044124" y="5715110"/>
              <a:ext cx="134552" cy="38025"/>
            </a:xfrm>
            <a:custGeom>
              <a:avLst/>
              <a:gdLst>
                <a:gd name="T0" fmla="*/ 21 w 39"/>
                <a:gd name="T1" fmla="*/ 0 h 11"/>
                <a:gd name="T2" fmla="*/ 0 w 39"/>
                <a:gd name="T3" fmla="*/ 9 h 11"/>
                <a:gd name="T4" fmla="*/ 21 w 39"/>
                <a:gd name="T5" fmla="*/ 11 h 11"/>
                <a:gd name="T6" fmla="*/ 39 w 39"/>
                <a:gd name="T7" fmla="*/ 7 h 11"/>
                <a:gd name="T8" fmla="*/ 21 w 3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">
                  <a:moveTo>
                    <a:pt x="21" y="0"/>
                  </a:moveTo>
                  <a:cubicBezTo>
                    <a:pt x="6" y="0"/>
                    <a:pt x="0" y="9"/>
                    <a:pt x="0" y="9"/>
                  </a:cubicBezTo>
                  <a:cubicBezTo>
                    <a:pt x="0" y="9"/>
                    <a:pt x="12" y="11"/>
                    <a:pt x="21" y="11"/>
                  </a:cubicBezTo>
                  <a:cubicBezTo>
                    <a:pt x="30" y="11"/>
                    <a:pt x="39" y="7"/>
                    <a:pt x="39" y="7"/>
                  </a:cubicBezTo>
                  <a:cubicBezTo>
                    <a:pt x="39" y="7"/>
                    <a:pt x="36" y="0"/>
                    <a:pt x="21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2670"/>
            <p:cNvSpPr/>
            <p:nvPr/>
          </p:nvSpPr>
          <p:spPr bwMode="auto">
            <a:xfrm>
              <a:off x="4798422" y="5756061"/>
              <a:ext cx="149176" cy="24863"/>
            </a:xfrm>
            <a:custGeom>
              <a:avLst/>
              <a:gdLst>
                <a:gd name="T0" fmla="*/ 0 w 43"/>
                <a:gd name="T1" fmla="*/ 0 h 7"/>
                <a:gd name="T2" fmla="*/ 0 w 43"/>
                <a:gd name="T3" fmla="*/ 5 h 7"/>
                <a:gd name="T4" fmla="*/ 18 w 43"/>
                <a:gd name="T5" fmla="*/ 7 h 7"/>
                <a:gd name="T6" fmla="*/ 43 w 43"/>
                <a:gd name="T7" fmla="*/ 5 h 7"/>
                <a:gd name="T8" fmla="*/ 43 w 43"/>
                <a:gd name="T9" fmla="*/ 2 h 7"/>
                <a:gd name="T10" fmla="*/ 18 w 43"/>
                <a:gd name="T11" fmla="*/ 3 h 7"/>
                <a:gd name="T12" fmla="*/ 0 w 4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9" y="7"/>
                    <a:pt x="18" y="7"/>
                  </a:cubicBezTo>
                  <a:cubicBezTo>
                    <a:pt x="27" y="7"/>
                    <a:pt x="43" y="5"/>
                    <a:pt x="43" y="5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27" y="3"/>
                    <a:pt x="18" y="3"/>
                  </a:cubicBezTo>
                  <a:cubicBezTo>
                    <a:pt x="9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2671"/>
            <p:cNvSpPr/>
            <p:nvPr/>
          </p:nvSpPr>
          <p:spPr bwMode="auto">
            <a:xfrm>
              <a:off x="4795497" y="5710723"/>
              <a:ext cx="152102" cy="52651"/>
            </a:xfrm>
            <a:custGeom>
              <a:avLst/>
              <a:gdLst>
                <a:gd name="T0" fmla="*/ 35 w 44"/>
                <a:gd name="T1" fmla="*/ 0 h 15"/>
                <a:gd name="T2" fmla="*/ 7 w 44"/>
                <a:gd name="T3" fmla="*/ 1 h 15"/>
                <a:gd name="T4" fmla="*/ 0 w 44"/>
                <a:gd name="T5" fmla="*/ 13 h 15"/>
                <a:gd name="T6" fmla="*/ 19 w 44"/>
                <a:gd name="T7" fmla="*/ 6 h 15"/>
                <a:gd name="T8" fmla="*/ 44 w 44"/>
                <a:gd name="T9" fmla="*/ 15 h 15"/>
                <a:gd name="T10" fmla="*/ 43 w 44"/>
                <a:gd name="T11" fmla="*/ 12 h 15"/>
                <a:gd name="T12" fmla="*/ 35 w 4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5">
                  <a:moveTo>
                    <a:pt x="35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3"/>
                    <a:pt x="0" y="13"/>
                    <a:pt x="0" y="13"/>
                  </a:cubicBezTo>
                  <a:cubicBezTo>
                    <a:pt x="0" y="13"/>
                    <a:pt x="4" y="5"/>
                    <a:pt x="19" y="6"/>
                  </a:cubicBezTo>
                  <a:cubicBezTo>
                    <a:pt x="33" y="6"/>
                    <a:pt x="44" y="15"/>
                    <a:pt x="44" y="15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9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499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2672"/>
            <p:cNvSpPr/>
            <p:nvPr/>
          </p:nvSpPr>
          <p:spPr bwMode="auto">
            <a:xfrm>
              <a:off x="4795497" y="5728273"/>
              <a:ext cx="152102" cy="38025"/>
            </a:xfrm>
            <a:custGeom>
              <a:avLst/>
              <a:gdLst>
                <a:gd name="T0" fmla="*/ 0 w 44"/>
                <a:gd name="T1" fmla="*/ 8 h 11"/>
                <a:gd name="T2" fmla="*/ 19 w 44"/>
                <a:gd name="T3" fmla="*/ 11 h 11"/>
                <a:gd name="T4" fmla="*/ 44 w 44"/>
                <a:gd name="T5" fmla="*/ 10 h 11"/>
                <a:gd name="T6" fmla="*/ 19 w 44"/>
                <a:gd name="T7" fmla="*/ 1 h 11"/>
                <a:gd name="T8" fmla="*/ 0 w 44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1">
                  <a:moveTo>
                    <a:pt x="0" y="8"/>
                  </a:moveTo>
                  <a:cubicBezTo>
                    <a:pt x="0" y="8"/>
                    <a:pt x="10" y="11"/>
                    <a:pt x="19" y="11"/>
                  </a:cubicBezTo>
                  <a:cubicBezTo>
                    <a:pt x="28" y="11"/>
                    <a:pt x="44" y="10"/>
                    <a:pt x="44" y="10"/>
                  </a:cubicBezTo>
                  <a:cubicBezTo>
                    <a:pt x="44" y="10"/>
                    <a:pt x="33" y="1"/>
                    <a:pt x="19" y="1"/>
                  </a:cubicBezTo>
                  <a:cubicBezTo>
                    <a:pt x="4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2673"/>
            <p:cNvSpPr/>
            <p:nvPr/>
          </p:nvSpPr>
          <p:spPr bwMode="auto">
            <a:xfrm>
              <a:off x="5064600" y="38811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2674"/>
            <p:cNvSpPr/>
            <p:nvPr/>
          </p:nvSpPr>
          <p:spPr bwMode="auto">
            <a:xfrm>
              <a:off x="4905185" y="38811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3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2675"/>
            <p:cNvSpPr/>
            <p:nvPr/>
          </p:nvSpPr>
          <p:spPr bwMode="auto">
            <a:xfrm>
              <a:off x="4656558" y="3881117"/>
              <a:ext cx="678606" cy="848258"/>
            </a:xfrm>
            <a:custGeom>
              <a:avLst/>
              <a:gdLst>
                <a:gd name="T0" fmla="*/ 171 w 196"/>
                <a:gd name="T1" fmla="*/ 20 h 245"/>
                <a:gd name="T2" fmla="*/ 118 w 196"/>
                <a:gd name="T3" fmla="*/ 0 h 245"/>
                <a:gd name="T4" fmla="*/ 72 w 196"/>
                <a:gd name="T5" fmla="*/ 0 h 245"/>
                <a:gd name="T6" fmla="*/ 16 w 196"/>
                <a:gd name="T7" fmla="*/ 22 h 245"/>
                <a:gd name="T8" fmla="*/ 0 w 196"/>
                <a:gd name="T9" fmla="*/ 101 h 245"/>
                <a:gd name="T10" fmla="*/ 40 w 196"/>
                <a:gd name="T11" fmla="*/ 116 h 245"/>
                <a:gd name="T12" fmla="*/ 28 w 196"/>
                <a:gd name="T13" fmla="*/ 239 h 245"/>
                <a:gd name="T14" fmla="*/ 161 w 196"/>
                <a:gd name="T15" fmla="*/ 245 h 245"/>
                <a:gd name="T16" fmla="*/ 156 w 196"/>
                <a:gd name="T17" fmla="*/ 116 h 245"/>
                <a:gd name="T18" fmla="*/ 196 w 196"/>
                <a:gd name="T19" fmla="*/ 103 h 245"/>
                <a:gd name="T20" fmla="*/ 171 w 196"/>
                <a:gd name="T21" fmla="*/ 2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245">
                  <a:moveTo>
                    <a:pt x="171" y="20"/>
                  </a:moveTo>
                  <a:cubicBezTo>
                    <a:pt x="169" y="18"/>
                    <a:pt x="122" y="0"/>
                    <a:pt x="11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0"/>
                    <a:pt x="18" y="20"/>
                    <a:pt x="16" y="22"/>
                  </a:cubicBezTo>
                  <a:cubicBezTo>
                    <a:pt x="14" y="25"/>
                    <a:pt x="0" y="101"/>
                    <a:pt x="0" y="10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161" y="245"/>
                    <a:pt x="161" y="245"/>
                    <a:pt x="161" y="245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96" y="103"/>
                    <a:pt x="196" y="103"/>
                    <a:pt x="196" y="103"/>
                  </a:cubicBezTo>
                  <a:cubicBezTo>
                    <a:pt x="196" y="103"/>
                    <a:pt x="174" y="23"/>
                    <a:pt x="171" y="20"/>
                  </a:cubicBezTo>
                  <a:close/>
                </a:path>
              </a:pathLst>
            </a:custGeom>
            <a:solidFill>
              <a:srgbClr val="93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2676"/>
            <p:cNvSpPr/>
            <p:nvPr/>
          </p:nvSpPr>
          <p:spPr bwMode="auto">
            <a:xfrm>
              <a:off x="4905185" y="3784592"/>
              <a:ext cx="166727" cy="159414"/>
            </a:xfrm>
            <a:custGeom>
              <a:avLst/>
              <a:gdLst>
                <a:gd name="T0" fmla="*/ 43 w 48"/>
                <a:gd name="T1" fmla="*/ 0 h 46"/>
                <a:gd name="T2" fmla="*/ 1 w 48"/>
                <a:gd name="T3" fmla="*/ 2 h 46"/>
                <a:gd name="T4" fmla="*/ 0 w 48"/>
                <a:gd name="T5" fmla="*/ 28 h 46"/>
                <a:gd name="T6" fmla="*/ 24 w 48"/>
                <a:gd name="T7" fmla="*/ 46 h 46"/>
                <a:gd name="T8" fmla="*/ 46 w 48"/>
                <a:gd name="T9" fmla="*/ 28 h 46"/>
                <a:gd name="T10" fmla="*/ 43 w 48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6">
                  <a:moveTo>
                    <a:pt x="43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46"/>
                    <a:pt x="24" y="46"/>
                  </a:cubicBezTo>
                  <a:cubicBezTo>
                    <a:pt x="48" y="46"/>
                    <a:pt x="46" y="28"/>
                    <a:pt x="46" y="2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2677"/>
            <p:cNvSpPr/>
            <p:nvPr/>
          </p:nvSpPr>
          <p:spPr bwMode="auto">
            <a:xfrm>
              <a:off x="4839373" y="3518414"/>
              <a:ext cx="131626" cy="345153"/>
            </a:xfrm>
            <a:custGeom>
              <a:avLst/>
              <a:gdLst>
                <a:gd name="T0" fmla="*/ 23 w 38"/>
                <a:gd name="T1" fmla="*/ 81 h 100"/>
                <a:gd name="T2" fmla="*/ 15 w 38"/>
                <a:gd name="T3" fmla="*/ 59 h 100"/>
                <a:gd name="T4" fmla="*/ 9 w 38"/>
                <a:gd name="T5" fmla="*/ 42 h 100"/>
                <a:gd name="T6" fmla="*/ 13 w 38"/>
                <a:gd name="T7" fmla="*/ 34 h 100"/>
                <a:gd name="T8" fmla="*/ 10 w 38"/>
                <a:gd name="T9" fmla="*/ 0 h 100"/>
                <a:gd name="T10" fmla="*/ 9 w 38"/>
                <a:gd name="T11" fmla="*/ 0 h 100"/>
                <a:gd name="T12" fmla="*/ 0 w 38"/>
                <a:gd name="T13" fmla="*/ 32 h 100"/>
                <a:gd name="T14" fmla="*/ 4 w 38"/>
                <a:gd name="T15" fmla="*/ 62 h 100"/>
                <a:gd name="T16" fmla="*/ 8 w 38"/>
                <a:gd name="T17" fmla="*/ 74 h 100"/>
                <a:gd name="T18" fmla="*/ 38 w 38"/>
                <a:gd name="T19" fmla="*/ 100 h 100"/>
                <a:gd name="T20" fmla="*/ 23 w 38"/>
                <a:gd name="T21" fmla="*/ 8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100">
                  <a:moveTo>
                    <a:pt x="23" y="81"/>
                  </a:moveTo>
                  <a:cubicBezTo>
                    <a:pt x="18" y="71"/>
                    <a:pt x="21" y="66"/>
                    <a:pt x="15" y="59"/>
                  </a:cubicBezTo>
                  <a:cubicBezTo>
                    <a:pt x="9" y="51"/>
                    <a:pt x="11" y="45"/>
                    <a:pt x="9" y="42"/>
                  </a:cubicBezTo>
                  <a:cubicBezTo>
                    <a:pt x="7" y="38"/>
                    <a:pt x="11" y="37"/>
                    <a:pt x="13" y="34"/>
                  </a:cubicBezTo>
                  <a:cubicBezTo>
                    <a:pt x="14" y="31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7"/>
                    <a:pt x="0" y="21"/>
                    <a:pt x="0" y="32"/>
                  </a:cubicBezTo>
                  <a:cubicBezTo>
                    <a:pt x="0" y="40"/>
                    <a:pt x="1" y="51"/>
                    <a:pt x="4" y="62"/>
                  </a:cubicBezTo>
                  <a:cubicBezTo>
                    <a:pt x="5" y="65"/>
                    <a:pt x="5" y="69"/>
                    <a:pt x="8" y="74"/>
                  </a:cubicBezTo>
                  <a:cubicBezTo>
                    <a:pt x="14" y="87"/>
                    <a:pt x="27" y="98"/>
                    <a:pt x="38" y="100"/>
                  </a:cubicBezTo>
                  <a:cubicBezTo>
                    <a:pt x="32" y="97"/>
                    <a:pt x="27" y="91"/>
                    <a:pt x="23" y="81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2678"/>
            <p:cNvSpPr/>
            <p:nvPr/>
          </p:nvSpPr>
          <p:spPr bwMode="auto">
            <a:xfrm>
              <a:off x="4853997" y="3470152"/>
              <a:ext cx="273491" cy="397804"/>
            </a:xfrm>
            <a:custGeom>
              <a:avLst/>
              <a:gdLst>
                <a:gd name="T0" fmla="*/ 36 w 79"/>
                <a:gd name="T1" fmla="*/ 0 h 115"/>
                <a:gd name="T2" fmla="*/ 5 w 79"/>
                <a:gd name="T3" fmla="*/ 14 h 115"/>
                <a:gd name="T4" fmla="*/ 6 w 79"/>
                <a:gd name="T5" fmla="*/ 14 h 115"/>
                <a:gd name="T6" fmla="*/ 6 w 79"/>
                <a:gd name="T7" fmla="*/ 48 h 115"/>
                <a:gd name="T8" fmla="*/ 5 w 79"/>
                <a:gd name="T9" fmla="*/ 59 h 115"/>
                <a:gd name="T10" fmla="*/ 10 w 79"/>
                <a:gd name="T11" fmla="*/ 84 h 115"/>
                <a:gd name="T12" fmla="*/ 18 w 79"/>
                <a:gd name="T13" fmla="*/ 102 h 115"/>
                <a:gd name="T14" fmla="*/ 34 w 79"/>
                <a:gd name="T15" fmla="*/ 114 h 115"/>
                <a:gd name="T16" fmla="*/ 38 w 79"/>
                <a:gd name="T17" fmla="*/ 115 h 115"/>
                <a:gd name="T18" fmla="*/ 71 w 79"/>
                <a:gd name="T19" fmla="*/ 87 h 115"/>
                <a:gd name="T20" fmla="*/ 79 w 79"/>
                <a:gd name="T21" fmla="*/ 46 h 115"/>
                <a:gd name="T22" fmla="*/ 36 w 79"/>
                <a:gd name="T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115">
                  <a:moveTo>
                    <a:pt x="36" y="0"/>
                  </a:moveTo>
                  <a:cubicBezTo>
                    <a:pt x="24" y="0"/>
                    <a:pt x="12" y="5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45"/>
                    <a:pt x="6" y="48"/>
                  </a:cubicBezTo>
                  <a:cubicBezTo>
                    <a:pt x="4" y="51"/>
                    <a:pt x="4" y="55"/>
                    <a:pt x="5" y="59"/>
                  </a:cubicBezTo>
                  <a:cubicBezTo>
                    <a:pt x="7" y="63"/>
                    <a:pt x="0" y="70"/>
                    <a:pt x="10" y="84"/>
                  </a:cubicBezTo>
                  <a:cubicBezTo>
                    <a:pt x="16" y="92"/>
                    <a:pt x="14" y="92"/>
                    <a:pt x="18" y="102"/>
                  </a:cubicBezTo>
                  <a:cubicBezTo>
                    <a:pt x="22" y="112"/>
                    <a:pt x="28" y="112"/>
                    <a:pt x="34" y="114"/>
                  </a:cubicBezTo>
                  <a:cubicBezTo>
                    <a:pt x="35" y="114"/>
                    <a:pt x="37" y="115"/>
                    <a:pt x="38" y="115"/>
                  </a:cubicBezTo>
                  <a:cubicBezTo>
                    <a:pt x="49" y="115"/>
                    <a:pt x="66" y="103"/>
                    <a:pt x="71" y="87"/>
                  </a:cubicBezTo>
                  <a:cubicBezTo>
                    <a:pt x="76" y="71"/>
                    <a:pt x="79" y="57"/>
                    <a:pt x="79" y="46"/>
                  </a:cubicBezTo>
                  <a:cubicBezTo>
                    <a:pt x="79" y="31"/>
                    <a:pt x="70" y="0"/>
                    <a:pt x="36" y="0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2679"/>
            <p:cNvSpPr/>
            <p:nvPr/>
          </p:nvSpPr>
          <p:spPr bwMode="auto">
            <a:xfrm>
              <a:off x="5109938" y="3639803"/>
              <a:ext cx="48263" cy="81901"/>
            </a:xfrm>
            <a:custGeom>
              <a:avLst/>
              <a:gdLst>
                <a:gd name="T0" fmla="*/ 8 w 14"/>
                <a:gd name="T1" fmla="*/ 0 h 24"/>
                <a:gd name="T2" fmla="*/ 0 w 14"/>
                <a:gd name="T3" fmla="*/ 9 h 24"/>
                <a:gd name="T4" fmla="*/ 3 w 14"/>
                <a:gd name="T5" fmla="*/ 23 h 24"/>
                <a:gd name="T6" fmla="*/ 10 w 14"/>
                <a:gd name="T7" fmla="*/ 12 h 24"/>
                <a:gd name="T8" fmla="*/ 8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8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3"/>
                    <a:pt x="0" y="23"/>
                    <a:pt x="3" y="23"/>
                  </a:cubicBezTo>
                  <a:cubicBezTo>
                    <a:pt x="5" y="24"/>
                    <a:pt x="9" y="18"/>
                    <a:pt x="10" y="12"/>
                  </a:cubicBezTo>
                  <a:cubicBezTo>
                    <a:pt x="11" y="7"/>
                    <a:pt x="14" y="0"/>
                    <a:pt x="8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2680"/>
            <p:cNvSpPr/>
            <p:nvPr/>
          </p:nvSpPr>
          <p:spPr bwMode="auto">
            <a:xfrm>
              <a:off x="4975386" y="3614940"/>
              <a:ext cx="152102" cy="253015"/>
            </a:xfrm>
            <a:custGeom>
              <a:avLst/>
              <a:gdLst>
                <a:gd name="T0" fmla="*/ 44 w 44"/>
                <a:gd name="T1" fmla="*/ 0 h 73"/>
                <a:gd name="T2" fmla="*/ 30 w 44"/>
                <a:gd name="T3" fmla="*/ 0 h 73"/>
                <a:gd name="T4" fmla="*/ 30 w 44"/>
                <a:gd name="T5" fmla="*/ 1 h 73"/>
                <a:gd name="T6" fmla="*/ 35 w 44"/>
                <a:gd name="T7" fmla="*/ 15 h 73"/>
                <a:gd name="T8" fmla="*/ 28 w 44"/>
                <a:gd name="T9" fmla="*/ 35 h 73"/>
                <a:gd name="T10" fmla="*/ 23 w 44"/>
                <a:gd name="T11" fmla="*/ 49 h 73"/>
                <a:gd name="T12" fmla="*/ 7 w 44"/>
                <a:gd name="T13" fmla="*/ 70 h 73"/>
                <a:gd name="T14" fmla="*/ 4 w 44"/>
                <a:gd name="T15" fmla="*/ 71 h 73"/>
                <a:gd name="T16" fmla="*/ 0 w 44"/>
                <a:gd name="T17" fmla="*/ 72 h 73"/>
                <a:gd name="T18" fmla="*/ 3 w 44"/>
                <a:gd name="T19" fmla="*/ 73 h 73"/>
                <a:gd name="T20" fmla="*/ 36 w 44"/>
                <a:gd name="T21" fmla="*/ 46 h 73"/>
                <a:gd name="T22" fmla="*/ 41 w 44"/>
                <a:gd name="T23" fmla="*/ 30 h 73"/>
                <a:gd name="T24" fmla="*/ 41 w 44"/>
                <a:gd name="T25" fmla="*/ 22 h 73"/>
                <a:gd name="T26" fmla="*/ 44 w 44"/>
                <a:gd name="T27" fmla="*/ 9 h 73"/>
                <a:gd name="T28" fmla="*/ 44 w 44"/>
                <a:gd name="T29" fmla="*/ 8 h 73"/>
                <a:gd name="T30" fmla="*/ 44 w 44"/>
                <a:gd name="T31" fmla="*/ 4 h 73"/>
                <a:gd name="T32" fmla="*/ 44 w 44"/>
                <a:gd name="T3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3">
                  <a:moveTo>
                    <a:pt x="44" y="0"/>
                  </a:moveTo>
                  <a:cubicBezTo>
                    <a:pt x="42" y="0"/>
                    <a:pt x="30" y="0"/>
                    <a:pt x="30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5"/>
                    <a:pt x="36" y="10"/>
                    <a:pt x="35" y="15"/>
                  </a:cubicBezTo>
                  <a:cubicBezTo>
                    <a:pt x="33" y="20"/>
                    <a:pt x="33" y="31"/>
                    <a:pt x="28" y="35"/>
                  </a:cubicBezTo>
                  <a:cubicBezTo>
                    <a:pt x="22" y="39"/>
                    <a:pt x="25" y="41"/>
                    <a:pt x="23" y="49"/>
                  </a:cubicBezTo>
                  <a:cubicBezTo>
                    <a:pt x="21" y="57"/>
                    <a:pt x="11" y="68"/>
                    <a:pt x="7" y="70"/>
                  </a:cubicBezTo>
                  <a:cubicBezTo>
                    <a:pt x="6" y="70"/>
                    <a:pt x="5" y="70"/>
                    <a:pt x="4" y="71"/>
                  </a:cubicBezTo>
                  <a:cubicBezTo>
                    <a:pt x="3" y="71"/>
                    <a:pt x="2" y="72"/>
                    <a:pt x="0" y="72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15" y="73"/>
                    <a:pt x="32" y="61"/>
                    <a:pt x="36" y="46"/>
                  </a:cubicBezTo>
                  <a:cubicBezTo>
                    <a:pt x="38" y="40"/>
                    <a:pt x="40" y="35"/>
                    <a:pt x="41" y="30"/>
                  </a:cubicBezTo>
                  <a:cubicBezTo>
                    <a:pt x="41" y="27"/>
                    <a:pt x="41" y="25"/>
                    <a:pt x="41" y="22"/>
                  </a:cubicBezTo>
                  <a:cubicBezTo>
                    <a:pt x="41" y="19"/>
                    <a:pt x="41" y="11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6"/>
                    <a:pt x="44" y="6"/>
                    <a:pt x="44" y="4"/>
                  </a:cubicBezTo>
                  <a:cubicBezTo>
                    <a:pt x="44" y="3"/>
                    <a:pt x="44" y="2"/>
                    <a:pt x="44" y="0"/>
                  </a:cubicBezTo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2681"/>
            <p:cNvSpPr/>
            <p:nvPr/>
          </p:nvSpPr>
          <p:spPr bwMode="auto">
            <a:xfrm>
              <a:off x="4975386" y="3590078"/>
              <a:ext cx="152102" cy="273491"/>
            </a:xfrm>
            <a:custGeom>
              <a:avLst/>
              <a:gdLst>
                <a:gd name="T0" fmla="*/ 5 w 44"/>
                <a:gd name="T1" fmla="*/ 7 h 79"/>
                <a:gd name="T2" fmla="*/ 4 w 44"/>
                <a:gd name="T3" fmla="*/ 18 h 79"/>
                <a:gd name="T4" fmla="*/ 9 w 44"/>
                <a:gd name="T5" fmla="*/ 42 h 79"/>
                <a:gd name="T6" fmla="*/ 1 w 44"/>
                <a:gd name="T7" fmla="*/ 45 h 79"/>
                <a:gd name="T8" fmla="*/ 1 w 44"/>
                <a:gd name="T9" fmla="*/ 59 h 79"/>
                <a:gd name="T10" fmla="*/ 8 w 44"/>
                <a:gd name="T11" fmla="*/ 68 h 79"/>
                <a:gd name="T12" fmla="*/ 0 w 44"/>
                <a:gd name="T13" fmla="*/ 79 h 79"/>
                <a:gd name="T14" fmla="*/ 7 w 44"/>
                <a:gd name="T15" fmla="*/ 79 h 79"/>
                <a:gd name="T16" fmla="*/ 22 w 44"/>
                <a:gd name="T17" fmla="*/ 67 h 79"/>
                <a:gd name="T18" fmla="*/ 34 w 44"/>
                <a:gd name="T19" fmla="*/ 46 h 79"/>
                <a:gd name="T20" fmla="*/ 38 w 44"/>
                <a:gd name="T21" fmla="*/ 24 h 79"/>
                <a:gd name="T22" fmla="*/ 40 w 44"/>
                <a:gd name="T23" fmla="*/ 8 h 79"/>
                <a:gd name="T24" fmla="*/ 44 w 44"/>
                <a:gd name="T25" fmla="*/ 7 h 79"/>
                <a:gd name="T26" fmla="*/ 43 w 44"/>
                <a:gd name="T27" fmla="*/ 2 h 79"/>
                <a:gd name="T28" fmla="*/ 5 w 44"/>
                <a:gd name="T29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79">
                  <a:moveTo>
                    <a:pt x="5" y="7"/>
                  </a:moveTo>
                  <a:cubicBezTo>
                    <a:pt x="2" y="12"/>
                    <a:pt x="5" y="12"/>
                    <a:pt x="4" y="18"/>
                  </a:cubicBezTo>
                  <a:cubicBezTo>
                    <a:pt x="2" y="27"/>
                    <a:pt x="8" y="31"/>
                    <a:pt x="9" y="42"/>
                  </a:cubicBezTo>
                  <a:cubicBezTo>
                    <a:pt x="9" y="44"/>
                    <a:pt x="1" y="45"/>
                    <a:pt x="1" y="45"/>
                  </a:cubicBezTo>
                  <a:cubicBezTo>
                    <a:pt x="1" y="45"/>
                    <a:pt x="0" y="55"/>
                    <a:pt x="1" y="59"/>
                  </a:cubicBezTo>
                  <a:cubicBezTo>
                    <a:pt x="2" y="63"/>
                    <a:pt x="8" y="65"/>
                    <a:pt x="8" y="68"/>
                  </a:cubicBezTo>
                  <a:cubicBezTo>
                    <a:pt x="8" y="71"/>
                    <a:pt x="4" y="77"/>
                    <a:pt x="0" y="79"/>
                  </a:cubicBezTo>
                  <a:cubicBezTo>
                    <a:pt x="2" y="79"/>
                    <a:pt x="6" y="79"/>
                    <a:pt x="7" y="79"/>
                  </a:cubicBezTo>
                  <a:cubicBezTo>
                    <a:pt x="11" y="77"/>
                    <a:pt x="20" y="75"/>
                    <a:pt x="22" y="67"/>
                  </a:cubicBezTo>
                  <a:cubicBezTo>
                    <a:pt x="24" y="59"/>
                    <a:pt x="28" y="50"/>
                    <a:pt x="34" y="46"/>
                  </a:cubicBezTo>
                  <a:cubicBezTo>
                    <a:pt x="39" y="41"/>
                    <a:pt x="40" y="29"/>
                    <a:pt x="38" y="24"/>
                  </a:cubicBezTo>
                  <a:cubicBezTo>
                    <a:pt x="37" y="19"/>
                    <a:pt x="40" y="8"/>
                    <a:pt x="40" y="8"/>
                  </a:cubicBezTo>
                  <a:cubicBezTo>
                    <a:pt x="40" y="8"/>
                    <a:pt x="42" y="7"/>
                    <a:pt x="44" y="7"/>
                  </a:cubicBezTo>
                  <a:cubicBezTo>
                    <a:pt x="44" y="7"/>
                    <a:pt x="44" y="5"/>
                    <a:pt x="43" y="2"/>
                  </a:cubicBezTo>
                  <a:cubicBezTo>
                    <a:pt x="43" y="2"/>
                    <a:pt x="9" y="0"/>
                    <a:pt x="5" y="7"/>
                  </a:cubicBezTo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2682"/>
            <p:cNvSpPr/>
            <p:nvPr/>
          </p:nvSpPr>
          <p:spPr bwMode="auto">
            <a:xfrm>
              <a:off x="5117251" y="3650040"/>
              <a:ext cx="33638" cy="61425"/>
            </a:xfrm>
            <a:custGeom>
              <a:avLst/>
              <a:gdLst>
                <a:gd name="T0" fmla="*/ 8 w 10"/>
                <a:gd name="T1" fmla="*/ 1 h 18"/>
                <a:gd name="T2" fmla="*/ 1 w 10"/>
                <a:gd name="T3" fmla="*/ 5 h 18"/>
                <a:gd name="T4" fmla="*/ 2 w 10"/>
                <a:gd name="T5" fmla="*/ 10 h 18"/>
                <a:gd name="T6" fmla="*/ 1 w 10"/>
                <a:gd name="T7" fmla="*/ 16 h 18"/>
                <a:gd name="T8" fmla="*/ 6 w 10"/>
                <a:gd name="T9" fmla="*/ 10 h 18"/>
                <a:gd name="T10" fmla="*/ 8 w 10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6" y="0"/>
                    <a:pt x="3" y="3"/>
                    <a:pt x="1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3" y="11"/>
                    <a:pt x="0" y="15"/>
                    <a:pt x="1" y="16"/>
                  </a:cubicBezTo>
                  <a:cubicBezTo>
                    <a:pt x="2" y="18"/>
                    <a:pt x="5" y="12"/>
                    <a:pt x="6" y="10"/>
                  </a:cubicBezTo>
                  <a:cubicBezTo>
                    <a:pt x="7" y="7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2683"/>
            <p:cNvSpPr/>
            <p:nvPr/>
          </p:nvSpPr>
          <p:spPr bwMode="auto">
            <a:xfrm>
              <a:off x="4957836" y="3736328"/>
              <a:ext cx="48263" cy="20475"/>
            </a:xfrm>
            <a:custGeom>
              <a:avLst/>
              <a:gdLst>
                <a:gd name="T0" fmla="*/ 6 w 14"/>
                <a:gd name="T1" fmla="*/ 1 h 6"/>
                <a:gd name="T2" fmla="*/ 0 w 14"/>
                <a:gd name="T3" fmla="*/ 0 h 6"/>
                <a:gd name="T4" fmla="*/ 3 w 14"/>
                <a:gd name="T5" fmla="*/ 5 h 6"/>
                <a:gd name="T6" fmla="*/ 5 w 14"/>
                <a:gd name="T7" fmla="*/ 6 h 6"/>
                <a:gd name="T8" fmla="*/ 9 w 14"/>
                <a:gd name="T9" fmla="*/ 5 h 6"/>
                <a:gd name="T10" fmla="*/ 14 w 14"/>
                <a:gd name="T11" fmla="*/ 0 h 6"/>
                <a:gd name="T12" fmla="*/ 6 w 14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6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4"/>
                    <a:pt x="3" y="5"/>
                  </a:cubicBezTo>
                  <a:cubicBezTo>
                    <a:pt x="3" y="6"/>
                    <a:pt x="5" y="6"/>
                    <a:pt x="5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12" y="4"/>
                    <a:pt x="14" y="0"/>
                    <a:pt x="14" y="0"/>
                  </a:cubicBezTo>
                  <a:cubicBezTo>
                    <a:pt x="14" y="0"/>
                    <a:pt x="10" y="2"/>
                    <a:pt x="6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2684"/>
            <p:cNvSpPr/>
            <p:nvPr/>
          </p:nvSpPr>
          <p:spPr bwMode="auto">
            <a:xfrm>
              <a:off x="4805735" y="3639803"/>
              <a:ext cx="48263" cy="81901"/>
            </a:xfrm>
            <a:custGeom>
              <a:avLst/>
              <a:gdLst>
                <a:gd name="T0" fmla="*/ 7 w 14"/>
                <a:gd name="T1" fmla="*/ 0 h 24"/>
                <a:gd name="T2" fmla="*/ 4 w 14"/>
                <a:gd name="T3" fmla="*/ 12 h 24"/>
                <a:gd name="T4" fmla="*/ 12 w 14"/>
                <a:gd name="T5" fmla="*/ 23 h 24"/>
                <a:gd name="T6" fmla="*/ 13 w 14"/>
                <a:gd name="T7" fmla="*/ 16 h 24"/>
                <a:gd name="T8" fmla="*/ 14 w 14"/>
                <a:gd name="T9" fmla="*/ 9 h 24"/>
                <a:gd name="T10" fmla="*/ 7 w 1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6" y="18"/>
                    <a:pt x="9" y="24"/>
                    <a:pt x="12" y="23"/>
                  </a:cubicBezTo>
                  <a:cubicBezTo>
                    <a:pt x="13" y="23"/>
                    <a:pt x="13" y="19"/>
                    <a:pt x="13" y="16"/>
                  </a:cubicBezTo>
                  <a:cubicBezTo>
                    <a:pt x="13" y="13"/>
                    <a:pt x="14" y="11"/>
                    <a:pt x="14" y="9"/>
                  </a:cubicBezTo>
                  <a:cubicBezTo>
                    <a:pt x="14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2685"/>
            <p:cNvSpPr/>
            <p:nvPr/>
          </p:nvSpPr>
          <p:spPr bwMode="auto">
            <a:xfrm>
              <a:off x="4818897" y="3645653"/>
              <a:ext cx="32175" cy="62888"/>
            </a:xfrm>
            <a:custGeom>
              <a:avLst/>
              <a:gdLst>
                <a:gd name="T0" fmla="*/ 2 w 9"/>
                <a:gd name="T1" fmla="*/ 1 h 18"/>
                <a:gd name="T2" fmla="*/ 2 w 9"/>
                <a:gd name="T3" fmla="*/ 9 h 18"/>
                <a:gd name="T4" fmla="*/ 6 w 9"/>
                <a:gd name="T5" fmla="*/ 16 h 18"/>
                <a:gd name="T6" fmla="*/ 6 w 9"/>
                <a:gd name="T7" fmla="*/ 10 h 18"/>
                <a:gd name="T8" fmla="*/ 8 w 9"/>
                <a:gd name="T9" fmla="*/ 5 h 18"/>
                <a:gd name="T10" fmla="*/ 2 w 9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2" y="1"/>
                  </a:moveTo>
                  <a:cubicBezTo>
                    <a:pt x="0" y="1"/>
                    <a:pt x="2" y="6"/>
                    <a:pt x="2" y="9"/>
                  </a:cubicBezTo>
                  <a:cubicBezTo>
                    <a:pt x="2" y="12"/>
                    <a:pt x="5" y="18"/>
                    <a:pt x="6" y="16"/>
                  </a:cubicBezTo>
                  <a:cubicBezTo>
                    <a:pt x="7" y="15"/>
                    <a:pt x="5" y="11"/>
                    <a:pt x="6" y="10"/>
                  </a:cubicBezTo>
                  <a:cubicBezTo>
                    <a:pt x="7" y="9"/>
                    <a:pt x="9" y="8"/>
                    <a:pt x="8" y="5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2686"/>
            <p:cNvSpPr/>
            <p:nvPr/>
          </p:nvSpPr>
          <p:spPr bwMode="auto">
            <a:xfrm>
              <a:off x="4953449" y="3715854"/>
              <a:ext cx="42413" cy="26325"/>
            </a:xfrm>
            <a:custGeom>
              <a:avLst/>
              <a:gdLst>
                <a:gd name="T0" fmla="*/ 5 w 12"/>
                <a:gd name="T1" fmla="*/ 3 h 8"/>
                <a:gd name="T2" fmla="*/ 1 w 12"/>
                <a:gd name="T3" fmla="*/ 5 h 8"/>
                <a:gd name="T4" fmla="*/ 9 w 12"/>
                <a:gd name="T5" fmla="*/ 7 h 8"/>
                <a:gd name="T6" fmla="*/ 9 w 12"/>
                <a:gd name="T7" fmla="*/ 1 h 8"/>
                <a:gd name="T8" fmla="*/ 5 w 12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5" y="3"/>
                  </a:moveTo>
                  <a:cubicBezTo>
                    <a:pt x="3" y="3"/>
                    <a:pt x="1" y="3"/>
                    <a:pt x="1" y="5"/>
                  </a:cubicBezTo>
                  <a:cubicBezTo>
                    <a:pt x="0" y="8"/>
                    <a:pt x="6" y="7"/>
                    <a:pt x="9" y="7"/>
                  </a:cubicBezTo>
                  <a:cubicBezTo>
                    <a:pt x="12" y="8"/>
                    <a:pt x="9" y="1"/>
                    <a:pt x="9" y="1"/>
                  </a:cubicBezTo>
                  <a:cubicBezTo>
                    <a:pt x="8" y="0"/>
                    <a:pt x="7" y="3"/>
                    <a:pt x="5" y="3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2687"/>
            <p:cNvSpPr/>
            <p:nvPr/>
          </p:nvSpPr>
          <p:spPr bwMode="auto">
            <a:xfrm>
              <a:off x="4950524" y="3812379"/>
              <a:ext cx="62888" cy="30713"/>
            </a:xfrm>
            <a:custGeom>
              <a:avLst/>
              <a:gdLst>
                <a:gd name="T0" fmla="*/ 9 w 18"/>
                <a:gd name="T1" fmla="*/ 2 h 9"/>
                <a:gd name="T2" fmla="*/ 1 w 18"/>
                <a:gd name="T3" fmla="*/ 3 h 9"/>
                <a:gd name="T4" fmla="*/ 8 w 18"/>
                <a:gd name="T5" fmla="*/ 9 h 9"/>
                <a:gd name="T6" fmla="*/ 16 w 18"/>
                <a:gd name="T7" fmla="*/ 5 h 9"/>
                <a:gd name="T8" fmla="*/ 9 w 1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9" y="2"/>
                  </a:moveTo>
                  <a:cubicBezTo>
                    <a:pt x="7" y="3"/>
                    <a:pt x="1" y="0"/>
                    <a:pt x="1" y="3"/>
                  </a:cubicBezTo>
                  <a:cubicBezTo>
                    <a:pt x="0" y="7"/>
                    <a:pt x="3" y="9"/>
                    <a:pt x="8" y="9"/>
                  </a:cubicBezTo>
                  <a:cubicBezTo>
                    <a:pt x="12" y="9"/>
                    <a:pt x="15" y="8"/>
                    <a:pt x="16" y="5"/>
                  </a:cubicBezTo>
                  <a:cubicBezTo>
                    <a:pt x="18" y="1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2688"/>
            <p:cNvSpPr/>
            <p:nvPr/>
          </p:nvSpPr>
          <p:spPr bwMode="auto">
            <a:xfrm>
              <a:off x="4930048" y="3769967"/>
              <a:ext cx="99451" cy="21937"/>
            </a:xfrm>
            <a:custGeom>
              <a:avLst/>
              <a:gdLst>
                <a:gd name="T0" fmla="*/ 17 w 29"/>
                <a:gd name="T1" fmla="*/ 1 h 6"/>
                <a:gd name="T2" fmla="*/ 14 w 29"/>
                <a:gd name="T3" fmla="*/ 3 h 6"/>
                <a:gd name="T4" fmla="*/ 11 w 29"/>
                <a:gd name="T5" fmla="*/ 1 h 6"/>
                <a:gd name="T6" fmla="*/ 1 w 29"/>
                <a:gd name="T7" fmla="*/ 2 h 6"/>
                <a:gd name="T8" fmla="*/ 14 w 29"/>
                <a:gd name="T9" fmla="*/ 6 h 6"/>
                <a:gd name="T10" fmla="*/ 29 w 29"/>
                <a:gd name="T11" fmla="*/ 2 h 6"/>
                <a:gd name="T12" fmla="*/ 17 w 29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">
                  <a:moveTo>
                    <a:pt x="17" y="1"/>
                  </a:moveTo>
                  <a:cubicBezTo>
                    <a:pt x="17" y="0"/>
                    <a:pt x="15" y="3"/>
                    <a:pt x="14" y="3"/>
                  </a:cubicBezTo>
                  <a:cubicBezTo>
                    <a:pt x="13" y="3"/>
                    <a:pt x="12" y="0"/>
                    <a:pt x="11" y="1"/>
                  </a:cubicBezTo>
                  <a:cubicBezTo>
                    <a:pt x="9" y="2"/>
                    <a:pt x="2" y="1"/>
                    <a:pt x="1" y="2"/>
                  </a:cubicBezTo>
                  <a:cubicBezTo>
                    <a:pt x="0" y="3"/>
                    <a:pt x="7" y="6"/>
                    <a:pt x="14" y="6"/>
                  </a:cubicBezTo>
                  <a:cubicBezTo>
                    <a:pt x="21" y="6"/>
                    <a:pt x="29" y="3"/>
                    <a:pt x="29" y="2"/>
                  </a:cubicBezTo>
                  <a:cubicBezTo>
                    <a:pt x="28" y="1"/>
                    <a:pt x="18" y="2"/>
                    <a:pt x="17" y="1"/>
                  </a:cubicBezTo>
                  <a:close/>
                </a:path>
              </a:pathLst>
            </a:custGeom>
            <a:solidFill>
              <a:srgbClr val="BA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2689"/>
            <p:cNvSpPr/>
            <p:nvPr/>
          </p:nvSpPr>
          <p:spPr bwMode="auto">
            <a:xfrm>
              <a:off x="4940286" y="3787517"/>
              <a:ext cx="51188" cy="14625"/>
            </a:xfrm>
            <a:custGeom>
              <a:avLst/>
              <a:gdLst>
                <a:gd name="T0" fmla="*/ 9 w 15"/>
                <a:gd name="T1" fmla="*/ 2 h 4"/>
                <a:gd name="T2" fmla="*/ 0 w 15"/>
                <a:gd name="T3" fmla="*/ 0 h 4"/>
                <a:gd name="T4" fmla="*/ 7 w 15"/>
                <a:gd name="T5" fmla="*/ 3 h 4"/>
                <a:gd name="T6" fmla="*/ 15 w 15"/>
                <a:gd name="T7" fmla="*/ 2 h 4"/>
                <a:gd name="T8" fmla="*/ 9 w 1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9" y="2"/>
                  </a:moveTo>
                  <a:cubicBezTo>
                    <a:pt x="7" y="2"/>
                    <a:pt x="0" y="0"/>
                    <a:pt x="0" y="0"/>
                  </a:cubicBezTo>
                  <a:cubicBezTo>
                    <a:pt x="0" y="0"/>
                    <a:pt x="5" y="2"/>
                    <a:pt x="7" y="3"/>
                  </a:cubicBezTo>
                  <a:cubicBezTo>
                    <a:pt x="8" y="4"/>
                    <a:pt x="14" y="3"/>
                    <a:pt x="15" y="2"/>
                  </a:cubicBezTo>
                  <a:cubicBezTo>
                    <a:pt x="15" y="2"/>
                    <a:pt x="12" y="2"/>
                    <a:pt x="9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2690"/>
            <p:cNvSpPr/>
            <p:nvPr/>
          </p:nvSpPr>
          <p:spPr bwMode="auto">
            <a:xfrm>
              <a:off x="4909574" y="3645653"/>
              <a:ext cx="20475" cy="14625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2 h 4"/>
                <a:gd name="T8" fmla="*/ 3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4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2691"/>
            <p:cNvSpPr/>
            <p:nvPr/>
          </p:nvSpPr>
          <p:spPr bwMode="auto">
            <a:xfrm>
              <a:off x="5033887" y="3645653"/>
              <a:ext cx="17550" cy="175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2692"/>
            <p:cNvSpPr/>
            <p:nvPr/>
          </p:nvSpPr>
          <p:spPr bwMode="auto">
            <a:xfrm>
              <a:off x="4970999" y="3873806"/>
              <a:ext cx="38025" cy="27788"/>
            </a:xfrm>
            <a:custGeom>
              <a:avLst/>
              <a:gdLst>
                <a:gd name="T0" fmla="*/ 6 w 11"/>
                <a:gd name="T1" fmla="*/ 4 h 8"/>
                <a:gd name="T2" fmla="*/ 0 w 11"/>
                <a:gd name="T3" fmla="*/ 4 h 8"/>
                <a:gd name="T4" fmla="*/ 6 w 11"/>
                <a:gd name="T5" fmla="*/ 7 h 8"/>
                <a:gd name="T6" fmla="*/ 9 w 11"/>
                <a:gd name="T7" fmla="*/ 1 h 8"/>
                <a:gd name="T8" fmla="*/ 6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2" y="8"/>
                    <a:pt x="6" y="7"/>
                  </a:cubicBezTo>
                  <a:cubicBezTo>
                    <a:pt x="9" y="7"/>
                    <a:pt x="11" y="3"/>
                    <a:pt x="9" y="1"/>
                  </a:cubicBezTo>
                  <a:cubicBezTo>
                    <a:pt x="8" y="0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2693"/>
            <p:cNvSpPr/>
            <p:nvPr/>
          </p:nvSpPr>
          <p:spPr bwMode="auto">
            <a:xfrm>
              <a:off x="4889098" y="3645653"/>
              <a:ext cx="61425" cy="4387"/>
            </a:xfrm>
            <a:custGeom>
              <a:avLst/>
              <a:gdLst>
                <a:gd name="T0" fmla="*/ 12 w 18"/>
                <a:gd name="T1" fmla="*/ 0 h 1"/>
                <a:gd name="T2" fmla="*/ 9 w 18"/>
                <a:gd name="T3" fmla="*/ 0 h 1"/>
                <a:gd name="T4" fmla="*/ 3 w 18"/>
                <a:gd name="T5" fmla="*/ 1 h 1"/>
                <a:gd name="T6" fmla="*/ 0 w 18"/>
                <a:gd name="T7" fmla="*/ 1 h 1"/>
                <a:gd name="T8" fmla="*/ 0 w 18"/>
                <a:gd name="T9" fmla="*/ 1 h 1"/>
                <a:gd name="T10" fmla="*/ 9 w 18"/>
                <a:gd name="T11" fmla="*/ 1 h 1"/>
                <a:gd name="T12" fmla="*/ 15 w 18"/>
                <a:gd name="T13" fmla="*/ 1 h 1"/>
                <a:gd name="T14" fmla="*/ 18 w 18"/>
                <a:gd name="T15" fmla="*/ 1 h 1"/>
                <a:gd name="T16" fmla="*/ 18 w 18"/>
                <a:gd name="T17" fmla="*/ 1 h 1"/>
                <a:gd name="T18" fmla="*/ 15 w 18"/>
                <a:gd name="T19" fmla="*/ 0 h 1"/>
                <a:gd name="T20" fmla="*/ 12 w 18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4" y="1"/>
                    <a:pt x="9" y="1"/>
                  </a:cubicBez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2694"/>
            <p:cNvSpPr/>
            <p:nvPr/>
          </p:nvSpPr>
          <p:spPr bwMode="auto">
            <a:xfrm>
              <a:off x="5013412" y="3645653"/>
              <a:ext cx="61425" cy="4387"/>
            </a:xfrm>
            <a:custGeom>
              <a:avLst/>
              <a:gdLst>
                <a:gd name="T0" fmla="*/ 9 w 18"/>
                <a:gd name="T1" fmla="*/ 0 h 1"/>
                <a:gd name="T2" fmla="*/ 6 w 18"/>
                <a:gd name="T3" fmla="*/ 0 h 1"/>
                <a:gd name="T4" fmla="*/ 3 w 18"/>
                <a:gd name="T5" fmla="*/ 0 h 1"/>
                <a:gd name="T6" fmla="*/ 0 w 18"/>
                <a:gd name="T7" fmla="*/ 1 h 1"/>
                <a:gd name="T8" fmla="*/ 0 w 18"/>
                <a:gd name="T9" fmla="*/ 1 h 1"/>
                <a:gd name="T10" fmla="*/ 3 w 18"/>
                <a:gd name="T11" fmla="*/ 1 h 1"/>
                <a:gd name="T12" fmla="*/ 9 w 18"/>
                <a:gd name="T13" fmla="*/ 1 h 1"/>
                <a:gd name="T14" fmla="*/ 18 w 18"/>
                <a:gd name="T15" fmla="*/ 1 h 1"/>
                <a:gd name="T16" fmla="*/ 18 w 18"/>
                <a:gd name="T17" fmla="*/ 1 h 1"/>
                <a:gd name="T18" fmla="*/ 15 w 18"/>
                <a:gd name="T19" fmla="*/ 1 h 1"/>
                <a:gd name="T20" fmla="*/ 9 w 18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7" y="1"/>
                    <a:pt x="9" y="1"/>
                  </a:cubicBezTo>
                  <a:cubicBezTo>
                    <a:pt x="13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1"/>
                  </a:cubicBezTo>
                  <a:cubicBezTo>
                    <a:pt x="13" y="0"/>
                    <a:pt x="11" y="0"/>
                    <a:pt x="9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2695"/>
            <p:cNvSpPr/>
            <p:nvPr/>
          </p:nvSpPr>
          <p:spPr bwMode="auto">
            <a:xfrm>
              <a:off x="5099700" y="3663203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2696"/>
            <p:cNvSpPr/>
            <p:nvPr/>
          </p:nvSpPr>
          <p:spPr bwMode="auto">
            <a:xfrm>
              <a:off x="4889098" y="3881117"/>
              <a:ext cx="193052" cy="68738"/>
            </a:xfrm>
            <a:custGeom>
              <a:avLst/>
              <a:gdLst>
                <a:gd name="T0" fmla="*/ 46 w 56"/>
                <a:gd name="T1" fmla="*/ 11 h 20"/>
                <a:gd name="T2" fmla="*/ 28 w 56"/>
                <a:gd name="T3" fmla="*/ 16 h 20"/>
                <a:gd name="T4" fmla="*/ 5 w 56"/>
                <a:gd name="T5" fmla="*/ 0 h 20"/>
                <a:gd name="T6" fmla="*/ 0 w 56"/>
                <a:gd name="T7" fmla="*/ 1 h 20"/>
                <a:gd name="T8" fmla="*/ 28 w 56"/>
                <a:gd name="T9" fmla="*/ 20 h 20"/>
                <a:gd name="T10" fmla="*/ 48 w 56"/>
                <a:gd name="T11" fmla="*/ 13 h 20"/>
                <a:gd name="T12" fmla="*/ 56 w 56"/>
                <a:gd name="T13" fmla="*/ 1 h 20"/>
                <a:gd name="T14" fmla="*/ 51 w 56"/>
                <a:gd name="T15" fmla="*/ 0 h 20"/>
                <a:gd name="T16" fmla="*/ 46 w 56"/>
                <a:gd name="T1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0">
                  <a:moveTo>
                    <a:pt x="46" y="11"/>
                  </a:moveTo>
                  <a:cubicBezTo>
                    <a:pt x="42" y="14"/>
                    <a:pt x="36" y="16"/>
                    <a:pt x="28" y="16"/>
                  </a:cubicBezTo>
                  <a:cubicBezTo>
                    <a:pt x="8" y="16"/>
                    <a:pt x="5" y="1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8"/>
                    <a:pt x="9" y="20"/>
                    <a:pt x="28" y="20"/>
                  </a:cubicBezTo>
                  <a:cubicBezTo>
                    <a:pt x="37" y="20"/>
                    <a:pt x="44" y="18"/>
                    <a:pt x="48" y="13"/>
                  </a:cubicBezTo>
                  <a:cubicBezTo>
                    <a:pt x="54" y="7"/>
                    <a:pt x="56" y="1"/>
                    <a:pt x="56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1"/>
                    <a:pt x="50" y="6"/>
                    <a:pt x="46" y="11"/>
                  </a:cubicBezTo>
                  <a:close/>
                </a:path>
              </a:pathLst>
            </a:custGeom>
            <a:solidFill>
              <a:srgbClr val="2D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2697"/>
            <p:cNvSpPr/>
            <p:nvPr/>
          </p:nvSpPr>
          <p:spPr bwMode="auto">
            <a:xfrm>
              <a:off x="4856923" y="3486239"/>
              <a:ext cx="124313" cy="138939"/>
            </a:xfrm>
            <a:custGeom>
              <a:avLst/>
              <a:gdLst>
                <a:gd name="T0" fmla="*/ 7 w 36"/>
                <a:gd name="T1" fmla="*/ 9 h 40"/>
                <a:gd name="T2" fmla="*/ 0 w 36"/>
                <a:gd name="T3" fmla="*/ 34 h 40"/>
                <a:gd name="T4" fmla="*/ 0 w 36"/>
                <a:gd name="T5" fmla="*/ 35 h 40"/>
                <a:gd name="T6" fmla="*/ 17 w 36"/>
                <a:gd name="T7" fmla="*/ 21 h 40"/>
                <a:gd name="T8" fmla="*/ 35 w 36"/>
                <a:gd name="T9" fmla="*/ 7 h 40"/>
                <a:gd name="T10" fmla="*/ 7 w 36"/>
                <a:gd name="T1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0">
                  <a:moveTo>
                    <a:pt x="7" y="9"/>
                  </a:moveTo>
                  <a:cubicBezTo>
                    <a:pt x="0" y="16"/>
                    <a:pt x="0" y="27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0"/>
                    <a:pt x="13" y="24"/>
                    <a:pt x="17" y="21"/>
                  </a:cubicBezTo>
                  <a:cubicBezTo>
                    <a:pt x="22" y="18"/>
                    <a:pt x="34" y="14"/>
                    <a:pt x="35" y="7"/>
                  </a:cubicBezTo>
                  <a:cubicBezTo>
                    <a:pt x="36" y="0"/>
                    <a:pt x="13" y="1"/>
                    <a:pt x="7" y="9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2698"/>
            <p:cNvSpPr>
              <a:spLocks noEditPoints="1"/>
            </p:cNvSpPr>
            <p:nvPr/>
          </p:nvSpPr>
          <p:spPr bwMode="auto">
            <a:xfrm>
              <a:off x="4874473" y="3625178"/>
              <a:ext cx="93601" cy="65814"/>
            </a:xfrm>
            <a:custGeom>
              <a:avLst/>
              <a:gdLst>
                <a:gd name="T0" fmla="*/ 13 w 27"/>
                <a:gd name="T1" fmla="*/ 0 h 19"/>
                <a:gd name="T2" fmla="*/ 0 w 27"/>
                <a:gd name="T3" fmla="*/ 9 h 19"/>
                <a:gd name="T4" fmla="*/ 13 w 27"/>
                <a:gd name="T5" fmla="*/ 19 h 19"/>
                <a:gd name="T6" fmla="*/ 27 w 27"/>
                <a:gd name="T7" fmla="*/ 9 h 19"/>
                <a:gd name="T8" fmla="*/ 13 w 27"/>
                <a:gd name="T9" fmla="*/ 0 h 19"/>
                <a:gd name="T10" fmla="*/ 13 w 27"/>
                <a:gd name="T11" fmla="*/ 17 h 19"/>
                <a:gd name="T12" fmla="*/ 2 w 27"/>
                <a:gd name="T13" fmla="*/ 9 h 19"/>
                <a:gd name="T14" fmla="*/ 13 w 27"/>
                <a:gd name="T15" fmla="*/ 2 h 19"/>
                <a:gd name="T16" fmla="*/ 25 w 27"/>
                <a:gd name="T17" fmla="*/ 9 h 19"/>
                <a:gd name="T18" fmla="*/ 13 w 27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9">
                  <a:moveTo>
                    <a:pt x="13" y="0"/>
                  </a:moveTo>
                  <a:cubicBezTo>
                    <a:pt x="6" y="0"/>
                    <a:pt x="0" y="4"/>
                    <a:pt x="0" y="9"/>
                  </a:cubicBezTo>
                  <a:cubicBezTo>
                    <a:pt x="0" y="14"/>
                    <a:pt x="6" y="19"/>
                    <a:pt x="13" y="19"/>
                  </a:cubicBezTo>
                  <a:cubicBezTo>
                    <a:pt x="21" y="19"/>
                    <a:pt x="27" y="14"/>
                    <a:pt x="27" y="9"/>
                  </a:cubicBezTo>
                  <a:cubicBezTo>
                    <a:pt x="27" y="4"/>
                    <a:pt x="21" y="0"/>
                    <a:pt x="13" y="0"/>
                  </a:cubicBezTo>
                  <a:moveTo>
                    <a:pt x="13" y="17"/>
                  </a:moveTo>
                  <a:cubicBezTo>
                    <a:pt x="7" y="17"/>
                    <a:pt x="2" y="14"/>
                    <a:pt x="2" y="9"/>
                  </a:cubicBezTo>
                  <a:cubicBezTo>
                    <a:pt x="2" y="5"/>
                    <a:pt x="7" y="2"/>
                    <a:pt x="13" y="2"/>
                  </a:cubicBezTo>
                  <a:cubicBezTo>
                    <a:pt x="20" y="2"/>
                    <a:pt x="25" y="5"/>
                    <a:pt x="25" y="9"/>
                  </a:cubicBezTo>
                  <a:cubicBezTo>
                    <a:pt x="25" y="14"/>
                    <a:pt x="20" y="17"/>
                    <a:pt x="13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2699"/>
            <p:cNvSpPr>
              <a:spLocks noEditPoints="1"/>
            </p:cNvSpPr>
            <p:nvPr/>
          </p:nvSpPr>
          <p:spPr bwMode="auto">
            <a:xfrm>
              <a:off x="4991473" y="3625178"/>
              <a:ext cx="93601" cy="65814"/>
            </a:xfrm>
            <a:custGeom>
              <a:avLst/>
              <a:gdLst>
                <a:gd name="T0" fmla="*/ 14 w 27"/>
                <a:gd name="T1" fmla="*/ 0 h 19"/>
                <a:gd name="T2" fmla="*/ 0 w 27"/>
                <a:gd name="T3" fmla="*/ 9 h 19"/>
                <a:gd name="T4" fmla="*/ 14 w 27"/>
                <a:gd name="T5" fmla="*/ 19 h 19"/>
                <a:gd name="T6" fmla="*/ 27 w 27"/>
                <a:gd name="T7" fmla="*/ 9 h 19"/>
                <a:gd name="T8" fmla="*/ 14 w 27"/>
                <a:gd name="T9" fmla="*/ 0 h 19"/>
                <a:gd name="T10" fmla="*/ 14 w 27"/>
                <a:gd name="T11" fmla="*/ 17 h 19"/>
                <a:gd name="T12" fmla="*/ 2 w 27"/>
                <a:gd name="T13" fmla="*/ 9 h 19"/>
                <a:gd name="T14" fmla="*/ 14 w 27"/>
                <a:gd name="T15" fmla="*/ 2 h 19"/>
                <a:gd name="T16" fmla="*/ 26 w 27"/>
                <a:gd name="T17" fmla="*/ 9 h 19"/>
                <a:gd name="T18" fmla="*/ 14 w 27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9">
                  <a:moveTo>
                    <a:pt x="14" y="0"/>
                  </a:moveTo>
                  <a:cubicBezTo>
                    <a:pt x="6" y="0"/>
                    <a:pt x="0" y="4"/>
                    <a:pt x="0" y="9"/>
                  </a:cubicBezTo>
                  <a:cubicBezTo>
                    <a:pt x="0" y="14"/>
                    <a:pt x="6" y="19"/>
                    <a:pt x="14" y="19"/>
                  </a:cubicBezTo>
                  <a:cubicBezTo>
                    <a:pt x="21" y="19"/>
                    <a:pt x="27" y="14"/>
                    <a:pt x="27" y="9"/>
                  </a:cubicBezTo>
                  <a:cubicBezTo>
                    <a:pt x="27" y="4"/>
                    <a:pt x="21" y="0"/>
                    <a:pt x="14" y="0"/>
                  </a:cubicBezTo>
                  <a:moveTo>
                    <a:pt x="14" y="17"/>
                  </a:moveTo>
                  <a:cubicBezTo>
                    <a:pt x="7" y="17"/>
                    <a:pt x="2" y="14"/>
                    <a:pt x="2" y="9"/>
                  </a:cubicBezTo>
                  <a:cubicBezTo>
                    <a:pt x="2" y="5"/>
                    <a:pt x="7" y="2"/>
                    <a:pt x="14" y="2"/>
                  </a:cubicBezTo>
                  <a:cubicBezTo>
                    <a:pt x="20" y="2"/>
                    <a:pt x="26" y="5"/>
                    <a:pt x="26" y="9"/>
                  </a:cubicBezTo>
                  <a:cubicBezTo>
                    <a:pt x="26" y="14"/>
                    <a:pt x="20" y="17"/>
                    <a:pt x="14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2700"/>
            <p:cNvSpPr/>
            <p:nvPr/>
          </p:nvSpPr>
          <p:spPr bwMode="auto">
            <a:xfrm>
              <a:off x="4965149" y="3645653"/>
              <a:ext cx="30713" cy="10237"/>
            </a:xfrm>
            <a:custGeom>
              <a:avLst/>
              <a:gdLst>
                <a:gd name="T0" fmla="*/ 0 w 9"/>
                <a:gd name="T1" fmla="*/ 2 h 3"/>
                <a:gd name="T2" fmla="*/ 0 w 9"/>
                <a:gd name="T3" fmla="*/ 3 h 3"/>
                <a:gd name="T4" fmla="*/ 5 w 9"/>
                <a:gd name="T5" fmla="*/ 2 h 3"/>
                <a:gd name="T6" fmla="*/ 9 w 9"/>
                <a:gd name="T7" fmla="*/ 3 h 3"/>
                <a:gd name="T8" fmla="*/ 9 w 9"/>
                <a:gd name="T9" fmla="*/ 2 h 3"/>
                <a:gd name="T10" fmla="*/ 5 w 9"/>
                <a:gd name="T11" fmla="*/ 0 h 3"/>
                <a:gd name="T12" fmla="*/ 0 w 9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2"/>
                    <a:pt x="5" y="2"/>
                  </a:cubicBezTo>
                  <a:cubicBezTo>
                    <a:pt x="7" y="2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2701"/>
            <p:cNvSpPr>
              <a:spLocks noEditPoints="1"/>
            </p:cNvSpPr>
            <p:nvPr/>
          </p:nvSpPr>
          <p:spPr bwMode="auto">
            <a:xfrm>
              <a:off x="4881785" y="3632490"/>
              <a:ext cx="78975" cy="51188"/>
            </a:xfrm>
            <a:custGeom>
              <a:avLst/>
              <a:gdLst>
                <a:gd name="T0" fmla="*/ 2 w 23"/>
                <a:gd name="T1" fmla="*/ 5 h 15"/>
                <a:gd name="T2" fmla="*/ 2 w 23"/>
                <a:gd name="T3" fmla="*/ 5 h 15"/>
                <a:gd name="T4" fmla="*/ 5 w 23"/>
                <a:gd name="T5" fmla="*/ 5 h 15"/>
                <a:gd name="T6" fmla="*/ 11 w 23"/>
                <a:gd name="T7" fmla="*/ 4 h 15"/>
                <a:gd name="T8" fmla="*/ 13 w 23"/>
                <a:gd name="T9" fmla="*/ 4 h 15"/>
                <a:gd name="T10" fmla="*/ 14 w 23"/>
                <a:gd name="T11" fmla="*/ 4 h 15"/>
                <a:gd name="T12" fmla="*/ 17 w 23"/>
                <a:gd name="T13" fmla="*/ 4 h 15"/>
                <a:gd name="T14" fmla="*/ 20 w 23"/>
                <a:gd name="T15" fmla="*/ 5 h 15"/>
                <a:gd name="T16" fmla="*/ 20 w 23"/>
                <a:gd name="T17" fmla="*/ 5 h 15"/>
                <a:gd name="T18" fmla="*/ 17 w 23"/>
                <a:gd name="T19" fmla="*/ 5 h 15"/>
                <a:gd name="T20" fmla="*/ 13 w 23"/>
                <a:gd name="T21" fmla="*/ 5 h 15"/>
                <a:gd name="T22" fmla="*/ 14 w 23"/>
                <a:gd name="T23" fmla="*/ 6 h 15"/>
                <a:gd name="T24" fmla="*/ 11 w 23"/>
                <a:gd name="T25" fmla="*/ 8 h 15"/>
                <a:gd name="T26" fmla="*/ 11 w 23"/>
                <a:gd name="T27" fmla="*/ 8 h 15"/>
                <a:gd name="T28" fmla="*/ 8 w 23"/>
                <a:gd name="T29" fmla="*/ 6 h 15"/>
                <a:gd name="T30" fmla="*/ 9 w 23"/>
                <a:gd name="T31" fmla="*/ 5 h 15"/>
                <a:gd name="T32" fmla="*/ 2 w 23"/>
                <a:gd name="T33" fmla="*/ 5 h 15"/>
                <a:gd name="T34" fmla="*/ 11 w 23"/>
                <a:gd name="T35" fmla="*/ 0 h 15"/>
                <a:gd name="T36" fmla="*/ 0 w 23"/>
                <a:gd name="T37" fmla="*/ 7 h 15"/>
                <a:gd name="T38" fmla="*/ 11 w 23"/>
                <a:gd name="T39" fmla="*/ 15 h 15"/>
                <a:gd name="T40" fmla="*/ 23 w 23"/>
                <a:gd name="T41" fmla="*/ 7 h 15"/>
                <a:gd name="T42" fmla="*/ 11 w 23"/>
                <a:gd name="T4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7" y="5"/>
                  </a:cubicBezTo>
                  <a:cubicBezTo>
                    <a:pt x="16" y="5"/>
                    <a:pt x="15" y="5"/>
                    <a:pt x="13" y="5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4" y="7"/>
                    <a:pt x="13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8"/>
                    <a:pt x="8" y="7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5" y="5"/>
                    <a:pt x="2" y="5"/>
                    <a:pt x="2" y="5"/>
                  </a:cubicBezTo>
                  <a:moveTo>
                    <a:pt x="11" y="0"/>
                  </a:moveTo>
                  <a:cubicBezTo>
                    <a:pt x="5" y="0"/>
                    <a:pt x="0" y="3"/>
                    <a:pt x="0" y="7"/>
                  </a:cubicBezTo>
                  <a:cubicBezTo>
                    <a:pt x="0" y="12"/>
                    <a:pt x="5" y="15"/>
                    <a:pt x="11" y="15"/>
                  </a:cubicBezTo>
                  <a:cubicBezTo>
                    <a:pt x="18" y="15"/>
                    <a:pt x="23" y="12"/>
                    <a:pt x="23" y="7"/>
                  </a:cubicBezTo>
                  <a:cubicBezTo>
                    <a:pt x="23" y="3"/>
                    <a:pt x="18" y="0"/>
                    <a:pt x="11" y="0"/>
                  </a:cubicBezTo>
                </a:path>
              </a:pathLst>
            </a:custGeom>
            <a:solidFill>
              <a:srgbClr val="DFD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2702"/>
            <p:cNvSpPr/>
            <p:nvPr/>
          </p:nvSpPr>
          <p:spPr bwMode="auto">
            <a:xfrm>
              <a:off x="4909574" y="3650040"/>
              <a:ext cx="20475" cy="10237"/>
            </a:xfrm>
            <a:custGeom>
              <a:avLst/>
              <a:gdLst>
                <a:gd name="T0" fmla="*/ 3 w 6"/>
                <a:gd name="T1" fmla="*/ 0 h 3"/>
                <a:gd name="T2" fmla="*/ 1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3 w 6"/>
                <a:gd name="T9" fmla="*/ 3 h 3"/>
                <a:gd name="T10" fmla="*/ 6 w 6"/>
                <a:gd name="T11" fmla="*/ 1 h 3"/>
                <a:gd name="T12" fmla="*/ 5 w 6"/>
                <a:gd name="T13" fmla="*/ 0 h 3"/>
                <a:gd name="T14" fmla="*/ 3 w 6"/>
                <a:gd name="T15" fmla="*/ 0 h 3"/>
                <a:gd name="T16" fmla="*/ 3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2703"/>
            <p:cNvSpPr/>
            <p:nvPr/>
          </p:nvSpPr>
          <p:spPr bwMode="auto">
            <a:xfrm>
              <a:off x="4889098" y="3645653"/>
              <a:ext cx="61425" cy="4387"/>
            </a:xfrm>
            <a:custGeom>
              <a:avLst/>
              <a:gdLst>
                <a:gd name="T0" fmla="*/ 11 w 18"/>
                <a:gd name="T1" fmla="*/ 0 h 1"/>
                <a:gd name="T2" fmla="*/ 9 w 18"/>
                <a:gd name="T3" fmla="*/ 0 h 1"/>
                <a:gd name="T4" fmla="*/ 3 w 18"/>
                <a:gd name="T5" fmla="*/ 1 h 1"/>
                <a:gd name="T6" fmla="*/ 0 w 18"/>
                <a:gd name="T7" fmla="*/ 1 h 1"/>
                <a:gd name="T8" fmla="*/ 0 w 18"/>
                <a:gd name="T9" fmla="*/ 1 h 1"/>
                <a:gd name="T10" fmla="*/ 7 w 18"/>
                <a:gd name="T11" fmla="*/ 1 h 1"/>
                <a:gd name="T12" fmla="*/ 9 w 18"/>
                <a:gd name="T13" fmla="*/ 1 h 1"/>
                <a:gd name="T14" fmla="*/ 9 w 18"/>
                <a:gd name="T15" fmla="*/ 1 h 1"/>
                <a:gd name="T16" fmla="*/ 11 w 18"/>
                <a:gd name="T17" fmla="*/ 1 h 1"/>
                <a:gd name="T18" fmla="*/ 15 w 18"/>
                <a:gd name="T19" fmla="*/ 1 h 1"/>
                <a:gd name="T20" fmla="*/ 18 w 18"/>
                <a:gd name="T21" fmla="*/ 1 h 1"/>
                <a:gd name="T22" fmla="*/ 18 w 18"/>
                <a:gd name="T23" fmla="*/ 1 h 1"/>
                <a:gd name="T24" fmla="*/ 15 w 18"/>
                <a:gd name="T25" fmla="*/ 0 h 1"/>
                <a:gd name="T26" fmla="*/ 12 w 18"/>
                <a:gd name="T27" fmla="*/ 0 h 1"/>
                <a:gd name="T28" fmla="*/ 11 w 18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">
                  <a:moveTo>
                    <a:pt x="11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2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2704"/>
            <p:cNvSpPr>
              <a:spLocks noEditPoints="1"/>
            </p:cNvSpPr>
            <p:nvPr/>
          </p:nvSpPr>
          <p:spPr bwMode="auto">
            <a:xfrm>
              <a:off x="4877398" y="3628102"/>
              <a:ext cx="87751" cy="59964"/>
            </a:xfrm>
            <a:custGeom>
              <a:avLst/>
              <a:gdLst>
                <a:gd name="T0" fmla="*/ 12 w 25"/>
                <a:gd name="T1" fmla="*/ 16 h 17"/>
                <a:gd name="T2" fmla="*/ 1 w 25"/>
                <a:gd name="T3" fmla="*/ 8 h 17"/>
                <a:gd name="T4" fmla="*/ 12 w 25"/>
                <a:gd name="T5" fmla="*/ 1 h 17"/>
                <a:gd name="T6" fmla="*/ 24 w 25"/>
                <a:gd name="T7" fmla="*/ 8 h 17"/>
                <a:gd name="T8" fmla="*/ 12 w 25"/>
                <a:gd name="T9" fmla="*/ 16 h 17"/>
                <a:gd name="T10" fmla="*/ 12 w 25"/>
                <a:gd name="T11" fmla="*/ 0 h 17"/>
                <a:gd name="T12" fmla="*/ 0 w 25"/>
                <a:gd name="T13" fmla="*/ 8 h 17"/>
                <a:gd name="T14" fmla="*/ 12 w 25"/>
                <a:gd name="T15" fmla="*/ 17 h 17"/>
                <a:gd name="T16" fmla="*/ 25 w 25"/>
                <a:gd name="T17" fmla="*/ 8 h 17"/>
                <a:gd name="T18" fmla="*/ 25 w 25"/>
                <a:gd name="T19" fmla="*/ 7 h 17"/>
                <a:gd name="T20" fmla="*/ 25 w 25"/>
                <a:gd name="T21" fmla="*/ 7 h 17"/>
                <a:gd name="T22" fmla="*/ 25 w 25"/>
                <a:gd name="T23" fmla="*/ 6 h 17"/>
                <a:gd name="T24" fmla="*/ 12 w 25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7">
                  <a:moveTo>
                    <a:pt x="12" y="16"/>
                  </a:moveTo>
                  <a:cubicBezTo>
                    <a:pt x="6" y="16"/>
                    <a:pt x="1" y="13"/>
                    <a:pt x="1" y="8"/>
                  </a:cubicBezTo>
                  <a:cubicBezTo>
                    <a:pt x="1" y="4"/>
                    <a:pt x="6" y="1"/>
                    <a:pt x="12" y="1"/>
                  </a:cubicBezTo>
                  <a:cubicBezTo>
                    <a:pt x="19" y="1"/>
                    <a:pt x="24" y="4"/>
                    <a:pt x="24" y="8"/>
                  </a:cubicBezTo>
                  <a:cubicBezTo>
                    <a:pt x="24" y="13"/>
                    <a:pt x="19" y="16"/>
                    <a:pt x="12" y="16"/>
                  </a:cubicBezTo>
                  <a:moveTo>
                    <a:pt x="12" y="0"/>
                  </a:moveTo>
                  <a:cubicBezTo>
                    <a:pt x="5" y="0"/>
                    <a:pt x="0" y="4"/>
                    <a:pt x="0" y="8"/>
                  </a:cubicBezTo>
                  <a:cubicBezTo>
                    <a:pt x="0" y="13"/>
                    <a:pt x="5" y="17"/>
                    <a:pt x="12" y="17"/>
                  </a:cubicBezTo>
                  <a:cubicBezTo>
                    <a:pt x="19" y="17"/>
                    <a:pt x="25" y="13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6"/>
                  </a:cubicBezTo>
                  <a:cubicBezTo>
                    <a:pt x="24" y="3"/>
                    <a:pt x="19" y="0"/>
                    <a:pt x="12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2705"/>
            <p:cNvSpPr/>
            <p:nvPr/>
          </p:nvSpPr>
          <p:spPr bwMode="auto">
            <a:xfrm>
              <a:off x="4965149" y="3650040"/>
              <a:ext cx="0" cy="2924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2706"/>
            <p:cNvSpPr>
              <a:spLocks noEditPoints="1"/>
            </p:cNvSpPr>
            <p:nvPr/>
          </p:nvSpPr>
          <p:spPr bwMode="auto">
            <a:xfrm>
              <a:off x="4998786" y="3632490"/>
              <a:ext cx="83364" cy="51188"/>
            </a:xfrm>
            <a:custGeom>
              <a:avLst/>
              <a:gdLst>
                <a:gd name="T0" fmla="*/ 4 w 24"/>
                <a:gd name="T1" fmla="*/ 5 h 15"/>
                <a:gd name="T2" fmla="*/ 4 w 24"/>
                <a:gd name="T3" fmla="*/ 5 h 15"/>
                <a:gd name="T4" fmla="*/ 7 w 24"/>
                <a:gd name="T5" fmla="*/ 4 h 15"/>
                <a:gd name="T6" fmla="*/ 10 w 24"/>
                <a:gd name="T7" fmla="*/ 4 h 15"/>
                <a:gd name="T8" fmla="*/ 10 w 24"/>
                <a:gd name="T9" fmla="*/ 4 h 15"/>
                <a:gd name="T10" fmla="*/ 13 w 24"/>
                <a:gd name="T11" fmla="*/ 4 h 15"/>
                <a:gd name="T12" fmla="*/ 19 w 24"/>
                <a:gd name="T13" fmla="*/ 5 h 15"/>
                <a:gd name="T14" fmla="*/ 22 w 24"/>
                <a:gd name="T15" fmla="*/ 5 h 15"/>
                <a:gd name="T16" fmla="*/ 22 w 24"/>
                <a:gd name="T17" fmla="*/ 5 h 15"/>
                <a:gd name="T18" fmla="*/ 14 w 24"/>
                <a:gd name="T19" fmla="*/ 5 h 15"/>
                <a:gd name="T20" fmla="*/ 15 w 24"/>
                <a:gd name="T21" fmla="*/ 6 h 15"/>
                <a:gd name="T22" fmla="*/ 13 w 24"/>
                <a:gd name="T23" fmla="*/ 9 h 15"/>
                <a:gd name="T24" fmla="*/ 12 w 24"/>
                <a:gd name="T25" fmla="*/ 9 h 15"/>
                <a:gd name="T26" fmla="*/ 10 w 24"/>
                <a:gd name="T27" fmla="*/ 7 h 15"/>
                <a:gd name="T28" fmla="*/ 11 w 24"/>
                <a:gd name="T29" fmla="*/ 5 h 15"/>
                <a:gd name="T30" fmla="*/ 7 w 24"/>
                <a:gd name="T31" fmla="*/ 5 h 15"/>
                <a:gd name="T32" fmla="*/ 4 w 24"/>
                <a:gd name="T33" fmla="*/ 5 h 15"/>
                <a:gd name="T34" fmla="*/ 12 w 24"/>
                <a:gd name="T35" fmla="*/ 0 h 15"/>
                <a:gd name="T36" fmla="*/ 0 w 24"/>
                <a:gd name="T37" fmla="*/ 7 h 15"/>
                <a:gd name="T38" fmla="*/ 12 w 24"/>
                <a:gd name="T39" fmla="*/ 15 h 15"/>
                <a:gd name="T40" fmla="*/ 24 w 24"/>
                <a:gd name="T41" fmla="*/ 7 h 15"/>
                <a:gd name="T42" fmla="*/ 12 w 24"/>
                <a:gd name="T4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15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7" y="4"/>
                    <a:pt x="8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5" y="4"/>
                    <a:pt x="17" y="4"/>
                    <a:pt x="19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18" y="5"/>
                    <a:pt x="14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6"/>
                    <a:pt x="10" y="5"/>
                    <a:pt x="11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5" y="5"/>
                    <a:pt x="4" y="5"/>
                    <a:pt x="4" y="5"/>
                  </a:cubicBezTo>
                  <a:moveTo>
                    <a:pt x="12" y="0"/>
                  </a:moveTo>
                  <a:cubicBezTo>
                    <a:pt x="5" y="0"/>
                    <a:pt x="0" y="3"/>
                    <a:pt x="0" y="7"/>
                  </a:cubicBezTo>
                  <a:cubicBezTo>
                    <a:pt x="0" y="12"/>
                    <a:pt x="5" y="15"/>
                    <a:pt x="12" y="15"/>
                  </a:cubicBezTo>
                  <a:cubicBezTo>
                    <a:pt x="18" y="15"/>
                    <a:pt x="24" y="12"/>
                    <a:pt x="24" y="7"/>
                  </a:cubicBezTo>
                  <a:cubicBezTo>
                    <a:pt x="24" y="3"/>
                    <a:pt x="18" y="0"/>
                    <a:pt x="12" y="0"/>
                  </a:cubicBezTo>
                </a:path>
              </a:pathLst>
            </a:custGeom>
            <a:solidFill>
              <a:srgbClr val="D5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2707"/>
            <p:cNvSpPr/>
            <p:nvPr/>
          </p:nvSpPr>
          <p:spPr bwMode="auto">
            <a:xfrm>
              <a:off x="5033887" y="3650040"/>
              <a:ext cx="17550" cy="13163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1 w 5"/>
                <a:gd name="T5" fmla="*/ 0 h 4"/>
                <a:gd name="T6" fmla="*/ 0 w 5"/>
                <a:gd name="T7" fmla="*/ 2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1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2708"/>
            <p:cNvSpPr/>
            <p:nvPr/>
          </p:nvSpPr>
          <p:spPr bwMode="auto">
            <a:xfrm>
              <a:off x="5013412" y="3645653"/>
              <a:ext cx="61425" cy="4387"/>
            </a:xfrm>
            <a:custGeom>
              <a:avLst/>
              <a:gdLst>
                <a:gd name="T0" fmla="*/ 6 w 18"/>
                <a:gd name="T1" fmla="*/ 0 h 1"/>
                <a:gd name="T2" fmla="*/ 6 w 18"/>
                <a:gd name="T3" fmla="*/ 0 h 1"/>
                <a:gd name="T4" fmla="*/ 3 w 18"/>
                <a:gd name="T5" fmla="*/ 0 h 1"/>
                <a:gd name="T6" fmla="*/ 0 w 18"/>
                <a:gd name="T7" fmla="*/ 1 h 1"/>
                <a:gd name="T8" fmla="*/ 0 w 18"/>
                <a:gd name="T9" fmla="*/ 1 h 1"/>
                <a:gd name="T10" fmla="*/ 3 w 18"/>
                <a:gd name="T11" fmla="*/ 1 h 1"/>
                <a:gd name="T12" fmla="*/ 7 w 18"/>
                <a:gd name="T13" fmla="*/ 1 h 1"/>
                <a:gd name="T14" fmla="*/ 9 w 18"/>
                <a:gd name="T15" fmla="*/ 1 h 1"/>
                <a:gd name="T16" fmla="*/ 9 w 18"/>
                <a:gd name="T17" fmla="*/ 1 h 1"/>
                <a:gd name="T18" fmla="*/ 10 w 18"/>
                <a:gd name="T19" fmla="*/ 1 h 1"/>
                <a:gd name="T20" fmla="*/ 18 w 18"/>
                <a:gd name="T21" fmla="*/ 1 h 1"/>
                <a:gd name="T22" fmla="*/ 18 w 18"/>
                <a:gd name="T23" fmla="*/ 1 h 1"/>
                <a:gd name="T24" fmla="*/ 15 w 18"/>
                <a:gd name="T25" fmla="*/ 1 h 1"/>
                <a:gd name="T26" fmla="*/ 9 w 18"/>
                <a:gd name="T27" fmla="*/ 0 h 1"/>
                <a:gd name="T28" fmla="*/ 6 w 18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4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2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2709"/>
            <p:cNvSpPr>
              <a:spLocks noEditPoints="1"/>
            </p:cNvSpPr>
            <p:nvPr/>
          </p:nvSpPr>
          <p:spPr bwMode="auto">
            <a:xfrm>
              <a:off x="4995862" y="3628102"/>
              <a:ext cx="86288" cy="59964"/>
            </a:xfrm>
            <a:custGeom>
              <a:avLst/>
              <a:gdLst>
                <a:gd name="T0" fmla="*/ 13 w 25"/>
                <a:gd name="T1" fmla="*/ 16 h 17"/>
                <a:gd name="T2" fmla="*/ 1 w 25"/>
                <a:gd name="T3" fmla="*/ 8 h 17"/>
                <a:gd name="T4" fmla="*/ 13 w 25"/>
                <a:gd name="T5" fmla="*/ 1 h 17"/>
                <a:gd name="T6" fmla="*/ 25 w 25"/>
                <a:gd name="T7" fmla="*/ 8 h 17"/>
                <a:gd name="T8" fmla="*/ 13 w 25"/>
                <a:gd name="T9" fmla="*/ 16 h 17"/>
                <a:gd name="T10" fmla="*/ 13 w 25"/>
                <a:gd name="T11" fmla="*/ 0 h 17"/>
                <a:gd name="T12" fmla="*/ 0 w 25"/>
                <a:gd name="T13" fmla="*/ 7 h 17"/>
                <a:gd name="T14" fmla="*/ 0 w 25"/>
                <a:gd name="T15" fmla="*/ 7 h 17"/>
                <a:gd name="T16" fmla="*/ 0 w 25"/>
                <a:gd name="T17" fmla="*/ 7 h 17"/>
                <a:gd name="T18" fmla="*/ 0 w 25"/>
                <a:gd name="T19" fmla="*/ 8 h 17"/>
                <a:gd name="T20" fmla="*/ 13 w 25"/>
                <a:gd name="T21" fmla="*/ 17 h 17"/>
                <a:gd name="T22" fmla="*/ 25 w 25"/>
                <a:gd name="T23" fmla="*/ 8 h 17"/>
                <a:gd name="T24" fmla="*/ 13 w 25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7">
                  <a:moveTo>
                    <a:pt x="13" y="16"/>
                  </a:moveTo>
                  <a:cubicBezTo>
                    <a:pt x="6" y="16"/>
                    <a:pt x="1" y="13"/>
                    <a:pt x="1" y="8"/>
                  </a:cubicBezTo>
                  <a:cubicBezTo>
                    <a:pt x="1" y="4"/>
                    <a:pt x="6" y="1"/>
                    <a:pt x="13" y="1"/>
                  </a:cubicBezTo>
                  <a:cubicBezTo>
                    <a:pt x="19" y="1"/>
                    <a:pt x="25" y="4"/>
                    <a:pt x="25" y="8"/>
                  </a:cubicBezTo>
                  <a:cubicBezTo>
                    <a:pt x="25" y="13"/>
                    <a:pt x="19" y="16"/>
                    <a:pt x="13" y="16"/>
                  </a:cubicBezTo>
                  <a:moveTo>
                    <a:pt x="13" y="0"/>
                  </a:moveTo>
                  <a:cubicBezTo>
                    <a:pt x="7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6" y="17"/>
                    <a:pt x="13" y="17"/>
                  </a:cubicBezTo>
                  <a:cubicBezTo>
                    <a:pt x="20" y="17"/>
                    <a:pt x="25" y="13"/>
                    <a:pt x="25" y="8"/>
                  </a:cubicBezTo>
                  <a:cubicBezTo>
                    <a:pt x="25" y="4"/>
                    <a:pt x="20" y="0"/>
                    <a:pt x="13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2710"/>
            <p:cNvSpPr/>
            <p:nvPr/>
          </p:nvSpPr>
          <p:spPr bwMode="auto">
            <a:xfrm>
              <a:off x="4995862" y="36529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2711"/>
            <p:cNvSpPr/>
            <p:nvPr/>
          </p:nvSpPr>
          <p:spPr bwMode="auto">
            <a:xfrm>
              <a:off x="4777946" y="4707438"/>
              <a:ext cx="418280" cy="1013522"/>
            </a:xfrm>
            <a:custGeom>
              <a:avLst/>
              <a:gdLst>
                <a:gd name="T0" fmla="*/ 11 w 121"/>
                <a:gd name="T1" fmla="*/ 293 h 293"/>
                <a:gd name="T2" fmla="*/ 27 w 121"/>
                <a:gd name="T3" fmla="*/ 291 h 293"/>
                <a:gd name="T4" fmla="*/ 29 w 121"/>
                <a:gd name="T5" fmla="*/ 291 h 293"/>
                <a:gd name="T6" fmla="*/ 37 w 121"/>
                <a:gd name="T7" fmla="*/ 183 h 293"/>
                <a:gd name="T8" fmla="*/ 43 w 121"/>
                <a:gd name="T9" fmla="*/ 168 h 293"/>
                <a:gd name="T10" fmla="*/ 40 w 121"/>
                <a:gd name="T11" fmla="*/ 154 h 293"/>
                <a:gd name="T12" fmla="*/ 52 w 121"/>
                <a:gd name="T13" fmla="*/ 67 h 293"/>
                <a:gd name="T14" fmla="*/ 62 w 121"/>
                <a:gd name="T15" fmla="*/ 60 h 293"/>
                <a:gd name="T16" fmla="*/ 62 w 121"/>
                <a:gd name="T17" fmla="*/ 60 h 293"/>
                <a:gd name="T18" fmla="*/ 63 w 121"/>
                <a:gd name="T19" fmla="*/ 60 h 293"/>
                <a:gd name="T20" fmla="*/ 67 w 121"/>
                <a:gd name="T21" fmla="*/ 67 h 293"/>
                <a:gd name="T22" fmla="*/ 80 w 121"/>
                <a:gd name="T23" fmla="*/ 289 h 293"/>
                <a:gd name="T24" fmla="*/ 97 w 121"/>
                <a:gd name="T25" fmla="*/ 287 h 293"/>
                <a:gd name="T26" fmla="*/ 112 w 121"/>
                <a:gd name="T27" fmla="*/ 289 h 293"/>
                <a:gd name="T28" fmla="*/ 121 w 121"/>
                <a:gd name="T29" fmla="*/ 3 h 293"/>
                <a:gd name="T30" fmla="*/ 0 w 121"/>
                <a:gd name="T31" fmla="*/ 0 h 293"/>
                <a:gd name="T32" fmla="*/ 11 w 121"/>
                <a:gd name="T33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93">
                  <a:moveTo>
                    <a:pt x="11" y="293"/>
                  </a:moveTo>
                  <a:cubicBezTo>
                    <a:pt x="11" y="293"/>
                    <a:pt x="21" y="291"/>
                    <a:pt x="27" y="291"/>
                  </a:cubicBezTo>
                  <a:cubicBezTo>
                    <a:pt x="28" y="291"/>
                    <a:pt x="28" y="291"/>
                    <a:pt x="29" y="291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6" y="60"/>
                    <a:pt x="67" y="67"/>
                    <a:pt x="67" y="6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0" y="289"/>
                    <a:pt x="90" y="287"/>
                    <a:pt x="97" y="287"/>
                  </a:cubicBezTo>
                  <a:cubicBezTo>
                    <a:pt x="104" y="287"/>
                    <a:pt x="112" y="289"/>
                    <a:pt x="112" y="289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293"/>
                  </a:lnTo>
                  <a:close/>
                </a:path>
              </a:pathLst>
            </a:custGeom>
            <a:solidFill>
              <a:srgbClr val="AF7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2712"/>
            <p:cNvSpPr/>
            <p:nvPr/>
          </p:nvSpPr>
          <p:spPr bwMode="auto">
            <a:xfrm>
              <a:off x="4777946" y="4151682"/>
              <a:ext cx="40951" cy="130163"/>
            </a:xfrm>
            <a:custGeom>
              <a:avLst/>
              <a:gdLst>
                <a:gd name="T0" fmla="*/ 8 w 12"/>
                <a:gd name="T1" fmla="*/ 8 h 38"/>
                <a:gd name="T2" fmla="*/ 8 w 12"/>
                <a:gd name="T3" fmla="*/ 3 h 38"/>
                <a:gd name="T4" fmla="*/ 6 w 12"/>
                <a:gd name="T5" fmla="*/ 7 h 38"/>
                <a:gd name="T6" fmla="*/ 3 w 12"/>
                <a:gd name="T7" fmla="*/ 0 h 38"/>
                <a:gd name="T8" fmla="*/ 5 w 12"/>
                <a:gd name="T9" fmla="*/ 10 h 38"/>
                <a:gd name="T10" fmla="*/ 0 w 12"/>
                <a:gd name="T11" fmla="*/ 36 h 38"/>
                <a:gd name="T12" fmla="*/ 5 w 12"/>
                <a:gd name="T13" fmla="*/ 38 h 38"/>
                <a:gd name="T14" fmla="*/ 8 w 12"/>
                <a:gd name="T15" fmla="*/ 12 h 38"/>
                <a:gd name="T16" fmla="*/ 12 w 12"/>
                <a:gd name="T17" fmla="*/ 2 h 38"/>
                <a:gd name="T18" fmla="*/ 8 w 12"/>
                <a:gd name="T1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8">
                  <a:moveTo>
                    <a:pt x="8" y="8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12" y="2"/>
                    <a:pt x="12" y="2"/>
                  </a:cubicBezTo>
                  <a:cubicBezTo>
                    <a:pt x="12" y="1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6D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2713"/>
            <p:cNvSpPr/>
            <p:nvPr/>
          </p:nvSpPr>
          <p:spPr bwMode="auto">
            <a:xfrm>
              <a:off x="5161126" y="4185321"/>
              <a:ext cx="52651" cy="544056"/>
            </a:xfrm>
            <a:custGeom>
              <a:avLst/>
              <a:gdLst>
                <a:gd name="T0" fmla="*/ 9 w 15"/>
                <a:gd name="T1" fmla="*/ 9 h 157"/>
                <a:gd name="T2" fmla="*/ 8 w 15"/>
                <a:gd name="T3" fmla="*/ 12 h 157"/>
                <a:gd name="T4" fmla="*/ 6 w 15"/>
                <a:gd name="T5" fmla="*/ 3 h 157"/>
                <a:gd name="T6" fmla="*/ 6 w 15"/>
                <a:gd name="T7" fmla="*/ 12 h 157"/>
                <a:gd name="T8" fmla="*/ 0 w 15"/>
                <a:gd name="T9" fmla="*/ 0 h 157"/>
                <a:gd name="T10" fmla="*/ 6 w 15"/>
                <a:gd name="T11" fmla="*/ 17 h 157"/>
                <a:gd name="T12" fmla="*/ 6 w 15"/>
                <a:gd name="T13" fmla="*/ 28 h 157"/>
                <a:gd name="T14" fmla="*/ 3 w 15"/>
                <a:gd name="T15" fmla="*/ 157 h 157"/>
                <a:gd name="T16" fmla="*/ 15 w 15"/>
                <a:gd name="T17" fmla="*/ 157 h 157"/>
                <a:gd name="T18" fmla="*/ 10 w 15"/>
                <a:gd name="T19" fmla="*/ 28 h 157"/>
                <a:gd name="T20" fmla="*/ 9 w 15"/>
                <a:gd name="T21" fmla="*/ 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7">
                  <a:moveTo>
                    <a:pt x="9" y="9"/>
                  </a:moveTo>
                  <a:cubicBezTo>
                    <a:pt x="9" y="9"/>
                    <a:pt x="8" y="12"/>
                    <a:pt x="8" y="12"/>
                  </a:cubicBezTo>
                  <a:cubicBezTo>
                    <a:pt x="8" y="12"/>
                    <a:pt x="6" y="4"/>
                    <a:pt x="6" y="3"/>
                  </a:cubicBezTo>
                  <a:cubicBezTo>
                    <a:pt x="6" y="2"/>
                    <a:pt x="6" y="12"/>
                    <a:pt x="6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9"/>
                    <a:pt x="9" y="9"/>
                  </a:cubicBezTo>
                  <a:close/>
                </a:path>
              </a:pathLst>
            </a:custGeom>
            <a:solidFill>
              <a:srgbClr val="6D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2714"/>
            <p:cNvSpPr/>
            <p:nvPr/>
          </p:nvSpPr>
          <p:spPr bwMode="auto">
            <a:xfrm>
              <a:off x="4777946" y="4711826"/>
              <a:ext cx="418280" cy="995972"/>
            </a:xfrm>
            <a:custGeom>
              <a:avLst/>
              <a:gdLst>
                <a:gd name="T0" fmla="*/ 0 w 286"/>
                <a:gd name="T1" fmla="*/ 4 h 681"/>
                <a:gd name="T2" fmla="*/ 253 w 286"/>
                <a:gd name="T3" fmla="*/ 30 h 681"/>
                <a:gd name="T4" fmla="*/ 258 w 286"/>
                <a:gd name="T5" fmla="*/ 385 h 681"/>
                <a:gd name="T6" fmla="*/ 262 w 286"/>
                <a:gd name="T7" fmla="*/ 416 h 681"/>
                <a:gd name="T8" fmla="*/ 250 w 286"/>
                <a:gd name="T9" fmla="*/ 447 h 681"/>
                <a:gd name="T10" fmla="*/ 243 w 286"/>
                <a:gd name="T11" fmla="*/ 679 h 681"/>
                <a:gd name="T12" fmla="*/ 265 w 286"/>
                <a:gd name="T13" fmla="*/ 681 h 681"/>
                <a:gd name="T14" fmla="*/ 286 w 286"/>
                <a:gd name="T15" fmla="*/ 12 h 681"/>
                <a:gd name="T16" fmla="*/ 0 w 286"/>
                <a:gd name="T17" fmla="*/ 0 h 681"/>
                <a:gd name="T18" fmla="*/ 0 w 286"/>
                <a:gd name="T19" fmla="*/ 4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81">
                  <a:moveTo>
                    <a:pt x="0" y="4"/>
                  </a:moveTo>
                  <a:lnTo>
                    <a:pt x="253" y="30"/>
                  </a:lnTo>
                  <a:lnTo>
                    <a:pt x="258" y="385"/>
                  </a:lnTo>
                  <a:lnTo>
                    <a:pt x="262" y="416"/>
                  </a:lnTo>
                  <a:lnTo>
                    <a:pt x="250" y="447"/>
                  </a:lnTo>
                  <a:lnTo>
                    <a:pt x="243" y="679"/>
                  </a:lnTo>
                  <a:lnTo>
                    <a:pt x="265" y="681"/>
                  </a:lnTo>
                  <a:lnTo>
                    <a:pt x="286" y="12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E5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2715"/>
            <p:cNvSpPr/>
            <p:nvPr/>
          </p:nvSpPr>
          <p:spPr bwMode="auto">
            <a:xfrm>
              <a:off x="4877398" y="4915115"/>
              <a:ext cx="114076" cy="816084"/>
            </a:xfrm>
            <a:custGeom>
              <a:avLst/>
              <a:gdLst>
                <a:gd name="T0" fmla="*/ 11 w 33"/>
                <a:gd name="T1" fmla="*/ 94 h 236"/>
                <a:gd name="T2" fmla="*/ 14 w 33"/>
                <a:gd name="T3" fmla="*/ 108 h 236"/>
                <a:gd name="T4" fmla="*/ 8 w 33"/>
                <a:gd name="T5" fmla="*/ 123 h 236"/>
                <a:gd name="T6" fmla="*/ 0 w 33"/>
                <a:gd name="T7" fmla="*/ 231 h 236"/>
                <a:gd name="T8" fmla="*/ 17 w 33"/>
                <a:gd name="T9" fmla="*/ 236 h 236"/>
                <a:gd name="T10" fmla="*/ 29 w 33"/>
                <a:gd name="T11" fmla="*/ 6 h 236"/>
                <a:gd name="T12" fmla="*/ 33 w 33"/>
                <a:gd name="T13" fmla="*/ 0 h 236"/>
                <a:gd name="T14" fmla="*/ 33 w 33"/>
                <a:gd name="T15" fmla="*/ 0 h 236"/>
                <a:gd name="T16" fmla="*/ 23 w 33"/>
                <a:gd name="T17" fmla="*/ 7 h 236"/>
                <a:gd name="T18" fmla="*/ 11 w 33"/>
                <a:gd name="T19" fmla="*/ 9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36">
                  <a:moveTo>
                    <a:pt x="11" y="94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6" y="232"/>
                    <a:pt x="17" y="236"/>
                    <a:pt x="17" y="23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1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3" y="7"/>
                    <a:pt x="23" y="7"/>
                    <a:pt x="23" y="7"/>
                  </a:cubicBezTo>
                  <a:lnTo>
                    <a:pt x="11" y="94"/>
                  </a:lnTo>
                  <a:close/>
                </a:path>
              </a:pathLst>
            </a:custGeom>
            <a:solidFill>
              <a:srgbClr val="8E5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2716"/>
            <p:cNvSpPr/>
            <p:nvPr/>
          </p:nvSpPr>
          <p:spPr bwMode="auto">
            <a:xfrm>
              <a:off x="6375013" y="5206156"/>
              <a:ext cx="7313" cy="10237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2717"/>
            <p:cNvSpPr/>
            <p:nvPr/>
          </p:nvSpPr>
          <p:spPr bwMode="auto">
            <a:xfrm>
              <a:off x="6296038" y="5269044"/>
              <a:ext cx="96526" cy="114076"/>
            </a:xfrm>
            <a:custGeom>
              <a:avLst/>
              <a:gdLst>
                <a:gd name="T0" fmla="*/ 25 w 28"/>
                <a:gd name="T1" fmla="*/ 4 h 33"/>
                <a:gd name="T2" fmla="*/ 24 w 28"/>
                <a:gd name="T3" fmla="*/ 4 h 33"/>
                <a:gd name="T4" fmla="*/ 25 w 28"/>
                <a:gd name="T5" fmla="*/ 9 h 33"/>
                <a:gd name="T6" fmla="*/ 26 w 28"/>
                <a:gd name="T7" fmla="*/ 10 h 33"/>
                <a:gd name="T8" fmla="*/ 25 w 28"/>
                <a:gd name="T9" fmla="*/ 12 h 33"/>
                <a:gd name="T10" fmla="*/ 14 w 28"/>
                <a:gd name="T11" fmla="*/ 20 h 33"/>
                <a:gd name="T12" fmla="*/ 5 w 28"/>
                <a:gd name="T13" fmla="*/ 10 h 33"/>
                <a:gd name="T14" fmla="*/ 3 w 28"/>
                <a:gd name="T15" fmla="*/ 11 h 33"/>
                <a:gd name="T16" fmla="*/ 2 w 28"/>
                <a:gd name="T17" fmla="*/ 9 h 33"/>
                <a:gd name="T18" fmla="*/ 4 w 28"/>
                <a:gd name="T19" fmla="*/ 7 h 33"/>
                <a:gd name="T20" fmla="*/ 4 w 28"/>
                <a:gd name="T21" fmla="*/ 1 h 33"/>
                <a:gd name="T22" fmla="*/ 3 w 28"/>
                <a:gd name="T23" fmla="*/ 0 h 33"/>
                <a:gd name="T24" fmla="*/ 0 w 28"/>
                <a:gd name="T25" fmla="*/ 18 h 33"/>
                <a:gd name="T26" fmla="*/ 17 w 28"/>
                <a:gd name="T27" fmla="*/ 33 h 33"/>
                <a:gd name="T28" fmla="*/ 28 w 28"/>
                <a:gd name="T29" fmla="*/ 17 h 33"/>
                <a:gd name="T30" fmla="*/ 25 w 28"/>
                <a:gd name="T31" fmla="*/ 1 h 33"/>
                <a:gd name="T32" fmla="*/ 25 w 28"/>
                <a:gd name="T3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3">
                  <a:moveTo>
                    <a:pt x="25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6"/>
                    <a:pt x="25" y="8"/>
                    <a:pt x="25" y="9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7" y="17"/>
                    <a:pt x="25" y="12"/>
                  </a:cubicBezTo>
                  <a:cubicBezTo>
                    <a:pt x="24" y="16"/>
                    <a:pt x="21" y="20"/>
                    <a:pt x="14" y="20"/>
                  </a:cubicBezTo>
                  <a:cubicBezTo>
                    <a:pt x="8" y="20"/>
                    <a:pt x="6" y="15"/>
                    <a:pt x="5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5"/>
                    <a:pt x="4" y="3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2" y="33"/>
                    <a:pt x="17" y="33"/>
                  </a:cubicBezTo>
                  <a:cubicBezTo>
                    <a:pt x="22" y="33"/>
                    <a:pt x="28" y="17"/>
                    <a:pt x="28" y="17"/>
                  </a:cubicBezTo>
                  <a:cubicBezTo>
                    <a:pt x="25" y="1"/>
                    <a:pt x="25" y="1"/>
                    <a:pt x="25" y="1"/>
                  </a:cubicBezTo>
                  <a:lnTo>
                    <a:pt x="25" y="4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2718"/>
            <p:cNvSpPr/>
            <p:nvPr/>
          </p:nvSpPr>
          <p:spPr bwMode="auto">
            <a:xfrm>
              <a:off x="6372087" y="5223706"/>
              <a:ext cx="10237" cy="48263"/>
            </a:xfrm>
            <a:custGeom>
              <a:avLst/>
              <a:gdLst>
                <a:gd name="T0" fmla="*/ 2 w 3"/>
                <a:gd name="T1" fmla="*/ 0 h 14"/>
                <a:gd name="T2" fmla="*/ 1 w 3"/>
                <a:gd name="T3" fmla="*/ 1 h 14"/>
                <a:gd name="T4" fmla="*/ 0 w 3"/>
                <a:gd name="T5" fmla="*/ 7 h 14"/>
                <a:gd name="T6" fmla="*/ 2 w 3"/>
                <a:gd name="T7" fmla="*/ 14 h 14"/>
                <a:gd name="T8" fmla="*/ 3 w 3"/>
                <a:gd name="T9" fmla="*/ 14 h 14"/>
                <a:gd name="T10" fmla="*/ 1 w 3"/>
                <a:gd name="T11" fmla="*/ 7 h 14"/>
                <a:gd name="T12" fmla="*/ 2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5"/>
                    <a:pt x="0" y="7"/>
                    <a:pt x="0" y="7"/>
                  </a:cubicBezTo>
                  <a:cubicBezTo>
                    <a:pt x="0" y="8"/>
                    <a:pt x="1" y="10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2719"/>
            <p:cNvSpPr/>
            <p:nvPr/>
          </p:nvSpPr>
          <p:spPr bwMode="auto">
            <a:xfrm>
              <a:off x="6298962" y="5209081"/>
              <a:ext cx="14625" cy="59964"/>
            </a:xfrm>
            <a:custGeom>
              <a:avLst/>
              <a:gdLst>
                <a:gd name="T0" fmla="*/ 2 w 4"/>
                <a:gd name="T1" fmla="*/ 4 h 17"/>
                <a:gd name="T2" fmla="*/ 2 w 4"/>
                <a:gd name="T3" fmla="*/ 1 h 17"/>
                <a:gd name="T4" fmla="*/ 3 w 4"/>
                <a:gd name="T5" fmla="*/ 1 h 17"/>
                <a:gd name="T6" fmla="*/ 2 w 4"/>
                <a:gd name="T7" fmla="*/ 0 h 17"/>
                <a:gd name="T8" fmla="*/ 0 w 4"/>
                <a:gd name="T9" fmla="*/ 0 h 17"/>
                <a:gd name="T10" fmla="*/ 3 w 4"/>
                <a:gd name="T11" fmla="*/ 13 h 17"/>
                <a:gd name="T12" fmla="*/ 2 w 4"/>
                <a:gd name="T13" fmla="*/ 17 h 17"/>
                <a:gd name="T14" fmla="*/ 3 w 4"/>
                <a:gd name="T15" fmla="*/ 16 h 17"/>
                <a:gd name="T16" fmla="*/ 4 w 4"/>
                <a:gd name="T17" fmla="*/ 16 h 17"/>
                <a:gd name="T18" fmla="*/ 4 w 4"/>
                <a:gd name="T19" fmla="*/ 12 h 17"/>
                <a:gd name="T20" fmla="*/ 3 w 4"/>
                <a:gd name="T21" fmla="*/ 4 h 17"/>
                <a:gd name="T22" fmla="*/ 2 w 4"/>
                <a:gd name="T2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7">
                  <a:moveTo>
                    <a:pt x="2" y="4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9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2720"/>
            <p:cNvSpPr/>
            <p:nvPr/>
          </p:nvSpPr>
          <p:spPr bwMode="auto">
            <a:xfrm>
              <a:off x="6268249" y="4815664"/>
              <a:ext cx="117001" cy="393417"/>
            </a:xfrm>
            <a:custGeom>
              <a:avLst/>
              <a:gdLst>
                <a:gd name="T0" fmla="*/ 0 w 34"/>
                <a:gd name="T1" fmla="*/ 0 h 114"/>
                <a:gd name="T2" fmla="*/ 1 w 34"/>
                <a:gd name="T3" fmla="*/ 27 h 114"/>
                <a:gd name="T4" fmla="*/ 11 w 34"/>
                <a:gd name="T5" fmla="*/ 114 h 114"/>
                <a:gd name="T6" fmla="*/ 31 w 34"/>
                <a:gd name="T7" fmla="*/ 113 h 114"/>
                <a:gd name="T8" fmla="*/ 32 w 34"/>
                <a:gd name="T9" fmla="*/ 108 h 114"/>
                <a:gd name="T10" fmla="*/ 32 w 34"/>
                <a:gd name="T11" fmla="*/ 108 h 114"/>
                <a:gd name="T12" fmla="*/ 32 w 34"/>
                <a:gd name="T13" fmla="*/ 106 h 114"/>
                <a:gd name="T14" fmla="*/ 33 w 34"/>
                <a:gd name="T15" fmla="*/ 5 h 114"/>
                <a:gd name="T16" fmla="*/ 0 w 34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14">
                  <a:moveTo>
                    <a:pt x="0" y="0"/>
                  </a:moveTo>
                  <a:cubicBezTo>
                    <a:pt x="0" y="12"/>
                    <a:pt x="0" y="22"/>
                    <a:pt x="1" y="27"/>
                  </a:cubicBezTo>
                  <a:cubicBezTo>
                    <a:pt x="2" y="42"/>
                    <a:pt x="8" y="91"/>
                    <a:pt x="11" y="114"/>
                  </a:cubicBezTo>
                  <a:cubicBezTo>
                    <a:pt x="31" y="113"/>
                    <a:pt x="31" y="113"/>
                    <a:pt x="31" y="113"/>
                  </a:cubicBezTo>
                  <a:cubicBezTo>
                    <a:pt x="31" y="111"/>
                    <a:pt x="32" y="110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8"/>
                    <a:pt x="32" y="107"/>
                    <a:pt x="32" y="106"/>
                  </a:cubicBezTo>
                  <a:cubicBezTo>
                    <a:pt x="33" y="91"/>
                    <a:pt x="34" y="11"/>
                    <a:pt x="33" y="5"/>
                  </a:cubicBezTo>
                  <a:cubicBezTo>
                    <a:pt x="32" y="0"/>
                    <a:pt x="7" y="0"/>
                    <a:pt x="0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2721"/>
            <p:cNvSpPr/>
            <p:nvPr/>
          </p:nvSpPr>
          <p:spPr bwMode="auto">
            <a:xfrm>
              <a:off x="6309199" y="5223706"/>
              <a:ext cx="70201" cy="55575"/>
            </a:xfrm>
            <a:custGeom>
              <a:avLst/>
              <a:gdLst>
                <a:gd name="T0" fmla="*/ 19 w 20"/>
                <a:gd name="T1" fmla="*/ 1 h 16"/>
                <a:gd name="T2" fmla="*/ 10 w 20"/>
                <a:gd name="T3" fmla="*/ 3 h 16"/>
                <a:gd name="T4" fmla="*/ 0 w 20"/>
                <a:gd name="T5" fmla="*/ 0 h 16"/>
                <a:gd name="T6" fmla="*/ 1 w 20"/>
                <a:gd name="T7" fmla="*/ 8 h 16"/>
                <a:gd name="T8" fmla="*/ 1 w 20"/>
                <a:gd name="T9" fmla="*/ 12 h 16"/>
                <a:gd name="T10" fmla="*/ 11 w 20"/>
                <a:gd name="T11" fmla="*/ 16 h 16"/>
                <a:gd name="T12" fmla="*/ 20 w 20"/>
                <a:gd name="T13" fmla="*/ 14 h 16"/>
                <a:gd name="T14" fmla="*/ 18 w 20"/>
                <a:gd name="T15" fmla="*/ 7 h 16"/>
                <a:gd name="T16" fmla="*/ 19 w 20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19" y="1"/>
                  </a:moveTo>
                  <a:cubicBezTo>
                    <a:pt x="16" y="1"/>
                    <a:pt x="12" y="3"/>
                    <a:pt x="10" y="3"/>
                  </a:cubicBezTo>
                  <a:cubicBezTo>
                    <a:pt x="8" y="3"/>
                    <a:pt x="2" y="1"/>
                    <a:pt x="0" y="0"/>
                  </a:cubicBezTo>
                  <a:cubicBezTo>
                    <a:pt x="1" y="5"/>
                    <a:pt x="1" y="8"/>
                    <a:pt x="1" y="8"/>
                  </a:cubicBezTo>
                  <a:cubicBezTo>
                    <a:pt x="1" y="8"/>
                    <a:pt x="1" y="9"/>
                    <a:pt x="1" y="12"/>
                  </a:cubicBezTo>
                  <a:cubicBezTo>
                    <a:pt x="3" y="12"/>
                    <a:pt x="7" y="14"/>
                    <a:pt x="11" y="16"/>
                  </a:cubicBezTo>
                  <a:cubicBezTo>
                    <a:pt x="14" y="15"/>
                    <a:pt x="18" y="14"/>
                    <a:pt x="20" y="14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8" y="7"/>
                    <a:pt x="18" y="5"/>
                    <a:pt x="19" y="1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2722"/>
            <p:cNvSpPr/>
            <p:nvPr/>
          </p:nvSpPr>
          <p:spPr bwMode="auto">
            <a:xfrm>
              <a:off x="6354537" y="5279282"/>
              <a:ext cx="27788" cy="20475"/>
            </a:xfrm>
            <a:custGeom>
              <a:avLst/>
              <a:gdLst>
                <a:gd name="T0" fmla="*/ 0 w 8"/>
                <a:gd name="T1" fmla="*/ 2 h 6"/>
                <a:gd name="T2" fmla="*/ 8 w 8"/>
                <a:gd name="T3" fmla="*/ 6 h 6"/>
                <a:gd name="T4" fmla="*/ 7 w 8"/>
                <a:gd name="T5" fmla="*/ 1 h 6"/>
                <a:gd name="T6" fmla="*/ 0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4" y="4"/>
                    <a:pt x="7" y="6"/>
                    <a:pt x="8" y="6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6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2723"/>
            <p:cNvSpPr/>
            <p:nvPr/>
          </p:nvSpPr>
          <p:spPr bwMode="auto">
            <a:xfrm>
              <a:off x="6313588" y="5285132"/>
              <a:ext cx="68738" cy="52651"/>
            </a:xfrm>
            <a:custGeom>
              <a:avLst/>
              <a:gdLst>
                <a:gd name="T0" fmla="*/ 11 w 20"/>
                <a:gd name="T1" fmla="*/ 0 h 15"/>
                <a:gd name="T2" fmla="*/ 0 w 20"/>
                <a:gd name="T3" fmla="*/ 5 h 15"/>
                <a:gd name="T4" fmla="*/ 9 w 20"/>
                <a:gd name="T5" fmla="*/ 15 h 15"/>
                <a:gd name="T6" fmla="*/ 20 w 20"/>
                <a:gd name="T7" fmla="*/ 7 h 15"/>
                <a:gd name="T8" fmla="*/ 20 w 20"/>
                <a:gd name="T9" fmla="*/ 7 h 15"/>
                <a:gd name="T10" fmla="*/ 11 w 2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11" y="0"/>
                  </a:moveTo>
                  <a:cubicBezTo>
                    <a:pt x="7" y="2"/>
                    <a:pt x="2" y="4"/>
                    <a:pt x="0" y="5"/>
                  </a:cubicBezTo>
                  <a:cubicBezTo>
                    <a:pt x="1" y="10"/>
                    <a:pt x="3" y="15"/>
                    <a:pt x="9" y="15"/>
                  </a:cubicBezTo>
                  <a:cubicBezTo>
                    <a:pt x="16" y="15"/>
                    <a:pt x="19" y="11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4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2724"/>
            <p:cNvSpPr/>
            <p:nvPr/>
          </p:nvSpPr>
          <p:spPr bwMode="auto">
            <a:xfrm>
              <a:off x="6309199" y="5271969"/>
              <a:ext cx="32175" cy="2047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3 h 6"/>
                <a:gd name="T4" fmla="*/ 0 w 9"/>
                <a:gd name="T5" fmla="*/ 0 h 6"/>
                <a:gd name="T6" fmla="*/ 0 w 9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5"/>
                    <a:pt x="6" y="4"/>
                    <a:pt x="9" y="3"/>
                  </a:cubicBezTo>
                  <a:cubicBezTo>
                    <a:pt x="5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2725"/>
            <p:cNvSpPr/>
            <p:nvPr/>
          </p:nvSpPr>
          <p:spPr bwMode="auto">
            <a:xfrm>
              <a:off x="6306275" y="5206156"/>
              <a:ext cx="68738" cy="17550"/>
            </a:xfrm>
            <a:custGeom>
              <a:avLst/>
              <a:gdLst>
                <a:gd name="T0" fmla="*/ 1 w 20"/>
                <a:gd name="T1" fmla="*/ 2 h 5"/>
                <a:gd name="T2" fmla="*/ 11 w 20"/>
                <a:gd name="T3" fmla="*/ 5 h 5"/>
                <a:gd name="T4" fmla="*/ 20 w 20"/>
                <a:gd name="T5" fmla="*/ 3 h 5"/>
                <a:gd name="T6" fmla="*/ 20 w 20"/>
                <a:gd name="T7" fmla="*/ 0 h 5"/>
                <a:gd name="T8" fmla="*/ 0 w 20"/>
                <a:gd name="T9" fmla="*/ 1 h 5"/>
                <a:gd name="T10" fmla="*/ 1 w 20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5">
                  <a:moveTo>
                    <a:pt x="1" y="2"/>
                  </a:moveTo>
                  <a:cubicBezTo>
                    <a:pt x="2" y="3"/>
                    <a:pt x="8" y="5"/>
                    <a:pt x="11" y="5"/>
                  </a:cubicBezTo>
                  <a:cubicBezTo>
                    <a:pt x="13" y="5"/>
                    <a:pt x="17" y="4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Rectangle 2726"/>
            <p:cNvSpPr>
              <a:spLocks noChangeArrowheads="1"/>
            </p:cNvSpPr>
            <p:nvPr/>
          </p:nvSpPr>
          <p:spPr bwMode="auto">
            <a:xfrm>
              <a:off x="6306275" y="5269044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2727"/>
            <p:cNvSpPr/>
            <p:nvPr/>
          </p:nvSpPr>
          <p:spPr bwMode="auto">
            <a:xfrm>
              <a:off x="6382326" y="5299756"/>
              <a:ext cx="7313" cy="27788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3 h 8"/>
                <a:gd name="T4" fmla="*/ 1 w 2"/>
                <a:gd name="T5" fmla="*/ 1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8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2728"/>
            <p:cNvSpPr/>
            <p:nvPr/>
          </p:nvSpPr>
          <p:spPr bwMode="auto">
            <a:xfrm>
              <a:off x="6306275" y="5264656"/>
              <a:ext cx="7313" cy="731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2729"/>
            <p:cNvSpPr/>
            <p:nvPr/>
          </p:nvSpPr>
          <p:spPr bwMode="auto">
            <a:xfrm>
              <a:off x="6351613" y="5285132"/>
              <a:ext cx="30713" cy="24863"/>
            </a:xfrm>
            <a:custGeom>
              <a:avLst/>
              <a:gdLst>
                <a:gd name="T0" fmla="*/ 0 w 9"/>
                <a:gd name="T1" fmla="*/ 0 h 7"/>
                <a:gd name="T2" fmla="*/ 9 w 9"/>
                <a:gd name="T3" fmla="*/ 7 h 7"/>
                <a:gd name="T4" fmla="*/ 9 w 9"/>
                <a:gd name="T5" fmla="*/ 7 h 7"/>
                <a:gd name="T6" fmla="*/ 9 w 9"/>
                <a:gd name="T7" fmla="*/ 4 h 7"/>
                <a:gd name="T8" fmla="*/ 1 w 9"/>
                <a:gd name="T9" fmla="*/ 0 h 7"/>
                <a:gd name="T10" fmla="*/ 0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4" y="2"/>
                    <a:pt x="8" y="4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8" y="4"/>
                    <a:pt x="5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2730"/>
            <p:cNvSpPr/>
            <p:nvPr/>
          </p:nvSpPr>
          <p:spPr bwMode="auto">
            <a:xfrm>
              <a:off x="6309199" y="5264656"/>
              <a:ext cx="38025" cy="17550"/>
            </a:xfrm>
            <a:custGeom>
              <a:avLst/>
              <a:gdLst>
                <a:gd name="T0" fmla="*/ 0 w 11"/>
                <a:gd name="T1" fmla="*/ 2 h 5"/>
                <a:gd name="T2" fmla="*/ 9 w 11"/>
                <a:gd name="T3" fmla="*/ 5 h 5"/>
                <a:gd name="T4" fmla="*/ 11 w 11"/>
                <a:gd name="T5" fmla="*/ 4 h 5"/>
                <a:gd name="T6" fmla="*/ 1 w 11"/>
                <a:gd name="T7" fmla="*/ 0 h 5"/>
                <a:gd name="T8" fmla="*/ 0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2" y="2"/>
                    <a:pt x="5" y="3"/>
                    <a:pt x="9" y="5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7" y="2"/>
                    <a:pt x="3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Rectangle 2731"/>
            <p:cNvSpPr>
              <a:spLocks noChangeArrowheads="1"/>
            </p:cNvSpPr>
            <p:nvPr/>
          </p:nvSpPr>
          <p:spPr bwMode="auto">
            <a:xfrm>
              <a:off x="6382326" y="5271969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2732"/>
            <p:cNvSpPr/>
            <p:nvPr/>
          </p:nvSpPr>
          <p:spPr bwMode="auto">
            <a:xfrm>
              <a:off x="6301888" y="5292445"/>
              <a:ext cx="11700" cy="14625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4 h 4"/>
                <a:gd name="T4" fmla="*/ 3 w 3"/>
                <a:gd name="T5" fmla="*/ 3 h 4"/>
                <a:gd name="T6" fmla="*/ 2 w 3"/>
                <a:gd name="T7" fmla="*/ 0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2733"/>
            <p:cNvSpPr/>
            <p:nvPr/>
          </p:nvSpPr>
          <p:spPr bwMode="auto">
            <a:xfrm>
              <a:off x="6379400" y="5271969"/>
              <a:ext cx="2924" cy="1023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1 w 1"/>
                <a:gd name="T9" fmla="*/ 0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2734"/>
            <p:cNvSpPr/>
            <p:nvPr/>
          </p:nvSpPr>
          <p:spPr bwMode="auto">
            <a:xfrm>
              <a:off x="6309199" y="5282206"/>
              <a:ext cx="42413" cy="20475"/>
            </a:xfrm>
            <a:custGeom>
              <a:avLst/>
              <a:gdLst>
                <a:gd name="T0" fmla="*/ 0 w 12"/>
                <a:gd name="T1" fmla="*/ 3 h 6"/>
                <a:gd name="T2" fmla="*/ 1 w 12"/>
                <a:gd name="T3" fmla="*/ 6 h 6"/>
                <a:gd name="T4" fmla="*/ 12 w 12"/>
                <a:gd name="T5" fmla="*/ 1 h 6"/>
                <a:gd name="T6" fmla="*/ 9 w 12"/>
                <a:gd name="T7" fmla="*/ 0 h 6"/>
                <a:gd name="T8" fmla="*/ 0 w 12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1" y="4"/>
                    <a:pt x="1" y="5"/>
                    <a:pt x="1" y="6"/>
                  </a:cubicBezTo>
                  <a:cubicBezTo>
                    <a:pt x="3" y="5"/>
                    <a:pt x="8" y="3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2735"/>
            <p:cNvSpPr/>
            <p:nvPr/>
          </p:nvSpPr>
          <p:spPr bwMode="auto">
            <a:xfrm>
              <a:off x="6347225" y="5271969"/>
              <a:ext cx="32175" cy="13163"/>
            </a:xfrm>
            <a:custGeom>
              <a:avLst/>
              <a:gdLst>
                <a:gd name="T0" fmla="*/ 0 w 9"/>
                <a:gd name="T1" fmla="*/ 2 h 4"/>
                <a:gd name="T2" fmla="*/ 2 w 9"/>
                <a:gd name="T3" fmla="*/ 4 h 4"/>
                <a:gd name="T4" fmla="*/ 9 w 9"/>
                <a:gd name="T5" fmla="*/ 3 h 4"/>
                <a:gd name="T6" fmla="*/ 9 w 9"/>
                <a:gd name="T7" fmla="*/ 0 h 4"/>
                <a:gd name="T8" fmla="*/ 0 w 9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1" y="3"/>
                    <a:pt x="2" y="4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7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2736"/>
            <p:cNvSpPr/>
            <p:nvPr/>
          </p:nvSpPr>
          <p:spPr bwMode="auto">
            <a:xfrm>
              <a:off x="6341375" y="5279282"/>
              <a:ext cx="13163" cy="5850"/>
            </a:xfrm>
            <a:custGeom>
              <a:avLst/>
              <a:gdLst>
                <a:gd name="T0" fmla="*/ 0 w 4"/>
                <a:gd name="T1" fmla="*/ 1 h 2"/>
                <a:gd name="T2" fmla="*/ 3 w 4"/>
                <a:gd name="T3" fmla="*/ 2 h 2"/>
                <a:gd name="T4" fmla="*/ 4 w 4"/>
                <a:gd name="T5" fmla="*/ 2 h 2"/>
                <a:gd name="T6" fmla="*/ 2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2737"/>
            <p:cNvSpPr/>
            <p:nvPr/>
          </p:nvSpPr>
          <p:spPr bwMode="auto">
            <a:xfrm>
              <a:off x="6379400" y="5216394"/>
              <a:ext cx="2924" cy="73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2738"/>
            <p:cNvSpPr/>
            <p:nvPr/>
          </p:nvSpPr>
          <p:spPr bwMode="auto">
            <a:xfrm>
              <a:off x="6306275" y="5213468"/>
              <a:ext cx="2924" cy="1023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2739"/>
            <p:cNvSpPr/>
            <p:nvPr/>
          </p:nvSpPr>
          <p:spPr bwMode="auto">
            <a:xfrm>
              <a:off x="6375013" y="5216394"/>
              <a:ext cx="7313" cy="10237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2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2740"/>
            <p:cNvSpPr/>
            <p:nvPr/>
          </p:nvSpPr>
          <p:spPr bwMode="auto">
            <a:xfrm>
              <a:off x="6309199" y="5213468"/>
              <a:ext cx="65814" cy="20475"/>
            </a:xfrm>
            <a:custGeom>
              <a:avLst/>
              <a:gdLst>
                <a:gd name="T0" fmla="*/ 0 w 19"/>
                <a:gd name="T1" fmla="*/ 0 h 6"/>
                <a:gd name="T2" fmla="*/ 0 w 19"/>
                <a:gd name="T3" fmla="*/ 3 h 6"/>
                <a:gd name="T4" fmla="*/ 10 w 19"/>
                <a:gd name="T5" fmla="*/ 6 h 6"/>
                <a:gd name="T6" fmla="*/ 19 w 19"/>
                <a:gd name="T7" fmla="*/ 4 h 6"/>
                <a:gd name="T8" fmla="*/ 19 w 19"/>
                <a:gd name="T9" fmla="*/ 1 h 6"/>
                <a:gd name="T10" fmla="*/ 10 w 19"/>
                <a:gd name="T11" fmla="*/ 3 h 6"/>
                <a:gd name="T12" fmla="*/ 0 w 1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8" y="6"/>
                    <a:pt x="10" y="6"/>
                  </a:cubicBezTo>
                  <a:cubicBezTo>
                    <a:pt x="12" y="6"/>
                    <a:pt x="16" y="4"/>
                    <a:pt x="19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6" y="2"/>
                    <a:pt x="12" y="3"/>
                    <a:pt x="10" y="3"/>
                  </a:cubicBezTo>
                  <a:cubicBezTo>
                    <a:pt x="7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Rectangle 2741"/>
            <p:cNvSpPr>
              <a:spLocks noChangeArrowheads="1"/>
            </p:cNvSpPr>
            <p:nvPr/>
          </p:nvSpPr>
          <p:spPr bwMode="auto">
            <a:xfrm>
              <a:off x="6375013" y="5188606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2742"/>
            <p:cNvSpPr/>
            <p:nvPr/>
          </p:nvSpPr>
          <p:spPr bwMode="auto">
            <a:xfrm>
              <a:off x="6268249" y="4684038"/>
              <a:ext cx="134552" cy="497255"/>
            </a:xfrm>
            <a:custGeom>
              <a:avLst/>
              <a:gdLst>
                <a:gd name="T0" fmla="*/ 0 w 39"/>
                <a:gd name="T1" fmla="*/ 38 h 144"/>
                <a:gd name="T2" fmla="*/ 33 w 39"/>
                <a:gd name="T3" fmla="*/ 43 h 144"/>
                <a:gd name="T4" fmla="*/ 32 w 39"/>
                <a:gd name="T5" fmla="*/ 144 h 144"/>
                <a:gd name="T6" fmla="*/ 38 w 39"/>
                <a:gd name="T7" fmla="*/ 61 h 144"/>
                <a:gd name="T8" fmla="*/ 39 w 39"/>
                <a:gd name="T9" fmla="*/ 10 h 144"/>
                <a:gd name="T10" fmla="*/ 0 w 39"/>
                <a:gd name="T11" fmla="*/ 0 h 144"/>
                <a:gd name="T12" fmla="*/ 0 w 39"/>
                <a:gd name="T13" fmla="*/ 3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44">
                  <a:moveTo>
                    <a:pt x="0" y="38"/>
                  </a:moveTo>
                  <a:cubicBezTo>
                    <a:pt x="7" y="38"/>
                    <a:pt x="32" y="38"/>
                    <a:pt x="33" y="43"/>
                  </a:cubicBezTo>
                  <a:cubicBezTo>
                    <a:pt x="34" y="49"/>
                    <a:pt x="33" y="129"/>
                    <a:pt x="32" y="144"/>
                  </a:cubicBezTo>
                  <a:cubicBezTo>
                    <a:pt x="34" y="120"/>
                    <a:pt x="37" y="78"/>
                    <a:pt x="38" y="61"/>
                  </a:cubicBezTo>
                  <a:cubicBezTo>
                    <a:pt x="39" y="50"/>
                    <a:pt x="39" y="30"/>
                    <a:pt x="39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26"/>
                    <a:pt x="0" y="38"/>
                  </a:cubicBez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2743"/>
            <p:cNvSpPr/>
            <p:nvPr/>
          </p:nvSpPr>
          <p:spPr bwMode="auto">
            <a:xfrm>
              <a:off x="6063497" y="5269044"/>
              <a:ext cx="97988" cy="114076"/>
            </a:xfrm>
            <a:custGeom>
              <a:avLst/>
              <a:gdLst>
                <a:gd name="T0" fmla="*/ 24 w 28"/>
                <a:gd name="T1" fmla="*/ 1 h 33"/>
                <a:gd name="T2" fmla="*/ 24 w 28"/>
                <a:gd name="T3" fmla="*/ 7 h 33"/>
                <a:gd name="T4" fmla="*/ 26 w 28"/>
                <a:gd name="T5" fmla="*/ 9 h 33"/>
                <a:gd name="T6" fmla="*/ 26 w 28"/>
                <a:gd name="T7" fmla="*/ 11 h 33"/>
                <a:gd name="T8" fmla="*/ 24 w 28"/>
                <a:gd name="T9" fmla="*/ 10 h 33"/>
                <a:gd name="T10" fmla="*/ 14 w 28"/>
                <a:gd name="T11" fmla="*/ 20 h 33"/>
                <a:gd name="T12" fmla="*/ 4 w 28"/>
                <a:gd name="T13" fmla="*/ 12 h 33"/>
                <a:gd name="T14" fmla="*/ 3 w 28"/>
                <a:gd name="T15" fmla="*/ 10 h 33"/>
                <a:gd name="T16" fmla="*/ 4 w 28"/>
                <a:gd name="T17" fmla="*/ 9 h 33"/>
                <a:gd name="T18" fmla="*/ 4 w 28"/>
                <a:gd name="T19" fmla="*/ 4 h 33"/>
                <a:gd name="T20" fmla="*/ 4 w 28"/>
                <a:gd name="T21" fmla="*/ 4 h 33"/>
                <a:gd name="T22" fmla="*/ 4 w 28"/>
                <a:gd name="T23" fmla="*/ 1 h 33"/>
                <a:gd name="T24" fmla="*/ 0 w 28"/>
                <a:gd name="T25" fmla="*/ 17 h 33"/>
                <a:gd name="T26" fmla="*/ 11 w 28"/>
                <a:gd name="T27" fmla="*/ 33 h 33"/>
                <a:gd name="T28" fmla="*/ 28 w 28"/>
                <a:gd name="T29" fmla="*/ 18 h 33"/>
                <a:gd name="T30" fmla="*/ 25 w 28"/>
                <a:gd name="T31" fmla="*/ 0 h 33"/>
                <a:gd name="T32" fmla="*/ 24 w 28"/>
                <a:gd name="T3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3">
                  <a:moveTo>
                    <a:pt x="24" y="1"/>
                  </a:moveTo>
                  <a:cubicBezTo>
                    <a:pt x="24" y="3"/>
                    <a:pt x="24" y="5"/>
                    <a:pt x="24" y="7"/>
                  </a:cubicBezTo>
                  <a:cubicBezTo>
                    <a:pt x="25" y="8"/>
                    <a:pt x="26" y="8"/>
                    <a:pt x="26" y="9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5" y="10"/>
                    <a:pt x="24" y="10"/>
                  </a:cubicBezTo>
                  <a:cubicBezTo>
                    <a:pt x="23" y="15"/>
                    <a:pt x="20" y="20"/>
                    <a:pt x="14" y="20"/>
                  </a:cubicBezTo>
                  <a:cubicBezTo>
                    <a:pt x="7" y="20"/>
                    <a:pt x="5" y="16"/>
                    <a:pt x="4" y="12"/>
                  </a:cubicBezTo>
                  <a:cubicBezTo>
                    <a:pt x="1" y="17"/>
                    <a:pt x="3" y="10"/>
                    <a:pt x="3" y="10"/>
                  </a:cubicBezTo>
                  <a:cubicBezTo>
                    <a:pt x="3" y="10"/>
                    <a:pt x="3" y="10"/>
                    <a:pt x="4" y="9"/>
                  </a:cubicBezTo>
                  <a:cubicBezTo>
                    <a:pt x="4" y="8"/>
                    <a:pt x="4" y="6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6" y="33"/>
                    <a:pt x="11" y="33"/>
                  </a:cubicBezTo>
                  <a:cubicBezTo>
                    <a:pt x="16" y="33"/>
                    <a:pt x="28" y="18"/>
                    <a:pt x="28" y="1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1"/>
                    <a:pt x="24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2744"/>
            <p:cNvSpPr/>
            <p:nvPr/>
          </p:nvSpPr>
          <p:spPr bwMode="auto">
            <a:xfrm>
              <a:off x="6078122" y="5223706"/>
              <a:ext cx="10237" cy="48263"/>
            </a:xfrm>
            <a:custGeom>
              <a:avLst/>
              <a:gdLst>
                <a:gd name="T0" fmla="*/ 0 w 3"/>
                <a:gd name="T1" fmla="*/ 0 h 14"/>
                <a:gd name="T2" fmla="*/ 1 w 3"/>
                <a:gd name="T3" fmla="*/ 7 h 14"/>
                <a:gd name="T4" fmla="*/ 0 w 3"/>
                <a:gd name="T5" fmla="*/ 14 h 14"/>
                <a:gd name="T6" fmla="*/ 1 w 3"/>
                <a:gd name="T7" fmla="*/ 14 h 14"/>
                <a:gd name="T8" fmla="*/ 3 w 3"/>
                <a:gd name="T9" fmla="*/ 7 h 14"/>
                <a:gd name="T10" fmla="*/ 2 w 3"/>
                <a:gd name="T11" fmla="*/ 1 h 14"/>
                <a:gd name="T12" fmla="*/ 0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0"/>
                    <a:pt x="2" y="8"/>
                    <a:pt x="3" y="7"/>
                  </a:cubicBezTo>
                  <a:cubicBezTo>
                    <a:pt x="3" y="7"/>
                    <a:pt x="2" y="5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2745"/>
            <p:cNvSpPr/>
            <p:nvPr/>
          </p:nvSpPr>
          <p:spPr bwMode="auto">
            <a:xfrm>
              <a:off x="6078122" y="5206156"/>
              <a:ext cx="7313" cy="1023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1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2"/>
                    <a:pt x="2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2746"/>
            <p:cNvSpPr/>
            <p:nvPr/>
          </p:nvSpPr>
          <p:spPr bwMode="auto">
            <a:xfrm>
              <a:off x="6143936" y="5209081"/>
              <a:ext cx="13163" cy="59964"/>
            </a:xfrm>
            <a:custGeom>
              <a:avLst/>
              <a:gdLst>
                <a:gd name="T0" fmla="*/ 2 w 4"/>
                <a:gd name="T1" fmla="*/ 0 h 17"/>
                <a:gd name="T2" fmla="*/ 2 w 4"/>
                <a:gd name="T3" fmla="*/ 1 h 17"/>
                <a:gd name="T4" fmla="*/ 2 w 4"/>
                <a:gd name="T5" fmla="*/ 1 h 17"/>
                <a:gd name="T6" fmla="*/ 2 w 4"/>
                <a:gd name="T7" fmla="*/ 4 h 17"/>
                <a:gd name="T8" fmla="*/ 1 w 4"/>
                <a:gd name="T9" fmla="*/ 4 h 17"/>
                <a:gd name="T10" fmla="*/ 0 w 4"/>
                <a:gd name="T11" fmla="*/ 12 h 17"/>
                <a:gd name="T12" fmla="*/ 1 w 4"/>
                <a:gd name="T13" fmla="*/ 16 h 17"/>
                <a:gd name="T14" fmla="*/ 2 w 4"/>
                <a:gd name="T15" fmla="*/ 16 h 17"/>
                <a:gd name="T16" fmla="*/ 2 w 4"/>
                <a:gd name="T17" fmla="*/ 17 h 17"/>
                <a:gd name="T18" fmla="*/ 2 w 4"/>
                <a:gd name="T19" fmla="*/ 13 h 17"/>
                <a:gd name="T20" fmla="*/ 4 w 4"/>
                <a:gd name="T21" fmla="*/ 0 h 17"/>
                <a:gd name="T22" fmla="*/ 2 w 4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7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9"/>
                    <a:pt x="0" y="12"/>
                    <a:pt x="0" y="12"/>
                  </a:cubicBezTo>
                  <a:cubicBezTo>
                    <a:pt x="0" y="12"/>
                    <a:pt x="1" y="13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2747"/>
            <p:cNvSpPr/>
            <p:nvPr/>
          </p:nvSpPr>
          <p:spPr bwMode="auto">
            <a:xfrm>
              <a:off x="6057647" y="4808352"/>
              <a:ext cx="119926" cy="400730"/>
            </a:xfrm>
            <a:custGeom>
              <a:avLst/>
              <a:gdLst>
                <a:gd name="T0" fmla="*/ 0 w 35"/>
                <a:gd name="T1" fmla="*/ 3 h 116"/>
                <a:gd name="T2" fmla="*/ 1 w 35"/>
                <a:gd name="T3" fmla="*/ 25 h 116"/>
                <a:gd name="T4" fmla="*/ 7 w 35"/>
                <a:gd name="T5" fmla="*/ 115 h 116"/>
                <a:gd name="T6" fmla="*/ 27 w 35"/>
                <a:gd name="T7" fmla="*/ 116 h 116"/>
                <a:gd name="T8" fmla="*/ 29 w 35"/>
                <a:gd name="T9" fmla="*/ 100 h 116"/>
                <a:gd name="T10" fmla="*/ 33 w 35"/>
                <a:gd name="T11" fmla="*/ 6 h 116"/>
                <a:gd name="T12" fmla="*/ 0 w 35"/>
                <a:gd name="T13" fmla="*/ 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6">
                  <a:moveTo>
                    <a:pt x="0" y="3"/>
                  </a:moveTo>
                  <a:cubicBezTo>
                    <a:pt x="0" y="12"/>
                    <a:pt x="0" y="20"/>
                    <a:pt x="1" y="25"/>
                  </a:cubicBezTo>
                  <a:cubicBezTo>
                    <a:pt x="1" y="44"/>
                    <a:pt x="5" y="92"/>
                    <a:pt x="7" y="115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8" y="111"/>
                    <a:pt x="28" y="106"/>
                    <a:pt x="29" y="100"/>
                  </a:cubicBezTo>
                  <a:cubicBezTo>
                    <a:pt x="29" y="100"/>
                    <a:pt x="35" y="13"/>
                    <a:pt x="33" y="6"/>
                  </a:cubicBezTo>
                  <a:cubicBezTo>
                    <a:pt x="32" y="0"/>
                    <a:pt x="6" y="3"/>
                    <a:pt x="0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2748"/>
            <p:cNvSpPr/>
            <p:nvPr/>
          </p:nvSpPr>
          <p:spPr bwMode="auto">
            <a:xfrm>
              <a:off x="6078122" y="5285132"/>
              <a:ext cx="68738" cy="52651"/>
            </a:xfrm>
            <a:custGeom>
              <a:avLst/>
              <a:gdLst>
                <a:gd name="T0" fmla="*/ 0 w 20"/>
                <a:gd name="T1" fmla="*/ 7 h 15"/>
                <a:gd name="T2" fmla="*/ 0 w 20"/>
                <a:gd name="T3" fmla="*/ 7 h 15"/>
                <a:gd name="T4" fmla="*/ 10 w 20"/>
                <a:gd name="T5" fmla="*/ 15 h 15"/>
                <a:gd name="T6" fmla="*/ 20 w 20"/>
                <a:gd name="T7" fmla="*/ 5 h 15"/>
                <a:gd name="T8" fmla="*/ 8 w 20"/>
                <a:gd name="T9" fmla="*/ 0 h 15"/>
                <a:gd name="T10" fmla="*/ 0 w 20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11"/>
                    <a:pt x="3" y="15"/>
                    <a:pt x="10" y="15"/>
                  </a:cubicBezTo>
                  <a:cubicBezTo>
                    <a:pt x="16" y="15"/>
                    <a:pt x="19" y="10"/>
                    <a:pt x="20" y="5"/>
                  </a:cubicBezTo>
                  <a:cubicBezTo>
                    <a:pt x="17" y="4"/>
                    <a:pt x="13" y="2"/>
                    <a:pt x="8" y="0"/>
                  </a:cubicBezTo>
                  <a:cubicBezTo>
                    <a:pt x="5" y="2"/>
                    <a:pt x="1" y="4"/>
                    <a:pt x="0" y="7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2749"/>
            <p:cNvSpPr/>
            <p:nvPr/>
          </p:nvSpPr>
          <p:spPr bwMode="auto">
            <a:xfrm>
              <a:off x="6119073" y="5271969"/>
              <a:ext cx="27788" cy="20475"/>
            </a:xfrm>
            <a:custGeom>
              <a:avLst/>
              <a:gdLst>
                <a:gd name="T0" fmla="*/ 0 w 8"/>
                <a:gd name="T1" fmla="*/ 3 h 6"/>
                <a:gd name="T2" fmla="*/ 8 w 8"/>
                <a:gd name="T3" fmla="*/ 6 h 6"/>
                <a:gd name="T4" fmla="*/ 8 w 8"/>
                <a:gd name="T5" fmla="*/ 0 h 6"/>
                <a:gd name="T6" fmla="*/ 0 w 8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3" y="4"/>
                    <a:pt x="6" y="5"/>
                    <a:pt x="8" y="6"/>
                  </a:cubicBezTo>
                  <a:cubicBezTo>
                    <a:pt x="8" y="4"/>
                    <a:pt x="8" y="2"/>
                    <a:pt x="8" y="0"/>
                  </a:cubicBezTo>
                  <a:cubicBezTo>
                    <a:pt x="6" y="0"/>
                    <a:pt x="3" y="1"/>
                    <a:pt x="0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2750"/>
            <p:cNvSpPr/>
            <p:nvPr/>
          </p:nvSpPr>
          <p:spPr bwMode="auto">
            <a:xfrm>
              <a:off x="6081048" y="5206156"/>
              <a:ext cx="68738" cy="17550"/>
            </a:xfrm>
            <a:custGeom>
              <a:avLst/>
              <a:gdLst>
                <a:gd name="T0" fmla="*/ 1 w 20"/>
                <a:gd name="T1" fmla="*/ 3 h 5"/>
                <a:gd name="T2" fmla="*/ 9 w 20"/>
                <a:gd name="T3" fmla="*/ 5 h 5"/>
                <a:gd name="T4" fmla="*/ 20 w 20"/>
                <a:gd name="T5" fmla="*/ 2 h 5"/>
                <a:gd name="T6" fmla="*/ 20 w 20"/>
                <a:gd name="T7" fmla="*/ 1 h 5"/>
                <a:gd name="T8" fmla="*/ 0 w 20"/>
                <a:gd name="T9" fmla="*/ 0 h 5"/>
                <a:gd name="T10" fmla="*/ 1 w 20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5">
                  <a:moveTo>
                    <a:pt x="1" y="3"/>
                  </a:moveTo>
                  <a:cubicBezTo>
                    <a:pt x="3" y="4"/>
                    <a:pt x="7" y="5"/>
                    <a:pt x="9" y="5"/>
                  </a:cubicBezTo>
                  <a:cubicBezTo>
                    <a:pt x="13" y="5"/>
                    <a:pt x="19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2751"/>
            <p:cNvSpPr/>
            <p:nvPr/>
          </p:nvSpPr>
          <p:spPr bwMode="auto">
            <a:xfrm>
              <a:off x="6081048" y="5223706"/>
              <a:ext cx="65814" cy="55575"/>
            </a:xfrm>
            <a:custGeom>
              <a:avLst/>
              <a:gdLst>
                <a:gd name="T0" fmla="*/ 9 w 19"/>
                <a:gd name="T1" fmla="*/ 3 h 16"/>
                <a:gd name="T2" fmla="*/ 1 w 19"/>
                <a:gd name="T3" fmla="*/ 1 h 16"/>
                <a:gd name="T4" fmla="*/ 2 w 19"/>
                <a:gd name="T5" fmla="*/ 7 h 16"/>
                <a:gd name="T6" fmla="*/ 0 w 19"/>
                <a:gd name="T7" fmla="*/ 14 h 16"/>
                <a:gd name="T8" fmla="*/ 9 w 19"/>
                <a:gd name="T9" fmla="*/ 16 h 16"/>
                <a:gd name="T10" fmla="*/ 19 w 19"/>
                <a:gd name="T11" fmla="*/ 12 h 16"/>
                <a:gd name="T12" fmla="*/ 18 w 19"/>
                <a:gd name="T13" fmla="*/ 8 h 16"/>
                <a:gd name="T14" fmla="*/ 19 w 19"/>
                <a:gd name="T15" fmla="*/ 0 h 16"/>
                <a:gd name="T16" fmla="*/ 9 w 19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6">
                  <a:moveTo>
                    <a:pt x="9" y="3"/>
                  </a:moveTo>
                  <a:cubicBezTo>
                    <a:pt x="8" y="3"/>
                    <a:pt x="4" y="2"/>
                    <a:pt x="1" y="1"/>
                  </a:cubicBezTo>
                  <a:cubicBezTo>
                    <a:pt x="1" y="5"/>
                    <a:pt x="2" y="7"/>
                    <a:pt x="2" y="7"/>
                  </a:cubicBezTo>
                  <a:cubicBezTo>
                    <a:pt x="1" y="8"/>
                    <a:pt x="0" y="10"/>
                    <a:pt x="0" y="14"/>
                  </a:cubicBezTo>
                  <a:cubicBezTo>
                    <a:pt x="1" y="14"/>
                    <a:pt x="5" y="15"/>
                    <a:pt x="9" y="16"/>
                  </a:cubicBezTo>
                  <a:cubicBezTo>
                    <a:pt x="13" y="14"/>
                    <a:pt x="17" y="12"/>
                    <a:pt x="19" y="12"/>
                  </a:cubicBezTo>
                  <a:cubicBezTo>
                    <a:pt x="19" y="9"/>
                    <a:pt x="18" y="8"/>
                    <a:pt x="18" y="8"/>
                  </a:cubicBezTo>
                  <a:cubicBezTo>
                    <a:pt x="18" y="8"/>
                    <a:pt x="19" y="5"/>
                    <a:pt x="19" y="0"/>
                  </a:cubicBezTo>
                  <a:cubicBezTo>
                    <a:pt x="17" y="1"/>
                    <a:pt x="11" y="3"/>
                    <a:pt x="9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2752"/>
            <p:cNvSpPr/>
            <p:nvPr/>
          </p:nvSpPr>
          <p:spPr bwMode="auto">
            <a:xfrm>
              <a:off x="6078122" y="5279282"/>
              <a:ext cx="23400" cy="20475"/>
            </a:xfrm>
            <a:custGeom>
              <a:avLst/>
              <a:gdLst>
                <a:gd name="T0" fmla="*/ 0 w 7"/>
                <a:gd name="T1" fmla="*/ 1 h 6"/>
                <a:gd name="T2" fmla="*/ 0 w 7"/>
                <a:gd name="T3" fmla="*/ 6 h 6"/>
                <a:gd name="T4" fmla="*/ 7 w 7"/>
                <a:gd name="T5" fmla="*/ 2 h 6"/>
                <a:gd name="T6" fmla="*/ 0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1"/>
                  </a:moveTo>
                  <a:cubicBezTo>
                    <a:pt x="0" y="3"/>
                    <a:pt x="0" y="5"/>
                    <a:pt x="0" y="6"/>
                  </a:cubicBezTo>
                  <a:cubicBezTo>
                    <a:pt x="1" y="6"/>
                    <a:pt x="4" y="4"/>
                    <a:pt x="7" y="2"/>
                  </a:cubicBezTo>
                  <a:cubicBezTo>
                    <a:pt x="4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Rectangle 2753"/>
            <p:cNvSpPr>
              <a:spLocks noChangeArrowheads="1"/>
            </p:cNvSpPr>
            <p:nvPr/>
          </p:nvSpPr>
          <p:spPr bwMode="auto">
            <a:xfrm>
              <a:off x="6149786" y="5269044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2754"/>
            <p:cNvSpPr/>
            <p:nvPr/>
          </p:nvSpPr>
          <p:spPr bwMode="auto">
            <a:xfrm>
              <a:off x="6067885" y="5299756"/>
              <a:ext cx="10237" cy="27788"/>
            </a:xfrm>
            <a:custGeom>
              <a:avLst/>
              <a:gdLst>
                <a:gd name="T0" fmla="*/ 2 w 3"/>
                <a:gd name="T1" fmla="*/ 1 h 8"/>
                <a:gd name="T2" fmla="*/ 3 w 3"/>
                <a:gd name="T3" fmla="*/ 3 h 8"/>
                <a:gd name="T4" fmla="*/ 3 w 3"/>
                <a:gd name="T5" fmla="*/ 0 h 8"/>
                <a:gd name="T6" fmla="*/ 2 w 3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2" y="1"/>
                  </a:moveTo>
                  <a:cubicBezTo>
                    <a:pt x="2" y="1"/>
                    <a:pt x="0" y="8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2755"/>
            <p:cNvSpPr/>
            <p:nvPr/>
          </p:nvSpPr>
          <p:spPr bwMode="auto">
            <a:xfrm>
              <a:off x="6146860" y="5264656"/>
              <a:ext cx="2924" cy="73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2756"/>
            <p:cNvSpPr/>
            <p:nvPr/>
          </p:nvSpPr>
          <p:spPr bwMode="auto">
            <a:xfrm>
              <a:off x="6078122" y="5285132"/>
              <a:ext cx="27788" cy="24863"/>
            </a:xfrm>
            <a:custGeom>
              <a:avLst/>
              <a:gdLst>
                <a:gd name="T0" fmla="*/ 0 w 8"/>
                <a:gd name="T1" fmla="*/ 4 h 7"/>
                <a:gd name="T2" fmla="*/ 0 w 8"/>
                <a:gd name="T3" fmla="*/ 7 h 7"/>
                <a:gd name="T4" fmla="*/ 0 w 8"/>
                <a:gd name="T5" fmla="*/ 7 h 7"/>
                <a:gd name="T6" fmla="*/ 8 w 8"/>
                <a:gd name="T7" fmla="*/ 0 h 7"/>
                <a:gd name="T8" fmla="*/ 7 w 8"/>
                <a:gd name="T9" fmla="*/ 0 h 7"/>
                <a:gd name="T10" fmla="*/ 0 w 8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4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2757"/>
            <p:cNvSpPr/>
            <p:nvPr/>
          </p:nvSpPr>
          <p:spPr bwMode="auto">
            <a:xfrm>
              <a:off x="6111760" y="5264656"/>
              <a:ext cx="35100" cy="17550"/>
            </a:xfrm>
            <a:custGeom>
              <a:avLst/>
              <a:gdLst>
                <a:gd name="T0" fmla="*/ 0 w 10"/>
                <a:gd name="T1" fmla="*/ 4 h 5"/>
                <a:gd name="T2" fmla="*/ 2 w 10"/>
                <a:gd name="T3" fmla="*/ 5 h 5"/>
                <a:gd name="T4" fmla="*/ 10 w 10"/>
                <a:gd name="T5" fmla="*/ 2 h 5"/>
                <a:gd name="T6" fmla="*/ 10 w 10"/>
                <a:gd name="T7" fmla="*/ 0 h 5"/>
                <a:gd name="T8" fmla="*/ 0 w 1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5" y="3"/>
                    <a:pt x="8" y="2"/>
                    <a:pt x="10" y="2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8" y="0"/>
                    <a:pt x="4" y="2"/>
                    <a:pt x="0" y="4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Rectangle 2758"/>
            <p:cNvSpPr>
              <a:spLocks noChangeArrowheads="1"/>
            </p:cNvSpPr>
            <p:nvPr/>
          </p:nvSpPr>
          <p:spPr bwMode="auto">
            <a:xfrm>
              <a:off x="6078122" y="5271969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2759"/>
            <p:cNvSpPr/>
            <p:nvPr/>
          </p:nvSpPr>
          <p:spPr bwMode="auto">
            <a:xfrm>
              <a:off x="6146860" y="5292445"/>
              <a:ext cx="7313" cy="14625"/>
            </a:xfrm>
            <a:custGeom>
              <a:avLst/>
              <a:gdLst>
                <a:gd name="T0" fmla="*/ 0 w 2"/>
                <a:gd name="T1" fmla="*/ 3 h 4"/>
                <a:gd name="T2" fmla="*/ 2 w 2"/>
                <a:gd name="T3" fmla="*/ 4 h 4"/>
                <a:gd name="T4" fmla="*/ 2 w 2"/>
                <a:gd name="T5" fmla="*/ 2 h 4"/>
                <a:gd name="T6" fmla="*/ 0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3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2760"/>
            <p:cNvSpPr/>
            <p:nvPr/>
          </p:nvSpPr>
          <p:spPr bwMode="auto">
            <a:xfrm>
              <a:off x="6078122" y="5271969"/>
              <a:ext cx="2924" cy="1023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2761"/>
            <p:cNvSpPr/>
            <p:nvPr/>
          </p:nvSpPr>
          <p:spPr bwMode="auto">
            <a:xfrm>
              <a:off x="6105911" y="5282206"/>
              <a:ext cx="40951" cy="20475"/>
            </a:xfrm>
            <a:custGeom>
              <a:avLst/>
              <a:gdLst>
                <a:gd name="T0" fmla="*/ 0 w 12"/>
                <a:gd name="T1" fmla="*/ 1 h 6"/>
                <a:gd name="T2" fmla="*/ 12 w 12"/>
                <a:gd name="T3" fmla="*/ 6 h 6"/>
                <a:gd name="T4" fmla="*/ 12 w 12"/>
                <a:gd name="T5" fmla="*/ 3 h 6"/>
                <a:gd name="T6" fmla="*/ 4 w 12"/>
                <a:gd name="T7" fmla="*/ 0 h 6"/>
                <a:gd name="T8" fmla="*/ 0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5" y="3"/>
                    <a:pt x="9" y="5"/>
                    <a:pt x="12" y="6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0" y="2"/>
                    <a:pt x="7" y="1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2762"/>
            <p:cNvSpPr/>
            <p:nvPr/>
          </p:nvSpPr>
          <p:spPr bwMode="auto">
            <a:xfrm>
              <a:off x="6078122" y="5271969"/>
              <a:ext cx="33638" cy="13163"/>
            </a:xfrm>
            <a:custGeom>
              <a:avLst/>
              <a:gdLst>
                <a:gd name="T0" fmla="*/ 0 w 10"/>
                <a:gd name="T1" fmla="*/ 3 h 4"/>
                <a:gd name="T2" fmla="*/ 7 w 10"/>
                <a:gd name="T3" fmla="*/ 4 h 4"/>
                <a:gd name="T4" fmla="*/ 10 w 10"/>
                <a:gd name="T5" fmla="*/ 2 h 4"/>
                <a:gd name="T6" fmla="*/ 1 w 10"/>
                <a:gd name="T7" fmla="*/ 0 h 4"/>
                <a:gd name="T8" fmla="*/ 0 w 1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2" y="2"/>
                    <a:pt x="4" y="3"/>
                    <a:pt x="7" y="4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6" y="1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2763"/>
            <p:cNvSpPr/>
            <p:nvPr/>
          </p:nvSpPr>
          <p:spPr bwMode="auto">
            <a:xfrm>
              <a:off x="6101522" y="5279282"/>
              <a:ext cx="17550" cy="5850"/>
            </a:xfrm>
            <a:custGeom>
              <a:avLst/>
              <a:gdLst>
                <a:gd name="T0" fmla="*/ 0 w 5"/>
                <a:gd name="T1" fmla="*/ 2 h 2"/>
                <a:gd name="T2" fmla="*/ 1 w 5"/>
                <a:gd name="T3" fmla="*/ 2 h 2"/>
                <a:gd name="T4" fmla="*/ 5 w 5"/>
                <a:gd name="T5" fmla="*/ 1 h 2"/>
                <a:gd name="T6" fmla="*/ 3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2764"/>
            <p:cNvSpPr/>
            <p:nvPr/>
          </p:nvSpPr>
          <p:spPr bwMode="auto">
            <a:xfrm>
              <a:off x="6073735" y="5216394"/>
              <a:ext cx="4387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2765"/>
            <p:cNvSpPr/>
            <p:nvPr/>
          </p:nvSpPr>
          <p:spPr bwMode="auto">
            <a:xfrm>
              <a:off x="6146860" y="5213468"/>
              <a:ext cx="2924" cy="1023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2766"/>
            <p:cNvSpPr/>
            <p:nvPr/>
          </p:nvSpPr>
          <p:spPr bwMode="auto">
            <a:xfrm>
              <a:off x="6078122" y="5216394"/>
              <a:ext cx="7313" cy="1023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2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2767"/>
            <p:cNvSpPr/>
            <p:nvPr/>
          </p:nvSpPr>
          <p:spPr bwMode="auto">
            <a:xfrm>
              <a:off x="6085435" y="5213468"/>
              <a:ext cx="64351" cy="20475"/>
            </a:xfrm>
            <a:custGeom>
              <a:avLst/>
              <a:gdLst>
                <a:gd name="T0" fmla="*/ 0 w 19"/>
                <a:gd name="T1" fmla="*/ 1 h 6"/>
                <a:gd name="T2" fmla="*/ 0 w 19"/>
                <a:gd name="T3" fmla="*/ 4 h 6"/>
                <a:gd name="T4" fmla="*/ 8 w 19"/>
                <a:gd name="T5" fmla="*/ 6 h 6"/>
                <a:gd name="T6" fmla="*/ 18 w 19"/>
                <a:gd name="T7" fmla="*/ 3 h 6"/>
                <a:gd name="T8" fmla="*/ 19 w 19"/>
                <a:gd name="T9" fmla="*/ 0 h 6"/>
                <a:gd name="T10" fmla="*/ 8 w 19"/>
                <a:gd name="T11" fmla="*/ 3 h 6"/>
                <a:gd name="T12" fmla="*/ 0 w 19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5"/>
                    <a:pt x="7" y="6"/>
                    <a:pt x="8" y="6"/>
                  </a:cubicBezTo>
                  <a:cubicBezTo>
                    <a:pt x="10" y="6"/>
                    <a:pt x="16" y="4"/>
                    <a:pt x="18" y="3"/>
                  </a:cubicBezTo>
                  <a:cubicBezTo>
                    <a:pt x="19" y="2"/>
                    <a:pt x="19" y="1"/>
                    <a:pt x="19" y="0"/>
                  </a:cubicBezTo>
                  <a:cubicBezTo>
                    <a:pt x="18" y="0"/>
                    <a:pt x="12" y="3"/>
                    <a:pt x="8" y="3"/>
                  </a:cubicBezTo>
                  <a:cubicBezTo>
                    <a:pt x="6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2768"/>
            <p:cNvSpPr/>
            <p:nvPr/>
          </p:nvSpPr>
          <p:spPr bwMode="auto">
            <a:xfrm>
              <a:off x="6053260" y="4704514"/>
              <a:ext cx="134552" cy="448992"/>
            </a:xfrm>
            <a:custGeom>
              <a:avLst/>
              <a:gdLst>
                <a:gd name="T0" fmla="*/ 0 w 39"/>
                <a:gd name="T1" fmla="*/ 0 h 130"/>
                <a:gd name="T2" fmla="*/ 1 w 39"/>
                <a:gd name="T3" fmla="*/ 33 h 130"/>
                <a:gd name="T4" fmla="*/ 34 w 39"/>
                <a:gd name="T5" fmla="*/ 36 h 130"/>
                <a:gd name="T6" fmla="*/ 30 w 39"/>
                <a:gd name="T7" fmla="*/ 130 h 130"/>
                <a:gd name="T8" fmla="*/ 39 w 39"/>
                <a:gd name="T9" fmla="*/ 59 h 130"/>
                <a:gd name="T10" fmla="*/ 39 w 39"/>
                <a:gd name="T11" fmla="*/ 6 h 130"/>
                <a:gd name="T12" fmla="*/ 0 w 39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30">
                  <a:moveTo>
                    <a:pt x="0" y="0"/>
                  </a:moveTo>
                  <a:cubicBezTo>
                    <a:pt x="0" y="11"/>
                    <a:pt x="1" y="23"/>
                    <a:pt x="1" y="33"/>
                  </a:cubicBezTo>
                  <a:cubicBezTo>
                    <a:pt x="7" y="33"/>
                    <a:pt x="33" y="30"/>
                    <a:pt x="34" y="36"/>
                  </a:cubicBezTo>
                  <a:cubicBezTo>
                    <a:pt x="36" y="43"/>
                    <a:pt x="30" y="130"/>
                    <a:pt x="30" y="130"/>
                  </a:cubicBezTo>
                  <a:cubicBezTo>
                    <a:pt x="33" y="105"/>
                    <a:pt x="38" y="71"/>
                    <a:pt x="39" y="59"/>
                  </a:cubicBezTo>
                  <a:cubicBezTo>
                    <a:pt x="39" y="50"/>
                    <a:pt x="39" y="28"/>
                    <a:pt x="39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2769"/>
            <p:cNvSpPr/>
            <p:nvPr/>
          </p:nvSpPr>
          <p:spPr bwMode="auto">
            <a:xfrm>
              <a:off x="6091285" y="3303424"/>
              <a:ext cx="293965" cy="255940"/>
            </a:xfrm>
            <a:custGeom>
              <a:avLst/>
              <a:gdLst>
                <a:gd name="T0" fmla="*/ 14 w 201"/>
                <a:gd name="T1" fmla="*/ 135 h 175"/>
                <a:gd name="T2" fmla="*/ 100 w 201"/>
                <a:gd name="T3" fmla="*/ 175 h 175"/>
                <a:gd name="T4" fmla="*/ 182 w 201"/>
                <a:gd name="T5" fmla="*/ 154 h 175"/>
                <a:gd name="T6" fmla="*/ 201 w 201"/>
                <a:gd name="T7" fmla="*/ 28 h 175"/>
                <a:gd name="T8" fmla="*/ 0 w 201"/>
                <a:gd name="T9" fmla="*/ 0 h 175"/>
                <a:gd name="T10" fmla="*/ 14 w 201"/>
                <a:gd name="T11" fmla="*/ 13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175">
                  <a:moveTo>
                    <a:pt x="14" y="135"/>
                  </a:moveTo>
                  <a:lnTo>
                    <a:pt x="100" y="175"/>
                  </a:lnTo>
                  <a:lnTo>
                    <a:pt x="182" y="154"/>
                  </a:lnTo>
                  <a:lnTo>
                    <a:pt x="201" y="28"/>
                  </a:lnTo>
                  <a:lnTo>
                    <a:pt x="0" y="0"/>
                  </a:lnTo>
                  <a:lnTo>
                    <a:pt x="14" y="135"/>
                  </a:lnTo>
                  <a:close/>
                </a:path>
              </a:pathLst>
            </a:custGeom>
            <a:solidFill>
              <a:srgbClr val="AA7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2770"/>
            <p:cNvSpPr>
              <a:spLocks noEditPoints="1"/>
            </p:cNvSpPr>
            <p:nvPr/>
          </p:nvSpPr>
          <p:spPr bwMode="auto">
            <a:xfrm>
              <a:off x="5901158" y="3455526"/>
              <a:ext cx="702007" cy="1363064"/>
            </a:xfrm>
            <a:custGeom>
              <a:avLst/>
              <a:gdLst>
                <a:gd name="T0" fmla="*/ 122 w 203"/>
                <a:gd name="T1" fmla="*/ 0 h 394"/>
                <a:gd name="T2" fmla="*/ 75 w 203"/>
                <a:gd name="T3" fmla="*/ 0 h 394"/>
                <a:gd name="T4" fmla="*/ 4 w 203"/>
                <a:gd name="T5" fmla="*/ 159 h 394"/>
                <a:gd name="T6" fmla="*/ 39 w 203"/>
                <a:gd name="T7" fmla="*/ 190 h 394"/>
                <a:gd name="T8" fmla="*/ 40 w 203"/>
                <a:gd name="T9" fmla="*/ 387 h 394"/>
                <a:gd name="T10" fmla="*/ 50 w 203"/>
                <a:gd name="T11" fmla="*/ 392 h 394"/>
                <a:gd name="T12" fmla="*/ 59 w 203"/>
                <a:gd name="T13" fmla="*/ 388 h 394"/>
                <a:gd name="T14" fmla="*/ 64 w 203"/>
                <a:gd name="T15" fmla="*/ 390 h 394"/>
                <a:gd name="T16" fmla="*/ 83 w 203"/>
                <a:gd name="T17" fmla="*/ 361 h 394"/>
                <a:gd name="T18" fmla="*/ 96 w 203"/>
                <a:gd name="T19" fmla="*/ 386 h 394"/>
                <a:gd name="T20" fmla="*/ 114 w 203"/>
                <a:gd name="T21" fmla="*/ 390 h 394"/>
                <a:gd name="T22" fmla="*/ 126 w 203"/>
                <a:gd name="T23" fmla="*/ 388 h 394"/>
                <a:gd name="T24" fmla="*/ 128 w 203"/>
                <a:gd name="T25" fmla="*/ 390 h 394"/>
                <a:gd name="T26" fmla="*/ 140 w 203"/>
                <a:gd name="T27" fmla="*/ 390 h 394"/>
                <a:gd name="T28" fmla="*/ 147 w 203"/>
                <a:gd name="T29" fmla="*/ 387 h 394"/>
                <a:gd name="T30" fmla="*/ 156 w 203"/>
                <a:gd name="T31" fmla="*/ 387 h 394"/>
                <a:gd name="T32" fmla="*/ 178 w 203"/>
                <a:gd name="T33" fmla="*/ 193 h 394"/>
                <a:gd name="T34" fmla="*/ 180 w 203"/>
                <a:gd name="T35" fmla="*/ 30 h 394"/>
                <a:gd name="T36" fmla="*/ 47 w 203"/>
                <a:gd name="T37" fmla="*/ 121 h 394"/>
                <a:gd name="T38" fmla="*/ 40 w 203"/>
                <a:gd name="T39" fmla="*/ 124 h 394"/>
                <a:gd name="T40" fmla="*/ 22 w 203"/>
                <a:gd name="T41" fmla="*/ 140 h 394"/>
                <a:gd name="T42" fmla="*/ 18 w 203"/>
                <a:gd name="T43" fmla="*/ 141 h 394"/>
                <a:gd name="T44" fmla="*/ 16 w 203"/>
                <a:gd name="T45" fmla="*/ 140 h 394"/>
                <a:gd name="T46" fmla="*/ 16 w 203"/>
                <a:gd name="T47" fmla="*/ 137 h 394"/>
                <a:gd name="T48" fmla="*/ 33 w 203"/>
                <a:gd name="T49" fmla="*/ 126 h 394"/>
                <a:gd name="T50" fmla="*/ 42 w 203"/>
                <a:gd name="T51" fmla="*/ 81 h 394"/>
                <a:gd name="T52" fmla="*/ 43 w 203"/>
                <a:gd name="T53" fmla="*/ 77 h 394"/>
                <a:gd name="T54" fmla="*/ 43 w 203"/>
                <a:gd name="T55" fmla="*/ 76 h 394"/>
                <a:gd name="T56" fmla="*/ 44 w 203"/>
                <a:gd name="T57" fmla="*/ 77 h 394"/>
                <a:gd name="T58" fmla="*/ 45 w 203"/>
                <a:gd name="T59" fmla="*/ 77 h 394"/>
                <a:gd name="T60" fmla="*/ 47 w 203"/>
                <a:gd name="T61" fmla="*/ 80 h 394"/>
                <a:gd name="T62" fmla="*/ 50 w 203"/>
                <a:gd name="T63" fmla="*/ 120 h 394"/>
                <a:gd name="T64" fmla="*/ 149 w 203"/>
                <a:gd name="T65" fmla="*/ 176 h 394"/>
                <a:gd name="T66" fmla="*/ 142 w 203"/>
                <a:gd name="T67" fmla="*/ 151 h 394"/>
                <a:gd name="T68" fmla="*/ 123 w 203"/>
                <a:gd name="T69" fmla="*/ 136 h 394"/>
                <a:gd name="T70" fmla="*/ 160 w 203"/>
                <a:gd name="T71" fmla="*/ 88 h 394"/>
                <a:gd name="T72" fmla="*/ 161 w 203"/>
                <a:gd name="T73" fmla="*/ 77 h 394"/>
                <a:gd name="T74" fmla="*/ 161 w 203"/>
                <a:gd name="T75" fmla="*/ 77 h 394"/>
                <a:gd name="T76" fmla="*/ 177 w 203"/>
                <a:gd name="T77" fmla="*/ 129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3" h="394">
                  <a:moveTo>
                    <a:pt x="122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1" y="0"/>
                    <a:pt x="19" y="36"/>
                    <a:pt x="18" y="38"/>
                  </a:cubicBezTo>
                  <a:cubicBezTo>
                    <a:pt x="15" y="41"/>
                    <a:pt x="0" y="154"/>
                    <a:pt x="4" y="159"/>
                  </a:cubicBezTo>
                  <a:cubicBezTo>
                    <a:pt x="8" y="163"/>
                    <a:pt x="45" y="161"/>
                    <a:pt x="45" y="161"/>
                  </a:cubicBezTo>
                  <a:cubicBezTo>
                    <a:pt x="45" y="161"/>
                    <a:pt x="47" y="180"/>
                    <a:pt x="39" y="190"/>
                  </a:cubicBezTo>
                  <a:cubicBezTo>
                    <a:pt x="27" y="203"/>
                    <a:pt x="28" y="280"/>
                    <a:pt x="30" y="335"/>
                  </a:cubicBezTo>
                  <a:cubicBezTo>
                    <a:pt x="30" y="336"/>
                    <a:pt x="40" y="387"/>
                    <a:pt x="40" y="387"/>
                  </a:cubicBezTo>
                  <a:cubicBezTo>
                    <a:pt x="41" y="387"/>
                    <a:pt x="42" y="387"/>
                    <a:pt x="43" y="388"/>
                  </a:cubicBezTo>
                  <a:cubicBezTo>
                    <a:pt x="45" y="389"/>
                    <a:pt x="48" y="392"/>
                    <a:pt x="50" y="392"/>
                  </a:cubicBezTo>
                  <a:cubicBezTo>
                    <a:pt x="50" y="340"/>
                    <a:pt x="50" y="340"/>
                    <a:pt x="50" y="340"/>
                  </a:cubicBezTo>
                  <a:cubicBezTo>
                    <a:pt x="50" y="340"/>
                    <a:pt x="52" y="385"/>
                    <a:pt x="59" y="388"/>
                  </a:cubicBezTo>
                  <a:cubicBezTo>
                    <a:pt x="59" y="388"/>
                    <a:pt x="59" y="388"/>
                    <a:pt x="59" y="388"/>
                  </a:cubicBezTo>
                  <a:cubicBezTo>
                    <a:pt x="61" y="389"/>
                    <a:pt x="63" y="389"/>
                    <a:pt x="64" y="390"/>
                  </a:cubicBezTo>
                  <a:cubicBezTo>
                    <a:pt x="66" y="392"/>
                    <a:pt x="73" y="392"/>
                    <a:pt x="78" y="390"/>
                  </a:cubicBezTo>
                  <a:cubicBezTo>
                    <a:pt x="78" y="390"/>
                    <a:pt x="84" y="372"/>
                    <a:pt x="83" y="361"/>
                  </a:cubicBezTo>
                  <a:cubicBezTo>
                    <a:pt x="83" y="349"/>
                    <a:pt x="87" y="383"/>
                    <a:pt x="92" y="385"/>
                  </a:cubicBezTo>
                  <a:cubicBezTo>
                    <a:pt x="93" y="385"/>
                    <a:pt x="95" y="385"/>
                    <a:pt x="96" y="386"/>
                  </a:cubicBezTo>
                  <a:cubicBezTo>
                    <a:pt x="98" y="389"/>
                    <a:pt x="111" y="394"/>
                    <a:pt x="114" y="390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90"/>
                    <a:pt x="114" y="375"/>
                    <a:pt x="117" y="369"/>
                  </a:cubicBezTo>
                  <a:cubicBezTo>
                    <a:pt x="120" y="363"/>
                    <a:pt x="122" y="382"/>
                    <a:pt x="126" y="388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7" y="389"/>
                    <a:pt x="127" y="389"/>
                    <a:pt x="128" y="390"/>
                  </a:cubicBezTo>
                  <a:cubicBezTo>
                    <a:pt x="129" y="393"/>
                    <a:pt x="137" y="393"/>
                    <a:pt x="140" y="390"/>
                  </a:cubicBezTo>
                  <a:cubicBezTo>
                    <a:pt x="140" y="390"/>
                    <a:pt x="140" y="390"/>
                    <a:pt x="140" y="390"/>
                  </a:cubicBezTo>
                  <a:cubicBezTo>
                    <a:pt x="142" y="385"/>
                    <a:pt x="140" y="367"/>
                    <a:pt x="144" y="367"/>
                  </a:cubicBezTo>
                  <a:cubicBezTo>
                    <a:pt x="148" y="367"/>
                    <a:pt x="144" y="385"/>
                    <a:pt x="147" y="387"/>
                  </a:cubicBezTo>
                  <a:cubicBezTo>
                    <a:pt x="147" y="388"/>
                    <a:pt x="148" y="388"/>
                    <a:pt x="148" y="388"/>
                  </a:cubicBezTo>
                  <a:cubicBezTo>
                    <a:pt x="150" y="391"/>
                    <a:pt x="156" y="387"/>
                    <a:pt x="156" y="387"/>
                  </a:cubicBezTo>
                  <a:cubicBezTo>
                    <a:pt x="156" y="387"/>
                    <a:pt x="169" y="260"/>
                    <a:pt x="163" y="211"/>
                  </a:cubicBezTo>
                  <a:cubicBezTo>
                    <a:pt x="163" y="211"/>
                    <a:pt x="171" y="205"/>
                    <a:pt x="178" y="193"/>
                  </a:cubicBezTo>
                  <a:cubicBezTo>
                    <a:pt x="185" y="180"/>
                    <a:pt x="203" y="132"/>
                    <a:pt x="203" y="132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77" y="27"/>
                    <a:pt x="125" y="0"/>
                    <a:pt x="122" y="0"/>
                  </a:cubicBezTo>
                  <a:moveTo>
                    <a:pt x="47" y="121"/>
                  </a:moveTo>
                  <a:cubicBezTo>
                    <a:pt x="40" y="124"/>
                    <a:pt x="40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2" y="134"/>
                    <a:pt x="32" y="127"/>
                    <a:pt x="33" y="126"/>
                  </a:cubicBezTo>
                  <a:cubicBezTo>
                    <a:pt x="33" y="124"/>
                    <a:pt x="43" y="85"/>
                    <a:pt x="43" y="85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7" y="121"/>
                    <a:pt x="47" y="121"/>
                    <a:pt x="47" y="121"/>
                  </a:cubicBezTo>
                  <a:moveTo>
                    <a:pt x="149" y="176"/>
                  </a:moveTo>
                  <a:cubicBezTo>
                    <a:pt x="144" y="182"/>
                    <a:pt x="144" y="182"/>
                    <a:pt x="144" y="182"/>
                  </a:cubicBezTo>
                  <a:cubicBezTo>
                    <a:pt x="144" y="182"/>
                    <a:pt x="140" y="163"/>
                    <a:pt x="142" y="151"/>
                  </a:cubicBezTo>
                  <a:cubicBezTo>
                    <a:pt x="143" y="140"/>
                    <a:pt x="128" y="142"/>
                    <a:pt x="121" y="137"/>
                  </a:cubicBezTo>
                  <a:cubicBezTo>
                    <a:pt x="117" y="135"/>
                    <a:pt x="119" y="135"/>
                    <a:pt x="123" y="136"/>
                  </a:cubicBezTo>
                  <a:cubicBezTo>
                    <a:pt x="126" y="136"/>
                    <a:pt x="132" y="136"/>
                    <a:pt x="137" y="134"/>
                  </a:cubicBezTo>
                  <a:cubicBezTo>
                    <a:pt x="147" y="130"/>
                    <a:pt x="157" y="122"/>
                    <a:pt x="160" y="88"/>
                  </a:cubicBezTo>
                  <a:cubicBezTo>
                    <a:pt x="160" y="85"/>
                    <a:pt x="161" y="82"/>
                    <a:pt x="161" y="80"/>
                  </a:cubicBezTo>
                  <a:cubicBezTo>
                    <a:pt x="161" y="79"/>
                    <a:pt x="161" y="78"/>
                    <a:pt x="161" y="77"/>
                  </a:cubicBezTo>
                  <a:cubicBezTo>
                    <a:pt x="161" y="77"/>
                    <a:pt x="161" y="77"/>
                    <a:pt x="161" y="77"/>
                  </a:cubicBezTo>
                  <a:cubicBezTo>
                    <a:pt x="161" y="77"/>
                    <a:pt x="161" y="77"/>
                    <a:pt x="161" y="77"/>
                  </a:cubicBezTo>
                  <a:cubicBezTo>
                    <a:pt x="162" y="61"/>
                    <a:pt x="163" y="73"/>
                    <a:pt x="165" y="89"/>
                  </a:cubicBezTo>
                  <a:cubicBezTo>
                    <a:pt x="177" y="129"/>
                    <a:pt x="177" y="129"/>
                    <a:pt x="177" y="129"/>
                  </a:cubicBezTo>
                  <a:cubicBezTo>
                    <a:pt x="149" y="176"/>
                    <a:pt x="149" y="176"/>
                    <a:pt x="149" y="176"/>
                  </a:cubicBezTo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2771"/>
            <p:cNvSpPr/>
            <p:nvPr/>
          </p:nvSpPr>
          <p:spPr bwMode="auto">
            <a:xfrm>
              <a:off x="6465689" y="3559364"/>
              <a:ext cx="162339" cy="625957"/>
            </a:xfrm>
            <a:custGeom>
              <a:avLst/>
              <a:gdLst>
                <a:gd name="T0" fmla="*/ 40 w 47"/>
                <a:gd name="T1" fmla="*/ 102 h 181"/>
                <a:gd name="T2" fmla="*/ 15 w 47"/>
                <a:gd name="T3" fmla="*/ 163 h 181"/>
                <a:gd name="T4" fmla="*/ 0 w 47"/>
                <a:gd name="T5" fmla="*/ 181 h 181"/>
                <a:gd name="T6" fmla="*/ 17 w 47"/>
                <a:gd name="T7" fmla="*/ 168 h 181"/>
                <a:gd name="T8" fmla="*/ 47 w 47"/>
                <a:gd name="T9" fmla="*/ 102 h 181"/>
                <a:gd name="T10" fmla="*/ 17 w 47"/>
                <a:gd name="T11" fmla="*/ 0 h 181"/>
                <a:gd name="T12" fmla="*/ 40 w 47"/>
                <a:gd name="T13" fmla="*/ 10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81">
                  <a:moveTo>
                    <a:pt x="40" y="102"/>
                  </a:moveTo>
                  <a:cubicBezTo>
                    <a:pt x="40" y="102"/>
                    <a:pt x="22" y="150"/>
                    <a:pt x="15" y="163"/>
                  </a:cubicBezTo>
                  <a:cubicBezTo>
                    <a:pt x="8" y="175"/>
                    <a:pt x="0" y="181"/>
                    <a:pt x="0" y="181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2"/>
                    <a:pt x="19" y="3"/>
                    <a:pt x="17" y="0"/>
                  </a:cubicBezTo>
                  <a:lnTo>
                    <a:pt x="40" y="102"/>
                  </a:ln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2772"/>
            <p:cNvSpPr/>
            <p:nvPr/>
          </p:nvSpPr>
          <p:spPr bwMode="auto">
            <a:xfrm>
              <a:off x="6291649" y="3759729"/>
              <a:ext cx="163802" cy="326140"/>
            </a:xfrm>
            <a:custGeom>
              <a:avLst/>
              <a:gdLst>
                <a:gd name="T0" fmla="*/ 24 w 47"/>
                <a:gd name="T1" fmla="*/ 46 h 94"/>
                <a:gd name="T2" fmla="*/ 8 w 47"/>
                <a:gd name="T3" fmla="*/ 49 h 94"/>
                <a:gd name="T4" fmla="*/ 29 w 47"/>
                <a:gd name="T5" fmla="*/ 63 h 94"/>
                <a:gd name="T6" fmla="*/ 31 w 47"/>
                <a:gd name="T7" fmla="*/ 94 h 94"/>
                <a:gd name="T8" fmla="*/ 36 w 47"/>
                <a:gd name="T9" fmla="*/ 88 h 94"/>
                <a:gd name="T10" fmla="*/ 34 w 47"/>
                <a:gd name="T11" fmla="*/ 86 h 94"/>
                <a:gd name="T12" fmla="*/ 41 w 47"/>
                <a:gd name="T13" fmla="*/ 38 h 94"/>
                <a:gd name="T14" fmla="*/ 47 w 47"/>
                <a:gd name="T15" fmla="*/ 0 h 94"/>
                <a:gd name="T16" fmla="*/ 24 w 47"/>
                <a:gd name="T17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94">
                  <a:moveTo>
                    <a:pt x="24" y="46"/>
                  </a:moveTo>
                  <a:cubicBezTo>
                    <a:pt x="14" y="50"/>
                    <a:pt x="0" y="45"/>
                    <a:pt x="8" y="49"/>
                  </a:cubicBezTo>
                  <a:cubicBezTo>
                    <a:pt x="15" y="54"/>
                    <a:pt x="30" y="52"/>
                    <a:pt x="29" y="63"/>
                  </a:cubicBezTo>
                  <a:cubicBezTo>
                    <a:pt x="27" y="75"/>
                    <a:pt x="31" y="94"/>
                    <a:pt x="31" y="94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5" y="87"/>
                    <a:pt x="35" y="87"/>
                    <a:pt x="34" y="86"/>
                  </a:cubicBezTo>
                  <a:cubicBezTo>
                    <a:pt x="34" y="86"/>
                    <a:pt x="31" y="56"/>
                    <a:pt x="41" y="38"/>
                  </a:cubicBezTo>
                  <a:cubicBezTo>
                    <a:pt x="44" y="32"/>
                    <a:pt x="46" y="12"/>
                    <a:pt x="47" y="0"/>
                  </a:cubicBezTo>
                  <a:cubicBezTo>
                    <a:pt x="44" y="34"/>
                    <a:pt x="34" y="42"/>
                    <a:pt x="24" y="46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2773"/>
            <p:cNvSpPr/>
            <p:nvPr/>
          </p:nvSpPr>
          <p:spPr bwMode="auto">
            <a:xfrm>
              <a:off x="5956733" y="3711466"/>
              <a:ext cx="117001" cy="232540"/>
            </a:xfrm>
            <a:custGeom>
              <a:avLst/>
              <a:gdLst>
                <a:gd name="T0" fmla="*/ 31 w 34"/>
                <a:gd name="T1" fmla="*/ 6 h 67"/>
                <a:gd name="T2" fmla="*/ 29 w 34"/>
                <a:gd name="T3" fmla="*/ 8 h 67"/>
                <a:gd name="T4" fmla="*/ 29 w 34"/>
                <a:gd name="T5" fmla="*/ 3 h 67"/>
                <a:gd name="T6" fmla="*/ 28 w 34"/>
                <a:gd name="T7" fmla="*/ 7 h 67"/>
                <a:gd name="T8" fmla="*/ 28 w 34"/>
                <a:gd name="T9" fmla="*/ 3 h 67"/>
                <a:gd name="T10" fmla="*/ 28 w 34"/>
                <a:gd name="T11" fmla="*/ 0 h 67"/>
                <a:gd name="T12" fmla="*/ 27 w 34"/>
                <a:gd name="T13" fmla="*/ 2 h 67"/>
                <a:gd name="T14" fmla="*/ 25 w 34"/>
                <a:gd name="T15" fmla="*/ 1 h 67"/>
                <a:gd name="T16" fmla="*/ 27 w 34"/>
                <a:gd name="T17" fmla="*/ 3 h 67"/>
                <a:gd name="T18" fmla="*/ 27 w 34"/>
                <a:gd name="T19" fmla="*/ 9 h 67"/>
                <a:gd name="T20" fmla="*/ 26 w 34"/>
                <a:gd name="T21" fmla="*/ 7 h 67"/>
                <a:gd name="T22" fmla="*/ 27 w 34"/>
                <a:gd name="T23" fmla="*/ 11 h 67"/>
                <a:gd name="T24" fmla="*/ 17 w 34"/>
                <a:gd name="T25" fmla="*/ 52 h 67"/>
                <a:gd name="T26" fmla="*/ 6 w 34"/>
                <a:gd name="T27" fmla="*/ 60 h 67"/>
                <a:gd name="T28" fmla="*/ 0 w 34"/>
                <a:gd name="T29" fmla="*/ 63 h 67"/>
                <a:gd name="T30" fmla="*/ 2 w 34"/>
                <a:gd name="T31" fmla="*/ 64 h 67"/>
                <a:gd name="T32" fmla="*/ 0 w 34"/>
                <a:gd name="T33" fmla="*/ 66 h 67"/>
                <a:gd name="T34" fmla="*/ 3 w 34"/>
                <a:gd name="T35" fmla="*/ 65 h 67"/>
                <a:gd name="T36" fmla="*/ 2 w 34"/>
                <a:gd name="T37" fmla="*/ 67 h 67"/>
                <a:gd name="T38" fmla="*/ 6 w 34"/>
                <a:gd name="T39" fmla="*/ 62 h 67"/>
                <a:gd name="T40" fmla="*/ 6 w 34"/>
                <a:gd name="T41" fmla="*/ 66 h 67"/>
                <a:gd name="T42" fmla="*/ 10 w 34"/>
                <a:gd name="T43" fmla="*/ 59 h 67"/>
                <a:gd name="T44" fmla="*/ 24 w 34"/>
                <a:gd name="T45" fmla="*/ 50 h 67"/>
                <a:gd name="T46" fmla="*/ 24 w 34"/>
                <a:gd name="T47" fmla="*/ 50 h 67"/>
                <a:gd name="T48" fmla="*/ 23 w 34"/>
                <a:gd name="T49" fmla="*/ 50 h 67"/>
                <a:gd name="T50" fmla="*/ 29 w 34"/>
                <a:gd name="T51" fmla="*/ 11 h 67"/>
                <a:gd name="T52" fmla="*/ 31 w 34"/>
                <a:gd name="T53" fmla="*/ 47 h 67"/>
                <a:gd name="T54" fmla="*/ 34 w 34"/>
                <a:gd name="T55" fmla="*/ 46 h 67"/>
                <a:gd name="T56" fmla="*/ 29 w 34"/>
                <a:gd name="T57" fmla="*/ 11 h 67"/>
                <a:gd name="T58" fmla="*/ 31 w 34"/>
                <a:gd name="T59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67">
                  <a:moveTo>
                    <a:pt x="31" y="6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17" y="50"/>
                    <a:pt x="17" y="52"/>
                  </a:cubicBezTo>
                  <a:cubicBezTo>
                    <a:pt x="16" y="53"/>
                    <a:pt x="6" y="60"/>
                    <a:pt x="6" y="6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29" y="11"/>
                    <a:pt x="29" y="11"/>
                    <a:pt x="29" y="11"/>
                  </a:cubicBezTo>
                  <a:lnTo>
                    <a:pt x="31" y="6"/>
                  </a:ln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2774"/>
            <p:cNvSpPr/>
            <p:nvPr/>
          </p:nvSpPr>
          <p:spPr bwMode="auto">
            <a:xfrm>
              <a:off x="6161486" y="3376550"/>
              <a:ext cx="162339" cy="155026"/>
            </a:xfrm>
            <a:custGeom>
              <a:avLst/>
              <a:gdLst>
                <a:gd name="T0" fmla="*/ 3 w 47"/>
                <a:gd name="T1" fmla="*/ 2 h 45"/>
                <a:gd name="T2" fmla="*/ 0 w 47"/>
                <a:gd name="T3" fmla="*/ 24 h 45"/>
                <a:gd name="T4" fmla="*/ 25 w 47"/>
                <a:gd name="T5" fmla="*/ 45 h 45"/>
                <a:gd name="T6" fmla="*/ 47 w 47"/>
                <a:gd name="T7" fmla="*/ 24 h 45"/>
                <a:gd name="T8" fmla="*/ 45 w 47"/>
                <a:gd name="T9" fmla="*/ 0 h 45"/>
                <a:gd name="T10" fmla="*/ 3 w 47"/>
                <a:gd name="T1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5">
                  <a:moveTo>
                    <a:pt x="3" y="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7" y="45"/>
                    <a:pt x="25" y="45"/>
                  </a:cubicBezTo>
                  <a:cubicBezTo>
                    <a:pt x="42" y="45"/>
                    <a:pt x="47" y="24"/>
                    <a:pt x="47" y="24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2775"/>
            <p:cNvSpPr/>
            <p:nvPr/>
          </p:nvSpPr>
          <p:spPr bwMode="auto">
            <a:xfrm>
              <a:off x="6098598" y="3110373"/>
              <a:ext cx="131626" cy="327603"/>
            </a:xfrm>
            <a:custGeom>
              <a:avLst/>
              <a:gdLst>
                <a:gd name="T0" fmla="*/ 22 w 38"/>
                <a:gd name="T1" fmla="*/ 76 h 95"/>
                <a:gd name="T2" fmla="*/ 14 w 38"/>
                <a:gd name="T3" fmla="*/ 54 h 95"/>
                <a:gd name="T4" fmla="*/ 9 w 38"/>
                <a:gd name="T5" fmla="*/ 37 h 95"/>
                <a:gd name="T6" fmla="*/ 12 w 38"/>
                <a:gd name="T7" fmla="*/ 29 h 95"/>
                <a:gd name="T8" fmla="*/ 11 w 38"/>
                <a:gd name="T9" fmla="*/ 0 h 95"/>
                <a:gd name="T10" fmla="*/ 10 w 38"/>
                <a:gd name="T11" fmla="*/ 0 h 95"/>
                <a:gd name="T12" fmla="*/ 0 w 38"/>
                <a:gd name="T13" fmla="*/ 27 h 95"/>
                <a:gd name="T14" fmla="*/ 7 w 38"/>
                <a:gd name="T15" fmla="*/ 70 h 95"/>
                <a:gd name="T16" fmla="*/ 38 w 38"/>
                <a:gd name="T17" fmla="*/ 95 h 95"/>
                <a:gd name="T18" fmla="*/ 22 w 38"/>
                <a:gd name="T1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95">
                  <a:moveTo>
                    <a:pt x="22" y="76"/>
                  </a:moveTo>
                  <a:cubicBezTo>
                    <a:pt x="18" y="66"/>
                    <a:pt x="21" y="61"/>
                    <a:pt x="14" y="54"/>
                  </a:cubicBezTo>
                  <a:cubicBezTo>
                    <a:pt x="8" y="47"/>
                    <a:pt x="11" y="41"/>
                    <a:pt x="9" y="37"/>
                  </a:cubicBezTo>
                  <a:cubicBezTo>
                    <a:pt x="7" y="33"/>
                    <a:pt x="11" y="32"/>
                    <a:pt x="12" y="29"/>
                  </a:cubicBezTo>
                  <a:cubicBezTo>
                    <a:pt x="14" y="26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17"/>
                    <a:pt x="0" y="27"/>
                  </a:cubicBezTo>
                  <a:cubicBezTo>
                    <a:pt x="0" y="38"/>
                    <a:pt x="2" y="55"/>
                    <a:pt x="7" y="70"/>
                  </a:cubicBezTo>
                  <a:cubicBezTo>
                    <a:pt x="12" y="84"/>
                    <a:pt x="27" y="94"/>
                    <a:pt x="38" y="95"/>
                  </a:cubicBezTo>
                  <a:cubicBezTo>
                    <a:pt x="32" y="93"/>
                    <a:pt x="26" y="87"/>
                    <a:pt x="22" y="76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2776"/>
            <p:cNvSpPr/>
            <p:nvPr/>
          </p:nvSpPr>
          <p:spPr bwMode="auto">
            <a:xfrm>
              <a:off x="6108835" y="3062109"/>
              <a:ext cx="276415" cy="380254"/>
            </a:xfrm>
            <a:custGeom>
              <a:avLst/>
              <a:gdLst>
                <a:gd name="T0" fmla="*/ 38 w 80"/>
                <a:gd name="T1" fmla="*/ 0 h 110"/>
                <a:gd name="T2" fmla="*/ 7 w 80"/>
                <a:gd name="T3" fmla="*/ 15 h 110"/>
                <a:gd name="T4" fmla="*/ 8 w 80"/>
                <a:gd name="T5" fmla="*/ 15 h 110"/>
                <a:gd name="T6" fmla="*/ 6 w 80"/>
                <a:gd name="T7" fmla="*/ 44 h 110"/>
                <a:gd name="T8" fmla="*/ 6 w 80"/>
                <a:gd name="T9" fmla="*/ 54 h 110"/>
                <a:gd name="T10" fmla="*/ 11 w 80"/>
                <a:gd name="T11" fmla="*/ 80 h 110"/>
                <a:gd name="T12" fmla="*/ 18 w 80"/>
                <a:gd name="T13" fmla="*/ 98 h 110"/>
                <a:gd name="T14" fmla="*/ 35 w 80"/>
                <a:gd name="T15" fmla="*/ 110 h 110"/>
                <a:gd name="T16" fmla="*/ 38 w 80"/>
                <a:gd name="T17" fmla="*/ 110 h 110"/>
                <a:gd name="T18" fmla="*/ 72 w 80"/>
                <a:gd name="T19" fmla="*/ 83 h 110"/>
                <a:gd name="T20" fmla="*/ 80 w 80"/>
                <a:gd name="T21" fmla="*/ 42 h 110"/>
                <a:gd name="T22" fmla="*/ 38 w 80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0">
                  <a:moveTo>
                    <a:pt x="38" y="0"/>
                  </a:moveTo>
                  <a:cubicBezTo>
                    <a:pt x="26" y="0"/>
                    <a:pt x="14" y="6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41"/>
                    <a:pt x="6" y="44"/>
                  </a:cubicBezTo>
                  <a:cubicBezTo>
                    <a:pt x="5" y="47"/>
                    <a:pt x="4" y="51"/>
                    <a:pt x="6" y="54"/>
                  </a:cubicBezTo>
                  <a:cubicBezTo>
                    <a:pt x="8" y="58"/>
                    <a:pt x="0" y="65"/>
                    <a:pt x="11" y="80"/>
                  </a:cubicBezTo>
                  <a:cubicBezTo>
                    <a:pt x="16" y="88"/>
                    <a:pt x="14" y="88"/>
                    <a:pt x="18" y="98"/>
                  </a:cubicBezTo>
                  <a:cubicBezTo>
                    <a:pt x="23" y="108"/>
                    <a:pt x="29" y="107"/>
                    <a:pt x="35" y="110"/>
                  </a:cubicBezTo>
                  <a:cubicBezTo>
                    <a:pt x="36" y="110"/>
                    <a:pt x="37" y="110"/>
                    <a:pt x="38" y="110"/>
                  </a:cubicBezTo>
                  <a:cubicBezTo>
                    <a:pt x="50" y="110"/>
                    <a:pt x="67" y="99"/>
                    <a:pt x="72" y="83"/>
                  </a:cubicBezTo>
                  <a:cubicBezTo>
                    <a:pt x="77" y="67"/>
                    <a:pt x="80" y="53"/>
                    <a:pt x="80" y="42"/>
                  </a:cubicBezTo>
                  <a:cubicBezTo>
                    <a:pt x="80" y="27"/>
                    <a:pt x="67" y="0"/>
                    <a:pt x="38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2777"/>
            <p:cNvSpPr/>
            <p:nvPr/>
          </p:nvSpPr>
          <p:spPr bwMode="auto">
            <a:xfrm>
              <a:off x="6367700" y="3217136"/>
              <a:ext cx="49725" cy="83364"/>
            </a:xfrm>
            <a:custGeom>
              <a:avLst/>
              <a:gdLst>
                <a:gd name="T0" fmla="*/ 7 w 14"/>
                <a:gd name="T1" fmla="*/ 0 h 24"/>
                <a:gd name="T2" fmla="*/ 0 w 14"/>
                <a:gd name="T3" fmla="*/ 9 h 24"/>
                <a:gd name="T4" fmla="*/ 3 w 14"/>
                <a:gd name="T5" fmla="*/ 23 h 24"/>
                <a:gd name="T6" fmla="*/ 10 w 14"/>
                <a:gd name="T7" fmla="*/ 12 h 24"/>
                <a:gd name="T8" fmla="*/ 7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3"/>
                    <a:pt x="3" y="23"/>
                  </a:cubicBezTo>
                  <a:cubicBezTo>
                    <a:pt x="5" y="24"/>
                    <a:pt x="9" y="18"/>
                    <a:pt x="10" y="12"/>
                  </a:cubicBezTo>
                  <a:cubicBezTo>
                    <a:pt x="11" y="7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2778"/>
            <p:cNvSpPr/>
            <p:nvPr/>
          </p:nvSpPr>
          <p:spPr bwMode="auto">
            <a:xfrm>
              <a:off x="6233148" y="3189348"/>
              <a:ext cx="152102" cy="253015"/>
            </a:xfrm>
            <a:custGeom>
              <a:avLst/>
              <a:gdLst>
                <a:gd name="T0" fmla="*/ 28 w 44"/>
                <a:gd name="T1" fmla="*/ 0 h 73"/>
                <a:gd name="T2" fmla="*/ 28 w 44"/>
                <a:gd name="T3" fmla="*/ 1 h 73"/>
                <a:gd name="T4" fmla="*/ 33 w 44"/>
                <a:gd name="T5" fmla="*/ 16 h 73"/>
                <a:gd name="T6" fmla="*/ 27 w 44"/>
                <a:gd name="T7" fmla="*/ 35 h 73"/>
                <a:gd name="T8" fmla="*/ 23 w 44"/>
                <a:gd name="T9" fmla="*/ 49 h 73"/>
                <a:gd name="T10" fmla="*/ 7 w 44"/>
                <a:gd name="T11" fmla="*/ 70 h 73"/>
                <a:gd name="T12" fmla="*/ 4 w 44"/>
                <a:gd name="T13" fmla="*/ 71 h 73"/>
                <a:gd name="T14" fmla="*/ 0 w 44"/>
                <a:gd name="T15" fmla="*/ 73 h 73"/>
                <a:gd name="T16" fmla="*/ 3 w 44"/>
                <a:gd name="T17" fmla="*/ 73 h 73"/>
                <a:gd name="T18" fmla="*/ 36 w 44"/>
                <a:gd name="T19" fmla="*/ 46 h 73"/>
                <a:gd name="T20" fmla="*/ 41 w 44"/>
                <a:gd name="T21" fmla="*/ 30 h 73"/>
                <a:gd name="T22" fmla="*/ 41 w 44"/>
                <a:gd name="T23" fmla="*/ 22 h 73"/>
                <a:gd name="T24" fmla="*/ 43 w 44"/>
                <a:gd name="T25" fmla="*/ 9 h 73"/>
                <a:gd name="T26" fmla="*/ 44 w 44"/>
                <a:gd name="T27" fmla="*/ 8 h 73"/>
                <a:gd name="T28" fmla="*/ 44 w 44"/>
                <a:gd name="T29" fmla="*/ 5 h 73"/>
                <a:gd name="T30" fmla="*/ 43 w 44"/>
                <a:gd name="T31" fmla="*/ 0 h 73"/>
                <a:gd name="T32" fmla="*/ 28 w 44"/>
                <a:gd name="T3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3">
                  <a:moveTo>
                    <a:pt x="28" y="0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33" y="5"/>
                    <a:pt x="35" y="11"/>
                    <a:pt x="33" y="16"/>
                  </a:cubicBezTo>
                  <a:cubicBezTo>
                    <a:pt x="32" y="21"/>
                    <a:pt x="33" y="31"/>
                    <a:pt x="27" y="35"/>
                  </a:cubicBezTo>
                  <a:cubicBezTo>
                    <a:pt x="22" y="39"/>
                    <a:pt x="25" y="41"/>
                    <a:pt x="23" y="49"/>
                  </a:cubicBezTo>
                  <a:cubicBezTo>
                    <a:pt x="21" y="57"/>
                    <a:pt x="10" y="69"/>
                    <a:pt x="7" y="70"/>
                  </a:cubicBezTo>
                  <a:cubicBezTo>
                    <a:pt x="6" y="71"/>
                    <a:pt x="5" y="71"/>
                    <a:pt x="4" y="71"/>
                  </a:cubicBezTo>
                  <a:cubicBezTo>
                    <a:pt x="3" y="72"/>
                    <a:pt x="2" y="73"/>
                    <a:pt x="0" y="73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14" y="73"/>
                    <a:pt x="31" y="62"/>
                    <a:pt x="36" y="46"/>
                  </a:cubicBezTo>
                  <a:cubicBezTo>
                    <a:pt x="38" y="41"/>
                    <a:pt x="39" y="35"/>
                    <a:pt x="41" y="30"/>
                  </a:cubicBezTo>
                  <a:cubicBezTo>
                    <a:pt x="41" y="28"/>
                    <a:pt x="41" y="25"/>
                    <a:pt x="41" y="22"/>
                  </a:cubicBezTo>
                  <a:cubicBezTo>
                    <a:pt x="40" y="20"/>
                    <a:pt x="41" y="12"/>
                    <a:pt x="43" y="9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7"/>
                    <a:pt x="44" y="6"/>
                    <a:pt x="44" y="5"/>
                  </a:cubicBezTo>
                  <a:cubicBezTo>
                    <a:pt x="44" y="3"/>
                    <a:pt x="43" y="2"/>
                    <a:pt x="43" y="0"/>
                  </a:cubicBezTo>
                  <a:cubicBezTo>
                    <a:pt x="41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2779"/>
            <p:cNvSpPr/>
            <p:nvPr/>
          </p:nvSpPr>
          <p:spPr bwMode="auto">
            <a:xfrm>
              <a:off x="6111760" y="3072347"/>
              <a:ext cx="267641" cy="370016"/>
            </a:xfrm>
            <a:custGeom>
              <a:avLst/>
              <a:gdLst>
                <a:gd name="T0" fmla="*/ 64 w 77"/>
                <a:gd name="T1" fmla="*/ 8 h 107"/>
                <a:gd name="T2" fmla="*/ 22 w 77"/>
                <a:gd name="T3" fmla="*/ 0 h 107"/>
                <a:gd name="T4" fmla="*/ 0 w 77"/>
                <a:gd name="T5" fmla="*/ 10 h 107"/>
                <a:gd name="T6" fmla="*/ 9 w 77"/>
                <a:gd name="T7" fmla="*/ 44 h 107"/>
                <a:gd name="T8" fmla="*/ 37 w 77"/>
                <a:gd name="T9" fmla="*/ 17 h 107"/>
                <a:gd name="T10" fmla="*/ 39 w 77"/>
                <a:gd name="T11" fmla="*/ 45 h 107"/>
                <a:gd name="T12" fmla="*/ 43 w 77"/>
                <a:gd name="T13" fmla="*/ 74 h 107"/>
                <a:gd name="T14" fmla="*/ 36 w 77"/>
                <a:gd name="T15" fmla="*/ 77 h 107"/>
                <a:gd name="T16" fmla="*/ 36 w 77"/>
                <a:gd name="T17" fmla="*/ 93 h 107"/>
                <a:gd name="T18" fmla="*/ 41 w 77"/>
                <a:gd name="T19" fmla="*/ 97 h 107"/>
                <a:gd name="T20" fmla="*/ 35 w 77"/>
                <a:gd name="T21" fmla="*/ 107 h 107"/>
                <a:gd name="T22" fmla="*/ 42 w 77"/>
                <a:gd name="T23" fmla="*/ 107 h 107"/>
                <a:gd name="T24" fmla="*/ 55 w 77"/>
                <a:gd name="T25" fmla="*/ 96 h 107"/>
                <a:gd name="T26" fmla="*/ 67 w 77"/>
                <a:gd name="T27" fmla="*/ 74 h 107"/>
                <a:gd name="T28" fmla="*/ 72 w 77"/>
                <a:gd name="T29" fmla="*/ 52 h 107"/>
                <a:gd name="T30" fmla="*/ 74 w 77"/>
                <a:gd name="T31" fmla="*/ 35 h 107"/>
                <a:gd name="T32" fmla="*/ 77 w 77"/>
                <a:gd name="T33" fmla="*/ 34 h 107"/>
                <a:gd name="T34" fmla="*/ 64 w 77"/>
                <a:gd name="T35" fmla="*/ 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107">
                  <a:moveTo>
                    <a:pt x="64" y="8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8" y="1"/>
                    <a:pt x="4" y="7"/>
                    <a:pt x="0" y="10"/>
                  </a:cubicBezTo>
                  <a:cubicBezTo>
                    <a:pt x="1" y="13"/>
                    <a:pt x="4" y="50"/>
                    <a:pt x="9" y="44"/>
                  </a:cubicBezTo>
                  <a:cubicBezTo>
                    <a:pt x="23" y="28"/>
                    <a:pt x="39" y="8"/>
                    <a:pt x="37" y="17"/>
                  </a:cubicBezTo>
                  <a:cubicBezTo>
                    <a:pt x="36" y="25"/>
                    <a:pt x="41" y="40"/>
                    <a:pt x="39" y="45"/>
                  </a:cubicBezTo>
                  <a:cubicBezTo>
                    <a:pt x="35" y="55"/>
                    <a:pt x="43" y="64"/>
                    <a:pt x="43" y="74"/>
                  </a:cubicBezTo>
                  <a:cubicBezTo>
                    <a:pt x="44" y="76"/>
                    <a:pt x="36" y="77"/>
                    <a:pt x="36" y="77"/>
                  </a:cubicBezTo>
                  <a:cubicBezTo>
                    <a:pt x="36" y="77"/>
                    <a:pt x="35" y="89"/>
                    <a:pt x="36" y="93"/>
                  </a:cubicBezTo>
                  <a:cubicBezTo>
                    <a:pt x="37" y="97"/>
                    <a:pt x="42" y="93"/>
                    <a:pt x="41" y="97"/>
                  </a:cubicBezTo>
                  <a:cubicBezTo>
                    <a:pt x="41" y="99"/>
                    <a:pt x="39" y="105"/>
                    <a:pt x="35" y="107"/>
                  </a:cubicBezTo>
                  <a:cubicBezTo>
                    <a:pt x="36" y="107"/>
                    <a:pt x="42" y="107"/>
                    <a:pt x="42" y="107"/>
                  </a:cubicBezTo>
                  <a:cubicBezTo>
                    <a:pt x="46" y="105"/>
                    <a:pt x="53" y="103"/>
                    <a:pt x="55" y="96"/>
                  </a:cubicBezTo>
                  <a:cubicBezTo>
                    <a:pt x="57" y="88"/>
                    <a:pt x="62" y="78"/>
                    <a:pt x="67" y="74"/>
                  </a:cubicBezTo>
                  <a:cubicBezTo>
                    <a:pt x="73" y="70"/>
                    <a:pt x="73" y="57"/>
                    <a:pt x="72" y="52"/>
                  </a:cubicBezTo>
                  <a:cubicBezTo>
                    <a:pt x="71" y="48"/>
                    <a:pt x="74" y="35"/>
                    <a:pt x="74" y="35"/>
                  </a:cubicBezTo>
                  <a:cubicBezTo>
                    <a:pt x="74" y="35"/>
                    <a:pt x="76" y="34"/>
                    <a:pt x="77" y="34"/>
                  </a:cubicBezTo>
                  <a:cubicBezTo>
                    <a:pt x="77" y="27"/>
                    <a:pt x="77" y="19"/>
                    <a:pt x="64" y="8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2780"/>
            <p:cNvSpPr/>
            <p:nvPr/>
          </p:nvSpPr>
          <p:spPr bwMode="auto">
            <a:xfrm>
              <a:off x="6372087" y="3227374"/>
              <a:ext cx="33638" cy="58501"/>
            </a:xfrm>
            <a:custGeom>
              <a:avLst/>
              <a:gdLst>
                <a:gd name="T0" fmla="*/ 2 w 10"/>
                <a:gd name="T1" fmla="*/ 5 h 17"/>
                <a:gd name="T2" fmla="*/ 3 w 10"/>
                <a:gd name="T3" fmla="*/ 9 h 17"/>
                <a:gd name="T4" fmla="*/ 2 w 10"/>
                <a:gd name="T5" fmla="*/ 16 h 17"/>
                <a:gd name="T6" fmla="*/ 7 w 10"/>
                <a:gd name="T7" fmla="*/ 9 h 17"/>
                <a:gd name="T8" fmla="*/ 9 w 10"/>
                <a:gd name="T9" fmla="*/ 1 h 17"/>
                <a:gd name="T10" fmla="*/ 2 w 10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2" y="5"/>
                  </a:moveTo>
                  <a:cubicBezTo>
                    <a:pt x="0" y="7"/>
                    <a:pt x="2" y="8"/>
                    <a:pt x="3" y="9"/>
                  </a:cubicBezTo>
                  <a:cubicBezTo>
                    <a:pt x="4" y="10"/>
                    <a:pt x="1" y="14"/>
                    <a:pt x="2" y="16"/>
                  </a:cubicBezTo>
                  <a:cubicBezTo>
                    <a:pt x="2" y="17"/>
                    <a:pt x="6" y="12"/>
                    <a:pt x="7" y="9"/>
                  </a:cubicBezTo>
                  <a:cubicBezTo>
                    <a:pt x="8" y="7"/>
                    <a:pt x="10" y="2"/>
                    <a:pt x="9" y="1"/>
                  </a:cubicBezTo>
                  <a:cubicBezTo>
                    <a:pt x="6" y="0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2781"/>
            <p:cNvSpPr/>
            <p:nvPr/>
          </p:nvSpPr>
          <p:spPr bwMode="auto">
            <a:xfrm>
              <a:off x="6219987" y="3323900"/>
              <a:ext cx="40951" cy="24863"/>
            </a:xfrm>
            <a:custGeom>
              <a:avLst/>
              <a:gdLst>
                <a:gd name="T0" fmla="*/ 6 w 12"/>
                <a:gd name="T1" fmla="*/ 2 h 7"/>
                <a:gd name="T2" fmla="*/ 0 w 12"/>
                <a:gd name="T3" fmla="*/ 0 h 7"/>
                <a:gd name="T4" fmla="*/ 3 w 12"/>
                <a:gd name="T5" fmla="*/ 6 h 7"/>
                <a:gd name="T6" fmla="*/ 5 w 12"/>
                <a:gd name="T7" fmla="*/ 6 h 7"/>
                <a:gd name="T8" fmla="*/ 9 w 12"/>
                <a:gd name="T9" fmla="*/ 6 h 7"/>
                <a:gd name="T10" fmla="*/ 12 w 12"/>
                <a:gd name="T11" fmla="*/ 1 h 7"/>
                <a:gd name="T12" fmla="*/ 6 w 12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6" y="2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4"/>
                    <a:pt x="3" y="6"/>
                  </a:cubicBezTo>
                  <a:cubicBezTo>
                    <a:pt x="3" y="6"/>
                    <a:pt x="5" y="6"/>
                    <a:pt x="5" y="6"/>
                  </a:cubicBezTo>
                  <a:cubicBezTo>
                    <a:pt x="7" y="7"/>
                    <a:pt x="8" y="6"/>
                    <a:pt x="9" y="6"/>
                  </a:cubicBezTo>
                  <a:cubicBezTo>
                    <a:pt x="12" y="4"/>
                    <a:pt x="12" y="1"/>
                    <a:pt x="12" y="1"/>
                  </a:cubicBezTo>
                  <a:cubicBezTo>
                    <a:pt x="12" y="1"/>
                    <a:pt x="10" y="2"/>
                    <a:pt x="6" y="2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2782"/>
            <p:cNvSpPr/>
            <p:nvPr/>
          </p:nvSpPr>
          <p:spPr bwMode="auto">
            <a:xfrm>
              <a:off x="6063497" y="3217136"/>
              <a:ext cx="48263" cy="83364"/>
            </a:xfrm>
            <a:custGeom>
              <a:avLst/>
              <a:gdLst>
                <a:gd name="T0" fmla="*/ 7 w 14"/>
                <a:gd name="T1" fmla="*/ 0 h 24"/>
                <a:gd name="T2" fmla="*/ 4 w 14"/>
                <a:gd name="T3" fmla="*/ 12 h 24"/>
                <a:gd name="T4" fmla="*/ 11 w 14"/>
                <a:gd name="T5" fmla="*/ 23 h 24"/>
                <a:gd name="T6" fmla="*/ 13 w 14"/>
                <a:gd name="T7" fmla="*/ 15 h 24"/>
                <a:gd name="T8" fmla="*/ 14 w 14"/>
                <a:gd name="T9" fmla="*/ 9 h 24"/>
                <a:gd name="T10" fmla="*/ 7 w 1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5" y="18"/>
                    <a:pt x="9" y="24"/>
                    <a:pt x="11" y="23"/>
                  </a:cubicBezTo>
                  <a:cubicBezTo>
                    <a:pt x="13" y="23"/>
                    <a:pt x="13" y="19"/>
                    <a:pt x="13" y="15"/>
                  </a:cubicBezTo>
                  <a:cubicBezTo>
                    <a:pt x="13" y="13"/>
                    <a:pt x="14" y="10"/>
                    <a:pt x="14" y="9"/>
                  </a:cubicBezTo>
                  <a:cubicBezTo>
                    <a:pt x="14" y="6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2783"/>
            <p:cNvSpPr/>
            <p:nvPr/>
          </p:nvSpPr>
          <p:spPr bwMode="auto">
            <a:xfrm>
              <a:off x="6078122" y="3224449"/>
              <a:ext cx="30713" cy="58501"/>
            </a:xfrm>
            <a:custGeom>
              <a:avLst/>
              <a:gdLst>
                <a:gd name="T0" fmla="*/ 2 w 9"/>
                <a:gd name="T1" fmla="*/ 0 h 17"/>
                <a:gd name="T2" fmla="*/ 2 w 9"/>
                <a:gd name="T3" fmla="*/ 9 h 17"/>
                <a:gd name="T4" fmla="*/ 6 w 9"/>
                <a:gd name="T5" fmla="*/ 16 h 17"/>
                <a:gd name="T6" fmla="*/ 6 w 9"/>
                <a:gd name="T7" fmla="*/ 9 h 17"/>
                <a:gd name="T8" fmla="*/ 7 w 9"/>
                <a:gd name="T9" fmla="*/ 5 h 17"/>
                <a:gd name="T10" fmla="*/ 2 w 9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0" y="1"/>
                    <a:pt x="1" y="6"/>
                    <a:pt x="2" y="9"/>
                  </a:cubicBezTo>
                  <a:cubicBezTo>
                    <a:pt x="2" y="11"/>
                    <a:pt x="5" y="17"/>
                    <a:pt x="6" y="16"/>
                  </a:cubicBezTo>
                  <a:cubicBezTo>
                    <a:pt x="7" y="15"/>
                    <a:pt x="5" y="10"/>
                    <a:pt x="6" y="9"/>
                  </a:cubicBezTo>
                  <a:cubicBezTo>
                    <a:pt x="7" y="9"/>
                    <a:pt x="9" y="8"/>
                    <a:pt x="7" y="5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2784"/>
            <p:cNvSpPr/>
            <p:nvPr/>
          </p:nvSpPr>
          <p:spPr bwMode="auto">
            <a:xfrm>
              <a:off x="6215599" y="3303424"/>
              <a:ext cx="35100" cy="27788"/>
            </a:xfrm>
            <a:custGeom>
              <a:avLst/>
              <a:gdLst>
                <a:gd name="T0" fmla="*/ 7 w 10"/>
                <a:gd name="T1" fmla="*/ 1 h 8"/>
                <a:gd name="T2" fmla="*/ 4 w 10"/>
                <a:gd name="T3" fmla="*/ 5 h 8"/>
                <a:gd name="T4" fmla="*/ 1 w 10"/>
                <a:gd name="T5" fmla="*/ 5 h 8"/>
                <a:gd name="T6" fmla="*/ 7 w 10"/>
                <a:gd name="T7" fmla="*/ 8 h 8"/>
                <a:gd name="T8" fmla="*/ 7 w 1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6" y="1"/>
                    <a:pt x="6" y="5"/>
                    <a:pt x="4" y="5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0" y="8"/>
                    <a:pt x="4" y="7"/>
                    <a:pt x="7" y="8"/>
                  </a:cubicBezTo>
                  <a:cubicBezTo>
                    <a:pt x="10" y="8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2785"/>
            <p:cNvSpPr/>
            <p:nvPr/>
          </p:nvSpPr>
          <p:spPr bwMode="auto">
            <a:xfrm>
              <a:off x="6219987" y="3399951"/>
              <a:ext cx="43875" cy="24863"/>
            </a:xfrm>
            <a:custGeom>
              <a:avLst/>
              <a:gdLst>
                <a:gd name="T0" fmla="*/ 6 w 13"/>
                <a:gd name="T1" fmla="*/ 2 h 7"/>
                <a:gd name="T2" fmla="*/ 0 w 13"/>
                <a:gd name="T3" fmla="*/ 3 h 7"/>
                <a:gd name="T4" fmla="*/ 6 w 13"/>
                <a:gd name="T5" fmla="*/ 7 h 7"/>
                <a:gd name="T6" fmla="*/ 12 w 13"/>
                <a:gd name="T7" fmla="*/ 4 h 7"/>
                <a:gd name="T8" fmla="*/ 6 w 13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6" y="2"/>
                  </a:moveTo>
                  <a:cubicBezTo>
                    <a:pt x="5" y="3"/>
                    <a:pt x="1" y="0"/>
                    <a:pt x="0" y="3"/>
                  </a:cubicBezTo>
                  <a:cubicBezTo>
                    <a:pt x="0" y="5"/>
                    <a:pt x="2" y="7"/>
                    <a:pt x="6" y="7"/>
                  </a:cubicBezTo>
                  <a:cubicBezTo>
                    <a:pt x="9" y="7"/>
                    <a:pt x="11" y="6"/>
                    <a:pt x="12" y="4"/>
                  </a:cubicBezTo>
                  <a:cubicBezTo>
                    <a:pt x="13" y="1"/>
                    <a:pt x="8" y="2"/>
                    <a:pt x="6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2786"/>
            <p:cNvSpPr/>
            <p:nvPr/>
          </p:nvSpPr>
          <p:spPr bwMode="auto">
            <a:xfrm>
              <a:off x="6199511" y="3366313"/>
              <a:ext cx="86288" cy="5850"/>
            </a:xfrm>
            <a:custGeom>
              <a:avLst/>
              <a:gdLst>
                <a:gd name="T0" fmla="*/ 15 w 25"/>
                <a:gd name="T1" fmla="*/ 0 h 2"/>
                <a:gd name="T2" fmla="*/ 12 w 25"/>
                <a:gd name="T3" fmla="*/ 1 h 2"/>
                <a:gd name="T4" fmla="*/ 9 w 25"/>
                <a:gd name="T5" fmla="*/ 0 h 2"/>
                <a:gd name="T6" fmla="*/ 0 w 25"/>
                <a:gd name="T7" fmla="*/ 1 h 2"/>
                <a:gd name="T8" fmla="*/ 12 w 25"/>
                <a:gd name="T9" fmla="*/ 2 h 2"/>
                <a:gd name="T10" fmla="*/ 25 w 25"/>
                <a:gd name="T11" fmla="*/ 1 h 2"/>
                <a:gd name="T12" fmla="*/ 15 w 2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15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1"/>
                    <a:pt x="1" y="0"/>
                    <a:pt x="0" y="1"/>
                  </a:cubicBezTo>
                  <a:cubicBezTo>
                    <a:pt x="0" y="1"/>
                    <a:pt x="6" y="2"/>
                    <a:pt x="12" y="2"/>
                  </a:cubicBezTo>
                  <a:cubicBezTo>
                    <a:pt x="18" y="2"/>
                    <a:pt x="25" y="1"/>
                    <a:pt x="25" y="1"/>
                  </a:cubicBezTo>
                  <a:cubicBezTo>
                    <a:pt x="24" y="0"/>
                    <a:pt x="16" y="1"/>
                    <a:pt x="15" y="0"/>
                  </a:cubicBezTo>
                  <a:close/>
                </a:path>
              </a:pathLst>
            </a:custGeom>
            <a:solidFill>
              <a:srgbClr val="B25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2787"/>
            <p:cNvSpPr/>
            <p:nvPr/>
          </p:nvSpPr>
          <p:spPr bwMode="auto">
            <a:xfrm>
              <a:off x="6205361" y="3372163"/>
              <a:ext cx="48263" cy="11700"/>
            </a:xfrm>
            <a:custGeom>
              <a:avLst/>
              <a:gdLst>
                <a:gd name="T0" fmla="*/ 8 w 14"/>
                <a:gd name="T1" fmla="*/ 1 h 3"/>
                <a:gd name="T2" fmla="*/ 0 w 14"/>
                <a:gd name="T3" fmla="*/ 0 h 3"/>
                <a:gd name="T4" fmla="*/ 6 w 14"/>
                <a:gd name="T5" fmla="*/ 2 h 3"/>
                <a:gd name="T6" fmla="*/ 13 w 14"/>
                <a:gd name="T7" fmla="*/ 2 h 3"/>
                <a:gd name="T8" fmla="*/ 8 w 1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">
                  <a:moveTo>
                    <a:pt x="8" y="1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4" y="2"/>
                    <a:pt x="6" y="2"/>
                  </a:cubicBezTo>
                  <a:cubicBezTo>
                    <a:pt x="7" y="3"/>
                    <a:pt x="13" y="2"/>
                    <a:pt x="13" y="2"/>
                  </a:cubicBezTo>
                  <a:cubicBezTo>
                    <a:pt x="14" y="1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Oval 2788"/>
            <p:cNvSpPr>
              <a:spLocks noChangeArrowheads="1"/>
            </p:cNvSpPr>
            <p:nvPr/>
          </p:nvSpPr>
          <p:spPr bwMode="auto">
            <a:xfrm>
              <a:off x="6181961" y="3244924"/>
              <a:ext cx="17550" cy="13163"/>
            </a:xfrm>
            <a:prstGeom prst="ellipse">
              <a:avLst/>
            </a:pr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2789"/>
            <p:cNvSpPr/>
            <p:nvPr/>
          </p:nvSpPr>
          <p:spPr bwMode="auto">
            <a:xfrm>
              <a:off x="6209749" y="3252236"/>
              <a:ext cx="5850" cy="29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2 w 4"/>
                <a:gd name="T5" fmla="*/ 2 h 2"/>
                <a:gd name="T6" fmla="*/ 4 w 4"/>
                <a:gd name="T7" fmla="*/ 0 h 2"/>
                <a:gd name="T8" fmla="*/ 4 w 4"/>
                <a:gd name="T9" fmla="*/ 0 h 2"/>
                <a:gd name="T10" fmla="*/ 2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2790"/>
            <p:cNvSpPr/>
            <p:nvPr/>
          </p:nvSpPr>
          <p:spPr bwMode="auto">
            <a:xfrm>
              <a:off x="6154173" y="3244924"/>
              <a:ext cx="61425" cy="13163"/>
            </a:xfrm>
            <a:custGeom>
              <a:avLst/>
              <a:gdLst>
                <a:gd name="T0" fmla="*/ 17 w 18"/>
                <a:gd name="T1" fmla="*/ 1 h 4"/>
                <a:gd name="T2" fmla="*/ 15 w 18"/>
                <a:gd name="T3" fmla="*/ 0 h 4"/>
                <a:gd name="T4" fmla="*/ 13 w 18"/>
                <a:gd name="T5" fmla="*/ 0 h 4"/>
                <a:gd name="T6" fmla="*/ 11 w 18"/>
                <a:gd name="T7" fmla="*/ 0 h 4"/>
                <a:gd name="T8" fmla="*/ 11 w 18"/>
                <a:gd name="T9" fmla="*/ 0 h 4"/>
                <a:gd name="T10" fmla="*/ 11 w 18"/>
                <a:gd name="T11" fmla="*/ 0 h 4"/>
                <a:gd name="T12" fmla="*/ 10 w 18"/>
                <a:gd name="T13" fmla="*/ 0 h 4"/>
                <a:gd name="T14" fmla="*/ 8 w 18"/>
                <a:gd name="T15" fmla="*/ 1 h 4"/>
                <a:gd name="T16" fmla="*/ 7 w 18"/>
                <a:gd name="T17" fmla="*/ 1 h 4"/>
                <a:gd name="T18" fmla="*/ 6 w 18"/>
                <a:gd name="T19" fmla="*/ 1 h 4"/>
                <a:gd name="T20" fmla="*/ 4 w 18"/>
                <a:gd name="T21" fmla="*/ 1 h 4"/>
                <a:gd name="T22" fmla="*/ 3 w 18"/>
                <a:gd name="T23" fmla="*/ 2 h 4"/>
                <a:gd name="T24" fmla="*/ 2 w 18"/>
                <a:gd name="T25" fmla="*/ 3 h 4"/>
                <a:gd name="T26" fmla="*/ 1 w 18"/>
                <a:gd name="T27" fmla="*/ 3 h 4"/>
                <a:gd name="T28" fmla="*/ 0 w 18"/>
                <a:gd name="T29" fmla="*/ 4 h 4"/>
                <a:gd name="T30" fmla="*/ 0 w 18"/>
                <a:gd name="T31" fmla="*/ 4 h 4"/>
                <a:gd name="T32" fmla="*/ 1 w 18"/>
                <a:gd name="T33" fmla="*/ 4 h 4"/>
                <a:gd name="T34" fmla="*/ 2 w 18"/>
                <a:gd name="T35" fmla="*/ 3 h 4"/>
                <a:gd name="T36" fmla="*/ 3 w 18"/>
                <a:gd name="T37" fmla="*/ 3 h 4"/>
                <a:gd name="T38" fmla="*/ 5 w 18"/>
                <a:gd name="T39" fmla="*/ 2 h 4"/>
                <a:gd name="T40" fmla="*/ 6 w 18"/>
                <a:gd name="T41" fmla="*/ 1 h 4"/>
                <a:gd name="T42" fmla="*/ 8 w 18"/>
                <a:gd name="T43" fmla="*/ 1 h 4"/>
                <a:gd name="T44" fmla="*/ 10 w 18"/>
                <a:gd name="T45" fmla="*/ 1 h 4"/>
                <a:gd name="T46" fmla="*/ 11 w 18"/>
                <a:gd name="T47" fmla="*/ 1 h 4"/>
                <a:gd name="T48" fmla="*/ 12 w 18"/>
                <a:gd name="T49" fmla="*/ 1 h 4"/>
                <a:gd name="T50" fmla="*/ 13 w 18"/>
                <a:gd name="T51" fmla="*/ 1 h 4"/>
                <a:gd name="T52" fmla="*/ 15 w 18"/>
                <a:gd name="T53" fmla="*/ 1 h 4"/>
                <a:gd name="T54" fmla="*/ 16 w 18"/>
                <a:gd name="T55" fmla="*/ 1 h 4"/>
                <a:gd name="T56" fmla="*/ 18 w 18"/>
                <a:gd name="T57" fmla="*/ 2 h 4"/>
                <a:gd name="T58" fmla="*/ 18 w 18"/>
                <a:gd name="T59" fmla="*/ 2 h 4"/>
                <a:gd name="T60" fmla="*/ 17 w 18"/>
                <a:gd name="T6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4">
                  <a:moveTo>
                    <a:pt x="17" y="1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2791"/>
            <p:cNvSpPr/>
            <p:nvPr/>
          </p:nvSpPr>
          <p:spPr bwMode="auto">
            <a:xfrm>
              <a:off x="6288725" y="3247849"/>
              <a:ext cx="17550" cy="1462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2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2792"/>
            <p:cNvSpPr/>
            <p:nvPr/>
          </p:nvSpPr>
          <p:spPr bwMode="auto">
            <a:xfrm>
              <a:off x="6268249" y="3244924"/>
              <a:ext cx="61425" cy="20475"/>
            </a:xfrm>
            <a:custGeom>
              <a:avLst/>
              <a:gdLst>
                <a:gd name="T0" fmla="*/ 18 w 18"/>
                <a:gd name="T1" fmla="*/ 5 h 6"/>
                <a:gd name="T2" fmla="*/ 17 w 18"/>
                <a:gd name="T3" fmla="*/ 5 h 6"/>
                <a:gd name="T4" fmla="*/ 16 w 18"/>
                <a:gd name="T5" fmla="*/ 4 h 6"/>
                <a:gd name="T6" fmla="*/ 15 w 18"/>
                <a:gd name="T7" fmla="*/ 3 h 6"/>
                <a:gd name="T8" fmla="*/ 13 w 18"/>
                <a:gd name="T9" fmla="*/ 3 h 6"/>
                <a:gd name="T10" fmla="*/ 12 w 18"/>
                <a:gd name="T11" fmla="*/ 2 h 6"/>
                <a:gd name="T12" fmla="*/ 11 w 18"/>
                <a:gd name="T13" fmla="*/ 2 h 6"/>
                <a:gd name="T14" fmla="*/ 9 w 18"/>
                <a:gd name="T15" fmla="*/ 1 h 6"/>
                <a:gd name="T16" fmla="*/ 9 w 18"/>
                <a:gd name="T17" fmla="*/ 1 h 6"/>
                <a:gd name="T18" fmla="*/ 8 w 18"/>
                <a:gd name="T19" fmla="*/ 1 h 6"/>
                <a:gd name="T20" fmla="*/ 8 w 18"/>
                <a:gd name="T21" fmla="*/ 1 h 6"/>
                <a:gd name="T22" fmla="*/ 6 w 18"/>
                <a:gd name="T23" fmla="*/ 0 h 6"/>
                <a:gd name="T24" fmla="*/ 4 w 18"/>
                <a:gd name="T25" fmla="*/ 1 h 6"/>
                <a:gd name="T26" fmla="*/ 2 w 18"/>
                <a:gd name="T27" fmla="*/ 1 h 6"/>
                <a:gd name="T28" fmla="*/ 1 w 18"/>
                <a:gd name="T29" fmla="*/ 2 h 6"/>
                <a:gd name="T30" fmla="*/ 0 w 18"/>
                <a:gd name="T31" fmla="*/ 3 h 6"/>
                <a:gd name="T32" fmla="*/ 0 w 18"/>
                <a:gd name="T33" fmla="*/ 3 h 6"/>
                <a:gd name="T34" fmla="*/ 0 w 18"/>
                <a:gd name="T35" fmla="*/ 3 h 6"/>
                <a:gd name="T36" fmla="*/ 0 w 18"/>
                <a:gd name="T37" fmla="*/ 3 h 6"/>
                <a:gd name="T38" fmla="*/ 1 w 18"/>
                <a:gd name="T39" fmla="*/ 3 h 6"/>
                <a:gd name="T40" fmla="*/ 3 w 18"/>
                <a:gd name="T41" fmla="*/ 2 h 6"/>
                <a:gd name="T42" fmla="*/ 4 w 18"/>
                <a:gd name="T43" fmla="*/ 1 h 6"/>
                <a:gd name="T44" fmla="*/ 6 w 18"/>
                <a:gd name="T45" fmla="*/ 1 h 6"/>
                <a:gd name="T46" fmla="*/ 7 w 18"/>
                <a:gd name="T47" fmla="*/ 1 h 6"/>
                <a:gd name="T48" fmla="*/ 8 w 18"/>
                <a:gd name="T49" fmla="*/ 2 h 6"/>
                <a:gd name="T50" fmla="*/ 9 w 18"/>
                <a:gd name="T51" fmla="*/ 2 h 6"/>
                <a:gd name="T52" fmla="*/ 11 w 18"/>
                <a:gd name="T53" fmla="*/ 2 h 6"/>
                <a:gd name="T54" fmla="*/ 13 w 18"/>
                <a:gd name="T55" fmla="*/ 3 h 6"/>
                <a:gd name="T56" fmla="*/ 14 w 18"/>
                <a:gd name="T57" fmla="*/ 4 h 6"/>
                <a:gd name="T58" fmla="*/ 15 w 18"/>
                <a:gd name="T59" fmla="*/ 4 h 6"/>
                <a:gd name="T60" fmla="*/ 17 w 18"/>
                <a:gd name="T61" fmla="*/ 5 h 6"/>
                <a:gd name="T62" fmla="*/ 17 w 18"/>
                <a:gd name="T63" fmla="*/ 6 h 6"/>
                <a:gd name="T64" fmla="*/ 18 w 18"/>
                <a:gd name="T65" fmla="*/ 6 h 6"/>
                <a:gd name="T66" fmla="*/ 18 w 18"/>
                <a:gd name="T67" fmla="*/ 6 h 6"/>
                <a:gd name="T68" fmla="*/ 18 w 1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6">
                  <a:moveTo>
                    <a:pt x="18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5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2793"/>
            <p:cNvSpPr/>
            <p:nvPr/>
          </p:nvSpPr>
          <p:spPr bwMode="auto">
            <a:xfrm>
              <a:off x="6230224" y="3442363"/>
              <a:ext cx="38025" cy="27788"/>
            </a:xfrm>
            <a:custGeom>
              <a:avLst/>
              <a:gdLst>
                <a:gd name="T0" fmla="*/ 5 w 11"/>
                <a:gd name="T1" fmla="*/ 4 h 8"/>
                <a:gd name="T2" fmla="*/ 0 w 11"/>
                <a:gd name="T3" fmla="*/ 4 h 8"/>
                <a:gd name="T4" fmla="*/ 5 w 11"/>
                <a:gd name="T5" fmla="*/ 7 h 8"/>
                <a:gd name="T6" fmla="*/ 9 w 11"/>
                <a:gd name="T7" fmla="*/ 1 h 8"/>
                <a:gd name="T8" fmla="*/ 5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5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2" y="8"/>
                    <a:pt x="5" y="7"/>
                  </a:cubicBezTo>
                  <a:cubicBezTo>
                    <a:pt x="9" y="7"/>
                    <a:pt x="11" y="3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2794"/>
            <p:cNvSpPr/>
            <p:nvPr/>
          </p:nvSpPr>
          <p:spPr bwMode="auto">
            <a:xfrm>
              <a:off x="6136623" y="3227374"/>
              <a:ext cx="78975" cy="17550"/>
            </a:xfrm>
            <a:custGeom>
              <a:avLst/>
              <a:gdLst>
                <a:gd name="T0" fmla="*/ 20 w 23"/>
                <a:gd name="T1" fmla="*/ 1 h 5"/>
                <a:gd name="T2" fmla="*/ 18 w 23"/>
                <a:gd name="T3" fmla="*/ 0 h 5"/>
                <a:gd name="T4" fmla="*/ 16 w 23"/>
                <a:gd name="T5" fmla="*/ 0 h 5"/>
                <a:gd name="T6" fmla="*/ 13 w 23"/>
                <a:gd name="T7" fmla="*/ 0 h 5"/>
                <a:gd name="T8" fmla="*/ 11 w 23"/>
                <a:gd name="T9" fmla="*/ 0 h 5"/>
                <a:gd name="T10" fmla="*/ 9 w 23"/>
                <a:gd name="T11" fmla="*/ 0 h 5"/>
                <a:gd name="T12" fmla="*/ 6 w 23"/>
                <a:gd name="T13" fmla="*/ 1 h 5"/>
                <a:gd name="T14" fmla="*/ 3 w 23"/>
                <a:gd name="T15" fmla="*/ 3 h 5"/>
                <a:gd name="T16" fmla="*/ 0 w 23"/>
                <a:gd name="T17" fmla="*/ 5 h 5"/>
                <a:gd name="T18" fmla="*/ 0 w 23"/>
                <a:gd name="T19" fmla="*/ 5 h 5"/>
                <a:gd name="T20" fmla="*/ 3 w 23"/>
                <a:gd name="T21" fmla="*/ 3 h 5"/>
                <a:gd name="T22" fmla="*/ 7 w 23"/>
                <a:gd name="T23" fmla="*/ 1 h 5"/>
                <a:gd name="T24" fmla="*/ 9 w 23"/>
                <a:gd name="T25" fmla="*/ 1 h 5"/>
                <a:gd name="T26" fmla="*/ 11 w 23"/>
                <a:gd name="T27" fmla="*/ 1 h 5"/>
                <a:gd name="T28" fmla="*/ 13 w 23"/>
                <a:gd name="T29" fmla="*/ 1 h 5"/>
                <a:gd name="T30" fmla="*/ 16 w 23"/>
                <a:gd name="T31" fmla="*/ 1 h 5"/>
                <a:gd name="T32" fmla="*/ 18 w 23"/>
                <a:gd name="T33" fmla="*/ 1 h 5"/>
                <a:gd name="T34" fmla="*/ 19 w 23"/>
                <a:gd name="T35" fmla="*/ 1 h 5"/>
                <a:gd name="T36" fmla="*/ 22 w 23"/>
                <a:gd name="T37" fmla="*/ 2 h 5"/>
                <a:gd name="T38" fmla="*/ 23 w 23"/>
                <a:gd name="T39" fmla="*/ 2 h 5"/>
                <a:gd name="T40" fmla="*/ 23 w 23"/>
                <a:gd name="T41" fmla="*/ 2 h 5"/>
                <a:gd name="T42" fmla="*/ 22 w 23"/>
                <a:gd name="T43" fmla="*/ 2 h 5"/>
                <a:gd name="T44" fmla="*/ 20 w 23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5">
                  <a:moveTo>
                    <a:pt x="20" y="1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1" y="1"/>
                    <a:pt x="21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2795"/>
            <p:cNvSpPr/>
            <p:nvPr/>
          </p:nvSpPr>
          <p:spPr bwMode="auto">
            <a:xfrm>
              <a:off x="6268249" y="3224449"/>
              <a:ext cx="76051" cy="30713"/>
            </a:xfrm>
            <a:custGeom>
              <a:avLst/>
              <a:gdLst>
                <a:gd name="T0" fmla="*/ 20 w 22"/>
                <a:gd name="T1" fmla="*/ 5 h 9"/>
                <a:gd name="T2" fmla="*/ 19 w 22"/>
                <a:gd name="T3" fmla="*/ 4 h 9"/>
                <a:gd name="T4" fmla="*/ 17 w 22"/>
                <a:gd name="T5" fmla="*/ 2 h 9"/>
                <a:gd name="T6" fmla="*/ 15 w 22"/>
                <a:gd name="T7" fmla="*/ 1 h 9"/>
                <a:gd name="T8" fmla="*/ 13 w 22"/>
                <a:gd name="T9" fmla="*/ 1 h 9"/>
                <a:gd name="T10" fmla="*/ 10 w 22"/>
                <a:gd name="T11" fmla="*/ 0 h 9"/>
                <a:gd name="T12" fmla="*/ 8 w 22"/>
                <a:gd name="T13" fmla="*/ 0 h 9"/>
                <a:gd name="T14" fmla="*/ 4 w 22"/>
                <a:gd name="T15" fmla="*/ 1 h 9"/>
                <a:gd name="T16" fmla="*/ 0 w 22"/>
                <a:gd name="T17" fmla="*/ 2 h 9"/>
                <a:gd name="T18" fmla="*/ 0 w 22"/>
                <a:gd name="T19" fmla="*/ 2 h 9"/>
                <a:gd name="T20" fmla="*/ 4 w 22"/>
                <a:gd name="T21" fmla="*/ 1 h 9"/>
                <a:gd name="T22" fmla="*/ 8 w 22"/>
                <a:gd name="T23" fmla="*/ 1 h 9"/>
                <a:gd name="T24" fmla="*/ 10 w 22"/>
                <a:gd name="T25" fmla="*/ 1 h 9"/>
                <a:gd name="T26" fmla="*/ 13 w 22"/>
                <a:gd name="T27" fmla="*/ 1 h 9"/>
                <a:gd name="T28" fmla="*/ 15 w 22"/>
                <a:gd name="T29" fmla="*/ 2 h 9"/>
                <a:gd name="T30" fmla="*/ 17 w 22"/>
                <a:gd name="T31" fmla="*/ 3 h 9"/>
                <a:gd name="T32" fmla="*/ 19 w 22"/>
                <a:gd name="T33" fmla="*/ 4 h 9"/>
                <a:gd name="T34" fmla="*/ 20 w 22"/>
                <a:gd name="T35" fmla="*/ 5 h 9"/>
                <a:gd name="T36" fmla="*/ 22 w 22"/>
                <a:gd name="T37" fmla="*/ 8 h 9"/>
                <a:gd name="T38" fmla="*/ 22 w 22"/>
                <a:gd name="T39" fmla="*/ 9 h 9"/>
                <a:gd name="T40" fmla="*/ 22 w 22"/>
                <a:gd name="T41" fmla="*/ 9 h 9"/>
                <a:gd name="T42" fmla="*/ 22 w 22"/>
                <a:gd name="T43" fmla="*/ 8 h 9"/>
                <a:gd name="T44" fmla="*/ 20 w 22"/>
                <a:gd name="T4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9">
                  <a:moveTo>
                    <a:pt x="20" y="5"/>
                  </a:moveTo>
                  <a:cubicBezTo>
                    <a:pt x="20" y="5"/>
                    <a:pt x="20" y="4"/>
                    <a:pt x="19" y="4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" y="2"/>
                    <a:pt x="4" y="1"/>
                  </a:cubicBezTo>
                  <a:cubicBezTo>
                    <a:pt x="5" y="1"/>
                    <a:pt x="7" y="1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3"/>
                    <a:pt x="18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1" y="6"/>
                    <a:pt x="21" y="7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7"/>
                    <a:pt x="21" y="6"/>
                    <a:pt x="20" y="5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2796"/>
            <p:cNvSpPr/>
            <p:nvPr/>
          </p:nvSpPr>
          <p:spPr bwMode="auto">
            <a:xfrm>
              <a:off x="6040097" y="3012384"/>
              <a:ext cx="380254" cy="630344"/>
            </a:xfrm>
            <a:custGeom>
              <a:avLst/>
              <a:gdLst>
                <a:gd name="T0" fmla="*/ 61 w 110"/>
                <a:gd name="T1" fmla="*/ 0 h 182"/>
                <a:gd name="T2" fmla="*/ 0 w 110"/>
                <a:gd name="T3" fmla="*/ 82 h 182"/>
                <a:gd name="T4" fmla="*/ 7 w 110"/>
                <a:gd name="T5" fmla="*/ 136 h 182"/>
                <a:gd name="T6" fmla="*/ 7 w 110"/>
                <a:gd name="T7" fmla="*/ 182 h 182"/>
                <a:gd name="T8" fmla="*/ 34 w 110"/>
                <a:gd name="T9" fmla="*/ 164 h 182"/>
                <a:gd name="T10" fmla="*/ 28 w 110"/>
                <a:gd name="T11" fmla="*/ 139 h 182"/>
                <a:gd name="T12" fmla="*/ 25 w 110"/>
                <a:gd name="T13" fmla="*/ 92 h 182"/>
                <a:gd name="T14" fmla="*/ 26 w 110"/>
                <a:gd name="T15" fmla="*/ 61 h 182"/>
                <a:gd name="T16" fmla="*/ 60 w 110"/>
                <a:gd name="T17" fmla="*/ 28 h 182"/>
                <a:gd name="T18" fmla="*/ 88 w 110"/>
                <a:gd name="T19" fmla="*/ 86 h 182"/>
                <a:gd name="T20" fmla="*/ 87 w 110"/>
                <a:gd name="T21" fmla="*/ 119 h 182"/>
                <a:gd name="T22" fmla="*/ 90 w 110"/>
                <a:gd name="T23" fmla="*/ 105 h 182"/>
                <a:gd name="T24" fmla="*/ 110 w 110"/>
                <a:gd name="T25" fmla="*/ 47 h 182"/>
                <a:gd name="T26" fmla="*/ 61 w 110"/>
                <a:gd name="T2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2">
                  <a:moveTo>
                    <a:pt x="61" y="0"/>
                  </a:moveTo>
                  <a:cubicBezTo>
                    <a:pt x="24" y="0"/>
                    <a:pt x="0" y="41"/>
                    <a:pt x="0" y="82"/>
                  </a:cubicBezTo>
                  <a:cubicBezTo>
                    <a:pt x="0" y="90"/>
                    <a:pt x="7" y="116"/>
                    <a:pt x="7" y="136"/>
                  </a:cubicBezTo>
                  <a:cubicBezTo>
                    <a:pt x="7" y="156"/>
                    <a:pt x="7" y="182"/>
                    <a:pt x="7" y="182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2" y="159"/>
                    <a:pt x="29" y="149"/>
                    <a:pt x="28" y="139"/>
                  </a:cubicBezTo>
                  <a:cubicBezTo>
                    <a:pt x="26" y="124"/>
                    <a:pt x="24" y="105"/>
                    <a:pt x="25" y="92"/>
                  </a:cubicBezTo>
                  <a:cubicBezTo>
                    <a:pt x="26" y="79"/>
                    <a:pt x="23" y="70"/>
                    <a:pt x="26" y="61"/>
                  </a:cubicBezTo>
                  <a:cubicBezTo>
                    <a:pt x="29" y="52"/>
                    <a:pt x="48" y="29"/>
                    <a:pt x="60" y="28"/>
                  </a:cubicBezTo>
                  <a:cubicBezTo>
                    <a:pt x="60" y="28"/>
                    <a:pt x="76" y="29"/>
                    <a:pt x="88" y="86"/>
                  </a:cubicBezTo>
                  <a:cubicBezTo>
                    <a:pt x="88" y="90"/>
                    <a:pt x="88" y="104"/>
                    <a:pt x="87" y="119"/>
                  </a:cubicBezTo>
                  <a:cubicBezTo>
                    <a:pt x="88" y="113"/>
                    <a:pt x="89" y="108"/>
                    <a:pt x="90" y="105"/>
                  </a:cubicBezTo>
                  <a:cubicBezTo>
                    <a:pt x="93" y="98"/>
                    <a:pt x="109" y="71"/>
                    <a:pt x="110" y="47"/>
                  </a:cubicBezTo>
                  <a:cubicBezTo>
                    <a:pt x="104" y="26"/>
                    <a:pt x="89" y="0"/>
                    <a:pt x="61" y="0"/>
                  </a:cubicBezTo>
                  <a:close/>
                </a:path>
              </a:pathLst>
            </a:custGeom>
            <a:solidFill>
              <a:srgbClr val="F2A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2797"/>
            <p:cNvSpPr/>
            <p:nvPr/>
          </p:nvSpPr>
          <p:spPr bwMode="auto">
            <a:xfrm>
              <a:off x="6161486" y="3459913"/>
              <a:ext cx="162339" cy="76051"/>
            </a:xfrm>
            <a:custGeom>
              <a:avLst/>
              <a:gdLst>
                <a:gd name="T0" fmla="*/ 44 w 47"/>
                <a:gd name="T1" fmla="*/ 6 h 22"/>
                <a:gd name="T2" fmla="*/ 42 w 47"/>
                <a:gd name="T3" fmla="*/ 9 h 22"/>
                <a:gd name="T4" fmla="*/ 39 w 47"/>
                <a:gd name="T5" fmla="*/ 13 h 22"/>
                <a:gd name="T6" fmla="*/ 35 w 47"/>
                <a:gd name="T7" fmla="*/ 16 h 22"/>
                <a:gd name="T8" fmla="*/ 32 w 47"/>
                <a:gd name="T9" fmla="*/ 18 h 22"/>
                <a:gd name="T10" fmla="*/ 30 w 47"/>
                <a:gd name="T11" fmla="*/ 19 h 22"/>
                <a:gd name="T12" fmla="*/ 27 w 47"/>
                <a:gd name="T13" fmla="*/ 19 h 22"/>
                <a:gd name="T14" fmla="*/ 24 w 47"/>
                <a:gd name="T15" fmla="*/ 19 h 22"/>
                <a:gd name="T16" fmla="*/ 18 w 47"/>
                <a:gd name="T17" fmla="*/ 18 h 22"/>
                <a:gd name="T18" fmla="*/ 13 w 47"/>
                <a:gd name="T19" fmla="*/ 16 h 22"/>
                <a:gd name="T20" fmla="*/ 11 w 47"/>
                <a:gd name="T21" fmla="*/ 14 h 22"/>
                <a:gd name="T22" fmla="*/ 9 w 47"/>
                <a:gd name="T23" fmla="*/ 12 h 22"/>
                <a:gd name="T24" fmla="*/ 6 w 47"/>
                <a:gd name="T25" fmla="*/ 9 h 22"/>
                <a:gd name="T26" fmla="*/ 2 w 47"/>
                <a:gd name="T27" fmla="*/ 3 h 22"/>
                <a:gd name="T28" fmla="*/ 0 w 47"/>
                <a:gd name="T29" fmla="*/ 0 h 22"/>
                <a:gd name="T30" fmla="*/ 1 w 47"/>
                <a:gd name="T31" fmla="*/ 3 h 22"/>
                <a:gd name="T32" fmla="*/ 5 w 47"/>
                <a:gd name="T33" fmla="*/ 9 h 22"/>
                <a:gd name="T34" fmla="*/ 8 w 47"/>
                <a:gd name="T35" fmla="*/ 14 h 22"/>
                <a:gd name="T36" fmla="*/ 10 w 47"/>
                <a:gd name="T37" fmla="*/ 16 h 22"/>
                <a:gd name="T38" fmla="*/ 12 w 47"/>
                <a:gd name="T39" fmla="*/ 17 h 22"/>
                <a:gd name="T40" fmla="*/ 15 w 47"/>
                <a:gd name="T41" fmla="*/ 19 h 22"/>
                <a:gd name="T42" fmla="*/ 18 w 47"/>
                <a:gd name="T43" fmla="*/ 20 h 22"/>
                <a:gd name="T44" fmla="*/ 24 w 47"/>
                <a:gd name="T45" fmla="*/ 22 h 22"/>
                <a:gd name="T46" fmla="*/ 27 w 47"/>
                <a:gd name="T47" fmla="*/ 22 h 22"/>
                <a:gd name="T48" fmla="*/ 30 w 47"/>
                <a:gd name="T49" fmla="*/ 21 h 22"/>
                <a:gd name="T50" fmla="*/ 33 w 47"/>
                <a:gd name="T51" fmla="*/ 20 h 22"/>
                <a:gd name="T52" fmla="*/ 36 w 47"/>
                <a:gd name="T53" fmla="*/ 18 h 22"/>
                <a:gd name="T54" fmla="*/ 40 w 47"/>
                <a:gd name="T55" fmla="*/ 14 h 22"/>
                <a:gd name="T56" fmla="*/ 43 w 47"/>
                <a:gd name="T57" fmla="*/ 10 h 22"/>
                <a:gd name="T58" fmla="*/ 45 w 47"/>
                <a:gd name="T59" fmla="*/ 6 h 22"/>
                <a:gd name="T60" fmla="*/ 46 w 47"/>
                <a:gd name="T61" fmla="*/ 3 h 22"/>
                <a:gd name="T62" fmla="*/ 47 w 47"/>
                <a:gd name="T63" fmla="*/ 0 h 22"/>
                <a:gd name="T64" fmla="*/ 46 w 47"/>
                <a:gd name="T65" fmla="*/ 3 h 22"/>
                <a:gd name="T66" fmla="*/ 44 w 47"/>
                <a:gd name="T6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22">
                  <a:moveTo>
                    <a:pt x="44" y="6"/>
                  </a:moveTo>
                  <a:cubicBezTo>
                    <a:pt x="44" y="7"/>
                    <a:pt x="43" y="8"/>
                    <a:pt x="42" y="9"/>
                  </a:cubicBezTo>
                  <a:cubicBezTo>
                    <a:pt x="41" y="10"/>
                    <a:pt x="40" y="12"/>
                    <a:pt x="39" y="13"/>
                  </a:cubicBezTo>
                  <a:cubicBezTo>
                    <a:pt x="38" y="14"/>
                    <a:pt x="36" y="15"/>
                    <a:pt x="35" y="16"/>
                  </a:cubicBezTo>
                  <a:cubicBezTo>
                    <a:pt x="34" y="17"/>
                    <a:pt x="33" y="17"/>
                    <a:pt x="32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22" y="19"/>
                    <a:pt x="20" y="19"/>
                    <a:pt x="18" y="18"/>
                  </a:cubicBezTo>
                  <a:cubicBezTo>
                    <a:pt x="17" y="18"/>
                    <a:pt x="15" y="17"/>
                    <a:pt x="13" y="16"/>
                  </a:cubicBezTo>
                  <a:cubicBezTo>
                    <a:pt x="13" y="15"/>
                    <a:pt x="12" y="15"/>
                    <a:pt x="11" y="14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4" y="6"/>
                    <a:pt x="3" y="4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3" y="7"/>
                    <a:pt x="5" y="9"/>
                  </a:cubicBezTo>
                  <a:cubicBezTo>
                    <a:pt x="6" y="11"/>
                    <a:pt x="7" y="12"/>
                    <a:pt x="8" y="14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6"/>
                    <a:pt x="11" y="17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20" y="21"/>
                    <a:pt x="22" y="22"/>
                    <a:pt x="24" y="22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8" y="21"/>
                    <a:pt x="29" y="21"/>
                    <a:pt x="30" y="21"/>
                  </a:cubicBezTo>
                  <a:cubicBezTo>
                    <a:pt x="32" y="21"/>
                    <a:pt x="32" y="20"/>
                    <a:pt x="33" y="20"/>
                  </a:cubicBezTo>
                  <a:cubicBezTo>
                    <a:pt x="34" y="19"/>
                    <a:pt x="35" y="19"/>
                    <a:pt x="36" y="18"/>
                  </a:cubicBezTo>
                  <a:cubicBezTo>
                    <a:pt x="38" y="17"/>
                    <a:pt x="39" y="15"/>
                    <a:pt x="40" y="14"/>
                  </a:cubicBezTo>
                  <a:cubicBezTo>
                    <a:pt x="42" y="13"/>
                    <a:pt x="42" y="11"/>
                    <a:pt x="43" y="10"/>
                  </a:cubicBezTo>
                  <a:cubicBezTo>
                    <a:pt x="44" y="8"/>
                    <a:pt x="45" y="7"/>
                    <a:pt x="45" y="6"/>
                  </a:cubicBezTo>
                  <a:cubicBezTo>
                    <a:pt x="46" y="5"/>
                    <a:pt x="46" y="4"/>
                    <a:pt x="46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1"/>
                    <a:pt x="46" y="3"/>
                  </a:cubicBezTo>
                  <a:cubicBezTo>
                    <a:pt x="45" y="3"/>
                    <a:pt x="45" y="4"/>
                    <a:pt x="44" y="6"/>
                  </a:cubicBezTo>
                  <a:close/>
                </a:path>
              </a:pathLst>
            </a:custGeom>
            <a:solidFill>
              <a:srgbClr val="E4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2798"/>
            <p:cNvSpPr/>
            <p:nvPr/>
          </p:nvSpPr>
          <p:spPr bwMode="auto">
            <a:xfrm>
              <a:off x="6043022" y="3027009"/>
              <a:ext cx="176964" cy="301278"/>
            </a:xfrm>
            <a:custGeom>
              <a:avLst/>
              <a:gdLst>
                <a:gd name="T0" fmla="*/ 24 w 51"/>
                <a:gd name="T1" fmla="*/ 15 h 87"/>
                <a:gd name="T2" fmla="*/ 5 w 51"/>
                <a:gd name="T3" fmla="*/ 80 h 87"/>
                <a:gd name="T4" fmla="*/ 23 w 51"/>
                <a:gd name="T5" fmla="*/ 47 h 87"/>
                <a:gd name="T6" fmla="*/ 51 w 51"/>
                <a:gd name="T7" fmla="*/ 10 h 87"/>
                <a:gd name="T8" fmla="*/ 24 w 51"/>
                <a:gd name="T9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7">
                  <a:moveTo>
                    <a:pt x="24" y="15"/>
                  </a:moveTo>
                  <a:cubicBezTo>
                    <a:pt x="0" y="44"/>
                    <a:pt x="0" y="74"/>
                    <a:pt x="5" y="80"/>
                  </a:cubicBezTo>
                  <a:cubicBezTo>
                    <a:pt x="12" y="87"/>
                    <a:pt x="18" y="59"/>
                    <a:pt x="23" y="47"/>
                  </a:cubicBezTo>
                  <a:cubicBezTo>
                    <a:pt x="27" y="35"/>
                    <a:pt x="51" y="16"/>
                    <a:pt x="51" y="10"/>
                  </a:cubicBezTo>
                  <a:cubicBezTo>
                    <a:pt x="49" y="0"/>
                    <a:pt x="32" y="6"/>
                    <a:pt x="24" y="15"/>
                  </a:cubicBezTo>
                  <a:close/>
                </a:path>
              </a:pathLst>
            </a:custGeom>
            <a:solidFill>
              <a:srgbClr val="FDD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2799"/>
            <p:cNvSpPr/>
            <p:nvPr/>
          </p:nvSpPr>
          <p:spPr bwMode="auto">
            <a:xfrm>
              <a:off x="6119073" y="3110373"/>
              <a:ext cx="128702" cy="469468"/>
            </a:xfrm>
            <a:custGeom>
              <a:avLst/>
              <a:gdLst>
                <a:gd name="T0" fmla="*/ 3 w 37"/>
                <a:gd name="T1" fmla="*/ 33 h 136"/>
                <a:gd name="T2" fmla="*/ 2 w 37"/>
                <a:gd name="T3" fmla="*/ 64 h 136"/>
                <a:gd name="T4" fmla="*/ 5 w 37"/>
                <a:gd name="T5" fmla="*/ 111 h 136"/>
                <a:gd name="T6" fmla="*/ 11 w 37"/>
                <a:gd name="T7" fmla="*/ 136 h 136"/>
                <a:gd name="T8" fmla="*/ 13 w 37"/>
                <a:gd name="T9" fmla="*/ 135 h 136"/>
                <a:gd name="T10" fmla="*/ 7 w 37"/>
                <a:gd name="T11" fmla="*/ 94 h 136"/>
                <a:gd name="T12" fmla="*/ 7 w 37"/>
                <a:gd name="T13" fmla="*/ 42 h 136"/>
                <a:gd name="T14" fmla="*/ 36 w 37"/>
                <a:gd name="T15" fmla="*/ 2 h 136"/>
                <a:gd name="T16" fmla="*/ 36 w 37"/>
                <a:gd name="T17" fmla="*/ 2 h 136"/>
                <a:gd name="T18" fmla="*/ 37 w 37"/>
                <a:gd name="T19" fmla="*/ 0 h 136"/>
                <a:gd name="T20" fmla="*/ 3 w 37"/>
                <a:gd name="T21" fmla="*/ 3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36">
                  <a:moveTo>
                    <a:pt x="3" y="33"/>
                  </a:moveTo>
                  <a:cubicBezTo>
                    <a:pt x="0" y="42"/>
                    <a:pt x="3" y="51"/>
                    <a:pt x="2" y="64"/>
                  </a:cubicBezTo>
                  <a:cubicBezTo>
                    <a:pt x="1" y="77"/>
                    <a:pt x="3" y="96"/>
                    <a:pt x="5" y="111"/>
                  </a:cubicBezTo>
                  <a:cubicBezTo>
                    <a:pt x="6" y="121"/>
                    <a:pt x="9" y="131"/>
                    <a:pt x="11" y="136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0" y="125"/>
                    <a:pt x="7" y="109"/>
                    <a:pt x="7" y="94"/>
                  </a:cubicBezTo>
                  <a:cubicBezTo>
                    <a:pt x="7" y="76"/>
                    <a:pt x="7" y="51"/>
                    <a:pt x="7" y="42"/>
                  </a:cubicBezTo>
                  <a:cubicBezTo>
                    <a:pt x="7" y="27"/>
                    <a:pt x="29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"/>
                    <a:pt x="6" y="24"/>
                    <a:pt x="3" y="33"/>
                  </a:cubicBezTo>
                  <a:close/>
                </a:path>
              </a:pathLst>
            </a:custGeom>
            <a:solidFill>
              <a:srgbClr val="C08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2800"/>
            <p:cNvSpPr/>
            <p:nvPr/>
          </p:nvSpPr>
          <p:spPr bwMode="auto">
            <a:xfrm>
              <a:off x="6329675" y="3176185"/>
              <a:ext cx="103839" cy="448992"/>
            </a:xfrm>
            <a:custGeom>
              <a:avLst/>
              <a:gdLst>
                <a:gd name="T0" fmla="*/ 30 w 30"/>
                <a:gd name="T1" fmla="*/ 20 h 130"/>
                <a:gd name="T2" fmla="*/ 26 w 30"/>
                <a:gd name="T3" fmla="*/ 0 h 130"/>
                <a:gd name="T4" fmla="*/ 6 w 30"/>
                <a:gd name="T5" fmla="*/ 58 h 130"/>
                <a:gd name="T6" fmla="*/ 0 w 30"/>
                <a:gd name="T7" fmla="*/ 111 h 130"/>
                <a:gd name="T8" fmla="*/ 25 w 30"/>
                <a:gd name="T9" fmla="*/ 130 h 130"/>
                <a:gd name="T10" fmla="*/ 19 w 30"/>
                <a:gd name="T11" fmla="*/ 73 h 130"/>
                <a:gd name="T12" fmla="*/ 30 w 30"/>
                <a:gd name="T13" fmla="*/ 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30">
                  <a:moveTo>
                    <a:pt x="30" y="20"/>
                  </a:moveTo>
                  <a:cubicBezTo>
                    <a:pt x="30" y="15"/>
                    <a:pt x="28" y="8"/>
                    <a:pt x="26" y="0"/>
                  </a:cubicBezTo>
                  <a:cubicBezTo>
                    <a:pt x="25" y="24"/>
                    <a:pt x="9" y="51"/>
                    <a:pt x="6" y="58"/>
                  </a:cubicBezTo>
                  <a:cubicBezTo>
                    <a:pt x="2" y="66"/>
                    <a:pt x="0" y="106"/>
                    <a:pt x="0" y="111"/>
                  </a:cubicBezTo>
                  <a:cubicBezTo>
                    <a:pt x="1" y="115"/>
                    <a:pt x="16" y="124"/>
                    <a:pt x="25" y="130"/>
                  </a:cubicBezTo>
                  <a:cubicBezTo>
                    <a:pt x="22" y="115"/>
                    <a:pt x="18" y="87"/>
                    <a:pt x="19" y="73"/>
                  </a:cubicBezTo>
                  <a:cubicBezTo>
                    <a:pt x="22" y="56"/>
                    <a:pt x="30" y="38"/>
                    <a:pt x="30" y="20"/>
                  </a:cubicBezTo>
                  <a:close/>
                </a:path>
              </a:pathLst>
            </a:custGeom>
            <a:solidFill>
              <a:srgbClr val="C08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2801"/>
            <p:cNvSpPr/>
            <p:nvPr/>
          </p:nvSpPr>
          <p:spPr bwMode="auto">
            <a:xfrm>
              <a:off x="6243387" y="3110373"/>
              <a:ext cx="4387" cy="58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2A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2802"/>
            <p:cNvSpPr/>
            <p:nvPr/>
          </p:nvSpPr>
          <p:spPr bwMode="auto">
            <a:xfrm>
              <a:off x="6329675" y="3562290"/>
              <a:ext cx="90676" cy="93601"/>
            </a:xfrm>
            <a:custGeom>
              <a:avLst/>
              <a:gdLst>
                <a:gd name="T0" fmla="*/ 0 w 26"/>
                <a:gd name="T1" fmla="*/ 0 h 27"/>
                <a:gd name="T2" fmla="*/ 4 w 26"/>
                <a:gd name="T3" fmla="*/ 11 h 27"/>
                <a:gd name="T4" fmla="*/ 26 w 26"/>
                <a:gd name="T5" fmla="*/ 27 h 27"/>
                <a:gd name="T6" fmla="*/ 25 w 26"/>
                <a:gd name="T7" fmla="*/ 18 h 27"/>
                <a:gd name="T8" fmla="*/ 0 w 2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5" y="23"/>
                    <a:pt x="25" y="18"/>
                  </a:cubicBezTo>
                  <a:cubicBezTo>
                    <a:pt x="16" y="12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2A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2803"/>
            <p:cNvSpPr/>
            <p:nvPr/>
          </p:nvSpPr>
          <p:spPr bwMode="auto">
            <a:xfrm>
              <a:off x="6243387" y="3110373"/>
              <a:ext cx="100914" cy="491405"/>
            </a:xfrm>
            <a:custGeom>
              <a:avLst/>
              <a:gdLst>
                <a:gd name="T0" fmla="*/ 29 w 29"/>
                <a:gd name="T1" fmla="*/ 58 h 142"/>
                <a:gd name="T2" fmla="*/ 1 w 29"/>
                <a:gd name="T3" fmla="*/ 0 h 142"/>
                <a:gd name="T4" fmla="*/ 0 w 29"/>
                <a:gd name="T5" fmla="*/ 2 h 142"/>
                <a:gd name="T6" fmla="*/ 27 w 29"/>
                <a:gd name="T7" fmla="*/ 60 h 142"/>
                <a:gd name="T8" fmla="*/ 25 w 29"/>
                <a:gd name="T9" fmla="*/ 101 h 142"/>
                <a:gd name="T10" fmla="*/ 21 w 29"/>
                <a:gd name="T11" fmla="*/ 136 h 142"/>
                <a:gd name="T12" fmla="*/ 29 w 29"/>
                <a:gd name="T13" fmla="*/ 142 h 142"/>
                <a:gd name="T14" fmla="*/ 25 w 29"/>
                <a:gd name="T15" fmla="*/ 131 h 142"/>
                <a:gd name="T16" fmla="*/ 25 w 29"/>
                <a:gd name="T17" fmla="*/ 130 h 142"/>
                <a:gd name="T18" fmla="*/ 28 w 29"/>
                <a:gd name="T19" fmla="*/ 91 h 142"/>
                <a:gd name="T20" fmla="*/ 29 w 29"/>
                <a:gd name="T21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42">
                  <a:moveTo>
                    <a:pt x="29" y="58"/>
                  </a:moveTo>
                  <a:cubicBezTo>
                    <a:pt x="17" y="1"/>
                    <a:pt x="1" y="0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2" y="6"/>
                    <a:pt x="27" y="45"/>
                    <a:pt x="27" y="60"/>
                  </a:cubicBezTo>
                  <a:cubicBezTo>
                    <a:pt x="27" y="66"/>
                    <a:pt x="27" y="82"/>
                    <a:pt x="25" y="101"/>
                  </a:cubicBezTo>
                  <a:cubicBezTo>
                    <a:pt x="24" y="117"/>
                    <a:pt x="21" y="136"/>
                    <a:pt x="21" y="136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27"/>
                    <a:pt x="26" y="106"/>
                    <a:pt x="28" y="91"/>
                  </a:cubicBezTo>
                  <a:cubicBezTo>
                    <a:pt x="29" y="76"/>
                    <a:pt x="29" y="62"/>
                    <a:pt x="29" y="58"/>
                  </a:cubicBezTo>
                  <a:close/>
                </a:path>
              </a:pathLst>
            </a:custGeom>
            <a:solidFill>
              <a:srgbClr val="FDD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2804"/>
            <p:cNvSpPr/>
            <p:nvPr/>
          </p:nvSpPr>
          <p:spPr bwMode="auto">
            <a:xfrm>
              <a:off x="6357463" y="4099033"/>
              <a:ext cx="76051" cy="128702"/>
            </a:xfrm>
            <a:custGeom>
              <a:avLst/>
              <a:gdLst>
                <a:gd name="T0" fmla="*/ 0 w 22"/>
                <a:gd name="T1" fmla="*/ 4 h 37"/>
                <a:gd name="T2" fmla="*/ 5 w 22"/>
                <a:gd name="T3" fmla="*/ 24 h 37"/>
                <a:gd name="T4" fmla="*/ 18 w 22"/>
                <a:gd name="T5" fmla="*/ 33 h 37"/>
                <a:gd name="T6" fmla="*/ 13 w 22"/>
                <a:gd name="T7" fmla="*/ 16 h 37"/>
                <a:gd name="T8" fmla="*/ 0 w 22"/>
                <a:gd name="T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7">
                  <a:moveTo>
                    <a:pt x="0" y="4"/>
                  </a:moveTo>
                  <a:cubicBezTo>
                    <a:pt x="0" y="4"/>
                    <a:pt x="1" y="19"/>
                    <a:pt x="5" y="24"/>
                  </a:cubicBezTo>
                  <a:cubicBezTo>
                    <a:pt x="9" y="30"/>
                    <a:pt x="15" y="37"/>
                    <a:pt x="18" y="33"/>
                  </a:cubicBezTo>
                  <a:cubicBezTo>
                    <a:pt x="22" y="29"/>
                    <a:pt x="13" y="16"/>
                    <a:pt x="13" y="16"/>
                  </a:cubicBezTo>
                  <a:cubicBezTo>
                    <a:pt x="13" y="16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2805"/>
            <p:cNvSpPr/>
            <p:nvPr/>
          </p:nvSpPr>
          <p:spPr bwMode="auto">
            <a:xfrm>
              <a:off x="6095672" y="3829929"/>
              <a:ext cx="86288" cy="152102"/>
            </a:xfrm>
            <a:custGeom>
              <a:avLst/>
              <a:gdLst>
                <a:gd name="T0" fmla="*/ 7 w 25"/>
                <a:gd name="T1" fmla="*/ 0 h 44"/>
                <a:gd name="T2" fmla="*/ 7 w 25"/>
                <a:gd name="T3" fmla="*/ 23 h 44"/>
                <a:gd name="T4" fmla="*/ 18 w 25"/>
                <a:gd name="T5" fmla="*/ 43 h 44"/>
                <a:gd name="T6" fmla="*/ 22 w 25"/>
                <a:gd name="T7" fmla="*/ 23 h 44"/>
                <a:gd name="T8" fmla="*/ 7 w 25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4">
                  <a:moveTo>
                    <a:pt x="7" y="0"/>
                  </a:moveTo>
                  <a:cubicBezTo>
                    <a:pt x="0" y="0"/>
                    <a:pt x="7" y="23"/>
                    <a:pt x="7" y="23"/>
                  </a:cubicBezTo>
                  <a:cubicBezTo>
                    <a:pt x="7" y="23"/>
                    <a:pt x="11" y="43"/>
                    <a:pt x="18" y="43"/>
                  </a:cubicBezTo>
                  <a:cubicBezTo>
                    <a:pt x="25" y="44"/>
                    <a:pt x="24" y="32"/>
                    <a:pt x="22" y="23"/>
                  </a:cubicBezTo>
                  <a:cubicBezTo>
                    <a:pt x="20" y="14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2806"/>
            <p:cNvSpPr>
              <a:spLocks noEditPoints="1"/>
            </p:cNvSpPr>
            <p:nvPr/>
          </p:nvSpPr>
          <p:spPr bwMode="auto">
            <a:xfrm>
              <a:off x="6167336" y="3673440"/>
              <a:ext cx="174039" cy="248628"/>
            </a:xfrm>
            <a:custGeom>
              <a:avLst/>
              <a:gdLst>
                <a:gd name="T0" fmla="*/ 20 w 50"/>
                <a:gd name="T1" fmla="*/ 10 h 72"/>
                <a:gd name="T2" fmla="*/ 23 w 50"/>
                <a:gd name="T3" fmla="*/ 10 h 72"/>
                <a:gd name="T4" fmla="*/ 20 w 50"/>
                <a:gd name="T5" fmla="*/ 10 h 72"/>
                <a:gd name="T6" fmla="*/ 20 w 50"/>
                <a:gd name="T7" fmla="*/ 10 h 72"/>
                <a:gd name="T8" fmla="*/ 20 w 50"/>
                <a:gd name="T9" fmla="*/ 10 h 72"/>
                <a:gd name="T10" fmla="*/ 20 w 50"/>
                <a:gd name="T11" fmla="*/ 10 h 72"/>
                <a:gd name="T12" fmla="*/ 20 w 50"/>
                <a:gd name="T13" fmla="*/ 10 h 72"/>
                <a:gd name="T14" fmla="*/ 7 w 50"/>
                <a:gd name="T15" fmla="*/ 11 h 72"/>
                <a:gd name="T16" fmla="*/ 3 w 50"/>
                <a:gd name="T17" fmla="*/ 5 h 72"/>
                <a:gd name="T18" fmla="*/ 18 w 50"/>
                <a:gd name="T19" fmla="*/ 3 h 72"/>
                <a:gd name="T20" fmla="*/ 22 w 50"/>
                <a:gd name="T21" fmla="*/ 3 h 72"/>
                <a:gd name="T22" fmla="*/ 46 w 50"/>
                <a:gd name="T23" fmla="*/ 6 h 72"/>
                <a:gd name="T24" fmla="*/ 40 w 50"/>
                <a:gd name="T25" fmla="*/ 13 h 72"/>
                <a:gd name="T26" fmla="*/ 40 w 50"/>
                <a:gd name="T27" fmla="*/ 13 h 72"/>
                <a:gd name="T28" fmla="*/ 25 w 50"/>
                <a:gd name="T29" fmla="*/ 15 h 72"/>
                <a:gd name="T30" fmla="*/ 25 w 50"/>
                <a:gd name="T31" fmla="*/ 15 h 72"/>
                <a:gd name="T32" fmla="*/ 40 w 50"/>
                <a:gd name="T33" fmla="*/ 13 h 72"/>
                <a:gd name="T34" fmla="*/ 40 w 50"/>
                <a:gd name="T35" fmla="*/ 13 h 72"/>
                <a:gd name="T36" fmla="*/ 40 w 50"/>
                <a:gd name="T37" fmla="*/ 13 h 72"/>
                <a:gd name="T38" fmla="*/ 26 w 50"/>
                <a:gd name="T39" fmla="*/ 34 h 72"/>
                <a:gd name="T40" fmla="*/ 24 w 50"/>
                <a:gd name="T41" fmla="*/ 35 h 72"/>
                <a:gd name="T42" fmla="*/ 24 w 50"/>
                <a:gd name="T43" fmla="*/ 35 h 72"/>
                <a:gd name="T44" fmla="*/ 21 w 50"/>
                <a:gd name="T45" fmla="*/ 34 h 72"/>
                <a:gd name="T46" fmla="*/ 7 w 50"/>
                <a:gd name="T47" fmla="*/ 11 h 72"/>
                <a:gd name="T48" fmla="*/ 23 w 50"/>
                <a:gd name="T49" fmla="*/ 15 h 72"/>
                <a:gd name="T50" fmla="*/ 25 w 50"/>
                <a:gd name="T51" fmla="*/ 15 h 72"/>
                <a:gd name="T52" fmla="*/ 23 w 50"/>
                <a:gd name="T53" fmla="*/ 15 h 72"/>
                <a:gd name="T54" fmla="*/ 7 w 50"/>
                <a:gd name="T55" fmla="*/ 11 h 72"/>
                <a:gd name="T56" fmla="*/ 7 w 50"/>
                <a:gd name="T57" fmla="*/ 11 h 72"/>
                <a:gd name="T58" fmla="*/ 21 w 50"/>
                <a:gd name="T59" fmla="*/ 0 h 72"/>
                <a:gd name="T60" fmla="*/ 0 w 50"/>
                <a:gd name="T61" fmla="*/ 4 h 72"/>
                <a:gd name="T62" fmla="*/ 22 w 50"/>
                <a:gd name="T63" fmla="*/ 37 h 72"/>
                <a:gd name="T64" fmla="*/ 18 w 50"/>
                <a:gd name="T65" fmla="*/ 64 h 72"/>
                <a:gd name="T66" fmla="*/ 9 w 50"/>
                <a:gd name="T67" fmla="*/ 68 h 72"/>
                <a:gd name="T68" fmla="*/ 20 w 50"/>
                <a:gd name="T69" fmla="*/ 72 h 72"/>
                <a:gd name="T70" fmla="*/ 21 w 50"/>
                <a:gd name="T71" fmla="*/ 72 h 72"/>
                <a:gd name="T72" fmla="*/ 31 w 50"/>
                <a:gd name="T73" fmla="*/ 70 h 72"/>
                <a:gd name="T74" fmla="*/ 22 w 50"/>
                <a:gd name="T75" fmla="*/ 64 h 72"/>
                <a:gd name="T76" fmla="*/ 25 w 50"/>
                <a:gd name="T77" fmla="*/ 37 h 72"/>
                <a:gd name="T78" fmla="*/ 50 w 50"/>
                <a:gd name="T79" fmla="*/ 4 h 72"/>
                <a:gd name="T80" fmla="*/ 22 w 50"/>
                <a:gd name="T81" fmla="*/ 0 h 72"/>
                <a:gd name="T82" fmla="*/ 21 w 50"/>
                <a:gd name="T8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72">
                  <a:moveTo>
                    <a:pt x="20" y="10"/>
                  </a:moveTo>
                  <a:cubicBezTo>
                    <a:pt x="21" y="10"/>
                    <a:pt x="22" y="10"/>
                    <a:pt x="23" y="10"/>
                  </a:cubicBezTo>
                  <a:cubicBezTo>
                    <a:pt x="22" y="10"/>
                    <a:pt x="21" y="10"/>
                    <a:pt x="20" y="10"/>
                  </a:cubicBezTo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7" y="11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8" y="3"/>
                    <a:pt x="18" y="3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35" y="3"/>
                    <a:pt x="46" y="6"/>
                    <a:pt x="46" y="6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31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31" y="15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1" y="34"/>
                    <a:pt x="21" y="3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18" y="15"/>
                    <a:pt x="23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18" y="15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1" y="0"/>
                  </a:moveTo>
                  <a:cubicBezTo>
                    <a:pt x="10" y="0"/>
                    <a:pt x="0" y="4"/>
                    <a:pt x="0" y="4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9" y="67"/>
                    <a:pt x="9" y="68"/>
                  </a:cubicBezTo>
                  <a:cubicBezTo>
                    <a:pt x="9" y="69"/>
                    <a:pt x="13" y="72"/>
                    <a:pt x="20" y="72"/>
                  </a:cubicBezTo>
                  <a:cubicBezTo>
                    <a:pt x="20" y="72"/>
                    <a:pt x="21" y="72"/>
                    <a:pt x="21" y="72"/>
                  </a:cubicBezTo>
                  <a:cubicBezTo>
                    <a:pt x="27" y="72"/>
                    <a:pt x="31" y="70"/>
                    <a:pt x="31" y="70"/>
                  </a:cubicBezTo>
                  <a:cubicBezTo>
                    <a:pt x="31" y="69"/>
                    <a:pt x="22" y="64"/>
                    <a:pt x="22" y="64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33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solidFill>
              <a:srgbClr val="B9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2807"/>
            <p:cNvSpPr/>
            <p:nvPr/>
          </p:nvSpPr>
          <p:spPr bwMode="auto">
            <a:xfrm>
              <a:off x="6192199" y="3711466"/>
              <a:ext cx="114076" cy="83364"/>
            </a:xfrm>
            <a:custGeom>
              <a:avLst/>
              <a:gdLst>
                <a:gd name="T0" fmla="*/ 0 w 33"/>
                <a:gd name="T1" fmla="*/ 0 h 24"/>
                <a:gd name="T2" fmla="*/ 14 w 33"/>
                <a:gd name="T3" fmla="*/ 23 h 24"/>
                <a:gd name="T4" fmla="*/ 17 w 33"/>
                <a:gd name="T5" fmla="*/ 24 h 24"/>
                <a:gd name="T6" fmla="*/ 17 w 33"/>
                <a:gd name="T7" fmla="*/ 24 h 24"/>
                <a:gd name="T8" fmla="*/ 19 w 33"/>
                <a:gd name="T9" fmla="*/ 23 h 24"/>
                <a:gd name="T10" fmla="*/ 33 w 33"/>
                <a:gd name="T11" fmla="*/ 2 h 24"/>
                <a:gd name="T12" fmla="*/ 18 w 33"/>
                <a:gd name="T13" fmla="*/ 4 h 24"/>
                <a:gd name="T14" fmla="*/ 18 w 33"/>
                <a:gd name="T15" fmla="*/ 4 h 24"/>
                <a:gd name="T16" fmla="*/ 18 w 33"/>
                <a:gd name="T17" fmla="*/ 4 h 24"/>
                <a:gd name="T18" fmla="*/ 18 w 33"/>
                <a:gd name="T19" fmla="*/ 4 h 24"/>
                <a:gd name="T20" fmla="*/ 16 w 33"/>
                <a:gd name="T21" fmla="*/ 4 h 24"/>
                <a:gd name="T22" fmla="*/ 0 w 33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6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9" y="23"/>
                    <a:pt x="19" y="2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1" y="4"/>
                    <a:pt x="0" y="0"/>
                    <a:pt x="0" y="0"/>
                  </a:cubicBezTo>
                </a:path>
              </a:pathLst>
            </a:custGeom>
            <a:solidFill>
              <a:srgbClr val="A5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2808"/>
            <p:cNvSpPr/>
            <p:nvPr/>
          </p:nvSpPr>
          <p:spPr bwMode="auto">
            <a:xfrm>
              <a:off x="6177573" y="3683679"/>
              <a:ext cx="149176" cy="35100"/>
            </a:xfrm>
            <a:custGeom>
              <a:avLst/>
              <a:gdLst>
                <a:gd name="T0" fmla="*/ 15 w 43"/>
                <a:gd name="T1" fmla="*/ 0 h 10"/>
                <a:gd name="T2" fmla="*/ 0 w 43"/>
                <a:gd name="T3" fmla="*/ 2 h 10"/>
                <a:gd name="T4" fmla="*/ 4 w 43"/>
                <a:gd name="T5" fmla="*/ 8 h 10"/>
                <a:gd name="T6" fmla="*/ 4 w 43"/>
                <a:gd name="T7" fmla="*/ 8 h 10"/>
                <a:gd name="T8" fmla="*/ 4 w 43"/>
                <a:gd name="T9" fmla="*/ 8 h 10"/>
                <a:gd name="T10" fmla="*/ 17 w 43"/>
                <a:gd name="T11" fmla="*/ 7 h 10"/>
                <a:gd name="T12" fmla="*/ 17 w 43"/>
                <a:gd name="T13" fmla="*/ 7 h 10"/>
                <a:gd name="T14" fmla="*/ 17 w 43"/>
                <a:gd name="T15" fmla="*/ 7 h 10"/>
                <a:gd name="T16" fmla="*/ 17 w 43"/>
                <a:gd name="T17" fmla="*/ 7 h 10"/>
                <a:gd name="T18" fmla="*/ 17 w 43"/>
                <a:gd name="T19" fmla="*/ 7 h 10"/>
                <a:gd name="T20" fmla="*/ 20 w 43"/>
                <a:gd name="T21" fmla="*/ 7 h 10"/>
                <a:gd name="T22" fmla="*/ 20 w 43"/>
                <a:gd name="T23" fmla="*/ 7 h 10"/>
                <a:gd name="T24" fmla="*/ 37 w 43"/>
                <a:gd name="T25" fmla="*/ 10 h 10"/>
                <a:gd name="T26" fmla="*/ 37 w 43"/>
                <a:gd name="T27" fmla="*/ 10 h 10"/>
                <a:gd name="T28" fmla="*/ 37 w 43"/>
                <a:gd name="T29" fmla="*/ 10 h 10"/>
                <a:gd name="T30" fmla="*/ 43 w 43"/>
                <a:gd name="T31" fmla="*/ 3 h 10"/>
                <a:gd name="T32" fmla="*/ 19 w 43"/>
                <a:gd name="T33" fmla="*/ 0 h 10"/>
                <a:gd name="T34" fmla="*/ 15 w 43"/>
                <a:gd name="T3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10">
                  <a:moveTo>
                    <a:pt x="15" y="0"/>
                  </a:moveTo>
                  <a:cubicBezTo>
                    <a:pt x="5" y="0"/>
                    <a:pt x="0" y="2"/>
                    <a:pt x="0" y="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10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9" y="7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32" y="0"/>
                    <a:pt x="19" y="0"/>
                  </a:cubicBezTo>
                  <a:cubicBezTo>
                    <a:pt x="18" y="0"/>
                    <a:pt x="16" y="0"/>
                    <a:pt x="15" y="0"/>
                  </a:cubicBezTo>
                </a:path>
              </a:pathLst>
            </a:custGeom>
            <a:solidFill>
              <a:srgbClr val="D1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2809"/>
            <p:cNvSpPr/>
            <p:nvPr/>
          </p:nvSpPr>
          <p:spPr bwMode="auto">
            <a:xfrm>
              <a:off x="6192199" y="3708541"/>
              <a:ext cx="114076" cy="17550"/>
            </a:xfrm>
            <a:custGeom>
              <a:avLst/>
              <a:gdLst>
                <a:gd name="T0" fmla="*/ 13 w 33"/>
                <a:gd name="T1" fmla="*/ 0 h 5"/>
                <a:gd name="T2" fmla="*/ 13 w 33"/>
                <a:gd name="T3" fmla="*/ 0 h 5"/>
                <a:gd name="T4" fmla="*/ 13 w 33"/>
                <a:gd name="T5" fmla="*/ 0 h 5"/>
                <a:gd name="T6" fmla="*/ 0 w 33"/>
                <a:gd name="T7" fmla="*/ 1 h 5"/>
                <a:gd name="T8" fmla="*/ 0 w 33"/>
                <a:gd name="T9" fmla="*/ 1 h 5"/>
                <a:gd name="T10" fmla="*/ 16 w 33"/>
                <a:gd name="T11" fmla="*/ 5 h 5"/>
                <a:gd name="T12" fmla="*/ 18 w 33"/>
                <a:gd name="T13" fmla="*/ 5 h 5"/>
                <a:gd name="T14" fmla="*/ 18 w 33"/>
                <a:gd name="T15" fmla="*/ 5 h 5"/>
                <a:gd name="T16" fmla="*/ 18 w 33"/>
                <a:gd name="T17" fmla="*/ 5 h 5"/>
                <a:gd name="T18" fmla="*/ 33 w 33"/>
                <a:gd name="T19" fmla="*/ 3 h 5"/>
                <a:gd name="T20" fmla="*/ 33 w 33"/>
                <a:gd name="T21" fmla="*/ 3 h 5"/>
                <a:gd name="T22" fmla="*/ 16 w 33"/>
                <a:gd name="T23" fmla="*/ 0 h 5"/>
                <a:gd name="T24" fmla="*/ 16 w 33"/>
                <a:gd name="T25" fmla="*/ 0 h 5"/>
                <a:gd name="T26" fmla="*/ 13 w 33"/>
                <a:gd name="T27" fmla="*/ 0 h 5"/>
                <a:gd name="T28" fmla="*/ 13 w 3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1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4" y="5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2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83A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2810"/>
            <p:cNvSpPr/>
            <p:nvPr/>
          </p:nvSpPr>
          <p:spPr bwMode="auto">
            <a:xfrm>
              <a:off x="6116148" y="3715854"/>
              <a:ext cx="193052" cy="203290"/>
            </a:xfrm>
            <a:custGeom>
              <a:avLst/>
              <a:gdLst>
                <a:gd name="T0" fmla="*/ 40 w 56"/>
                <a:gd name="T1" fmla="*/ 0 h 59"/>
                <a:gd name="T2" fmla="*/ 21 w 56"/>
                <a:gd name="T3" fmla="*/ 12 h 59"/>
                <a:gd name="T4" fmla="*/ 16 w 56"/>
                <a:gd name="T5" fmla="*/ 21 h 59"/>
                <a:gd name="T6" fmla="*/ 16 w 56"/>
                <a:gd name="T7" fmla="*/ 33 h 59"/>
                <a:gd name="T8" fmla="*/ 0 w 56"/>
                <a:gd name="T9" fmla="*/ 46 h 59"/>
                <a:gd name="T10" fmla="*/ 5 w 56"/>
                <a:gd name="T11" fmla="*/ 59 h 59"/>
                <a:gd name="T12" fmla="*/ 23 w 56"/>
                <a:gd name="T13" fmla="*/ 43 h 59"/>
                <a:gd name="T14" fmla="*/ 31 w 56"/>
                <a:gd name="T15" fmla="*/ 39 h 59"/>
                <a:gd name="T16" fmla="*/ 33 w 56"/>
                <a:gd name="T17" fmla="*/ 31 h 59"/>
                <a:gd name="T18" fmla="*/ 52 w 56"/>
                <a:gd name="T19" fmla="*/ 23 h 59"/>
                <a:gd name="T20" fmla="*/ 56 w 56"/>
                <a:gd name="T21" fmla="*/ 15 h 59"/>
                <a:gd name="T22" fmla="*/ 50 w 56"/>
                <a:gd name="T23" fmla="*/ 8 h 59"/>
                <a:gd name="T24" fmla="*/ 40 w 5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9">
                  <a:moveTo>
                    <a:pt x="40" y="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15" y="19"/>
                    <a:pt x="16" y="21"/>
                  </a:cubicBezTo>
                  <a:cubicBezTo>
                    <a:pt x="17" y="22"/>
                    <a:pt x="16" y="33"/>
                    <a:pt x="16" y="3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51"/>
                    <a:pt x="3" y="59"/>
                    <a:pt x="5" y="59"/>
                  </a:cubicBezTo>
                  <a:cubicBezTo>
                    <a:pt x="7" y="59"/>
                    <a:pt x="23" y="43"/>
                    <a:pt x="23" y="43"/>
                  </a:cubicBezTo>
                  <a:cubicBezTo>
                    <a:pt x="23" y="43"/>
                    <a:pt x="30" y="40"/>
                    <a:pt x="31" y="39"/>
                  </a:cubicBezTo>
                  <a:cubicBezTo>
                    <a:pt x="32" y="37"/>
                    <a:pt x="31" y="33"/>
                    <a:pt x="33" y="31"/>
                  </a:cubicBezTo>
                  <a:cubicBezTo>
                    <a:pt x="35" y="31"/>
                    <a:pt x="46" y="27"/>
                    <a:pt x="52" y="23"/>
                  </a:cubicBezTo>
                  <a:cubicBezTo>
                    <a:pt x="54" y="19"/>
                    <a:pt x="56" y="15"/>
                    <a:pt x="56" y="15"/>
                  </a:cubicBezTo>
                  <a:cubicBezTo>
                    <a:pt x="50" y="8"/>
                    <a:pt x="50" y="8"/>
                    <a:pt x="50" y="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2811"/>
            <p:cNvSpPr/>
            <p:nvPr/>
          </p:nvSpPr>
          <p:spPr bwMode="auto">
            <a:xfrm>
              <a:off x="6111760" y="3794829"/>
              <a:ext cx="184277" cy="152102"/>
            </a:xfrm>
            <a:custGeom>
              <a:avLst/>
              <a:gdLst>
                <a:gd name="T0" fmla="*/ 32 w 53"/>
                <a:gd name="T1" fmla="*/ 16 h 44"/>
                <a:gd name="T2" fmla="*/ 24 w 53"/>
                <a:gd name="T3" fmla="*/ 20 h 44"/>
                <a:gd name="T4" fmla="*/ 6 w 53"/>
                <a:gd name="T5" fmla="*/ 36 h 44"/>
                <a:gd name="T6" fmla="*/ 1 w 53"/>
                <a:gd name="T7" fmla="*/ 23 h 44"/>
                <a:gd name="T8" fmla="*/ 0 w 53"/>
                <a:gd name="T9" fmla="*/ 24 h 44"/>
                <a:gd name="T10" fmla="*/ 2 w 53"/>
                <a:gd name="T11" fmla="*/ 34 h 44"/>
                <a:gd name="T12" fmla="*/ 5 w 53"/>
                <a:gd name="T13" fmla="*/ 44 h 44"/>
                <a:gd name="T14" fmla="*/ 26 w 53"/>
                <a:gd name="T15" fmla="*/ 23 h 44"/>
                <a:gd name="T16" fmla="*/ 35 w 53"/>
                <a:gd name="T17" fmla="*/ 19 h 44"/>
                <a:gd name="T18" fmla="*/ 37 w 53"/>
                <a:gd name="T19" fmla="*/ 13 h 44"/>
                <a:gd name="T20" fmla="*/ 51 w 53"/>
                <a:gd name="T21" fmla="*/ 4 h 44"/>
                <a:gd name="T22" fmla="*/ 53 w 53"/>
                <a:gd name="T23" fmla="*/ 0 h 44"/>
                <a:gd name="T24" fmla="*/ 34 w 53"/>
                <a:gd name="T25" fmla="*/ 8 h 44"/>
                <a:gd name="T26" fmla="*/ 32 w 53"/>
                <a:gd name="T2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44">
                  <a:moveTo>
                    <a:pt x="32" y="16"/>
                  </a:moveTo>
                  <a:cubicBezTo>
                    <a:pt x="31" y="17"/>
                    <a:pt x="24" y="20"/>
                    <a:pt x="24" y="20"/>
                  </a:cubicBezTo>
                  <a:cubicBezTo>
                    <a:pt x="24" y="20"/>
                    <a:pt x="8" y="36"/>
                    <a:pt x="6" y="36"/>
                  </a:cubicBezTo>
                  <a:cubicBezTo>
                    <a:pt x="4" y="36"/>
                    <a:pt x="2" y="28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2" y="31"/>
                    <a:pt x="2" y="34"/>
                  </a:cubicBezTo>
                  <a:cubicBezTo>
                    <a:pt x="3" y="36"/>
                    <a:pt x="5" y="44"/>
                    <a:pt x="5" y="4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33" y="21"/>
                    <a:pt x="35" y="19"/>
                  </a:cubicBezTo>
                  <a:cubicBezTo>
                    <a:pt x="36" y="17"/>
                    <a:pt x="37" y="13"/>
                    <a:pt x="37" y="13"/>
                  </a:cubicBezTo>
                  <a:cubicBezTo>
                    <a:pt x="37" y="13"/>
                    <a:pt x="51" y="5"/>
                    <a:pt x="51" y="4"/>
                  </a:cubicBezTo>
                  <a:cubicBezTo>
                    <a:pt x="51" y="4"/>
                    <a:pt x="52" y="2"/>
                    <a:pt x="53" y="0"/>
                  </a:cubicBezTo>
                  <a:cubicBezTo>
                    <a:pt x="47" y="4"/>
                    <a:pt x="36" y="8"/>
                    <a:pt x="34" y="8"/>
                  </a:cubicBezTo>
                  <a:cubicBezTo>
                    <a:pt x="32" y="10"/>
                    <a:pt x="33" y="14"/>
                    <a:pt x="32" y="16"/>
                  </a:cubicBez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2812"/>
            <p:cNvSpPr/>
            <p:nvPr/>
          </p:nvSpPr>
          <p:spPr bwMode="auto">
            <a:xfrm>
              <a:off x="6263862" y="4134132"/>
              <a:ext cx="136013" cy="175502"/>
            </a:xfrm>
            <a:custGeom>
              <a:avLst/>
              <a:gdLst>
                <a:gd name="T0" fmla="*/ 25 w 39"/>
                <a:gd name="T1" fmla="*/ 6 h 51"/>
                <a:gd name="T2" fmla="*/ 15 w 39"/>
                <a:gd name="T3" fmla="*/ 6 h 51"/>
                <a:gd name="T4" fmla="*/ 4 w 39"/>
                <a:gd name="T5" fmla="*/ 20 h 51"/>
                <a:gd name="T6" fmla="*/ 0 w 39"/>
                <a:gd name="T7" fmla="*/ 46 h 51"/>
                <a:gd name="T8" fmla="*/ 7 w 39"/>
                <a:gd name="T9" fmla="*/ 51 h 51"/>
                <a:gd name="T10" fmla="*/ 31 w 39"/>
                <a:gd name="T11" fmla="*/ 30 h 51"/>
                <a:gd name="T12" fmla="*/ 31 w 39"/>
                <a:gd name="T13" fmla="*/ 21 h 51"/>
                <a:gd name="T14" fmla="*/ 39 w 39"/>
                <a:gd name="T15" fmla="*/ 12 h 51"/>
                <a:gd name="T16" fmla="*/ 35 w 39"/>
                <a:gd name="T17" fmla="*/ 0 h 51"/>
                <a:gd name="T18" fmla="*/ 25 w 39"/>
                <a:gd name="T19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1">
                  <a:moveTo>
                    <a:pt x="2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3" y="45"/>
                    <a:pt x="30" y="31"/>
                    <a:pt x="31" y="30"/>
                  </a:cubicBezTo>
                  <a:cubicBezTo>
                    <a:pt x="32" y="28"/>
                    <a:pt x="31" y="21"/>
                    <a:pt x="31" y="21"/>
                  </a:cubicBezTo>
                  <a:cubicBezTo>
                    <a:pt x="31" y="21"/>
                    <a:pt x="38" y="14"/>
                    <a:pt x="39" y="12"/>
                  </a:cubicBezTo>
                  <a:cubicBezTo>
                    <a:pt x="39" y="11"/>
                    <a:pt x="36" y="3"/>
                    <a:pt x="35" y="0"/>
                  </a:cubicBezTo>
                  <a:lnTo>
                    <a:pt x="25" y="6"/>
                  </a:ln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2813"/>
            <p:cNvSpPr/>
            <p:nvPr/>
          </p:nvSpPr>
          <p:spPr bwMode="auto">
            <a:xfrm>
              <a:off x="6288725" y="4134132"/>
              <a:ext cx="128702" cy="185740"/>
            </a:xfrm>
            <a:custGeom>
              <a:avLst/>
              <a:gdLst>
                <a:gd name="T0" fmla="*/ 28 w 37"/>
                <a:gd name="T1" fmla="*/ 0 h 54"/>
                <a:gd name="T2" fmla="*/ 28 w 37"/>
                <a:gd name="T3" fmla="*/ 0 h 54"/>
                <a:gd name="T4" fmla="*/ 32 w 37"/>
                <a:gd name="T5" fmla="*/ 12 h 54"/>
                <a:gd name="T6" fmla="*/ 24 w 37"/>
                <a:gd name="T7" fmla="*/ 21 h 54"/>
                <a:gd name="T8" fmla="*/ 24 w 37"/>
                <a:gd name="T9" fmla="*/ 30 h 54"/>
                <a:gd name="T10" fmla="*/ 0 w 37"/>
                <a:gd name="T11" fmla="*/ 51 h 54"/>
                <a:gd name="T12" fmla="*/ 4 w 37"/>
                <a:gd name="T13" fmla="*/ 54 h 54"/>
                <a:gd name="T14" fmla="*/ 28 w 37"/>
                <a:gd name="T15" fmla="*/ 30 h 54"/>
                <a:gd name="T16" fmla="*/ 28 w 37"/>
                <a:gd name="T17" fmla="*/ 21 h 54"/>
                <a:gd name="T18" fmla="*/ 37 w 37"/>
                <a:gd name="T19" fmla="*/ 13 h 54"/>
                <a:gd name="T20" fmla="*/ 33 w 37"/>
                <a:gd name="T21" fmla="*/ 7 h 54"/>
                <a:gd name="T22" fmla="*/ 28 w 37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9" y="4"/>
                    <a:pt x="32" y="11"/>
                    <a:pt x="32" y="12"/>
                  </a:cubicBezTo>
                  <a:cubicBezTo>
                    <a:pt x="31" y="14"/>
                    <a:pt x="24" y="21"/>
                    <a:pt x="24" y="21"/>
                  </a:cubicBezTo>
                  <a:cubicBezTo>
                    <a:pt x="24" y="21"/>
                    <a:pt x="25" y="28"/>
                    <a:pt x="24" y="30"/>
                  </a:cubicBezTo>
                  <a:cubicBezTo>
                    <a:pt x="23" y="31"/>
                    <a:pt x="6" y="46"/>
                    <a:pt x="0" y="51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5" y="10"/>
                    <a:pt x="33" y="7"/>
                  </a:cubicBezTo>
                  <a:cubicBezTo>
                    <a:pt x="31" y="4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2814"/>
            <p:cNvSpPr/>
            <p:nvPr/>
          </p:nvSpPr>
          <p:spPr bwMode="auto">
            <a:xfrm>
              <a:off x="6222911" y="4673801"/>
              <a:ext cx="45338" cy="141863"/>
            </a:xfrm>
            <a:custGeom>
              <a:avLst/>
              <a:gdLst>
                <a:gd name="T0" fmla="*/ 0 w 13"/>
                <a:gd name="T1" fmla="*/ 0 h 41"/>
                <a:gd name="T2" fmla="*/ 11 w 13"/>
                <a:gd name="T3" fmla="*/ 41 h 41"/>
                <a:gd name="T4" fmla="*/ 13 w 13"/>
                <a:gd name="T5" fmla="*/ 41 h 41"/>
                <a:gd name="T6" fmla="*/ 13 w 13"/>
                <a:gd name="T7" fmla="*/ 3 h 41"/>
                <a:gd name="T8" fmla="*/ 0 w 1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1">
                  <a:moveTo>
                    <a:pt x="0" y="0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2" y="41"/>
                    <a:pt x="13" y="41"/>
                  </a:cubicBezTo>
                  <a:cubicBezTo>
                    <a:pt x="13" y="29"/>
                    <a:pt x="13" y="16"/>
                    <a:pt x="13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2815"/>
            <p:cNvSpPr/>
            <p:nvPr/>
          </p:nvSpPr>
          <p:spPr bwMode="auto">
            <a:xfrm>
              <a:off x="6458376" y="3666129"/>
              <a:ext cx="13163" cy="97988"/>
            </a:xfrm>
            <a:custGeom>
              <a:avLst/>
              <a:gdLst>
                <a:gd name="T0" fmla="*/ 0 w 4"/>
                <a:gd name="T1" fmla="*/ 16 h 28"/>
                <a:gd name="T2" fmla="*/ 4 w 4"/>
                <a:gd name="T3" fmla="*/ 28 h 28"/>
                <a:gd name="T4" fmla="*/ 0 w 4"/>
                <a:gd name="T5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0" y="16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2" y="12"/>
                    <a:pt x="1" y="0"/>
                    <a:pt x="0" y="16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2816"/>
            <p:cNvSpPr/>
            <p:nvPr/>
          </p:nvSpPr>
          <p:spPr bwMode="auto">
            <a:xfrm>
              <a:off x="6458376" y="3721704"/>
              <a:ext cx="0" cy="1023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2817"/>
            <p:cNvSpPr/>
            <p:nvPr/>
          </p:nvSpPr>
          <p:spPr bwMode="auto">
            <a:xfrm>
              <a:off x="6004997" y="4615300"/>
              <a:ext cx="35100" cy="195977"/>
            </a:xfrm>
            <a:custGeom>
              <a:avLst/>
              <a:gdLst>
                <a:gd name="T0" fmla="*/ 3 w 10"/>
                <a:gd name="T1" fmla="*/ 57 h 57"/>
                <a:gd name="T2" fmla="*/ 10 w 10"/>
                <a:gd name="T3" fmla="*/ 52 h 57"/>
                <a:gd name="T4" fmla="*/ 0 w 10"/>
                <a:gd name="T5" fmla="*/ 0 h 57"/>
                <a:gd name="T6" fmla="*/ 3 w 10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7">
                  <a:moveTo>
                    <a:pt x="3" y="57"/>
                  </a:moveTo>
                  <a:cubicBezTo>
                    <a:pt x="3" y="57"/>
                    <a:pt x="7" y="53"/>
                    <a:pt x="10" y="52"/>
                  </a:cubicBezTo>
                  <a:cubicBezTo>
                    <a:pt x="10" y="52"/>
                    <a:pt x="0" y="1"/>
                    <a:pt x="0" y="0"/>
                  </a:cubicBezTo>
                  <a:cubicBezTo>
                    <a:pt x="2" y="32"/>
                    <a:pt x="3" y="57"/>
                    <a:pt x="3" y="57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2819"/>
            <p:cNvSpPr/>
            <p:nvPr/>
          </p:nvSpPr>
          <p:spPr bwMode="auto">
            <a:xfrm>
              <a:off x="6073734" y="4631388"/>
              <a:ext cx="32175" cy="179889"/>
            </a:xfrm>
            <a:custGeom>
              <a:avLst/>
              <a:gdLst>
                <a:gd name="T0" fmla="*/ 0 w 9"/>
                <a:gd name="T1" fmla="*/ 0 h 52"/>
                <a:gd name="T2" fmla="*/ 0 w 9"/>
                <a:gd name="T3" fmla="*/ 52 h 52"/>
                <a:gd name="T4" fmla="*/ 4 w 9"/>
                <a:gd name="T5" fmla="*/ 51 h 52"/>
                <a:gd name="T6" fmla="*/ 9 w 9"/>
                <a:gd name="T7" fmla="*/ 48 h 52"/>
                <a:gd name="T8" fmla="*/ 9 w 9"/>
                <a:gd name="T9" fmla="*/ 48 h 52"/>
                <a:gd name="T10" fmla="*/ 0 w 9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2">
                  <a:moveTo>
                    <a:pt x="0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1" y="52"/>
                    <a:pt x="3" y="52"/>
                    <a:pt x="4" y="51"/>
                  </a:cubicBezTo>
                  <a:cubicBezTo>
                    <a:pt x="5" y="49"/>
                    <a:pt x="7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2" y="4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2820"/>
            <p:cNvSpPr/>
            <p:nvPr/>
          </p:nvSpPr>
          <p:spPr bwMode="auto">
            <a:xfrm>
              <a:off x="6171722" y="4663564"/>
              <a:ext cx="48263" cy="141863"/>
            </a:xfrm>
            <a:custGeom>
              <a:avLst/>
              <a:gdLst>
                <a:gd name="T0" fmla="*/ 5 w 14"/>
                <a:gd name="T1" fmla="*/ 12 h 41"/>
                <a:gd name="T2" fmla="*/ 0 w 14"/>
                <a:gd name="T3" fmla="*/ 41 h 41"/>
                <a:gd name="T4" fmla="*/ 4 w 14"/>
                <a:gd name="T5" fmla="*/ 39 h 41"/>
                <a:gd name="T6" fmla="*/ 14 w 14"/>
                <a:gd name="T7" fmla="*/ 36 h 41"/>
                <a:gd name="T8" fmla="*/ 5 w 14"/>
                <a:gd name="T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1">
                  <a:moveTo>
                    <a:pt x="5" y="12"/>
                  </a:moveTo>
                  <a:cubicBezTo>
                    <a:pt x="6" y="23"/>
                    <a:pt x="0" y="41"/>
                    <a:pt x="0" y="41"/>
                  </a:cubicBezTo>
                  <a:cubicBezTo>
                    <a:pt x="2" y="41"/>
                    <a:pt x="4" y="40"/>
                    <a:pt x="4" y="39"/>
                  </a:cubicBezTo>
                  <a:cubicBezTo>
                    <a:pt x="6" y="37"/>
                    <a:pt x="10" y="36"/>
                    <a:pt x="14" y="36"/>
                  </a:cubicBezTo>
                  <a:cubicBezTo>
                    <a:pt x="9" y="34"/>
                    <a:pt x="5" y="0"/>
                    <a:pt x="5" y="12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2821"/>
            <p:cNvSpPr/>
            <p:nvPr/>
          </p:nvSpPr>
          <p:spPr bwMode="auto">
            <a:xfrm>
              <a:off x="6296036" y="4711827"/>
              <a:ext cx="40951" cy="93601"/>
            </a:xfrm>
            <a:custGeom>
              <a:avLst/>
              <a:gdLst>
                <a:gd name="T0" fmla="*/ 3 w 12"/>
                <a:gd name="T1" fmla="*/ 6 h 27"/>
                <a:gd name="T2" fmla="*/ 0 w 12"/>
                <a:gd name="T3" fmla="*/ 27 h 27"/>
                <a:gd name="T4" fmla="*/ 0 w 12"/>
                <a:gd name="T5" fmla="*/ 27 h 27"/>
                <a:gd name="T6" fmla="*/ 0 w 12"/>
                <a:gd name="T7" fmla="*/ 27 h 27"/>
                <a:gd name="T8" fmla="*/ 12 w 12"/>
                <a:gd name="T9" fmla="*/ 25 h 27"/>
                <a:gd name="T10" fmla="*/ 12 w 12"/>
                <a:gd name="T11" fmla="*/ 25 h 27"/>
                <a:gd name="T12" fmla="*/ 3 w 12"/>
                <a:gd name="T1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3" y="6"/>
                  </a:moveTo>
                  <a:cubicBezTo>
                    <a:pt x="0" y="12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4"/>
                    <a:pt x="9" y="23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8" y="19"/>
                    <a:pt x="6" y="0"/>
                    <a:pt x="3" y="6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2822"/>
            <p:cNvSpPr/>
            <p:nvPr/>
          </p:nvSpPr>
          <p:spPr bwMode="auto">
            <a:xfrm>
              <a:off x="6385249" y="4724990"/>
              <a:ext cx="27788" cy="80438"/>
            </a:xfrm>
            <a:custGeom>
              <a:avLst/>
              <a:gdLst>
                <a:gd name="T0" fmla="*/ 4 w 8"/>
                <a:gd name="T1" fmla="*/ 0 h 23"/>
                <a:gd name="T2" fmla="*/ 0 w 8"/>
                <a:gd name="T3" fmla="*/ 23 h 23"/>
                <a:gd name="T4" fmla="*/ 0 w 8"/>
                <a:gd name="T5" fmla="*/ 23 h 23"/>
                <a:gd name="T6" fmla="*/ 1 w 8"/>
                <a:gd name="T7" fmla="*/ 23 h 23"/>
                <a:gd name="T8" fmla="*/ 7 w 8"/>
                <a:gd name="T9" fmla="*/ 20 h 23"/>
                <a:gd name="T10" fmla="*/ 4 w 8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3">
                  <a:moveTo>
                    <a:pt x="4" y="0"/>
                  </a:moveTo>
                  <a:cubicBezTo>
                    <a:pt x="0" y="0"/>
                    <a:pt x="2" y="1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0"/>
                    <a:pt x="5" y="19"/>
                    <a:pt x="7" y="20"/>
                  </a:cubicBezTo>
                  <a:cubicBezTo>
                    <a:pt x="4" y="18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3214"/>
            <p:cNvSpPr/>
            <p:nvPr/>
          </p:nvSpPr>
          <p:spPr bwMode="auto">
            <a:xfrm>
              <a:off x="2284360" y="5707800"/>
              <a:ext cx="207677" cy="35100"/>
            </a:xfrm>
            <a:custGeom>
              <a:avLst/>
              <a:gdLst>
                <a:gd name="T0" fmla="*/ 0 w 60"/>
                <a:gd name="T1" fmla="*/ 3 h 10"/>
                <a:gd name="T2" fmla="*/ 0 w 60"/>
                <a:gd name="T3" fmla="*/ 8 h 10"/>
                <a:gd name="T4" fmla="*/ 34 w 60"/>
                <a:gd name="T5" fmla="*/ 10 h 10"/>
                <a:gd name="T6" fmla="*/ 60 w 60"/>
                <a:gd name="T7" fmla="*/ 6 h 10"/>
                <a:gd name="T8" fmla="*/ 60 w 60"/>
                <a:gd name="T9" fmla="*/ 0 h 10"/>
                <a:gd name="T10" fmla="*/ 35 w 60"/>
                <a:gd name="T11" fmla="*/ 4 h 10"/>
                <a:gd name="T12" fmla="*/ 0 w 60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0">
                  <a:moveTo>
                    <a:pt x="0" y="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2" y="10"/>
                    <a:pt x="34" y="10"/>
                  </a:cubicBezTo>
                  <a:cubicBezTo>
                    <a:pt x="47" y="10"/>
                    <a:pt x="60" y="6"/>
                    <a:pt x="60" y="6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47" y="4"/>
                    <a:pt x="35" y="4"/>
                  </a:cubicBezTo>
                  <a:cubicBezTo>
                    <a:pt x="23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3215"/>
            <p:cNvSpPr/>
            <p:nvPr/>
          </p:nvSpPr>
          <p:spPr bwMode="auto">
            <a:xfrm>
              <a:off x="2284360" y="5649299"/>
              <a:ext cx="204753" cy="68738"/>
            </a:xfrm>
            <a:custGeom>
              <a:avLst/>
              <a:gdLst>
                <a:gd name="T0" fmla="*/ 50 w 59"/>
                <a:gd name="T1" fmla="*/ 2 h 20"/>
                <a:gd name="T2" fmla="*/ 6 w 59"/>
                <a:gd name="T3" fmla="*/ 0 h 20"/>
                <a:gd name="T4" fmla="*/ 1 w 59"/>
                <a:gd name="T5" fmla="*/ 16 h 20"/>
                <a:gd name="T6" fmla="*/ 0 w 59"/>
                <a:gd name="T7" fmla="*/ 20 h 20"/>
                <a:gd name="T8" fmla="*/ 35 w 59"/>
                <a:gd name="T9" fmla="*/ 8 h 20"/>
                <a:gd name="T10" fmla="*/ 59 w 59"/>
                <a:gd name="T11" fmla="*/ 17 h 20"/>
                <a:gd name="T12" fmla="*/ 50 w 59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">
                  <a:moveTo>
                    <a:pt x="5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11"/>
                    <a:pt x="1" y="1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6" y="8"/>
                    <a:pt x="35" y="8"/>
                  </a:cubicBezTo>
                  <a:cubicBezTo>
                    <a:pt x="54" y="7"/>
                    <a:pt x="59" y="17"/>
                    <a:pt x="59" y="17"/>
                  </a:cubicBezTo>
                  <a:cubicBezTo>
                    <a:pt x="59" y="17"/>
                    <a:pt x="55" y="4"/>
                    <a:pt x="50" y="2"/>
                  </a:cubicBezTo>
                  <a:close/>
                </a:path>
              </a:pathLst>
            </a:custGeom>
            <a:solidFill>
              <a:srgbClr val="3A7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3216"/>
            <p:cNvSpPr/>
            <p:nvPr/>
          </p:nvSpPr>
          <p:spPr bwMode="auto">
            <a:xfrm>
              <a:off x="2284360" y="5672699"/>
              <a:ext cx="204753" cy="48263"/>
            </a:xfrm>
            <a:custGeom>
              <a:avLst/>
              <a:gdLst>
                <a:gd name="T0" fmla="*/ 35 w 59"/>
                <a:gd name="T1" fmla="*/ 1 h 14"/>
                <a:gd name="T2" fmla="*/ 0 w 59"/>
                <a:gd name="T3" fmla="*/ 13 h 14"/>
                <a:gd name="T4" fmla="*/ 34 w 59"/>
                <a:gd name="T5" fmla="*/ 14 h 14"/>
                <a:gd name="T6" fmla="*/ 59 w 59"/>
                <a:gd name="T7" fmla="*/ 10 h 14"/>
                <a:gd name="T8" fmla="*/ 35 w 59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4">
                  <a:moveTo>
                    <a:pt x="35" y="1"/>
                  </a:moveTo>
                  <a:cubicBezTo>
                    <a:pt x="16" y="1"/>
                    <a:pt x="0" y="13"/>
                    <a:pt x="0" y="13"/>
                  </a:cubicBezTo>
                  <a:cubicBezTo>
                    <a:pt x="0" y="13"/>
                    <a:pt x="22" y="14"/>
                    <a:pt x="34" y="14"/>
                  </a:cubicBezTo>
                  <a:cubicBezTo>
                    <a:pt x="46" y="14"/>
                    <a:pt x="59" y="10"/>
                    <a:pt x="59" y="10"/>
                  </a:cubicBezTo>
                  <a:cubicBezTo>
                    <a:pt x="59" y="10"/>
                    <a:pt x="54" y="0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3217"/>
            <p:cNvSpPr/>
            <p:nvPr/>
          </p:nvSpPr>
          <p:spPr bwMode="auto">
            <a:xfrm>
              <a:off x="1962606" y="5707800"/>
              <a:ext cx="217914" cy="35100"/>
            </a:xfrm>
            <a:custGeom>
              <a:avLst/>
              <a:gdLst>
                <a:gd name="T0" fmla="*/ 0 w 63"/>
                <a:gd name="T1" fmla="*/ 0 h 10"/>
                <a:gd name="T2" fmla="*/ 0 w 63"/>
                <a:gd name="T3" fmla="*/ 6 h 10"/>
                <a:gd name="T4" fmla="*/ 31 w 63"/>
                <a:gd name="T5" fmla="*/ 10 h 10"/>
                <a:gd name="T6" fmla="*/ 63 w 63"/>
                <a:gd name="T7" fmla="*/ 8 h 10"/>
                <a:gd name="T8" fmla="*/ 63 w 63"/>
                <a:gd name="T9" fmla="*/ 3 h 10"/>
                <a:gd name="T10" fmla="*/ 31 w 63"/>
                <a:gd name="T11" fmla="*/ 4 h 10"/>
                <a:gd name="T12" fmla="*/ 0 w 6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0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9" y="10"/>
                    <a:pt x="31" y="10"/>
                  </a:cubicBezTo>
                  <a:cubicBezTo>
                    <a:pt x="43" y="10"/>
                    <a:pt x="63" y="8"/>
                    <a:pt x="63" y="8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43" y="4"/>
                    <a:pt x="31" y="4"/>
                  </a:cubicBezTo>
                  <a:cubicBezTo>
                    <a:pt x="19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3218"/>
            <p:cNvSpPr/>
            <p:nvPr/>
          </p:nvSpPr>
          <p:spPr bwMode="auto">
            <a:xfrm>
              <a:off x="1959682" y="5649299"/>
              <a:ext cx="225227" cy="68738"/>
            </a:xfrm>
            <a:custGeom>
              <a:avLst/>
              <a:gdLst>
                <a:gd name="T0" fmla="*/ 53 w 65"/>
                <a:gd name="T1" fmla="*/ 0 h 20"/>
                <a:gd name="T2" fmla="*/ 9 w 65"/>
                <a:gd name="T3" fmla="*/ 2 h 20"/>
                <a:gd name="T4" fmla="*/ 0 w 65"/>
                <a:gd name="T5" fmla="*/ 17 h 20"/>
                <a:gd name="T6" fmla="*/ 32 w 65"/>
                <a:gd name="T7" fmla="*/ 8 h 20"/>
                <a:gd name="T8" fmla="*/ 65 w 65"/>
                <a:gd name="T9" fmla="*/ 20 h 20"/>
                <a:gd name="T10" fmla="*/ 64 w 65"/>
                <a:gd name="T11" fmla="*/ 16 h 20"/>
                <a:gd name="T12" fmla="*/ 53 w 6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20">
                  <a:moveTo>
                    <a:pt x="53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3" y="4"/>
                    <a:pt x="0" y="17"/>
                    <a:pt x="0" y="17"/>
                  </a:cubicBezTo>
                  <a:cubicBezTo>
                    <a:pt x="0" y="17"/>
                    <a:pt x="12" y="7"/>
                    <a:pt x="32" y="8"/>
                  </a:cubicBezTo>
                  <a:cubicBezTo>
                    <a:pt x="51" y="8"/>
                    <a:pt x="65" y="20"/>
                    <a:pt x="65" y="20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1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3A7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3219"/>
            <p:cNvSpPr/>
            <p:nvPr/>
          </p:nvSpPr>
          <p:spPr bwMode="auto">
            <a:xfrm>
              <a:off x="1959682" y="5672699"/>
              <a:ext cx="225227" cy="48263"/>
            </a:xfrm>
            <a:custGeom>
              <a:avLst/>
              <a:gdLst>
                <a:gd name="T0" fmla="*/ 0 w 65"/>
                <a:gd name="T1" fmla="*/ 10 h 14"/>
                <a:gd name="T2" fmla="*/ 32 w 65"/>
                <a:gd name="T3" fmla="*/ 14 h 14"/>
                <a:gd name="T4" fmla="*/ 65 w 65"/>
                <a:gd name="T5" fmla="*/ 13 h 14"/>
                <a:gd name="T6" fmla="*/ 32 w 65"/>
                <a:gd name="T7" fmla="*/ 1 h 14"/>
                <a:gd name="T8" fmla="*/ 0 w 65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4">
                  <a:moveTo>
                    <a:pt x="0" y="10"/>
                  </a:moveTo>
                  <a:cubicBezTo>
                    <a:pt x="0" y="10"/>
                    <a:pt x="20" y="14"/>
                    <a:pt x="32" y="14"/>
                  </a:cubicBezTo>
                  <a:cubicBezTo>
                    <a:pt x="44" y="14"/>
                    <a:pt x="65" y="13"/>
                    <a:pt x="65" y="13"/>
                  </a:cubicBezTo>
                  <a:cubicBezTo>
                    <a:pt x="65" y="13"/>
                    <a:pt x="51" y="1"/>
                    <a:pt x="32" y="1"/>
                  </a:cubicBezTo>
                  <a:cubicBezTo>
                    <a:pt x="12" y="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221"/>
            <p:cNvSpPr/>
            <p:nvPr/>
          </p:nvSpPr>
          <p:spPr bwMode="auto">
            <a:xfrm>
              <a:off x="1956756" y="4593364"/>
              <a:ext cx="251552" cy="1069098"/>
            </a:xfrm>
            <a:custGeom>
              <a:avLst/>
              <a:gdLst>
                <a:gd name="T0" fmla="*/ 54 w 73"/>
                <a:gd name="T1" fmla="*/ 17 h 309"/>
                <a:gd name="T2" fmla="*/ 40 w 73"/>
                <a:gd name="T3" fmla="*/ 15 h 309"/>
                <a:gd name="T4" fmla="*/ 10 w 73"/>
                <a:gd name="T5" fmla="*/ 11 h 309"/>
                <a:gd name="T6" fmla="*/ 1 w 73"/>
                <a:gd name="T7" fmla="*/ 3 h 309"/>
                <a:gd name="T8" fmla="*/ 0 w 73"/>
                <a:gd name="T9" fmla="*/ 0 h 309"/>
                <a:gd name="T10" fmla="*/ 1 w 73"/>
                <a:gd name="T11" fmla="*/ 26 h 309"/>
                <a:gd name="T12" fmla="*/ 5 w 73"/>
                <a:gd name="T13" fmla="*/ 131 h 309"/>
                <a:gd name="T14" fmla="*/ 4 w 73"/>
                <a:gd name="T15" fmla="*/ 309 h 309"/>
                <a:gd name="T16" fmla="*/ 35 w 73"/>
                <a:gd name="T17" fmla="*/ 309 h 309"/>
                <a:gd name="T18" fmla="*/ 44 w 73"/>
                <a:gd name="T19" fmla="*/ 306 h 309"/>
                <a:gd name="T20" fmla="*/ 48 w 73"/>
                <a:gd name="T21" fmla="*/ 306 h 309"/>
                <a:gd name="T22" fmla="*/ 51 w 73"/>
                <a:gd name="T23" fmla="*/ 289 h 309"/>
                <a:gd name="T24" fmla="*/ 56 w 73"/>
                <a:gd name="T25" fmla="*/ 267 h 309"/>
                <a:gd name="T26" fmla="*/ 60 w 73"/>
                <a:gd name="T27" fmla="*/ 252 h 309"/>
                <a:gd name="T28" fmla="*/ 61 w 73"/>
                <a:gd name="T29" fmla="*/ 238 h 309"/>
                <a:gd name="T30" fmla="*/ 61 w 73"/>
                <a:gd name="T31" fmla="*/ 225 h 309"/>
                <a:gd name="T32" fmla="*/ 61 w 73"/>
                <a:gd name="T33" fmla="*/ 208 h 309"/>
                <a:gd name="T34" fmla="*/ 57 w 73"/>
                <a:gd name="T35" fmla="*/ 190 h 309"/>
                <a:gd name="T36" fmla="*/ 54 w 73"/>
                <a:gd name="T37" fmla="*/ 179 h 309"/>
                <a:gd name="T38" fmla="*/ 55 w 73"/>
                <a:gd name="T39" fmla="*/ 171 h 309"/>
                <a:gd name="T40" fmla="*/ 60 w 73"/>
                <a:gd name="T41" fmla="*/ 167 h 309"/>
                <a:gd name="T42" fmla="*/ 62 w 73"/>
                <a:gd name="T43" fmla="*/ 160 h 309"/>
                <a:gd name="T44" fmla="*/ 63 w 73"/>
                <a:gd name="T45" fmla="*/ 149 h 309"/>
                <a:gd name="T46" fmla="*/ 62 w 73"/>
                <a:gd name="T47" fmla="*/ 138 h 309"/>
                <a:gd name="T48" fmla="*/ 63 w 73"/>
                <a:gd name="T49" fmla="*/ 125 h 309"/>
                <a:gd name="T50" fmla="*/ 64 w 73"/>
                <a:gd name="T51" fmla="*/ 100 h 309"/>
                <a:gd name="T52" fmla="*/ 64 w 73"/>
                <a:gd name="T53" fmla="*/ 80 h 309"/>
                <a:gd name="T54" fmla="*/ 64 w 73"/>
                <a:gd name="T55" fmla="*/ 64 h 309"/>
                <a:gd name="T56" fmla="*/ 65 w 73"/>
                <a:gd name="T57" fmla="*/ 47 h 309"/>
                <a:gd name="T58" fmla="*/ 68 w 73"/>
                <a:gd name="T59" fmla="*/ 33 h 309"/>
                <a:gd name="T60" fmla="*/ 71 w 73"/>
                <a:gd name="T61" fmla="*/ 20 h 309"/>
                <a:gd name="T62" fmla="*/ 73 w 73"/>
                <a:gd name="T63" fmla="*/ 16 h 309"/>
                <a:gd name="T64" fmla="*/ 54 w 73"/>
                <a:gd name="T65" fmla="*/ 1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309">
                  <a:moveTo>
                    <a:pt x="54" y="17"/>
                  </a:moveTo>
                  <a:cubicBezTo>
                    <a:pt x="50" y="16"/>
                    <a:pt x="43" y="16"/>
                    <a:pt x="40" y="15"/>
                  </a:cubicBezTo>
                  <a:cubicBezTo>
                    <a:pt x="37" y="15"/>
                    <a:pt x="14" y="13"/>
                    <a:pt x="10" y="11"/>
                  </a:cubicBezTo>
                  <a:cubicBezTo>
                    <a:pt x="6" y="10"/>
                    <a:pt x="2" y="5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10"/>
                    <a:pt x="0" y="19"/>
                    <a:pt x="1" y="26"/>
                  </a:cubicBezTo>
                  <a:cubicBezTo>
                    <a:pt x="2" y="33"/>
                    <a:pt x="5" y="98"/>
                    <a:pt x="5" y="131"/>
                  </a:cubicBezTo>
                  <a:cubicBezTo>
                    <a:pt x="6" y="164"/>
                    <a:pt x="4" y="309"/>
                    <a:pt x="4" y="309"/>
                  </a:cubicBezTo>
                  <a:cubicBezTo>
                    <a:pt x="4" y="309"/>
                    <a:pt x="26" y="309"/>
                    <a:pt x="35" y="309"/>
                  </a:cubicBezTo>
                  <a:cubicBezTo>
                    <a:pt x="40" y="308"/>
                    <a:pt x="40" y="306"/>
                    <a:pt x="44" y="306"/>
                  </a:cubicBezTo>
                  <a:cubicBezTo>
                    <a:pt x="45" y="306"/>
                    <a:pt x="47" y="306"/>
                    <a:pt x="48" y="306"/>
                  </a:cubicBezTo>
                  <a:cubicBezTo>
                    <a:pt x="48" y="300"/>
                    <a:pt x="50" y="292"/>
                    <a:pt x="51" y="289"/>
                  </a:cubicBezTo>
                  <a:cubicBezTo>
                    <a:pt x="53" y="282"/>
                    <a:pt x="55" y="271"/>
                    <a:pt x="56" y="267"/>
                  </a:cubicBezTo>
                  <a:cubicBezTo>
                    <a:pt x="57" y="263"/>
                    <a:pt x="59" y="259"/>
                    <a:pt x="60" y="252"/>
                  </a:cubicBezTo>
                  <a:cubicBezTo>
                    <a:pt x="60" y="246"/>
                    <a:pt x="61" y="242"/>
                    <a:pt x="61" y="238"/>
                  </a:cubicBezTo>
                  <a:cubicBezTo>
                    <a:pt x="61" y="233"/>
                    <a:pt x="60" y="228"/>
                    <a:pt x="61" y="225"/>
                  </a:cubicBezTo>
                  <a:cubicBezTo>
                    <a:pt x="61" y="222"/>
                    <a:pt x="62" y="215"/>
                    <a:pt x="61" y="208"/>
                  </a:cubicBezTo>
                  <a:cubicBezTo>
                    <a:pt x="61" y="201"/>
                    <a:pt x="58" y="194"/>
                    <a:pt x="57" y="190"/>
                  </a:cubicBezTo>
                  <a:cubicBezTo>
                    <a:pt x="56" y="186"/>
                    <a:pt x="54" y="182"/>
                    <a:pt x="54" y="179"/>
                  </a:cubicBezTo>
                  <a:cubicBezTo>
                    <a:pt x="54" y="176"/>
                    <a:pt x="53" y="173"/>
                    <a:pt x="55" y="171"/>
                  </a:cubicBezTo>
                  <a:cubicBezTo>
                    <a:pt x="57" y="170"/>
                    <a:pt x="60" y="167"/>
                    <a:pt x="60" y="167"/>
                  </a:cubicBezTo>
                  <a:cubicBezTo>
                    <a:pt x="60" y="167"/>
                    <a:pt x="61" y="164"/>
                    <a:pt x="62" y="160"/>
                  </a:cubicBezTo>
                  <a:cubicBezTo>
                    <a:pt x="63" y="157"/>
                    <a:pt x="63" y="153"/>
                    <a:pt x="63" y="149"/>
                  </a:cubicBezTo>
                  <a:cubicBezTo>
                    <a:pt x="62" y="144"/>
                    <a:pt x="62" y="145"/>
                    <a:pt x="62" y="138"/>
                  </a:cubicBezTo>
                  <a:cubicBezTo>
                    <a:pt x="62" y="132"/>
                    <a:pt x="64" y="133"/>
                    <a:pt x="63" y="125"/>
                  </a:cubicBezTo>
                  <a:cubicBezTo>
                    <a:pt x="63" y="118"/>
                    <a:pt x="64" y="105"/>
                    <a:pt x="64" y="100"/>
                  </a:cubicBezTo>
                  <a:cubicBezTo>
                    <a:pt x="64" y="95"/>
                    <a:pt x="64" y="85"/>
                    <a:pt x="64" y="80"/>
                  </a:cubicBezTo>
                  <a:cubicBezTo>
                    <a:pt x="64" y="76"/>
                    <a:pt x="64" y="69"/>
                    <a:pt x="64" y="64"/>
                  </a:cubicBezTo>
                  <a:cubicBezTo>
                    <a:pt x="64" y="59"/>
                    <a:pt x="64" y="52"/>
                    <a:pt x="65" y="47"/>
                  </a:cubicBezTo>
                  <a:cubicBezTo>
                    <a:pt x="65" y="42"/>
                    <a:pt x="67" y="35"/>
                    <a:pt x="68" y="33"/>
                  </a:cubicBezTo>
                  <a:cubicBezTo>
                    <a:pt x="69" y="30"/>
                    <a:pt x="69" y="24"/>
                    <a:pt x="71" y="20"/>
                  </a:cubicBezTo>
                  <a:cubicBezTo>
                    <a:pt x="72" y="19"/>
                    <a:pt x="72" y="18"/>
                    <a:pt x="73" y="16"/>
                  </a:cubicBezTo>
                  <a:cubicBezTo>
                    <a:pt x="68" y="16"/>
                    <a:pt x="58" y="17"/>
                    <a:pt x="54" y="17"/>
                  </a:cubicBezTo>
                  <a:close/>
                </a:path>
              </a:pathLst>
            </a:custGeom>
            <a:solidFill>
              <a:srgbClr val="6B8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222"/>
            <p:cNvSpPr/>
            <p:nvPr/>
          </p:nvSpPr>
          <p:spPr bwMode="auto">
            <a:xfrm>
              <a:off x="2122021" y="4648939"/>
              <a:ext cx="118463" cy="1013523"/>
            </a:xfrm>
            <a:custGeom>
              <a:avLst/>
              <a:gdLst>
                <a:gd name="T0" fmla="*/ 25 w 34"/>
                <a:gd name="T1" fmla="*/ 0 h 293"/>
                <a:gd name="T2" fmla="*/ 23 w 34"/>
                <a:gd name="T3" fmla="*/ 4 h 293"/>
                <a:gd name="T4" fmla="*/ 20 w 34"/>
                <a:gd name="T5" fmla="*/ 17 h 293"/>
                <a:gd name="T6" fmla="*/ 17 w 34"/>
                <a:gd name="T7" fmla="*/ 31 h 293"/>
                <a:gd name="T8" fmla="*/ 16 w 34"/>
                <a:gd name="T9" fmla="*/ 48 h 293"/>
                <a:gd name="T10" fmla="*/ 16 w 34"/>
                <a:gd name="T11" fmla="*/ 64 h 293"/>
                <a:gd name="T12" fmla="*/ 16 w 34"/>
                <a:gd name="T13" fmla="*/ 84 h 293"/>
                <a:gd name="T14" fmla="*/ 15 w 34"/>
                <a:gd name="T15" fmla="*/ 109 h 293"/>
                <a:gd name="T16" fmla="*/ 14 w 34"/>
                <a:gd name="T17" fmla="*/ 122 h 293"/>
                <a:gd name="T18" fmla="*/ 15 w 34"/>
                <a:gd name="T19" fmla="*/ 133 h 293"/>
                <a:gd name="T20" fmla="*/ 14 w 34"/>
                <a:gd name="T21" fmla="*/ 144 h 293"/>
                <a:gd name="T22" fmla="*/ 12 w 34"/>
                <a:gd name="T23" fmla="*/ 151 h 293"/>
                <a:gd name="T24" fmla="*/ 7 w 34"/>
                <a:gd name="T25" fmla="*/ 155 h 293"/>
                <a:gd name="T26" fmla="*/ 6 w 34"/>
                <a:gd name="T27" fmla="*/ 163 h 293"/>
                <a:gd name="T28" fmla="*/ 9 w 34"/>
                <a:gd name="T29" fmla="*/ 174 h 293"/>
                <a:gd name="T30" fmla="*/ 13 w 34"/>
                <a:gd name="T31" fmla="*/ 192 h 293"/>
                <a:gd name="T32" fmla="*/ 13 w 34"/>
                <a:gd name="T33" fmla="*/ 209 h 293"/>
                <a:gd name="T34" fmla="*/ 13 w 34"/>
                <a:gd name="T35" fmla="*/ 222 h 293"/>
                <a:gd name="T36" fmla="*/ 12 w 34"/>
                <a:gd name="T37" fmla="*/ 236 h 293"/>
                <a:gd name="T38" fmla="*/ 8 w 34"/>
                <a:gd name="T39" fmla="*/ 251 h 293"/>
                <a:gd name="T40" fmla="*/ 3 w 34"/>
                <a:gd name="T41" fmla="*/ 273 h 293"/>
                <a:gd name="T42" fmla="*/ 0 w 34"/>
                <a:gd name="T43" fmla="*/ 290 h 293"/>
                <a:gd name="T44" fmla="*/ 8 w 34"/>
                <a:gd name="T45" fmla="*/ 292 h 293"/>
                <a:gd name="T46" fmla="*/ 19 w 34"/>
                <a:gd name="T47" fmla="*/ 293 h 293"/>
                <a:gd name="T48" fmla="*/ 23 w 34"/>
                <a:gd name="T49" fmla="*/ 115 h 293"/>
                <a:gd name="T50" fmla="*/ 34 w 34"/>
                <a:gd name="T51" fmla="*/ 1 h 293"/>
                <a:gd name="T52" fmla="*/ 25 w 34"/>
                <a:gd name="T5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293">
                  <a:moveTo>
                    <a:pt x="25" y="0"/>
                  </a:moveTo>
                  <a:cubicBezTo>
                    <a:pt x="24" y="2"/>
                    <a:pt x="24" y="3"/>
                    <a:pt x="23" y="4"/>
                  </a:cubicBezTo>
                  <a:cubicBezTo>
                    <a:pt x="21" y="8"/>
                    <a:pt x="21" y="14"/>
                    <a:pt x="20" y="17"/>
                  </a:cubicBezTo>
                  <a:cubicBezTo>
                    <a:pt x="19" y="19"/>
                    <a:pt x="17" y="26"/>
                    <a:pt x="17" y="31"/>
                  </a:cubicBezTo>
                  <a:cubicBezTo>
                    <a:pt x="16" y="36"/>
                    <a:pt x="16" y="43"/>
                    <a:pt x="16" y="48"/>
                  </a:cubicBezTo>
                  <a:cubicBezTo>
                    <a:pt x="16" y="53"/>
                    <a:pt x="16" y="60"/>
                    <a:pt x="16" y="64"/>
                  </a:cubicBezTo>
                  <a:cubicBezTo>
                    <a:pt x="16" y="69"/>
                    <a:pt x="16" y="79"/>
                    <a:pt x="16" y="84"/>
                  </a:cubicBezTo>
                  <a:cubicBezTo>
                    <a:pt x="16" y="89"/>
                    <a:pt x="15" y="102"/>
                    <a:pt x="15" y="109"/>
                  </a:cubicBezTo>
                  <a:cubicBezTo>
                    <a:pt x="16" y="117"/>
                    <a:pt x="14" y="116"/>
                    <a:pt x="14" y="122"/>
                  </a:cubicBezTo>
                  <a:cubicBezTo>
                    <a:pt x="14" y="129"/>
                    <a:pt x="14" y="128"/>
                    <a:pt x="15" y="133"/>
                  </a:cubicBezTo>
                  <a:cubicBezTo>
                    <a:pt x="15" y="137"/>
                    <a:pt x="15" y="141"/>
                    <a:pt x="14" y="144"/>
                  </a:cubicBezTo>
                  <a:cubicBezTo>
                    <a:pt x="13" y="148"/>
                    <a:pt x="12" y="151"/>
                    <a:pt x="12" y="151"/>
                  </a:cubicBezTo>
                  <a:cubicBezTo>
                    <a:pt x="12" y="151"/>
                    <a:pt x="9" y="154"/>
                    <a:pt x="7" y="155"/>
                  </a:cubicBezTo>
                  <a:cubicBezTo>
                    <a:pt x="5" y="157"/>
                    <a:pt x="6" y="160"/>
                    <a:pt x="6" y="163"/>
                  </a:cubicBezTo>
                  <a:cubicBezTo>
                    <a:pt x="6" y="166"/>
                    <a:pt x="8" y="170"/>
                    <a:pt x="9" y="174"/>
                  </a:cubicBezTo>
                  <a:cubicBezTo>
                    <a:pt x="10" y="178"/>
                    <a:pt x="13" y="185"/>
                    <a:pt x="13" y="192"/>
                  </a:cubicBezTo>
                  <a:cubicBezTo>
                    <a:pt x="14" y="199"/>
                    <a:pt x="13" y="206"/>
                    <a:pt x="13" y="209"/>
                  </a:cubicBezTo>
                  <a:cubicBezTo>
                    <a:pt x="12" y="212"/>
                    <a:pt x="13" y="217"/>
                    <a:pt x="13" y="222"/>
                  </a:cubicBezTo>
                  <a:cubicBezTo>
                    <a:pt x="13" y="226"/>
                    <a:pt x="12" y="230"/>
                    <a:pt x="12" y="236"/>
                  </a:cubicBezTo>
                  <a:cubicBezTo>
                    <a:pt x="11" y="243"/>
                    <a:pt x="9" y="247"/>
                    <a:pt x="8" y="251"/>
                  </a:cubicBezTo>
                  <a:cubicBezTo>
                    <a:pt x="7" y="255"/>
                    <a:pt x="5" y="266"/>
                    <a:pt x="3" y="273"/>
                  </a:cubicBezTo>
                  <a:cubicBezTo>
                    <a:pt x="2" y="276"/>
                    <a:pt x="0" y="284"/>
                    <a:pt x="0" y="290"/>
                  </a:cubicBezTo>
                  <a:cubicBezTo>
                    <a:pt x="3" y="291"/>
                    <a:pt x="6" y="292"/>
                    <a:pt x="8" y="292"/>
                  </a:cubicBezTo>
                  <a:cubicBezTo>
                    <a:pt x="14" y="293"/>
                    <a:pt x="19" y="293"/>
                    <a:pt x="19" y="293"/>
                  </a:cubicBezTo>
                  <a:cubicBezTo>
                    <a:pt x="19" y="293"/>
                    <a:pt x="22" y="149"/>
                    <a:pt x="23" y="115"/>
                  </a:cubicBezTo>
                  <a:cubicBezTo>
                    <a:pt x="24" y="92"/>
                    <a:pt x="30" y="35"/>
                    <a:pt x="34" y="1"/>
                  </a:cubicBezTo>
                  <a:cubicBezTo>
                    <a:pt x="31" y="1"/>
                    <a:pt x="28" y="1"/>
                    <a:pt x="25" y="0"/>
                  </a:cubicBezTo>
                  <a:close/>
                </a:path>
              </a:pathLst>
            </a:custGeom>
            <a:solidFill>
              <a:srgbClr val="4B6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223"/>
            <p:cNvSpPr/>
            <p:nvPr/>
          </p:nvSpPr>
          <p:spPr bwMode="auto">
            <a:xfrm>
              <a:off x="2225859" y="4641626"/>
              <a:ext cx="225227" cy="1025223"/>
            </a:xfrm>
            <a:custGeom>
              <a:avLst/>
              <a:gdLst>
                <a:gd name="T0" fmla="*/ 65 w 65"/>
                <a:gd name="T1" fmla="*/ 101 h 296"/>
                <a:gd name="T2" fmla="*/ 64 w 65"/>
                <a:gd name="T3" fmla="*/ 49 h 296"/>
                <a:gd name="T4" fmla="*/ 63 w 65"/>
                <a:gd name="T5" fmla="*/ 6 h 296"/>
                <a:gd name="T6" fmla="*/ 62 w 65"/>
                <a:gd name="T7" fmla="*/ 0 h 296"/>
                <a:gd name="T8" fmla="*/ 54 w 65"/>
                <a:gd name="T9" fmla="*/ 1 h 296"/>
                <a:gd name="T10" fmla="*/ 35 w 65"/>
                <a:gd name="T11" fmla="*/ 1 h 296"/>
                <a:gd name="T12" fmla="*/ 24 w 65"/>
                <a:gd name="T13" fmla="*/ 3 h 296"/>
                <a:gd name="T14" fmla="*/ 10 w 65"/>
                <a:gd name="T15" fmla="*/ 4 h 296"/>
                <a:gd name="T16" fmla="*/ 0 w 65"/>
                <a:gd name="T17" fmla="*/ 4 h 296"/>
                <a:gd name="T18" fmla="*/ 10 w 65"/>
                <a:gd name="T19" fmla="*/ 117 h 296"/>
                <a:gd name="T20" fmla="*/ 15 w 65"/>
                <a:gd name="T21" fmla="*/ 295 h 296"/>
                <a:gd name="T22" fmla="*/ 26 w 65"/>
                <a:gd name="T23" fmla="*/ 294 h 296"/>
                <a:gd name="T24" fmla="*/ 62 w 65"/>
                <a:gd name="T25" fmla="*/ 295 h 296"/>
                <a:gd name="T26" fmla="*/ 63 w 65"/>
                <a:gd name="T27" fmla="*/ 258 h 296"/>
                <a:gd name="T28" fmla="*/ 60 w 65"/>
                <a:gd name="T29" fmla="*/ 200 h 296"/>
                <a:gd name="T30" fmla="*/ 63 w 65"/>
                <a:gd name="T31" fmla="*/ 167 h 296"/>
                <a:gd name="T32" fmla="*/ 65 w 65"/>
                <a:gd name="T33" fmla="*/ 10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96">
                  <a:moveTo>
                    <a:pt x="65" y="101"/>
                  </a:moveTo>
                  <a:cubicBezTo>
                    <a:pt x="65" y="80"/>
                    <a:pt x="65" y="71"/>
                    <a:pt x="64" y="49"/>
                  </a:cubicBezTo>
                  <a:cubicBezTo>
                    <a:pt x="63" y="27"/>
                    <a:pt x="63" y="22"/>
                    <a:pt x="63" y="6"/>
                  </a:cubicBezTo>
                  <a:cubicBezTo>
                    <a:pt x="63" y="3"/>
                    <a:pt x="62" y="1"/>
                    <a:pt x="62" y="0"/>
                  </a:cubicBezTo>
                  <a:cubicBezTo>
                    <a:pt x="59" y="0"/>
                    <a:pt x="56" y="0"/>
                    <a:pt x="54" y="1"/>
                  </a:cubicBezTo>
                  <a:cubicBezTo>
                    <a:pt x="51" y="1"/>
                    <a:pt x="38" y="1"/>
                    <a:pt x="35" y="1"/>
                  </a:cubicBezTo>
                  <a:cubicBezTo>
                    <a:pt x="33" y="1"/>
                    <a:pt x="27" y="3"/>
                    <a:pt x="24" y="3"/>
                  </a:cubicBezTo>
                  <a:cubicBezTo>
                    <a:pt x="21" y="3"/>
                    <a:pt x="14" y="4"/>
                    <a:pt x="10" y="4"/>
                  </a:cubicBezTo>
                  <a:cubicBezTo>
                    <a:pt x="7" y="5"/>
                    <a:pt x="3" y="4"/>
                    <a:pt x="0" y="4"/>
                  </a:cubicBezTo>
                  <a:cubicBezTo>
                    <a:pt x="3" y="38"/>
                    <a:pt x="9" y="95"/>
                    <a:pt x="10" y="117"/>
                  </a:cubicBezTo>
                  <a:cubicBezTo>
                    <a:pt x="11" y="151"/>
                    <a:pt x="15" y="295"/>
                    <a:pt x="15" y="295"/>
                  </a:cubicBezTo>
                  <a:cubicBezTo>
                    <a:pt x="15" y="295"/>
                    <a:pt x="21" y="295"/>
                    <a:pt x="26" y="294"/>
                  </a:cubicBezTo>
                  <a:cubicBezTo>
                    <a:pt x="30" y="293"/>
                    <a:pt x="53" y="296"/>
                    <a:pt x="62" y="295"/>
                  </a:cubicBezTo>
                  <a:cubicBezTo>
                    <a:pt x="57" y="287"/>
                    <a:pt x="63" y="276"/>
                    <a:pt x="63" y="258"/>
                  </a:cubicBezTo>
                  <a:cubicBezTo>
                    <a:pt x="63" y="236"/>
                    <a:pt x="63" y="222"/>
                    <a:pt x="60" y="200"/>
                  </a:cubicBezTo>
                  <a:cubicBezTo>
                    <a:pt x="57" y="179"/>
                    <a:pt x="61" y="179"/>
                    <a:pt x="63" y="167"/>
                  </a:cubicBezTo>
                  <a:cubicBezTo>
                    <a:pt x="64" y="155"/>
                    <a:pt x="65" y="123"/>
                    <a:pt x="65" y="101"/>
                  </a:cubicBezTo>
                  <a:close/>
                </a:path>
              </a:pathLst>
            </a:custGeom>
            <a:solidFill>
              <a:srgbClr val="6B8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3224"/>
            <p:cNvSpPr/>
            <p:nvPr/>
          </p:nvSpPr>
          <p:spPr bwMode="auto">
            <a:xfrm>
              <a:off x="2070832" y="4897566"/>
              <a:ext cx="71664" cy="17550"/>
            </a:xfrm>
            <a:custGeom>
              <a:avLst/>
              <a:gdLst>
                <a:gd name="T0" fmla="*/ 17 w 21"/>
                <a:gd name="T1" fmla="*/ 3 h 5"/>
                <a:gd name="T2" fmla="*/ 8 w 21"/>
                <a:gd name="T3" fmla="*/ 2 h 5"/>
                <a:gd name="T4" fmla="*/ 4 w 21"/>
                <a:gd name="T5" fmla="*/ 1 h 5"/>
                <a:gd name="T6" fmla="*/ 0 w 21"/>
                <a:gd name="T7" fmla="*/ 2 h 5"/>
                <a:gd name="T8" fmla="*/ 2 w 21"/>
                <a:gd name="T9" fmla="*/ 5 h 5"/>
                <a:gd name="T10" fmla="*/ 10 w 21"/>
                <a:gd name="T11" fmla="*/ 4 h 5"/>
                <a:gd name="T12" fmla="*/ 17 w 21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">
                  <a:moveTo>
                    <a:pt x="17" y="3"/>
                  </a:moveTo>
                  <a:cubicBezTo>
                    <a:pt x="13" y="3"/>
                    <a:pt x="9" y="1"/>
                    <a:pt x="8" y="2"/>
                  </a:cubicBezTo>
                  <a:cubicBezTo>
                    <a:pt x="6" y="2"/>
                    <a:pt x="9" y="0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4" y="5"/>
                    <a:pt x="7" y="3"/>
                    <a:pt x="10" y="4"/>
                  </a:cubicBezTo>
                  <a:cubicBezTo>
                    <a:pt x="13" y="4"/>
                    <a:pt x="21" y="3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3225"/>
            <p:cNvSpPr/>
            <p:nvPr/>
          </p:nvSpPr>
          <p:spPr bwMode="auto">
            <a:xfrm>
              <a:off x="2066445" y="4919504"/>
              <a:ext cx="70201" cy="10237"/>
            </a:xfrm>
            <a:custGeom>
              <a:avLst/>
              <a:gdLst>
                <a:gd name="T0" fmla="*/ 15 w 20"/>
                <a:gd name="T1" fmla="*/ 1 h 3"/>
                <a:gd name="T2" fmla="*/ 7 w 20"/>
                <a:gd name="T3" fmla="*/ 0 h 3"/>
                <a:gd name="T4" fmla="*/ 2 w 20"/>
                <a:gd name="T5" fmla="*/ 1 h 3"/>
                <a:gd name="T6" fmla="*/ 0 w 20"/>
                <a:gd name="T7" fmla="*/ 1 h 3"/>
                <a:gd name="T8" fmla="*/ 6 w 20"/>
                <a:gd name="T9" fmla="*/ 3 h 3"/>
                <a:gd name="T10" fmla="*/ 14 w 20"/>
                <a:gd name="T11" fmla="*/ 2 h 3"/>
                <a:gd name="T12" fmla="*/ 18 w 20"/>
                <a:gd name="T13" fmla="*/ 3 h 3"/>
                <a:gd name="T14" fmla="*/ 15 w 20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">
                  <a:moveTo>
                    <a:pt x="15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3"/>
                    <a:pt x="6" y="3"/>
                  </a:cubicBezTo>
                  <a:cubicBezTo>
                    <a:pt x="10" y="3"/>
                    <a:pt x="11" y="2"/>
                    <a:pt x="14" y="2"/>
                  </a:cubicBezTo>
                  <a:cubicBezTo>
                    <a:pt x="16" y="3"/>
                    <a:pt x="18" y="3"/>
                    <a:pt x="18" y="3"/>
                  </a:cubicBezTo>
                  <a:cubicBezTo>
                    <a:pt x="18" y="3"/>
                    <a:pt x="20" y="0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3226"/>
            <p:cNvSpPr/>
            <p:nvPr/>
          </p:nvSpPr>
          <p:spPr bwMode="auto">
            <a:xfrm>
              <a:off x="2007944" y="5067218"/>
              <a:ext cx="156489" cy="17550"/>
            </a:xfrm>
            <a:custGeom>
              <a:avLst/>
              <a:gdLst>
                <a:gd name="T0" fmla="*/ 41 w 45"/>
                <a:gd name="T1" fmla="*/ 1 h 5"/>
                <a:gd name="T2" fmla="*/ 34 w 45"/>
                <a:gd name="T3" fmla="*/ 1 h 5"/>
                <a:gd name="T4" fmla="*/ 27 w 45"/>
                <a:gd name="T5" fmla="*/ 1 h 5"/>
                <a:gd name="T6" fmla="*/ 21 w 45"/>
                <a:gd name="T7" fmla="*/ 0 h 5"/>
                <a:gd name="T8" fmla="*/ 5 w 45"/>
                <a:gd name="T9" fmla="*/ 2 h 5"/>
                <a:gd name="T10" fmla="*/ 2 w 45"/>
                <a:gd name="T11" fmla="*/ 4 h 5"/>
                <a:gd name="T12" fmla="*/ 18 w 45"/>
                <a:gd name="T13" fmla="*/ 4 h 5"/>
                <a:gd name="T14" fmla="*/ 23 w 45"/>
                <a:gd name="T15" fmla="*/ 4 h 5"/>
                <a:gd name="T16" fmla="*/ 31 w 45"/>
                <a:gd name="T17" fmla="*/ 2 h 5"/>
                <a:gd name="T18" fmla="*/ 40 w 45"/>
                <a:gd name="T19" fmla="*/ 2 h 5"/>
                <a:gd name="T20" fmla="*/ 41 w 45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5">
                  <a:moveTo>
                    <a:pt x="41" y="1"/>
                  </a:moveTo>
                  <a:cubicBezTo>
                    <a:pt x="38" y="1"/>
                    <a:pt x="37" y="1"/>
                    <a:pt x="34" y="1"/>
                  </a:cubicBezTo>
                  <a:cubicBezTo>
                    <a:pt x="31" y="1"/>
                    <a:pt x="29" y="1"/>
                    <a:pt x="27" y="1"/>
                  </a:cubicBezTo>
                  <a:cubicBezTo>
                    <a:pt x="25" y="2"/>
                    <a:pt x="22" y="0"/>
                    <a:pt x="21" y="0"/>
                  </a:cubicBezTo>
                  <a:cubicBezTo>
                    <a:pt x="16" y="0"/>
                    <a:pt x="8" y="2"/>
                    <a:pt x="5" y="2"/>
                  </a:cubicBezTo>
                  <a:cubicBezTo>
                    <a:pt x="1" y="2"/>
                    <a:pt x="0" y="3"/>
                    <a:pt x="2" y="4"/>
                  </a:cubicBezTo>
                  <a:cubicBezTo>
                    <a:pt x="5" y="5"/>
                    <a:pt x="16" y="4"/>
                    <a:pt x="18" y="4"/>
                  </a:cubicBezTo>
                  <a:cubicBezTo>
                    <a:pt x="19" y="4"/>
                    <a:pt x="20" y="4"/>
                    <a:pt x="23" y="4"/>
                  </a:cubicBezTo>
                  <a:cubicBezTo>
                    <a:pt x="26" y="3"/>
                    <a:pt x="27" y="2"/>
                    <a:pt x="31" y="2"/>
                  </a:cubicBezTo>
                  <a:cubicBezTo>
                    <a:pt x="35" y="2"/>
                    <a:pt x="39" y="2"/>
                    <a:pt x="40" y="2"/>
                  </a:cubicBezTo>
                  <a:cubicBezTo>
                    <a:pt x="41" y="2"/>
                    <a:pt x="45" y="0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227"/>
            <p:cNvSpPr/>
            <p:nvPr/>
          </p:nvSpPr>
          <p:spPr bwMode="auto">
            <a:xfrm>
              <a:off x="2012332" y="5089156"/>
              <a:ext cx="124313" cy="13163"/>
            </a:xfrm>
            <a:custGeom>
              <a:avLst/>
              <a:gdLst>
                <a:gd name="T0" fmla="*/ 24 w 36"/>
                <a:gd name="T1" fmla="*/ 1 h 4"/>
                <a:gd name="T2" fmla="*/ 18 w 36"/>
                <a:gd name="T3" fmla="*/ 0 h 4"/>
                <a:gd name="T4" fmla="*/ 5 w 36"/>
                <a:gd name="T5" fmla="*/ 2 h 4"/>
                <a:gd name="T6" fmla="*/ 3 w 36"/>
                <a:gd name="T7" fmla="*/ 3 h 4"/>
                <a:gd name="T8" fmla="*/ 17 w 36"/>
                <a:gd name="T9" fmla="*/ 4 h 4"/>
                <a:gd name="T10" fmla="*/ 24 w 36"/>
                <a:gd name="T11" fmla="*/ 4 h 4"/>
                <a:gd name="T12" fmla="*/ 31 w 36"/>
                <a:gd name="T13" fmla="*/ 3 h 4"/>
                <a:gd name="T14" fmla="*/ 36 w 36"/>
                <a:gd name="T15" fmla="*/ 2 h 4"/>
                <a:gd name="T16" fmla="*/ 31 w 36"/>
                <a:gd name="T17" fmla="*/ 1 h 4"/>
                <a:gd name="T18" fmla="*/ 24 w 36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4">
                  <a:moveTo>
                    <a:pt x="24" y="1"/>
                  </a:moveTo>
                  <a:cubicBezTo>
                    <a:pt x="22" y="1"/>
                    <a:pt x="20" y="1"/>
                    <a:pt x="18" y="0"/>
                  </a:cubicBezTo>
                  <a:cubicBezTo>
                    <a:pt x="15" y="0"/>
                    <a:pt x="6" y="1"/>
                    <a:pt x="5" y="2"/>
                  </a:cubicBezTo>
                  <a:cubicBezTo>
                    <a:pt x="4" y="2"/>
                    <a:pt x="0" y="2"/>
                    <a:pt x="3" y="3"/>
                  </a:cubicBezTo>
                  <a:cubicBezTo>
                    <a:pt x="5" y="4"/>
                    <a:pt x="15" y="4"/>
                    <a:pt x="17" y="4"/>
                  </a:cubicBezTo>
                  <a:cubicBezTo>
                    <a:pt x="19" y="4"/>
                    <a:pt x="22" y="4"/>
                    <a:pt x="24" y="4"/>
                  </a:cubicBezTo>
                  <a:cubicBezTo>
                    <a:pt x="26" y="4"/>
                    <a:pt x="29" y="3"/>
                    <a:pt x="31" y="3"/>
                  </a:cubicBezTo>
                  <a:cubicBezTo>
                    <a:pt x="33" y="2"/>
                    <a:pt x="36" y="2"/>
                    <a:pt x="36" y="2"/>
                  </a:cubicBezTo>
                  <a:cubicBezTo>
                    <a:pt x="36" y="2"/>
                    <a:pt x="33" y="1"/>
                    <a:pt x="31" y="1"/>
                  </a:cubicBezTo>
                  <a:cubicBezTo>
                    <a:pt x="29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228"/>
            <p:cNvSpPr/>
            <p:nvPr/>
          </p:nvSpPr>
          <p:spPr bwMode="auto">
            <a:xfrm>
              <a:off x="2018181" y="5122794"/>
              <a:ext cx="138939" cy="20475"/>
            </a:xfrm>
            <a:custGeom>
              <a:avLst/>
              <a:gdLst>
                <a:gd name="T0" fmla="*/ 15 w 40"/>
                <a:gd name="T1" fmla="*/ 0 h 6"/>
                <a:gd name="T2" fmla="*/ 0 w 40"/>
                <a:gd name="T3" fmla="*/ 2 h 6"/>
                <a:gd name="T4" fmla="*/ 29 w 40"/>
                <a:gd name="T5" fmla="*/ 5 h 6"/>
                <a:gd name="T6" fmla="*/ 14 w 40"/>
                <a:gd name="T7" fmla="*/ 5 h 6"/>
                <a:gd name="T8" fmla="*/ 27 w 40"/>
                <a:gd name="T9" fmla="*/ 6 h 6"/>
                <a:gd name="T10" fmla="*/ 40 w 40"/>
                <a:gd name="T11" fmla="*/ 6 h 6"/>
                <a:gd name="T12" fmla="*/ 30 w 40"/>
                <a:gd name="T13" fmla="*/ 2 h 6"/>
                <a:gd name="T14" fmla="*/ 15 w 40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6">
                  <a:moveTo>
                    <a:pt x="15" y="0"/>
                  </a:moveTo>
                  <a:cubicBezTo>
                    <a:pt x="14" y="0"/>
                    <a:pt x="1" y="2"/>
                    <a:pt x="0" y="2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26" y="6"/>
                    <a:pt x="27" y="6"/>
                  </a:cubicBezTo>
                  <a:cubicBezTo>
                    <a:pt x="28" y="6"/>
                    <a:pt x="40" y="6"/>
                    <a:pt x="40" y="6"/>
                  </a:cubicBezTo>
                  <a:cubicBezTo>
                    <a:pt x="40" y="6"/>
                    <a:pt x="31" y="3"/>
                    <a:pt x="30" y="2"/>
                  </a:cubicBezTo>
                  <a:cubicBezTo>
                    <a:pt x="29" y="2"/>
                    <a:pt x="16" y="1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229"/>
            <p:cNvSpPr/>
            <p:nvPr/>
          </p:nvSpPr>
          <p:spPr bwMode="auto">
            <a:xfrm>
              <a:off x="2126408" y="5109631"/>
              <a:ext cx="33638" cy="13163"/>
            </a:xfrm>
            <a:custGeom>
              <a:avLst/>
              <a:gdLst>
                <a:gd name="T0" fmla="*/ 8 w 10"/>
                <a:gd name="T1" fmla="*/ 1 h 4"/>
                <a:gd name="T2" fmla="*/ 0 w 10"/>
                <a:gd name="T3" fmla="*/ 1 h 4"/>
                <a:gd name="T4" fmla="*/ 5 w 10"/>
                <a:gd name="T5" fmla="*/ 3 h 4"/>
                <a:gd name="T6" fmla="*/ 10 w 10"/>
                <a:gd name="T7" fmla="*/ 4 h 4"/>
                <a:gd name="T8" fmla="*/ 8 w 1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8" y="1"/>
                  </a:moveTo>
                  <a:cubicBezTo>
                    <a:pt x="8" y="0"/>
                    <a:pt x="0" y="1"/>
                    <a:pt x="0" y="1"/>
                  </a:cubicBezTo>
                  <a:cubicBezTo>
                    <a:pt x="0" y="1"/>
                    <a:pt x="5" y="3"/>
                    <a:pt x="5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3230"/>
            <p:cNvSpPr/>
            <p:nvPr/>
          </p:nvSpPr>
          <p:spPr bwMode="auto">
            <a:xfrm>
              <a:off x="2066445" y="5295370"/>
              <a:ext cx="48263" cy="4387"/>
            </a:xfrm>
            <a:custGeom>
              <a:avLst/>
              <a:gdLst>
                <a:gd name="T0" fmla="*/ 7 w 14"/>
                <a:gd name="T1" fmla="*/ 0 h 1"/>
                <a:gd name="T2" fmla="*/ 14 w 14"/>
                <a:gd name="T3" fmla="*/ 0 h 1"/>
                <a:gd name="T4" fmla="*/ 0 w 14"/>
                <a:gd name="T5" fmla="*/ 0 h 1"/>
                <a:gd name="T6" fmla="*/ 7 w 1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">
                  <a:moveTo>
                    <a:pt x="7" y="0"/>
                  </a:moveTo>
                  <a:cubicBezTo>
                    <a:pt x="8" y="1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3231"/>
            <p:cNvSpPr/>
            <p:nvPr/>
          </p:nvSpPr>
          <p:spPr bwMode="auto">
            <a:xfrm>
              <a:off x="2091308" y="5279283"/>
              <a:ext cx="20475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232"/>
            <p:cNvSpPr/>
            <p:nvPr/>
          </p:nvSpPr>
          <p:spPr bwMode="auto">
            <a:xfrm>
              <a:off x="2028420" y="5279283"/>
              <a:ext cx="14625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233"/>
            <p:cNvSpPr/>
            <p:nvPr/>
          </p:nvSpPr>
          <p:spPr bwMode="auto">
            <a:xfrm>
              <a:off x="2043044" y="5279283"/>
              <a:ext cx="48263" cy="0"/>
            </a:xfrm>
            <a:custGeom>
              <a:avLst/>
              <a:gdLst>
                <a:gd name="T0" fmla="*/ 0 w 14"/>
                <a:gd name="T1" fmla="*/ 14 w 14"/>
                <a:gd name="T2" fmla="*/ 14 w 14"/>
                <a:gd name="T3" fmla="*/ 0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4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234"/>
            <p:cNvSpPr/>
            <p:nvPr/>
          </p:nvSpPr>
          <p:spPr bwMode="auto">
            <a:xfrm>
              <a:off x="2073757" y="5264658"/>
              <a:ext cx="35100" cy="7313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0 h 2"/>
                <a:gd name="T4" fmla="*/ 1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235"/>
            <p:cNvSpPr/>
            <p:nvPr/>
          </p:nvSpPr>
          <p:spPr bwMode="auto">
            <a:xfrm>
              <a:off x="2063520" y="5285133"/>
              <a:ext cx="51188" cy="4387"/>
            </a:xfrm>
            <a:custGeom>
              <a:avLst/>
              <a:gdLst>
                <a:gd name="T0" fmla="*/ 0 w 15"/>
                <a:gd name="T1" fmla="*/ 1 h 1"/>
                <a:gd name="T2" fmla="*/ 4 w 15"/>
                <a:gd name="T3" fmla="*/ 1 h 1"/>
                <a:gd name="T4" fmla="*/ 11 w 15"/>
                <a:gd name="T5" fmla="*/ 1 h 1"/>
                <a:gd name="T6" fmla="*/ 14 w 15"/>
                <a:gd name="T7" fmla="*/ 0 h 1"/>
                <a:gd name="T8" fmla="*/ 0 w 1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">
                  <a:moveTo>
                    <a:pt x="0" y="1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7" y="1"/>
                    <a:pt x="10" y="1"/>
                    <a:pt x="11" y="1"/>
                  </a:cubicBezTo>
                  <a:cubicBezTo>
                    <a:pt x="11" y="1"/>
                    <a:pt x="15" y="0"/>
                    <a:pt x="14" y="0"/>
                  </a:cubicBezTo>
                  <a:cubicBezTo>
                    <a:pt x="14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236"/>
            <p:cNvSpPr/>
            <p:nvPr/>
          </p:nvSpPr>
          <p:spPr bwMode="auto">
            <a:xfrm>
              <a:off x="2126408" y="5279283"/>
              <a:ext cx="20475" cy="13163"/>
            </a:xfrm>
            <a:custGeom>
              <a:avLst/>
              <a:gdLst>
                <a:gd name="T0" fmla="*/ 2 w 6"/>
                <a:gd name="T1" fmla="*/ 4 h 4"/>
                <a:gd name="T2" fmla="*/ 6 w 6"/>
                <a:gd name="T3" fmla="*/ 2 h 4"/>
                <a:gd name="T4" fmla="*/ 1 w 6"/>
                <a:gd name="T5" fmla="*/ 0 h 4"/>
                <a:gd name="T6" fmla="*/ 2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4" y="4"/>
                    <a:pt x="6" y="2"/>
                    <a:pt x="6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237"/>
            <p:cNvSpPr/>
            <p:nvPr/>
          </p:nvSpPr>
          <p:spPr bwMode="auto">
            <a:xfrm>
              <a:off x="2337010" y="5054055"/>
              <a:ext cx="78975" cy="13163"/>
            </a:xfrm>
            <a:custGeom>
              <a:avLst/>
              <a:gdLst>
                <a:gd name="T0" fmla="*/ 5 w 23"/>
                <a:gd name="T1" fmla="*/ 0 h 4"/>
                <a:gd name="T2" fmla="*/ 1 w 23"/>
                <a:gd name="T3" fmla="*/ 2 h 4"/>
                <a:gd name="T4" fmla="*/ 5 w 23"/>
                <a:gd name="T5" fmla="*/ 2 h 4"/>
                <a:gd name="T6" fmla="*/ 6 w 23"/>
                <a:gd name="T7" fmla="*/ 4 h 4"/>
                <a:gd name="T8" fmla="*/ 23 w 23"/>
                <a:gd name="T9" fmla="*/ 4 h 4"/>
                <a:gd name="T10" fmla="*/ 20 w 23"/>
                <a:gd name="T11" fmla="*/ 2 h 4"/>
                <a:gd name="T12" fmla="*/ 5 w 2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5" y="0"/>
                  </a:moveTo>
                  <a:cubicBezTo>
                    <a:pt x="4" y="0"/>
                    <a:pt x="0" y="2"/>
                    <a:pt x="1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6" y="2"/>
                    <a:pt x="6" y="4"/>
                    <a:pt x="6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3"/>
                    <a:pt x="20" y="2"/>
                  </a:cubicBezTo>
                  <a:cubicBezTo>
                    <a:pt x="18" y="1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238"/>
            <p:cNvSpPr/>
            <p:nvPr/>
          </p:nvSpPr>
          <p:spPr bwMode="auto">
            <a:xfrm>
              <a:off x="2291672" y="4998480"/>
              <a:ext cx="78975" cy="17550"/>
            </a:xfrm>
            <a:custGeom>
              <a:avLst/>
              <a:gdLst>
                <a:gd name="T0" fmla="*/ 18 w 23"/>
                <a:gd name="T1" fmla="*/ 0 h 5"/>
                <a:gd name="T2" fmla="*/ 6 w 23"/>
                <a:gd name="T3" fmla="*/ 3 h 5"/>
                <a:gd name="T4" fmla="*/ 4 w 23"/>
                <a:gd name="T5" fmla="*/ 4 h 5"/>
                <a:gd name="T6" fmla="*/ 13 w 23"/>
                <a:gd name="T7" fmla="*/ 4 h 5"/>
                <a:gd name="T8" fmla="*/ 21 w 23"/>
                <a:gd name="T9" fmla="*/ 3 h 5"/>
                <a:gd name="T10" fmla="*/ 18 w 2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">
                  <a:moveTo>
                    <a:pt x="18" y="0"/>
                  </a:moveTo>
                  <a:cubicBezTo>
                    <a:pt x="17" y="1"/>
                    <a:pt x="7" y="3"/>
                    <a:pt x="6" y="3"/>
                  </a:cubicBezTo>
                  <a:cubicBezTo>
                    <a:pt x="5" y="3"/>
                    <a:pt x="0" y="4"/>
                    <a:pt x="4" y="4"/>
                  </a:cubicBezTo>
                  <a:cubicBezTo>
                    <a:pt x="7" y="5"/>
                    <a:pt x="10" y="4"/>
                    <a:pt x="13" y="4"/>
                  </a:cubicBezTo>
                  <a:cubicBezTo>
                    <a:pt x="15" y="4"/>
                    <a:pt x="19" y="3"/>
                    <a:pt x="21" y="3"/>
                  </a:cubicBezTo>
                  <a:cubicBezTo>
                    <a:pt x="23" y="4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239"/>
            <p:cNvSpPr/>
            <p:nvPr/>
          </p:nvSpPr>
          <p:spPr bwMode="auto">
            <a:xfrm>
              <a:off x="2319459" y="4957530"/>
              <a:ext cx="114076" cy="23400"/>
            </a:xfrm>
            <a:custGeom>
              <a:avLst/>
              <a:gdLst>
                <a:gd name="T0" fmla="*/ 11 w 33"/>
                <a:gd name="T1" fmla="*/ 1 h 7"/>
                <a:gd name="T2" fmla="*/ 4 w 33"/>
                <a:gd name="T3" fmla="*/ 1 h 7"/>
                <a:gd name="T4" fmla="*/ 1 w 33"/>
                <a:gd name="T5" fmla="*/ 6 h 7"/>
                <a:gd name="T6" fmla="*/ 7 w 33"/>
                <a:gd name="T7" fmla="*/ 5 h 7"/>
                <a:gd name="T8" fmla="*/ 25 w 33"/>
                <a:gd name="T9" fmla="*/ 4 h 7"/>
                <a:gd name="T10" fmla="*/ 32 w 33"/>
                <a:gd name="T11" fmla="*/ 4 h 7"/>
                <a:gd name="T12" fmla="*/ 29 w 33"/>
                <a:gd name="T13" fmla="*/ 2 h 7"/>
                <a:gd name="T14" fmla="*/ 11 w 3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7">
                  <a:moveTo>
                    <a:pt x="11" y="1"/>
                  </a:moveTo>
                  <a:cubicBezTo>
                    <a:pt x="9" y="0"/>
                    <a:pt x="6" y="1"/>
                    <a:pt x="4" y="1"/>
                  </a:cubicBezTo>
                  <a:cubicBezTo>
                    <a:pt x="2" y="2"/>
                    <a:pt x="0" y="7"/>
                    <a:pt x="1" y="6"/>
                  </a:cubicBezTo>
                  <a:cubicBezTo>
                    <a:pt x="2" y="5"/>
                    <a:pt x="6" y="5"/>
                    <a:pt x="7" y="5"/>
                  </a:cubicBezTo>
                  <a:cubicBezTo>
                    <a:pt x="8" y="5"/>
                    <a:pt x="23" y="3"/>
                    <a:pt x="25" y="4"/>
                  </a:cubicBezTo>
                  <a:cubicBezTo>
                    <a:pt x="32" y="4"/>
                    <a:pt x="31" y="4"/>
                    <a:pt x="32" y="4"/>
                  </a:cubicBezTo>
                  <a:cubicBezTo>
                    <a:pt x="33" y="4"/>
                    <a:pt x="30" y="3"/>
                    <a:pt x="29" y="2"/>
                  </a:cubicBezTo>
                  <a:cubicBezTo>
                    <a:pt x="28" y="1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240"/>
            <p:cNvSpPr/>
            <p:nvPr/>
          </p:nvSpPr>
          <p:spPr bwMode="auto">
            <a:xfrm>
              <a:off x="2337010" y="5188607"/>
              <a:ext cx="292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241"/>
            <p:cNvSpPr/>
            <p:nvPr/>
          </p:nvSpPr>
          <p:spPr bwMode="auto">
            <a:xfrm>
              <a:off x="2288747" y="5140344"/>
              <a:ext cx="162339" cy="73125"/>
            </a:xfrm>
            <a:custGeom>
              <a:avLst/>
              <a:gdLst>
                <a:gd name="T0" fmla="*/ 42 w 47"/>
                <a:gd name="T1" fmla="*/ 4 h 21"/>
                <a:gd name="T2" fmla="*/ 43 w 47"/>
                <a:gd name="T3" fmla="*/ 2 h 21"/>
                <a:gd name="T4" fmla="*/ 33 w 47"/>
                <a:gd name="T5" fmla="*/ 1 h 21"/>
                <a:gd name="T6" fmla="*/ 7 w 47"/>
                <a:gd name="T7" fmla="*/ 1 h 21"/>
                <a:gd name="T8" fmla="*/ 1 w 47"/>
                <a:gd name="T9" fmla="*/ 3 h 21"/>
                <a:gd name="T10" fmla="*/ 3 w 47"/>
                <a:gd name="T11" fmla="*/ 5 h 21"/>
                <a:gd name="T12" fmla="*/ 7 w 47"/>
                <a:gd name="T13" fmla="*/ 7 h 21"/>
                <a:gd name="T14" fmla="*/ 5 w 47"/>
                <a:gd name="T15" fmla="*/ 9 h 21"/>
                <a:gd name="T16" fmla="*/ 4 w 47"/>
                <a:gd name="T17" fmla="*/ 12 h 21"/>
                <a:gd name="T18" fmla="*/ 7 w 47"/>
                <a:gd name="T19" fmla="*/ 15 h 21"/>
                <a:gd name="T20" fmla="*/ 9 w 47"/>
                <a:gd name="T21" fmla="*/ 19 h 21"/>
                <a:gd name="T22" fmla="*/ 32 w 47"/>
                <a:gd name="T23" fmla="*/ 21 h 21"/>
                <a:gd name="T24" fmla="*/ 39 w 47"/>
                <a:gd name="T25" fmla="*/ 19 h 21"/>
                <a:gd name="T26" fmla="*/ 42 w 47"/>
                <a:gd name="T27" fmla="*/ 17 h 21"/>
                <a:gd name="T28" fmla="*/ 38 w 47"/>
                <a:gd name="T29" fmla="*/ 16 h 21"/>
                <a:gd name="T30" fmla="*/ 44 w 47"/>
                <a:gd name="T31" fmla="*/ 13 h 21"/>
                <a:gd name="T32" fmla="*/ 45 w 47"/>
                <a:gd name="T33" fmla="*/ 8 h 21"/>
                <a:gd name="T34" fmla="*/ 47 w 47"/>
                <a:gd name="T35" fmla="*/ 4 h 21"/>
                <a:gd name="T36" fmla="*/ 42 w 47"/>
                <a:gd name="T3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1">
                  <a:moveTo>
                    <a:pt x="42" y="4"/>
                  </a:moveTo>
                  <a:cubicBezTo>
                    <a:pt x="41" y="5"/>
                    <a:pt x="45" y="1"/>
                    <a:pt x="43" y="2"/>
                  </a:cubicBezTo>
                  <a:cubicBezTo>
                    <a:pt x="41" y="2"/>
                    <a:pt x="35" y="1"/>
                    <a:pt x="33" y="1"/>
                  </a:cubicBezTo>
                  <a:cubicBezTo>
                    <a:pt x="31" y="1"/>
                    <a:pt x="13" y="0"/>
                    <a:pt x="7" y="1"/>
                  </a:cubicBezTo>
                  <a:cubicBezTo>
                    <a:pt x="5" y="2"/>
                    <a:pt x="2" y="3"/>
                    <a:pt x="1" y="3"/>
                  </a:cubicBezTo>
                  <a:cubicBezTo>
                    <a:pt x="0" y="4"/>
                    <a:pt x="0" y="5"/>
                    <a:pt x="3" y="5"/>
                  </a:cubicBezTo>
                  <a:cubicBezTo>
                    <a:pt x="5" y="5"/>
                    <a:pt x="6" y="6"/>
                    <a:pt x="7" y="7"/>
                  </a:cubicBezTo>
                  <a:cubicBezTo>
                    <a:pt x="8" y="7"/>
                    <a:pt x="6" y="9"/>
                    <a:pt x="5" y="9"/>
                  </a:cubicBezTo>
                  <a:cubicBezTo>
                    <a:pt x="3" y="10"/>
                    <a:pt x="2" y="11"/>
                    <a:pt x="4" y="12"/>
                  </a:cubicBezTo>
                  <a:cubicBezTo>
                    <a:pt x="7" y="12"/>
                    <a:pt x="7" y="15"/>
                    <a:pt x="7" y="15"/>
                  </a:cubicBezTo>
                  <a:cubicBezTo>
                    <a:pt x="6" y="16"/>
                    <a:pt x="8" y="19"/>
                    <a:pt x="9" y="19"/>
                  </a:cubicBezTo>
                  <a:cubicBezTo>
                    <a:pt x="10" y="20"/>
                    <a:pt x="29" y="21"/>
                    <a:pt x="32" y="21"/>
                  </a:cubicBezTo>
                  <a:cubicBezTo>
                    <a:pt x="35" y="21"/>
                    <a:pt x="38" y="19"/>
                    <a:pt x="39" y="19"/>
                  </a:cubicBezTo>
                  <a:cubicBezTo>
                    <a:pt x="41" y="20"/>
                    <a:pt x="42" y="17"/>
                    <a:pt x="42" y="17"/>
                  </a:cubicBezTo>
                  <a:cubicBezTo>
                    <a:pt x="42" y="17"/>
                    <a:pt x="37" y="16"/>
                    <a:pt x="38" y="16"/>
                  </a:cubicBezTo>
                  <a:cubicBezTo>
                    <a:pt x="39" y="16"/>
                    <a:pt x="43" y="13"/>
                    <a:pt x="44" y="13"/>
                  </a:cubicBezTo>
                  <a:cubicBezTo>
                    <a:pt x="45" y="12"/>
                    <a:pt x="45" y="8"/>
                    <a:pt x="45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3" y="4"/>
                    <a:pt x="4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242"/>
            <p:cNvSpPr/>
            <p:nvPr/>
          </p:nvSpPr>
          <p:spPr bwMode="auto">
            <a:xfrm>
              <a:off x="2309222" y="5150581"/>
              <a:ext cx="38025" cy="27788"/>
            </a:xfrm>
            <a:custGeom>
              <a:avLst/>
              <a:gdLst>
                <a:gd name="T0" fmla="*/ 8 w 11"/>
                <a:gd name="T1" fmla="*/ 1 h 8"/>
                <a:gd name="T2" fmla="*/ 2 w 11"/>
                <a:gd name="T3" fmla="*/ 0 h 8"/>
                <a:gd name="T4" fmla="*/ 2 w 11"/>
                <a:gd name="T5" fmla="*/ 3 h 8"/>
                <a:gd name="T6" fmla="*/ 5 w 11"/>
                <a:gd name="T7" fmla="*/ 8 h 8"/>
                <a:gd name="T8" fmla="*/ 10 w 11"/>
                <a:gd name="T9" fmla="*/ 8 h 8"/>
                <a:gd name="T10" fmla="*/ 9 w 11"/>
                <a:gd name="T11" fmla="*/ 5 h 8"/>
                <a:gd name="T12" fmla="*/ 8 w 11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8" y="1"/>
                  </a:moveTo>
                  <a:cubicBezTo>
                    <a:pt x="4" y="0"/>
                    <a:pt x="5" y="0"/>
                    <a:pt x="2" y="0"/>
                  </a:cubicBezTo>
                  <a:cubicBezTo>
                    <a:pt x="0" y="0"/>
                    <a:pt x="2" y="1"/>
                    <a:pt x="2" y="3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8" y="8"/>
                    <a:pt x="9" y="7"/>
                    <a:pt x="10" y="8"/>
                  </a:cubicBezTo>
                  <a:cubicBezTo>
                    <a:pt x="11" y="8"/>
                    <a:pt x="9" y="5"/>
                    <a:pt x="9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243"/>
            <p:cNvSpPr/>
            <p:nvPr/>
          </p:nvSpPr>
          <p:spPr bwMode="auto">
            <a:xfrm>
              <a:off x="2339935" y="5143269"/>
              <a:ext cx="80438" cy="35100"/>
            </a:xfrm>
            <a:custGeom>
              <a:avLst/>
              <a:gdLst>
                <a:gd name="T0" fmla="*/ 20 w 23"/>
                <a:gd name="T1" fmla="*/ 1 h 10"/>
                <a:gd name="T2" fmla="*/ 6 w 23"/>
                <a:gd name="T3" fmla="*/ 0 h 10"/>
                <a:gd name="T4" fmla="*/ 2 w 23"/>
                <a:gd name="T5" fmla="*/ 1 h 10"/>
                <a:gd name="T6" fmla="*/ 4 w 23"/>
                <a:gd name="T7" fmla="*/ 6 h 10"/>
                <a:gd name="T8" fmla="*/ 1 w 23"/>
                <a:gd name="T9" fmla="*/ 7 h 10"/>
                <a:gd name="T10" fmla="*/ 4 w 23"/>
                <a:gd name="T11" fmla="*/ 10 h 10"/>
                <a:gd name="T12" fmla="*/ 6 w 23"/>
                <a:gd name="T13" fmla="*/ 9 h 10"/>
                <a:gd name="T14" fmla="*/ 22 w 23"/>
                <a:gd name="T15" fmla="*/ 7 h 10"/>
                <a:gd name="T16" fmla="*/ 23 w 23"/>
                <a:gd name="T17" fmla="*/ 3 h 10"/>
                <a:gd name="T18" fmla="*/ 20 w 23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20" y="1"/>
                  </a:moveTo>
                  <a:cubicBezTo>
                    <a:pt x="17" y="1"/>
                    <a:pt x="8" y="0"/>
                    <a:pt x="6" y="0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0" y="7"/>
                    <a:pt x="4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11" y="9"/>
                    <a:pt x="20" y="7"/>
                    <a:pt x="22" y="7"/>
                  </a:cubicBezTo>
                  <a:cubicBezTo>
                    <a:pt x="23" y="7"/>
                    <a:pt x="23" y="3"/>
                    <a:pt x="23" y="3"/>
                  </a:cubicBezTo>
                  <a:cubicBezTo>
                    <a:pt x="23" y="3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244"/>
            <p:cNvSpPr/>
            <p:nvPr/>
          </p:nvSpPr>
          <p:spPr bwMode="auto">
            <a:xfrm>
              <a:off x="2312148" y="5178370"/>
              <a:ext cx="86288" cy="30713"/>
            </a:xfrm>
            <a:custGeom>
              <a:avLst/>
              <a:gdLst>
                <a:gd name="T0" fmla="*/ 9 w 25"/>
                <a:gd name="T1" fmla="*/ 0 h 9"/>
                <a:gd name="T2" fmla="*/ 4 w 25"/>
                <a:gd name="T3" fmla="*/ 0 h 9"/>
                <a:gd name="T4" fmla="*/ 0 w 25"/>
                <a:gd name="T5" fmla="*/ 1 h 9"/>
                <a:gd name="T6" fmla="*/ 2 w 25"/>
                <a:gd name="T7" fmla="*/ 5 h 9"/>
                <a:gd name="T8" fmla="*/ 2 w 25"/>
                <a:gd name="T9" fmla="*/ 7 h 9"/>
                <a:gd name="T10" fmla="*/ 7 w 25"/>
                <a:gd name="T11" fmla="*/ 9 h 9"/>
                <a:gd name="T12" fmla="*/ 12 w 25"/>
                <a:gd name="T13" fmla="*/ 5 h 9"/>
                <a:gd name="T14" fmla="*/ 24 w 25"/>
                <a:gd name="T15" fmla="*/ 2 h 9"/>
                <a:gd name="T16" fmla="*/ 9 w 25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9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6"/>
                    <a:pt x="0" y="6"/>
                    <a:pt x="2" y="7"/>
                  </a:cubicBezTo>
                  <a:cubicBezTo>
                    <a:pt x="5" y="8"/>
                    <a:pt x="4" y="9"/>
                    <a:pt x="7" y="9"/>
                  </a:cubicBezTo>
                  <a:cubicBezTo>
                    <a:pt x="10" y="9"/>
                    <a:pt x="11" y="6"/>
                    <a:pt x="12" y="5"/>
                  </a:cubicBezTo>
                  <a:cubicBezTo>
                    <a:pt x="13" y="4"/>
                    <a:pt x="25" y="3"/>
                    <a:pt x="24" y="2"/>
                  </a:cubicBezTo>
                  <a:cubicBezTo>
                    <a:pt x="24" y="0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245"/>
            <p:cNvSpPr/>
            <p:nvPr/>
          </p:nvSpPr>
          <p:spPr bwMode="auto">
            <a:xfrm>
              <a:off x="2344322" y="5157894"/>
              <a:ext cx="99451" cy="51188"/>
            </a:xfrm>
            <a:custGeom>
              <a:avLst/>
              <a:gdLst>
                <a:gd name="T0" fmla="*/ 28 w 29"/>
                <a:gd name="T1" fmla="*/ 1 h 15"/>
                <a:gd name="T2" fmla="*/ 24 w 29"/>
                <a:gd name="T3" fmla="*/ 1 h 15"/>
                <a:gd name="T4" fmla="*/ 22 w 29"/>
                <a:gd name="T5" fmla="*/ 4 h 15"/>
                <a:gd name="T6" fmla="*/ 18 w 29"/>
                <a:gd name="T7" fmla="*/ 5 h 15"/>
                <a:gd name="T8" fmla="*/ 16 w 29"/>
                <a:gd name="T9" fmla="*/ 6 h 15"/>
                <a:gd name="T10" fmla="*/ 15 w 29"/>
                <a:gd name="T11" fmla="*/ 8 h 15"/>
                <a:gd name="T12" fmla="*/ 5 w 29"/>
                <a:gd name="T13" fmla="*/ 11 h 15"/>
                <a:gd name="T14" fmla="*/ 2 w 29"/>
                <a:gd name="T15" fmla="*/ 13 h 15"/>
                <a:gd name="T16" fmla="*/ 17 w 29"/>
                <a:gd name="T17" fmla="*/ 15 h 15"/>
                <a:gd name="T18" fmla="*/ 20 w 29"/>
                <a:gd name="T19" fmla="*/ 14 h 15"/>
                <a:gd name="T20" fmla="*/ 23 w 29"/>
                <a:gd name="T21" fmla="*/ 12 h 15"/>
                <a:gd name="T22" fmla="*/ 22 w 29"/>
                <a:gd name="T23" fmla="*/ 9 h 15"/>
                <a:gd name="T24" fmla="*/ 24 w 29"/>
                <a:gd name="T25" fmla="*/ 8 h 15"/>
                <a:gd name="T26" fmla="*/ 27 w 29"/>
                <a:gd name="T27" fmla="*/ 6 h 15"/>
                <a:gd name="T28" fmla="*/ 28 w 29"/>
                <a:gd name="T29" fmla="*/ 4 h 15"/>
                <a:gd name="T30" fmla="*/ 29 w 29"/>
                <a:gd name="T31" fmla="*/ 2 h 15"/>
                <a:gd name="T32" fmla="*/ 28 w 2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5">
                  <a:moveTo>
                    <a:pt x="28" y="1"/>
                  </a:moveTo>
                  <a:cubicBezTo>
                    <a:pt x="27" y="0"/>
                    <a:pt x="26" y="1"/>
                    <a:pt x="24" y="1"/>
                  </a:cubicBezTo>
                  <a:cubicBezTo>
                    <a:pt x="23" y="1"/>
                    <a:pt x="23" y="3"/>
                    <a:pt x="22" y="4"/>
                  </a:cubicBezTo>
                  <a:cubicBezTo>
                    <a:pt x="21" y="5"/>
                    <a:pt x="19" y="5"/>
                    <a:pt x="18" y="5"/>
                  </a:cubicBezTo>
                  <a:cubicBezTo>
                    <a:pt x="18" y="4"/>
                    <a:pt x="15" y="6"/>
                    <a:pt x="16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5" y="9"/>
                    <a:pt x="7" y="10"/>
                    <a:pt x="5" y="11"/>
                  </a:cubicBezTo>
                  <a:cubicBezTo>
                    <a:pt x="4" y="13"/>
                    <a:pt x="4" y="12"/>
                    <a:pt x="2" y="13"/>
                  </a:cubicBezTo>
                  <a:cubicBezTo>
                    <a:pt x="0" y="14"/>
                    <a:pt x="13" y="14"/>
                    <a:pt x="17" y="15"/>
                  </a:cubicBezTo>
                  <a:cubicBezTo>
                    <a:pt x="22" y="15"/>
                    <a:pt x="18" y="14"/>
                    <a:pt x="20" y="14"/>
                  </a:cubicBezTo>
                  <a:cubicBezTo>
                    <a:pt x="21" y="13"/>
                    <a:pt x="22" y="13"/>
                    <a:pt x="23" y="12"/>
                  </a:cubicBezTo>
                  <a:cubicBezTo>
                    <a:pt x="23" y="12"/>
                    <a:pt x="22" y="11"/>
                    <a:pt x="22" y="9"/>
                  </a:cubicBezTo>
                  <a:cubicBezTo>
                    <a:pt x="21" y="8"/>
                    <a:pt x="23" y="8"/>
                    <a:pt x="24" y="8"/>
                  </a:cubicBezTo>
                  <a:cubicBezTo>
                    <a:pt x="25" y="8"/>
                    <a:pt x="26" y="7"/>
                    <a:pt x="27" y="6"/>
                  </a:cubicBezTo>
                  <a:cubicBezTo>
                    <a:pt x="27" y="6"/>
                    <a:pt x="28" y="5"/>
                    <a:pt x="28" y="4"/>
                  </a:cubicBezTo>
                  <a:cubicBezTo>
                    <a:pt x="29" y="4"/>
                    <a:pt x="29" y="2"/>
                    <a:pt x="29" y="2"/>
                  </a:cubicBezTo>
                  <a:cubicBezTo>
                    <a:pt x="28" y="1"/>
                    <a:pt x="29" y="1"/>
                    <a:pt x="28" y="1"/>
                  </a:cubicBez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246"/>
            <p:cNvSpPr/>
            <p:nvPr/>
          </p:nvSpPr>
          <p:spPr bwMode="auto">
            <a:xfrm>
              <a:off x="2423298" y="4555338"/>
              <a:ext cx="76051" cy="1107123"/>
            </a:xfrm>
            <a:custGeom>
              <a:avLst/>
              <a:gdLst>
                <a:gd name="T0" fmla="*/ 21 w 22"/>
                <a:gd name="T1" fmla="*/ 1 h 320"/>
                <a:gd name="T2" fmla="*/ 21 w 22"/>
                <a:gd name="T3" fmla="*/ 2 h 320"/>
                <a:gd name="T4" fmla="*/ 21 w 22"/>
                <a:gd name="T5" fmla="*/ 3 h 320"/>
                <a:gd name="T6" fmla="*/ 21 w 22"/>
                <a:gd name="T7" fmla="*/ 5 h 320"/>
                <a:gd name="T8" fmla="*/ 20 w 22"/>
                <a:gd name="T9" fmla="*/ 8 h 320"/>
                <a:gd name="T10" fmla="*/ 19 w 22"/>
                <a:gd name="T11" fmla="*/ 12 h 320"/>
                <a:gd name="T12" fmla="*/ 19 w 22"/>
                <a:gd name="T13" fmla="*/ 12 h 320"/>
                <a:gd name="T14" fmla="*/ 18 w 22"/>
                <a:gd name="T15" fmla="*/ 16 h 320"/>
                <a:gd name="T16" fmla="*/ 18 w 22"/>
                <a:gd name="T17" fmla="*/ 16 h 320"/>
                <a:gd name="T18" fmla="*/ 18 w 22"/>
                <a:gd name="T19" fmla="*/ 16 h 320"/>
                <a:gd name="T20" fmla="*/ 11 w 22"/>
                <a:gd name="T21" fmla="*/ 20 h 320"/>
                <a:gd name="T22" fmla="*/ 9 w 22"/>
                <a:gd name="T23" fmla="*/ 20 h 320"/>
                <a:gd name="T24" fmla="*/ 5 w 22"/>
                <a:gd name="T25" fmla="*/ 21 h 320"/>
                <a:gd name="T26" fmla="*/ 6 w 22"/>
                <a:gd name="T27" fmla="*/ 31 h 320"/>
                <a:gd name="T28" fmla="*/ 7 w 22"/>
                <a:gd name="T29" fmla="*/ 74 h 320"/>
                <a:gd name="T30" fmla="*/ 8 w 22"/>
                <a:gd name="T31" fmla="*/ 126 h 320"/>
                <a:gd name="T32" fmla="*/ 6 w 22"/>
                <a:gd name="T33" fmla="*/ 192 h 320"/>
                <a:gd name="T34" fmla="*/ 3 w 22"/>
                <a:gd name="T35" fmla="*/ 225 h 320"/>
                <a:gd name="T36" fmla="*/ 6 w 22"/>
                <a:gd name="T37" fmla="*/ 283 h 320"/>
                <a:gd name="T38" fmla="*/ 5 w 22"/>
                <a:gd name="T39" fmla="*/ 320 h 320"/>
                <a:gd name="T40" fmla="*/ 6 w 22"/>
                <a:gd name="T41" fmla="*/ 319 h 320"/>
                <a:gd name="T42" fmla="*/ 18 w 22"/>
                <a:gd name="T43" fmla="*/ 320 h 320"/>
                <a:gd name="T44" fmla="*/ 17 w 22"/>
                <a:gd name="T45" fmla="*/ 142 h 320"/>
                <a:gd name="T46" fmla="*/ 21 w 22"/>
                <a:gd name="T47" fmla="*/ 37 h 320"/>
                <a:gd name="T48" fmla="*/ 21 w 22"/>
                <a:gd name="T49" fmla="*/ 0 h 320"/>
                <a:gd name="T50" fmla="*/ 21 w 22"/>
                <a:gd name="T51" fmla="*/ 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320"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0" y="6"/>
                    <a:pt x="20" y="7"/>
                    <a:pt x="20" y="8"/>
                  </a:cubicBezTo>
                  <a:cubicBezTo>
                    <a:pt x="20" y="10"/>
                    <a:pt x="20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4" y="19"/>
                    <a:pt x="11" y="20"/>
                  </a:cubicBezTo>
                  <a:cubicBezTo>
                    <a:pt x="11" y="20"/>
                    <a:pt x="10" y="20"/>
                    <a:pt x="9" y="20"/>
                  </a:cubicBezTo>
                  <a:cubicBezTo>
                    <a:pt x="8" y="21"/>
                    <a:pt x="7" y="21"/>
                    <a:pt x="5" y="21"/>
                  </a:cubicBezTo>
                  <a:cubicBezTo>
                    <a:pt x="5" y="23"/>
                    <a:pt x="5" y="26"/>
                    <a:pt x="6" y="31"/>
                  </a:cubicBezTo>
                  <a:cubicBezTo>
                    <a:pt x="6" y="47"/>
                    <a:pt x="6" y="52"/>
                    <a:pt x="7" y="74"/>
                  </a:cubicBezTo>
                  <a:cubicBezTo>
                    <a:pt x="8" y="96"/>
                    <a:pt x="8" y="105"/>
                    <a:pt x="8" y="126"/>
                  </a:cubicBezTo>
                  <a:cubicBezTo>
                    <a:pt x="8" y="148"/>
                    <a:pt x="7" y="180"/>
                    <a:pt x="6" y="192"/>
                  </a:cubicBezTo>
                  <a:cubicBezTo>
                    <a:pt x="4" y="204"/>
                    <a:pt x="0" y="204"/>
                    <a:pt x="3" y="225"/>
                  </a:cubicBezTo>
                  <a:cubicBezTo>
                    <a:pt x="6" y="247"/>
                    <a:pt x="6" y="261"/>
                    <a:pt x="6" y="283"/>
                  </a:cubicBezTo>
                  <a:cubicBezTo>
                    <a:pt x="6" y="301"/>
                    <a:pt x="0" y="312"/>
                    <a:pt x="5" y="320"/>
                  </a:cubicBezTo>
                  <a:cubicBezTo>
                    <a:pt x="5" y="319"/>
                    <a:pt x="6" y="319"/>
                    <a:pt x="6" y="319"/>
                  </a:cubicBezTo>
                  <a:cubicBezTo>
                    <a:pt x="15" y="317"/>
                    <a:pt x="18" y="320"/>
                    <a:pt x="18" y="320"/>
                  </a:cubicBezTo>
                  <a:cubicBezTo>
                    <a:pt x="18" y="320"/>
                    <a:pt x="16" y="176"/>
                    <a:pt x="17" y="142"/>
                  </a:cubicBezTo>
                  <a:cubicBezTo>
                    <a:pt x="17" y="109"/>
                    <a:pt x="20" y="44"/>
                    <a:pt x="21" y="37"/>
                  </a:cubicBezTo>
                  <a:cubicBezTo>
                    <a:pt x="22" y="28"/>
                    <a:pt x="22" y="13"/>
                    <a:pt x="21" y="0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4B6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Rectangle 3247"/>
            <p:cNvSpPr>
              <a:spLocks noChangeArrowheads="1"/>
            </p:cNvSpPr>
            <p:nvPr/>
          </p:nvSpPr>
          <p:spPr bwMode="auto">
            <a:xfrm>
              <a:off x="2101545" y="3822618"/>
              <a:ext cx="17550" cy="1463"/>
            </a:xfrm>
            <a:prstGeom prst="rect">
              <a:avLst/>
            </a:pr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248"/>
            <p:cNvSpPr/>
            <p:nvPr/>
          </p:nvSpPr>
          <p:spPr bwMode="auto">
            <a:xfrm>
              <a:off x="2101545" y="3867956"/>
              <a:ext cx="362703" cy="489942"/>
            </a:xfrm>
            <a:custGeom>
              <a:avLst/>
              <a:gdLst>
                <a:gd name="T0" fmla="*/ 87 w 248"/>
                <a:gd name="T1" fmla="*/ 26 h 335"/>
                <a:gd name="T2" fmla="*/ 19 w 248"/>
                <a:gd name="T3" fmla="*/ 0 h 335"/>
                <a:gd name="T4" fmla="*/ 0 w 248"/>
                <a:gd name="T5" fmla="*/ 19 h 335"/>
                <a:gd name="T6" fmla="*/ 0 w 248"/>
                <a:gd name="T7" fmla="*/ 269 h 335"/>
                <a:gd name="T8" fmla="*/ 213 w 248"/>
                <a:gd name="T9" fmla="*/ 335 h 335"/>
                <a:gd name="T10" fmla="*/ 248 w 248"/>
                <a:gd name="T11" fmla="*/ 99 h 335"/>
                <a:gd name="T12" fmla="*/ 163 w 248"/>
                <a:gd name="T13" fmla="*/ 0 h 335"/>
                <a:gd name="T14" fmla="*/ 87 w 248"/>
                <a:gd name="T15" fmla="*/ 2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8" h="335">
                  <a:moveTo>
                    <a:pt x="87" y="26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0" y="269"/>
                  </a:lnTo>
                  <a:lnTo>
                    <a:pt x="213" y="335"/>
                  </a:lnTo>
                  <a:lnTo>
                    <a:pt x="248" y="99"/>
                  </a:lnTo>
                  <a:lnTo>
                    <a:pt x="163" y="0"/>
                  </a:lnTo>
                  <a:lnTo>
                    <a:pt x="87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249"/>
            <p:cNvSpPr>
              <a:spLocks noEditPoints="1"/>
            </p:cNvSpPr>
            <p:nvPr/>
          </p:nvSpPr>
          <p:spPr bwMode="auto">
            <a:xfrm>
              <a:off x="1790029" y="3815305"/>
              <a:ext cx="830708" cy="957947"/>
            </a:xfrm>
            <a:custGeom>
              <a:avLst/>
              <a:gdLst>
                <a:gd name="T0" fmla="*/ 219 w 240"/>
                <a:gd name="T1" fmla="*/ 23 h 277"/>
                <a:gd name="T2" fmla="*/ 159 w 240"/>
                <a:gd name="T3" fmla="*/ 0 h 277"/>
                <a:gd name="T4" fmla="*/ 126 w 240"/>
                <a:gd name="T5" fmla="*/ 125 h 277"/>
                <a:gd name="T6" fmla="*/ 92 w 240"/>
                <a:gd name="T7" fmla="*/ 2 h 277"/>
                <a:gd name="T8" fmla="*/ 27 w 240"/>
                <a:gd name="T9" fmla="*/ 26 h 277"/>
                <a:gd name="T10" fmla="*/ 2 w 240"/>
                <a:gd name="T11" fmla="*/ 149 h 277"/>
                <a:gd name="T12" fmla="*/ 2 w 240"/>
                <a:gd name="T13" fmla="*/ 169 h 277"/>
                <a:gd name="T14" fmla="*/ 36 w 240"/>
                <a:gd name="T15" fmla="*/ 214 h 277"/>
                <a:gd name="T16" fmla="*/ 46 w 240"/>
                <a:gd name="T17" fmla="*/ 215 h 277"/>
                <a:gd name="T18" fmla="*/ 42 w 240"/>
                <a:gd name="T19" fmla="*/ 229 h 277"/>
                <a:gd name="T20" fmla="*/ 39 w 240"/>
                <a:gd name="T21" fmla="*/ 270 h 277"/>
                <a:gd name="T22" fmla="*/ 124 w 240"/>
                <a:gd name="T23" fmla="*/ 277 h 277"/>
                <a:gd name="T24" fmla="*/ 213 w 240"/>
                <a:gd name="T25" fmla="*/ 268 h 277"/>
                <a:gd name="T26" fmla="*/ 204 w 240"/>
                <a:gd name="T27" fmla="*/ 215 h 277"/>
                <a:gd name="T28" fmla="*/ 239 w 240"/>
                <a:gd name="T29" fmla="*/ 175 h 277"/>
                <a:gd name="T30" fmla="*/ 239 w 240"/>
                <a:gd name="T31" fmla="*/ 148 h 277"/>
                <a:gd name="T32" fmla="*/ 219 w 240"/>
                <a:gd name="T33" fmla="*/ 23 h 277"/>
                <a:gd name="T34" fmla="*/ 48 w 240"/>
                <a:gd name="T35" fmla="*/ 169 h 277"/>
                <a:gd name="T36" fmla="*/ 43 w 240"/>
                <a:gd name="T37" fmla="*/ 157 h 277"/>
                <a:gd name="T38" fmla="*/ 48 w 240"/>
                <a:gd name="T39" fmla="*/ 108 h 277"/>
                <a:gd name="T40" fmla="*/ 48 w 240"/>
                <a:gd name="T41" fmla="*/ 169 h 277"/>
                <a:gd name="T42" fmla="*/ 195 w 240"/>
                <a:gd name="T43" fmla="*/ 169 h 277"/>
                <a:gd name="T44" fmla="*/ 201 w 240"/>
                <a:gd name="T45" fmla="*/ 109 h 277"/>
                <a:gd name="T46" fmla="*/ 205 w 240"/>
                <a:gd name="T47" fmla="*/ 149 h 277"/>
                <a:gd name="T48" fmla="*/ 195 w 240"/>
                <a:gd name="T49" fmla="*/ 16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0" h="277">
                  <a:moveTo>
                    <a:pt x="219" y="23"/>
                  </a:moveTo>
                  <a:cubicBezTo>
                    <a:pt x="217" y="20"/>
                    <a:pt x="163" y="1"/>
                    <a:pt x="159" y="0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86" y="3"/>
                    <a:pt x="29" y="23"/>
                    <a:pt x="27" y="26"/>
                  </a:cubicBezTo>
                  <a:cubicBezTo>
                    <a:pt x="25" y="28"/>
                    <a:pt x="9" y="110"/>
                    <a:pt x="2" y="149"/>
                  </a:cubicBezTo>
                  <a:cubicBezTo>
                    <a:pt x="0" y="162"/>
                    <a:pt x="2" y="169"/>
                    <a:pt x="2" y="169"/>
                  </a:cubicBezTo>
                  <a:cubicBezTo>
                    <a:pt x="3" y="169"/>
                    <a:pt x="36" y="214"/>
                    <a:pt x="36" y="214"/>
                  </a:cubicBezTo>
                  <a:cubicBezTo>
                    <a:pt x="46" y="215"/>
                    <a:pt x="46" y="215"/>
                    <a:pt x="46" y="21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39" y="270"/>
                    <a:pt x="39" y="270"/>
                    <a:pt x="39" y="270"/>
                  </a:cubicBezTo>
                  <a:cubicBezTo>
                    <a:pt x="124" y="277"/>
                    <a:pt x="124" y="277"/>
                    <a:pt x="124" y="277"/>
                  </a:cubicBezTo>
                  <a:cubicBezTo>
                    <a:pt x="213" y="268"/>
                    <a:pt x="213" y="268"/>
                    <a:pt x="213" y="268"/>
                  </a:cubicBezTo>
                  <a:cubicBezTo>
                    <a:pt x="204" y="215"/>
                    <a:pt x="204" y="215"/>
                    <a:pt x="204" y="215"/>
                  </a:cubicBezTo>
                  <a:cubicBezTo>
                    <a:pt x="239" y="175"/>
                    <a:pt x="239" y="175"/>
                    <a:pt x="239" y="175"/>
                  </a:cubicBezTo>
                  <a:cubicBezTo>
                    <a:pt x="239" y="175"/>
                    <a:pt x="240" y="163"/>
                    <a:pt x="239" y="148"/>
                  </a:cubicBezTo>
                  <a:cubicBezTo>
                    <a:pt x="234" y="106"/>
                    <a:pt x="222" y="26"/>
                    <a:pt x="219" y="23"/>
                  </a:cubicBezTo>
                  <a:close/>
                  <a:moveTo>
                    <a:pt x="48" y="169"/>
                  </a:move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8" y="105"/>
                    <a:pt x="48" y="108"/>
                  </a:cubicBezTo>
                  <a:cubicBezTo>
                    <a:pt x="48" y="111"/>
                    <a:pt x="48" y="169"/>
                    <a:pt x="48" y="169"/>
                  </a:cubicBezTo>
                  <a:close/>
                  <a:moveTo>
                    <a:pt x="195" y="169"/>
                  </a:moveTo>
                  <a:cubicBezTo>
                    <a:pt x="195" y="166"/>
                    <a:pt x="201" y="109"/>
                    <a:pt x="201" y="109"/>
                  </a:cubicBezTo>
                  <a:cubicBezTo>
                    <a:pt x="205" y="149"/>
                    <a:pt x="205" y="149"/>
                    <a:pt x="205" y="149"/>
                  </a:cubicBezTo>
                  <a:lnTo>
                    <a:pt x="195" y="169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250"/>
            <p:cNvSpPr/>
            <p:nvPr/>
          </p:nvSpPr>
          <p:spPr bwMode="auto">
            <a:xfrm>
              <a:off x="2098621" y="3791906"/>
              <a:ext cx="248628" cy="147713"/>
            </a:xfrm>
            <a:custGeom>
              <a:avLst/>
              <a:gdLst>
                <a:gd name="T0" fmla="*/ 10 w 72"/>
                <a:gd name="T1" fmla="*/ 0 h 43"/>
                <a:gd name="T2" fmla="*/ 0 w 72"/>
                <a:gd name="T3" fmla="*/ 15 h 43"/>
                <a:gd name="T4" fmla="*/ 36 w 72"/>
                <a:gd name="T5" fmla="*/ 43 h 43"/>
                <a:gd name="T6" fmla="*/ 72 w 72"/>
                <a:gd name="T7" fmla="*/ 22 h 43"/>
                <a:gd name="T8" fmla="*/ 69 w 72"/>
                <a:gd name="T9" fmla="*/ 0 h 43"/>
                <a:gd name="T10" fmla="*/ 10 w 72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43">
                  <a:moveTo>
                    <a:pt x="1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0" y="43"/>
                    <a:pt x="36" y="43"/>
                  </a:cubicBezTo>
                  <a:cubicBezTo>
                    <a:pt x="62" y="43"/>
                    <a:pt x="72" y="22"/>
                    <a:pt x="72" y="22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251"/>
            <p:cNvSpPr/>
            <p:nvPr/>
          </p:nvSpPr>
          <p:spPr bwMode="auto">
            <a:xfrm>
              <a:off x="2132258" y="3753880"/>
              <a:ext cx="176964" cy="144789"/>
            </a:xfrm>
            <a:custGeom>
              <a:avLst/>
              <a:gdLst>
                <a:gd name="T0" fmla="*/ 2 w 51"/>
                <a:gd name="T1" fmla="*/ 2 h 42"/>
                <a:gd name="T2" fmla="*/ 0 w 51"/>
                <a:gd name="T3" fmla="*/ 32 h 42"/>
                <a:gd name="T4" fmla="*/ 26 w 51"/>
                <a:gd name="T5" fmla="*/ 42 h 42"/>
                <a:gd name="T6" fmla="*/ 51 w 51"/>
                <a:gd name="T7" fmla="*/ 32 h 42"/>
                <a:gd name="T8" fmla="*/ 48 w 51"/>
                <a:gd name="T9" fmla="*/ 0 h 42"/>
                <a:gd name="T10" fmla="*/ 2 w 51"/>
                <a:gd name="T1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42">
                  <a:moveTo>
                    <a:pt x="2" y="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7" y="42"/>
                    <a:pt x="26" y="42"/>
                  </a:cubicBezTo>
                  <a:cubicBezTo>
                    <a:pt x="45" y="42"/>
                    <a:pt x="51" y="32"/>
                    <a:pt x="51" y="32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252"/>
            <p:cNvSpPr/>
            <p:nvPr/>
          </p:nvSpPr>
          <p:spPr bwMode="auto">
            <a:xfrm>
              <a:off x="2063520" y="3483315"/>
              <a:ext cx="144789" cy="359779"/>
            </a:xfrm>
            <a:custGeom>
              <a:avLst/>
              <a:gdLst>
                <a:gd name="T0" fmla="*/ 25 w 42"/>
                <a:gd name="T1" fmla="*/ 83 h 104"/>
                <a:gd name="T2" fmla="*/ 16 w 42"/>
                <a:gd name="T3" fmla="*/ 58 h 104"/>
                <a:gd name="T4" fmla="*/ 10 w 42"/>
                <a:gd name="T5" fmla="*/ 40 h 104"/>
                <a:gd name="T6" fmla="*/ 14 w 42"/>
                <a:gd name="T7" fmla="*/ 31 h 104"/>
                <a:gd name="T8" fmla="*/ 12 w 42"/>
                <a:gd name="T9" fmla="*/ 0 h 104"/>
                <a:gd name="T10" fmla="*/ 11 w 42"/>
                <a:gd name="T11" fmla="*/ 0 h 104"/>
                <a:gd name="T12" fmla="*/ 0 w 42"/>
                <a:gd name="T13" fmla="*/ 29 h 104"/>
                <a:gd name="T14" fmla="*/ 8 w 42"/>
                <a:gd name="T15" fmla="*/ 75 h 104"/>
                <a:gd name="T16" fmla="*/ 42 w 42"/>
                <a:gd name="T17" fmla="*/ 104 h 104"/>
                <a:gd name="T18" fmla="*/ 25 w 42"/>
                <a:gd name="T19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04">
                  <a:moveTo>
                    <a:pt x="25" y="83"/>
                  </a:moveTo>
                  <a:cubicBezTo>
                    <a:pt x="20" y="72"/>
                    <a:pt x="23" y="66"/>
                    <a:pt x="16" y="58"/>
                  </a:cubicBezTo>
                  <a:cubicBezTo>
                    <a:pt x="9" y="51"/>
                    <a:pt x="12" y="44"/>
                    <a:pt x="10" y="40"/>
                  </a:cubicBezTo>
                  <a:cubicBezTo>
                    <a:pt x="8" y="36"/>
                    <a:pt x="12" y="35"/>
                    <a:pt x="14" y="31"/>
                  </a:cubicBezTo>
                  <a:cubicBezTo>
                    <a:pt x="15" y="28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8"/>
                    <a:pt x="0" y="18"/>
                    <a:pt x="0" y="29"/>
                  </a:cubicBezTo>
                  <a:cubicBezTo>
                    <a:pt x="0" y="41"/>
                    <a:pt x="3" y="59"/>
                    <a:pt x="8" y="75"/>
                  </a:cubicBezTo>
                  <a:cubicBezTo>
                    <a:pt x="14" y="91"/>
                    <a:pt x="29" y="102"/>
                    <a:pt x="42" y="104"/>
                  </a:cubicBezTo>
                  <a:cubicBezTo>
                    <a:pt x="35" y="101"/>
                    <a:pt x="29" y="94"/>
                    <a:pt x="25" y="83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253"/>
            <p:cNvSpPr/>
            <p:nvPr/>
          </p:nvSpPr>
          <p:spPr bwMode="auto">
            <a:xfrm>
              <a:off x="2063520" y="3407264"/>
              <a:ext cx="314441" cy="435830"/>
            </a:xfrm>
            <a:custGeom>
              <a:avLst/>
              <a:gdLst>
                <a:gd name="T0" fmla="*/ 44 w 91"/>
                <a:gd name="T1" fmla="*/ 0 h 126"/>
                <a:gd name="T2" fmla="*/ 9 w 91"/>
                <a:gd name="T3" fmla="*/ 18 h 126"/>
                <a:gd name="T4" fmla="*/ 0 w 91"/>
                <a:gd name="T5" fmla="*/ 47 h 126"/>
                <a:gd name="T6" fmla="*/ 8 w 91"/>
                <a:gd name="T7" fmla="*/ 57 h 126"/>
                <a:gd name="T8" fmla="*/ 10 w 91"/>
                <a:gd name="T9" fmla="*/ 66 h 126"/>
                <a:gd name="T10" fmla="*/ 15 w 91"/>
                <a:gd name="T11" fmla="*/ 93 h 126"/>
                <a:gd name="T12" fmla="*/ 24 w 91"/>
                <a:gd name="T13" fmla="*/ 113 h 126"/>
                <a:gd name="T14" fmla="*/ 42 w 91"/>
                <a:gd name="T15" fmla="*/ 126 h 126"/>
                <a:gd name="T16" fmla="*/ 45 w 91"/>
                <a:gd name="T17" fmla="*/ 126 h 126"/>
                <a:gd name="T18" fmla="*/ 82 w 91"/>
                <a:gd name="T19" fmla="*/ 97 h 126"/>
                <a:gd name="T20" fmla="*/ 91 w 91"/>
                <a:gd name="T21" fmla="*/ 52 h 126"/>
                <a:gd name="T22" fmla="*/ 44 w 91"/>
                <a:gd name="T2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1" h="126">
                  <a:moveTo>
                    <a:pt x="44" y="0"/>
                  </a:moveTo>
                  <a:cubicBezTo>
                    <a:pt x="30" y="0"/>
                    <a:pt x="17" y="8"/>
                    <a:pt x="9" y="18"/>
                  </a:cubicBezTo>
                  <a:cubicBezTo>
                    <a:pt x="9" y="18"/>
                    <a:pt x="1" y="33"/>
                    <a:pt x="0" y="47"/>
                  </a:cubicBezTo>
                  <a:cubicBezTo>
                    <a:pt x="0" y="57"/>
                    <a:pt x="10" y="53"/>
                    <a:pt x="8" y="57"/>
                  </a:cubicBezTo>
                  <a:cubicBezTo>
                    <a:pt x="7" y="60"/>
                    <a:pt x="8" y="61"/>
                    <a:pt x="10" y="66"/>
                  </a:cubicBezTo>
                  <a:cubicBezTo>
                    <a:pt x="12" y="70"/>
                    <a:pt x="4" y="77"/>
                    <a:pt x="15" y="93"/>
                  </a:cubicBezTo>
                  <a:cubicBezTo>
                    <a:pt x="21" y="102"/>
                    <a:pt x="19" y="102"/>
                    <a:pt x="24" y="113"/>
                  </a:cubicBezTo>
                  <a:cubicBezTo>
                    <a:pt x="28" y="124"/>
                    <a:pt x="35" y="123"/>
                    <a:pt x="42" y="126"/>
                  </a:cubicBezTo>
                  <a:cubicBezTo>
                    <a:pt x="43" y="126"/>
                    <a:pt x="44" y="126"/>
                    <a:pt x="45" y="126"/>
                  </a:cubicBezTo>
                  <a:cubicBezTo>
                    <a:pt x="58" y="126"/>
                    <a:pt x="77" y="114"/>
                    <a:pt x="82" y="97"/>
                  </a:cubicBezTo>
                  <a:cubicBezTo>
                    <a:pt x="88" y="79"/>
                    <a:pt x="91" y="64"/>
                    <a:pt x="91" y="52"/>
                  </a:cubicBezTo>
                  <a:cubicBezTo>
                    <a:pt x="91" y="36"/>
                    <a:pt x="75" y="0"/>
                    <a:pt x="44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254"/>
            <p:cNvSpPr/>
            <p:nvPr/>
          </p:nvSpPr>
          <p:spPr bwMode="auto">
            <a:xfrm>
              <a:off x="2360410" y="3597390"/>
              <a:ext cx="52651" cy="90676"/>
            </a:xfrm>
            <a:custGeom>
              <a:avLst/>
              <a:gdLst>
                <a:gd name="T0" fmla="*/ 7 w 15"/>
                <a:gd name="T1" fmla="*/ 0 h 26"/>
                <a:gd name="T2" fmla="*/ 0 w 15"/>
                <a:gd name="T3" fmla="*/ 10 h 26"/>
                <a:gd name="T4" fmla="*/ 2 w 15"/>
                <a:gd name="T5" fmla="*/ 25 h 26"/>
                <a:gd name="T6" fmla="*/ 10 w 15"/>
                <a:gd name="T7" fmla="*/ 13 h 26"/>
                <a:gd name="T8" fmla="*/ 7 w 1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7" y="0"/>
                  </a:moveTo>
                  <a:cubicBezTo>
                    <a:pt x="1" y="0"/>
                    <a:pt x="0" y="6"/>
                    <a:pt x="0" y="10"/>
                  </a:cubicBezTo>
                  <a:cubicBezTo>
                    <a:pt x="0" y="14"/>
                    <a:pt x="0" y="25"/>
                    <a:pt x="2" y="25"/>
                  </a:cubicBezTo>
                  <a:cubicBezTo>
                    <a:pt x="5" y="26"/>
                    <a:pt x="9" y="20"/>
                    <a:pt x="10" y="13"/>
                  </a:cubicBezTo>
                  <a:cubicBezTo>
                    <a:pt x="12" y="7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255"/>
            <p:cNvSpPr/>
            <p:nvPr/>
          </p:nvSpPr>
          <p:spPr bwMode="auto">
            <a:xfrm>
              <a:off x="2212696" y="3566678"/>
              <a:ext cx="165264" cy="276415"/>
            </a:xfrm>
            <a:custGeom>
              <a:avLst/>
              <a:gdLst>
                <a:gd name="T0" fmla="*/ 31 w 48"/>
                <a:gd name="T1" fmla="*/ 1 h 80"/>
                <a:gd name="T2" fmla="*/ 31 w 48"/>
                <a:gd name="T3" fmla="*/ 2 h 80"/>
                <a:gd name="T4" fmla="*/ 37 w 48"/>
                <a:gd name="T5" fmla="*/ 18 h 80"/>
                <a:gd name="T6" fmla="*/ 30 w 48"/>
                <a:gd name="T7" fmla="*/ 39 h 80"/>
                <a:gd name="T8" fmla="*/ 25 w 48"/>
                <a:gd name="T9" fmla="*/ 54 h 80"/>
                <a:gd name="T10" fmla="*/ 7 w 48"/>
                <a:gd name="T11" fmla="*/ 77 h 80"/>
                <a:gd name="T12" fmla="*/ 4 w 48"/>
                <a:gd name="T13" fmla="*/ 78 h 80"/>
                <a:gd name="T14" fmla="*/ 0 w 48"/>
                <a:gd name="T15" fmla="*/ 80 h 80"/>
                <a:gd name="T16" fmla="*/ 3 w 48"/>
                <a:gd name="T17" fmla="*/ 80 h 80"/>
                <a:gd name="T18" fmla="*/ 39 w 48"/>
                <a:gd name="T19" fmla="*/ 51 h 80"/>
                <a:gd name="T20" fmla="*/ 44 w 48"/>
                <a:gd name="T21" fmla="*/ 33 h 80"/>
                <a:gd name="T22" fmla="*/ 44 w 48"/>
                <a:gd name="T23" fmla="*/ 25 h 80"/>
                <a:gd name="T24" fmla="*/ 47 w 48"/>
                <a:gd name="T25" fmla="*/ 11 h 80"/>
                <a:gd name="T26" fmla="*/ 48 w 48"/>
                <a:gd name="T27" fmla="*/ 9 h 80"/>
                <a:gd name="T28" fmla="*/ 48 w 48"/>
                <a:gd name="T29" fmla="*/ 6 h 80"/>
                <a:gd name="T30" fmla="*/ 47 w 48"/>
                <a:gd name="T31" fmla="*/ 1 h 80"/>
                <a:gd name="T32" fmla="*/ 31 w 48"/>
                <a:gd name="T3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0">
                  <a:moveTo>
                    <a:pt x="31" y="1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6" y="6"/>
                    <a:pt x="38" y="12"/>
                    <a:pt x="37" y="18"/>
                  </a:cubicBezTo>
                  <a:cubicBezTo>
                    <a:pt x="35" y="23"/>
                    <a:pt x="36" y="34"/>
                    <a:pt x="30" y="39"/>
                  </a:cubicBezTo>
                  <a:cubicBezTo>
                    <a:pt x="24" y="43"/>
                    <a:pt x="27" y="46"/>
                    <a:pt x="25" y="54"/>
                  </a:cubicBezTo>
                  <a:cubicBezTo>
                    <a:pt x="23" y="63"/>
                    <a:pt x="11" y="75"/>
                    <a:pt x="7" y="77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3" y="79"/>
                    <a:pt x="2" y="80"/>
                    <a:pt x="0" y="80"/>
                  </a:cubicBezTo>
                  <a:cubicBezTo>
                    <a:pt x="1" y="80"/>
                    <a:pt x="2" y="80"/>
                    <a:pt x="3" y="80"/>
                  </a:cubicBezTo>
                  <a:cubicBezTo>
                    <a:pt x="16" y="80"/>
                    <a:pt x="34" y="68"/>
                    <a:pt x="39" y="51"/>
                  </a:cubicBezTo>
                  <a:cubicBezTo>
                    <a:pt x="41" y="45"/>
                    <a:pt x="43" y="39"/>
                    <a:pt x="44" y="33"/>
                  </a:cubicBezTo>
                  <a:cubicBezTo>
                    <a:pt x="44" y="31"/>
                    <a:pt x="44" y="28"/>
                    <a:pt x="44" y="25"/>
                  </a:cubicBezTo>
                  <a:cubicBezTo>
                    <a:pt x="44" y="22"/>
                    <a:pt x="45" y="13"/>
                    <a:pt x="47" y="11"/>
                  </a:cubicBezTo>
                  <a:cubicBezTo>
                    <a:pt x="47" y="10"/>
                    <a:pt x="48" y="10"/>
                    <a:pt x="48" y="9"/>
                  </a:cubicBezTo>
                  <a:cubicBezTo>
                    <a:pt x="48" y="8"/>
                    <a:pt x="48" y="7"/>
                    <a:pt x="48" y="6"/>
                  </a:cubicBezTo>
                  <a:cubicBezTo>
                    <a:pt x="48" y="4"/>
                    <a:pt x="47" y="2"/>
                    <a:pt x="47" y="1"/>
                  </a:cubicBezTo>
                  <a:cubicBezTo>
                    <a:pt x="45" y="0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256"/>
            <p:cNvSpPr/>
            <p:nvPr/>
          </p:nvSpPr>
          <p:spPr bwMode="auto">
            <a:xfrm>
              <a:off x="2212696" y="3552053"/>
              <a:ext cx="152102" cy="291041"/>
            </a:xfrm>
            <a:custGeom>
              <a:avLst/>
              <a:gdLst>
                <a:gd name="T0" fmla="*/ 25 w 44"/>
                <a:gd name="T1" fmla="*/ 1 h 84"/>
                <a:gd name="T2" fmla="*/ 4 w 44"/>
                <a:gd name="T3" fmla="*/ 13 h 84"/>
                <a:gd name="T4" fmla="*/ 10 w 44"/>
                <a:gd name="T5" fmla="*/ 40 h 84"/>
                <a:gd name="T6" fmla="*/ 1 w 44"/>
                <a:gd name="T7" fmla="*/ 44 h 84"/>
                <a:gd name="T8" fmla="*/ 1 w 44"/>
                <a:gd name="T9" fmla="*/ 62 h 84"/>
                <a:gd name="T10" fmla="*/ 8 w 44"/>
                <a:gd name="T11" fmla="*/ 72 h 84"/>
                <a:gd name="T12" fmla="*/ 0 w 44"/>
                <a:gd name="T13" fmla="*/ 84 h 84"/>
                <a:gd name="T14" fmla="*/ 7 w 44"/>
                <a:gd name="T15" fmla="*/ 84 h 84"/>
                <a:gd name="T16" fmla="*/ 23 w 44"/>
                <a:gd name="T17" fmla="*/ 71 h 84"/>
                <a:gd name="T18" fmla="*/ 37 w 44"/>
                <a:gd name="T19" fmla="*/ 47 h 84"/>
                <a:gd name="T20" fmla="*/ 41 w 44"/>
                <a:gd name="T21" fmla="*/ 24 h 84"/>
                <a:gd name="T22" fmla="*/ 44 w 44"/>
                <a:gd name="T23" fmla="*/ 4 h 84"/>
                <a:gd name="T24" fmla="*/ 25 w 44"/>
                <a:gd name="T25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4">
                  <a:moveTo>
                    <a:pt x="25" y="1"/>
                  </a:moveTo>
                  <a:cubicBezTo>
                    <a:pt x="13" y="0"/>
                    <a:pt x="5" y="10"/>
                    <a:pt x="4" y="13"/>
                  </a:cubicBezTo>
                  <a:cubicBezTo>
                    <a:pt x="2" y="22"/>
                    <a:pt x="10" y="29"/>
                    <a:pt x="10" y="40"/>
                  </a:cubicBezTo>
                  <a:cubicBezTo>
                    <a:pt x="11" y="43"/>
                    <a:pt x="1" y="44"/>
                    <a:pt x="1" y="44"/>
                  </a:cubicBezTo>
                  <a:cubicBezTo>
                    <a:pt x="1" y="44"/>
                    <a:pt x="0" y="58"/>
                    <a:pt x="1" y="62"/>
                  </a:cubicBezTo>
                  <a:cubicBezTo>
                    <a:pt x="2" y="66"/>
                    <a:pt x="8" y="68"/>
                    <a:pt x="8" y="72"/>
                  </a:cubicBezTo>
                  <a:cubicBezTo>
                    <a:pt x="8" y="74"/>
                    <a:pt x="4" y="81"/>
                    <a:pt x="0" y="84"/>
                  </a:cubicBezTo>
                  <a:cubicBezTo>
                    <a:pt x="1" y="84"/>
                    <a:pt x="6" y="84"/>
                    <a:pt x="7" y="84"/>
                  </a:cubicBezTo>
                  <a:cubicBezTo>
                    <a:pt x="11" y="82"/>
                    <a:pt x="21" y="79"/>
                    <a:pt x="23" y="71"/>
                  </a:cubicBezTo>
                  <a:cubicBezTo>
                    <a:pt x="26" y="62"/>
                    <a:pt x="31" y="52"/>
                    <a:pt x="37" y="47"/>
                  </a:cubicBezTo>
                  <a:cubicBezTo>
                    <a:pt x="42" y="43"/>
                    <a:pt x="43" y="29"/>
                    <a:pt x="41" y="24"/>
                  </a:cubicBezTo>
                  <a:cubicBezTo>
                    <a:pt x="40" y="19"/>
                    <a:pt x="44" y="4"/>
                    <a:pt x="44" y="4"/>
                  </a:cubicBezTo>
                  <a:cubicBezTo>
                    <a:pt x="44" y="4"/>
                    <a:pt x="36" y="2"/>
                    <a:pt x="25" y="1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257"/>
            <p:cNvSpPr/>
            <p:nvPr/>
          </p:nvSpPr>
          <p:spPr bwMode="auto">
            <a:xfrm>
              <a:off x="2243408" y="3566678"/>
              <a:ext cx="89214" cy="23400"/>
            </a:xfrm>
            <a:custGeom>
              <a:avLst/>
              <a:gdLst>
                <a:gd name="T0" fmla="*/ 8 w 26"/>
                <a:gd name="T1" fmla="*/ 0 h 7"/>
                <a:gd name="T2" fmla="*/ 0 w 26"/>
                <a:gd name="T3" fmla="*/ 5 h 7"/>
                <a:gd name="T4" fmla="*/ 3 w 26"/>
                <a:gd name="T5" fmla="*/ 6 h 7"/>
                <a:gd name="T6" fmla="*/ 18 w 26"/>
                <a:gd name="T7" fmla="*/ 3 h 7"/>
                <a:gd name="T8" fmla="*/ 25 w 26"/>
                <a:gd name="T9" fmla="*/ 4 h 7"/>
                <a:gd name="T10" fmla="*/ 8 w 2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8" y="0"/>
                  </a:moveTo>
                  <a:cubicBezTo>
                    <a:pt x="3" y="1"/>
                    <a:pt x="0" y="4"/>
                    <a:pt x="0" y="5"/>
                  </a:cubicBezTo>
                  <a:cubicBezTo>
                    <a:pt x="0" y="6"/>
                    <a:pt x="1" y="7"/>
                    <a:pt x="3" y="6"/>
                  </a:cubicBezTo>
                  <a:cubicBezTo>
                    <a:pt x="4" y="5"/>
                    <a:pt x="15" y="2"/>
                    <a:pt x="18" y="3"/>
                  </a:cubicBezTo>
                  <a:cubicBezTo>
                    <a:pt x="21" y="3"/>
                    <a:pt x="26" y="5"/>
                    <a:pt x="25" y="4"/>
                  </a:cubicBezTo>
                  <a:cubicBezTo>
                    <a:pt x="20" y="1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CC7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258"/>
            <p:cNvSpPr/>
            <p:nvPr/>
          </p:nvSpPr>
          <p:spPr bwMode="auto">
            <a:xfrm>
              <a:off x="2364797" y="3607628"/>
              <a:ext cx="38025" cy="65814"/>
            </a:xfrm>
            <a:custGeom>
              <a:avLst/>
              <a:gdLst>
                <a:gd name="T0" fmla="*/ 9 w 11"/>
                <a:gd name="T1" fmla="*/ 2 h 19"/>
                <a:gd name="T2" fmla="*/ 2 w 11"/>
                <a:gd name="T3" fmla="*/ 6 h 19"/>
                <a:gd name="T4" fmla="*/ 3 w 11"/>
                <a:gd name="T5" fmla="*/ 11 h 19"/>
                <a:gd name="T6" fmla="*/ 1 w 11"/>
                <a:gd name="T7" fmla="*/ 18 h 19"/>
                <a:gd name="T8" fmla="*/ 7 w 11"/>
                <a:gd name="T9" fmla="*/ 11 h 19"/>
                <a:gd name="T10" fmla="*/ 9 w 11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3"/>
                    <a:pt x="2" y="6"/>
                  </a:cubicBezTo>
                  <a:cubicBezTo>
                    <a:pt x="0" y="8"/>
                    <a:pt x="2" y="10"/>
                    <a:pt x="3" y="11"/>
                  </a:cubicBezTo>
                  <a:cubicBezTo>
                    <a:pt x="4" y="12"/>
                    <a:pt x="1" y="16"/>
                    <a:pt x="1" y="18"/>
                  </a:cubicBezTo>
                  <a:cubicBezTo>
                    <a:pt x="2" y="19"/>
                    <a:pt x="6" y="14"/>
                    <a:pt x="7" y="11"/>
                  </a:cubicBezTo>
                  <a:cubicBezTo>
                    <a:pt x="8" y="8"/>
                    <a:pt x="11" y="3"/>
                    <a:pt x="9" y="2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259"/>
            <p:cNvSpPr/>
            <p:nvPr/>
          </p:nvSpPr>
          <p:spPr bwMode="auto">
            <a:xfrm>
              <a:off x="2184909" y="3693916"/>
              <a:ext cx="61425" cy="21937"/>
            </a:xfrm>
            <a:custGeom>
              <a:avLst/>
              <a:gdLst>
                <a:gd name="T0" fmla="*/ 9 w 18"/>
                <a:gd name="T1" fmla="*/ 1 h 6"/>
                <a:gd name="T2" fmla="*/ 0 w 18"/>
                <a:gd name="T3" fmla="*/ 0 h 6"/>
                <a:gd name="T4" fmla="*/ 5 w 18"/>
                <a:gd name="T5" fmla="*/ 5 h 6"/>
                <a:gd name="T6" fmla="*/ 9 w 18"/>
                <a:gd name="T7" fmla="*/ 5 h 6"/>
                <a:gd name="T8" fmla="*/ 12 w 18"/>
                <a:gd name="T9" fmla="*/ 6 h 6"/>
                <a:gd name="T10" fmla="*/ 18 w 18"/>
                <a:gd name="T11" fmla="*/ 0 h 6"/>
                <a:gd name="T12" fmla="*/ 9 w 1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9" y="1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2" y="4"/>
                    <a:pt x="5" y="5"/>
                  </a:cubicBezTo>
                  <a:cubicBezTo>
                    <a:pt x="6" y="6"/>
                    <a:pt x="8" y="5"/>
                    <a:pt x="9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13" y="2"/>
                    <a:pt x="9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260"/>
            <p:cNvSpPr/>
            <p:nvPr/>
          </p:nvSpPr>
          <p:spPr bwMode="auto">
            <a:xfrm>
              <a:off x="2028420" y="3597390"/>
              <a:ext cx="52651" cy="90676"/>
            </a:xfrm>
            <a:custGeom>
              <a:avLst/>
              <a:gdLst>
                <a:gd name="T0" fmla="*/ 7 w 15"/>
                <a:gd name="T1" fmla="*/ 0 h 26"/>
                <a:gd name="T2" fmla="*/ 4 w 15"/>
                <a:gd name="T3" fmla="*/ 13 h 26"/>
                <a:gd name="T4" fmla="*/ 12 w 15"/>
                <a:gd name="T5" fmla="*/ 25 h 26"/>
                <a:gd name="T6" fmla="*/ 14 w 15"/>
                <a:gd name="T7" fmla="*/ 17 h 26"/>
                <a:gd name="T8" fmla="*/ 15 w 15"/>
                <a:gd name="T9" fmla="*/ 10 h 26"/>
                <a:gd name="T10" fmla="*/ 7 w 15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6">
                  <a:moveTo>
                    <a:pt x="7" y="0"/>
                  </a:moveTo>
                  <a:cubicBezTo>
                    <a:pt x="0" y="0"/>
                    <a:pt x="3" y="7"/>
                    <a:pt x="4" y="13"/>
                  </a:cubicBezTo>
                  <a:cubicBezTo>
                    <a:pt x="5" y="20"/>
                    <a:pt x="9" y="26"/>
                    <a:pt x="12" y="25"/>
                  </a:cubicBezTo>
                  <a:cubicBezTo>
                    <a:pt x="14" y="25"/>
                    <a:pt x="13" y="21"/>
                    <a:pt x="14" y="17"/>
                  </a:cubicBezTo>
                  <a:cubicBezTo>
                    <a:pt x="14" y="14"/>
                    <a:pt x="15" y="11"/>
                    <a:pt x="15" y="10"/>
                  </a:cubicBezTo>
                  <a:cubicBezTo>
                    <a:pt x="15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261"/>
            <p:cNvSpPr/>
            <p:nvPr/>
          </p:nvSpPr>
          <p:spPr bwMode="auto">
            <a:xfrm>
              <a:off x="2038657" y="3604703"/>
              <a:ext cx="35100" cy="65814"/>
            </a:xfrm>
            <a:custGeom>
              <a:avLst/>
              <a:gdLst>
                <a:gd name="T0" fmla="*/ 3 w 10"/>
                <a:gd name="T1" fmla="*/ 1 h 19"/>
                <a:gd name="T2" fmla="*/ 3 w 10"/>
                <a:gd name="T3" fmla="*/ 10 h 19"/>
                <a:gd name="T4" fmla="*/ 7 w 10"/>
                <a:gd name="T5" fmla="*/ 18 h 19"/>
                <a:gd name="T6" fmla="*/ 7 w 10"/>
                <a:gd name="T7" fmla="*/ 11 h 19"/>
                <a:gd name="T8" fmla="*/ 9 w 10"/>
                <a:gd name="T9" fmla="*/ 6 h 19"/>
                <a:gd name="T10" fmla="*/ 3 w 10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3" y="1"/>
                  </a:moveTo>
                  <a:cubicBezTo>
                    <a:pt x="0" y="1"/>
                    <a:pt x="2" y="7"/>
                    <a:pt x="3" y="10"/>
                  </a:cubicBezTo>
                  <a:cubicBezTo>
                    <a:pt x="3" y="13"/>
                    <a:pt x="6" y="19"/>
                    <a:pt x="7" y="18"/>
                  </a:cubicBezTo>
                  <a:cubicBezTo>
                    <a:pt x="8" y="16"/>
                    <a:pt x="6" y="12"/>
                    <a:pt x="7" y="11"/>
                  </a:cubicBezTo>
                  <a:cubicBezTo>
                    <a:pt x="8" y="10"/>
                    <a:pt x="10" y="9"/>
                    <a:pt x="9" y="6"/>
                  </a:cubicBezTo>
                  <a:cubicBezTo>
                    <a:pt x="7" y="3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262"/>
            <p:cNvSpPr/>
            <p:nvPr/>
          </p:nvSpPr>
          <p:spPr bwMode="auto">
            <a:xfrm>
              <a:off x="2180520" y="3655891"/>
              <a:ext cx="45338" cy="45338"/>
            </a:xfrm>
            <a:custGeom>
              <a:avLst/>
              <a:gdLst>
                <a:gd name="T0" fmla="*/ 6 w 13"/>
                <a:gd name="T1" fmla="*/ 6 h 13"/>
                <a:gd name="T2" fmla="*/ 1 w 13"/>
                <a:gd name="T3" fmla="*/ 9 h 13"/>
                <a:gd name="T4" fmla="*/ 10 w 13"/>
                <a:gd name="T5" fmla="*/ 12 h 13"/>
                <a:gd name="T6" fmla="*/ 10 w 13"/>
                <a:gd name="T7" fmla="*/ 1 h 13"/>
                <a:gd name="T8" fmla="*/ 6 w 13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6" y="6"/>
                  </a:moveTo>
                  <a:cubicBezTo>
                    <a:pt x="4" y="7"/>
                    <a:pt x="1" y="7"/>
                    <a:pt x="1" y="9"/>
                  </a:cubicBezTo>
                  <a:cubicBezTo>
                    <a:pt x="0" y="13"/>
                    <a:pt x="7" y="12"/>
                    <a:pt x="10" y="12"/>
                  </a:cubicBezTo>
                  <a:cubicBezTo>
                    <a:pt x="13" y="12"/>
                    <a:pt x="11" y="2"/>
                    <a:pt x="10" y="1"/>
                  </a:cubicBezTo>
                  <a:cubicBezTo>
                    <a:pt x="10" y="0"/>
                    <a:pt x="8" y="6"/>
                    <a:pt x="6" y="6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263"/>
            <p:cNvSpPr/>
            <p:nvPr/>
          </p:nvSpPr>
          <p:spPr bwMode="auto">
            <a:xfrm>
              <a:off x="2184909" y="3784593"/>
              <a:ext cx="68738" cy="35100"/>
            </a:xfrm>
            <a:custGeom>
              <a:avLst/>
              <a:gdLst>
                <a:gd name="T0" fmla="*/ 9 w 20"/>
                <a:gd name="T1" fmla="*/ 3 h 10"/>
                <a:gd name="T2" fmla="*/ 1 w 20"/>
                <a:gd name="T3" fmla="*/ 4 h 10"/>
                <a:gd name="T4" fmla="*/ 9 w 20"/>
                <a:gd name="T5" fmla="*/ 10 h 10"/>
                <a:gd name="T6" fmla="*/ 18 w 20"/>
                <a:gd name="T7" fmla="*/ 6 h 10"/>
                <a:gd name="T8" fmla="*/ 9 w 20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9" y="3"/>
                  </a:moveTo>
                  <a:cubicBezTo>
                    <a:pt x="7" y="4"/>
                    <a:pt x="1" y="0"/>
                    <a:pt x="1" y="4"/>
                  </a:cubicBezTo>
                  <a:cubicBezTo>
                    <a:pt x="0" y="8"/>
                    <a:pt x="4" y="10"/>
                    <a:pt x="9" y="10"/>
                  </a:cubicBezTo>
                  <a:cubicBezTo>
                    <a:pt x="14" y="10"/>
                    <a:pt x="16" y="9"/>
                    <a:pt x="18" y="6"/>
                  </a:cubicBezTo>
                  <a:cubicBezTo>
                    <a:pt x="20" y="1"/>
                    <a:pt x="12" y="2"/>
                    <a:pt x="9" y="3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264"/>
            <p:cNvSpPr/>
            <p:nvPr/>
          </p:nvSpPr>
          <p:spPr bwMode="auto">
            <a:xfrm>
              <a:off x="2101545" y="3566678"/>
              <a:ext cx="93601" cy="23400"/>
            </a:xfrm>
            <a:custGeom>
              <a:avLst/>
              <a:gdLst>
                <a:gd name="T0" fmla="*/ 19 w 27"/>
                <a:gd name="T1" fmla="*/ 0 h 7"/>
                <a:gd name="T2" fmla="*/ 1 w 27"/>
                <a:gd name="T3" fmla="*/ 5 h 7"/>
                <a:gd name="T4" fmla="*/ 8 w 27"/>
                <a:gd name="T5" fmla="*/ 4 h 7"/>
                <a:gd name="T6" fmla="*/ 24 w 27"/>
                <a:gd name="T7" fmla="*/ 6 h 7"/>
                <a:gd name="T8" fmla="*/ 27 w 27"/>
                <a:gd name="T9" fmla="*/ 4 h 7"/>
                <a:gd name="T10" fmla="*/ 19 w 2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19" y="0"/>
                  </a:moveTo>
                  <a:cubicBezTo>
                    <a:pt x="13" y="0"/>
                    <a:pt x="7" y="2"/>
                    <a:pt x="1" y="5"/>
                  </a:cubicBezTo>
                  <a:cubicBezTo>
                    <a:pt x="0" y="6"/>
                    <a:pt x="5" y="4"/>
                    <a:pt x="8" y="4"/>
                  </a:cubicBezTo>
                  <a:cubicBezTo>
                    <a:pt x="12" y="3"/>
                    <a:pt x="22" y="5"/>
                    <a:pt x="24" y="6"/>
                  </a:cubicBezTo>
                  <a:cubicBezTo>
                    <a:pt x="26" y="7"/>
                    <a:pt x="26" y="5"/>
                    <a:pt x="27" y="4"/>
                  </a:cubicBezTo>
                  <a:cubicBezTo>
                    <a:pt x="27" y="3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265"/>
            <p:cNvSpPr/>
            <p:nvPr/>
          </p:nvSpPr>
          <p:spPr bwMode="auto">
            <a:xfrm>
              <a:off x="2167359" y="3746567"/>
              <a:ext cx="96526" cy="13163"/>
            </a:xfrm>
            <a:custGeom>
              <a:avLst/>
              <a:gdLst>
                <a:gd name="T0" fmla="*/ 17 w 28"/>
                <a:gd name="T1" fmla="*/ 1 h 4"/>
                <a:gd name="T2" fmla="*/ 14 w 28"/>
                <a:gd name="T3" fmla="*/ 2 h 4"/>
                <a:gd name="T4" fmla="*/ 11 w 28"/>
                <a:gd name="T5" fmla="*/ 0 h 4"/>
                <a:gd name="T6" fmla="*/ 1 w 28"/>
                <a:gd name="T7" fmla="*/ 1 h 4"/>
                <a:gd name="T8" fmla="*/ 14 w 28"/>
                <a:gd name="T9" fmla="*/ 4 h 4"/>
                <a:gd name="T10" fmla="*/ 28 w 28"/>
                <a:gd name="T11" fmla="*/ 2 h 4"/>
                <a:gd name="T12" fmla="*/ 17 w 28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17" y="1"/>
                  </a:moveTo>
                  <a:cubicBezTo>
                    <a:pt x="16" y="0"/>
                    <a:pt x="14" y="2"/>
                    <a:pt x="14" y="2"/>
                  </a:cubicBezTo>
                  <a:cubicBezTo>
                    <a:pt x="13" y="2"/>
                    <a:pt x="12" y="0"/>
                    <a:pt x="11" y="0"/>
                  </a:cubicBezTo>
                  <a:cubicBezTo>
                    <a:pt x="8" y="1"/>
                    <a:pt x="1" y="1"/>
                    <a:pt x="1" y="1"/>
                  </a:cubicBezTo>
                  <a:cubicBezTo>
                    <a:pt x="0" y="2"/>
                    <a:pt x="7" y="4"/>
                    <a:pt x="14" y="4"/>
                  </a:cubicBezTo>
                  <a:cubicBezTo>
                    <a:pt x="20" y="4"/>
                    <a:pt x="28" y="2"/>
                    <a:pt x="28" y="2"/>
                  </a:cubicBezTo>
                  <a:cubicBezTo>
                    <a:pt x="27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BA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266"/>
            <p:cNvSpPr/>
            <p:nvPr/>
          </p:nvSpPr>
          <p:spPr bwMode="auto">
            <a:xfrm>
              <a:off x="2177596" y="3759730"/>
              <a:ext cx="51188" cy="7313"/>
            </a:xfrm>
            <a:custGeom>
              <a:avLst/>
              <a:gdLst>
                <a:gd name="T0" fmla="*/ 9 w 15"/>
                <a:gd name="T1" fmla="*/ 1 h 2"/>
                <a:gd name="T2" fmla="*/ 0 w 15"/>
                <a:gd name="T3" fmla="*/ 0 h 2"/>
                <a:gd name="T4" fmla="*/ 6 w 15"/>
                <a:gd name="T5" fmla="*/ 2 h 2"/>
                <a:gd name="T6" fmla="*/ 14 w 15"/>
                <a:gd name="T7" fmla="*/ 1 h 2"/>
                <a:gd name="T8" fmla="*/ 9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9" y="1"/>
                  </a:moveTo>
                  <a:cubicBezTo>
                    <a:pt x="7" y="1"/>
                    <a:pt x="0" y="0"/>
                    <a:pt x="0" y="0"/>
                  </a:cubicBezTo>
                  <a:cubicBezTo>
                    <a:pt x="0" y="0"/>
                    <a:pt x="5" y="1"/>
                    <a:pt x="6" y="2"/>
                  </a:cubicBezTo>
                  <a:cubicBezTo>
                    <a:pt x="8" y="2"/>
                    <a:pt x="14" y="2"/>
                    <a:pt x="14" y="1"/>
                  </a:cubicBezTo>
                  <a:cubicBezTo>
                    <a:pt x="15" y="1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267"/>
            <p:cNvSpPr/>
            <p:nvPr/>
          </p:nvSpPr>
          <p:spPr bwMode="auto">
            <a:xfrm>
              <a:off x="2190759" y="3524265"/>
              <a:ext cx="0" cy="4387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A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268"/>
            <p:cNvSpPr/>
            <p:nvPr/>
          </p:nvSpPr>
          <p:spPr bwMode="auto">
            <a:xfrm>
              <a:off x="2146883" y="3601778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269"/>
            <p:cNvSpPr/>
            <p:nvPr/>
          </p:nvSpPr>
          <p:spPr bwMode="auto">
            <a:xfrm>
              <a:off x="1904105" y="3895744"/>
              <a:ext cx="42413" cy="38025"/>
            </a:xfrm>
            <a:custGeom>
              <a:avLst/>
              <a:gdLst>
                <a:gd name="T0" fmla="*/ 0 w 12"/>
                <a:gd name="T1" fmla="*/ 7 h 11"/>
                <a:gd name="T2" fmla="*/ 0 w 12"/>
                <a:gd name="T3" fmla="*/ 11 h 11"/>
                <a:gd name="T4" fmla="*/ 6 w 12"/>
                <a:gd name="T5" fmla="*/ 6 h 11"/>
                <a:gd name="T6" fmla="*/ 12 w 12"/>
                <a:gd name="T7" fmla="*/ 0 h 11"/>
                <a:gd name="T8" fmla="*/ 10 w 12"/>
                <a:gd name="T9" fmla="*/ 1 h 11"/>
                <a:gd name="T10" fmla="*/ 0 w 12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9"/>
                    <a:pt x="6" y="6"/>
                  </a:cubicBezTo>
                  <a:cubicBezTo>
                    <a:pt x="8" y="5"/>
                    <a:pt x="10" y="3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270"/>
            <p:cNvSpPr/>
            <p:nvPr/>
          </p:nvSpPr>
          <p:spPr bwMode="auto">
            <a:xfrm>
              <a:off x="1984543" y="3846018"/>
              <a:ext cx="48263" cy="17550"/>
            </a:xfrm>
            <a:custGeom>
              <a:avLst/>
              <a:gdLst>
                <a:gd name="T0" fmla="*/ 6 w 14"/>
                <a:gd name="T1" fmla="*/ 0 h 5"/>
                <a:gd name="T2" fmla="*/ 0 w 14"/>
                <a:gd name="T3" fmla="*/ 5 h 5"/>
                <a:gd name="T4" fmla="*/ 1 w 14"/>
                <a:gd name="T5" fmla="*/ 5 h 5"/>
                <a:gd name="T6" fmla="*/ 13 w 14"/>
                <a:gd name="T7" fmla="*/ 3 h 5"/>
                <a:gd name="T8" fmla="*/ 6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6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0" y="5"/>
                    <a:pt x="12" y="3"/>
                    <a:pt x="13" y="3"/>
                  </a:cubicBezTo>
                  <a:cubicBezTo>
                    <a:pt x="14" y="4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271"/>
            <p:cNvSpPr/>
            <p:nvPr/>
          </p:nvSpPr>
          <p:spPr bwMode="auto">
            <a:xfrm>
              <a:off x="1946519" y="3863568"/>
              <a:ext cx="38025" cy="32175"/>
            </a:xfrm>
            <a:custGeom>
              <a:avLst/>
              <a:gdLst>
                <a:gd name="T0" fmla="*/ 0 w 11"/>
                <a:gd name="T1" fmla="*/ 9 h 9"/>
                <a:gd name="T2" fmla="*/ 11 w 11"/>
                <a:gd name="T3" fmla="*/ 0 h 9"/>
                <a:gd name="T4" fmla="*/ 0 w 11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6" y="0"/>
                    <a:pt x="3" y="5"/>
                    <a:pt x="0" y="9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272"/>
            <p:cNvSpPr/>
            <p:nvPr/>
          </p:nvSpPr>
          <p:spPr bwMode="auto">
            <a:xfrm>
              <a:off x="2263884" y="3604703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273"/>
            <p:cNvSpPr/>
            <p:nvPr/>
          </p:nvSpPr>
          <p:spPr bwMode="auto">
            <a:xfrm>
              <a:off x="2205383" y="3815305"/>
              <a:ext cx="48263" cy="30713"/>
            </a:xfrm>
            <a:custGeom>
              <a:avLst/>
              <a:gdLst>
                <a:gd name="T0" fmla="*/ 7 w 14"/>
                <a:gd name="T1" fmla="*/ 5 h 9"/>
                <a:gd name="T2" fmla="*/ 0 w 14"/>
                <a:gd name="T3" fmla="*/ 4 h 9"/>
                <a:gd name="T4" fmla="*/ 7 w 14"/>
                <a:gd name="T5" fmla="*/ 9 h 9"/>
                <a:gd name="T6" fmla="*/ 12 w 14"/>
                <a:gd name="T7" fmla="*/ 1 h 9"/>
                <a:gd name="T8" fmla="*/ 7 w 14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7" y="5"/>
                  </a:moveTo>
                  <a:cubicBezTo>
                    <a:pt x="5" y="7"/>
                    <a:pt x="0" y="3"/>
                    <a:pt x="0" y="4"/>
                  </a:cubicBezTo>
                  <a:cubicBezTo>
                    <a:pt x="0" y="6"/>
                    <a:pt x="3" y="9"/>
                    <a:pt x="7" y="9"/>
                  </a:cubicBezTo>
                  <a:cubicBezTo>
                    <a:pt x="11" y="8"/>
                    <a:pt x="14" y="3"/>
                    <a:pt x="12" y="1"/>
                  </a:cubicBezTo>
                  <a:cubicBezTo>
                    <a:pt x="10" y="0"/>
                    <a:pt x="9" y="2"/>
                    <a:pt x="7" y="5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274"/>
            <p:cNvSpPr/>
            <p:nvPr/>
          </p:nvSpPr>
          <p:spPr bwMode="auto">
            <a:xfrm>
              <a:off x="2060594" y="3822618"/>
              <a:ext cx="165264" cy="425591"/>
            </a:xfrm>
            <a:custGeom>
              <a:avLst/>
              <a:gdLst>
                <a:gd name="T0" fmla="*/ 19 w 113"/>
                <a:gd name="T1" fmla="*/ 2 h 291"/>
                <a:gd name="T2" fmla="*/ 0 w 113"/>
                <a:gd name="T3" fmla="*/ 94 h 291"/>
                <a:gd name="T4" fmla="*/ 30 w 113"/>
                <a:gd name="T5" fmla="*/ 94 h 291"/>
                <a:gd name="T6" fmla="*/ 16 w 113"/>
                <a:gd name="T7" fmla="*/ 135 h 291"/>
                <a:gd name="T8" fmla="*/ 113 w 113"/>
                <a:gd name="T9" fmla="*/ 291 h 291"/>
                <a:gd name="T10" fmla="*/ 33 w 113"/>
                <a:gd name="T11" fmla="*/ 0 h 291"/>
                <a:gd name="T12" fmla="*/ 19 w 113"/>
                <a:gd name="T13" fmla="*/ 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91">
                  <a:moveTo>
                    <a:pt x="19" y="2"/>
                  </a:moveTo>
                  <a:lnTo>
                    <a:pt x="0" y="94"/>
                  </a:lnTo>
                  <a:lnTo>
                    <a:pt x="30" y="94"/>
                  </a:lnTo>
                  <a:lnTo>
                    <a:pt x="16" y="135"/>
                  </a:lnTo>
                  <a:lnTo>
                    <a:pt x="113" y="291"/>
                  </a:lnTo>
                  <a:lnTo>
                    <a:pt x="33" y="0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275"/>
            <p:cNvSpPr/>
            <p:nvPr/>
          </p:nvSpPr>
          <p:spPr bwMode="auto">
            <a:xfrm>
              <a:off x="2225859" y="3815305"/>
              <a:ext cx="176964" cy="432904"/>
            </a:xfrm>
            <a:custGeom>
              <a:avLst/>
              <a:gdLst>
                <a:gd name="T0" fmla="*/ 85 w 121"/>
                <a:gd name="T1" fmla="*/ 5 h 296"/>
                <a:gd name="T2" fmla="*/ 78 w 121"/>
                <a:gd name="T3" fmla="*/ 0 h 296"/>
                <a:gd name="T4" fmla="*/ 0 w 121"/>
                <a:gd name="T5" fmla="*/ 296 h 296"/>
                <a:gd name="T6" fmla="*/ 85 w 121"/>
                <a:gd name="T7" fmla="*/ 142 h 296"/>
                <a:gd name="T8" fmla="*/ 73 w 121"/>
                <a:gd name="T9" fmla="*/ 104 h 296"/>
                <a:gd name="T10" fmla="*/ 121 w 121"/>
                <a:gd name="T11" fmla="*/ 102 h 296"/>
                <a:gd name="T12" fmla="*/ 85 w 121"/>
                <a:gd name="T13" fmla="*/ 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96">
                  <a:moveTo>
                    <a:pt x="85" y="5"/>
                  </a:moveTo>
                  <a:lnTo>
                    <a:pt x="78" y="0"/>
                  </a:lnTo>
                  <a:lnTo>
                    <a:pt x="0" y="296"/>
                  </a:lnTo>
                  <a:lnTo>
                    <a:pt x="85" y="142"/>
                  </a:lnTo>
                  <a:lnTo>
                    <a:pt x="73" y="104"/>
                  </a:lnTo>
                  <a:lnTo>
                    <a:pt x="121" y="102"/>
                  </a:lnTo>
                  <a:lnTo>
                    <a:pt x="85" y="5"/>
                  </a:ln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276"/>
            <p:cNvSpPr/>
            <p:nvPr/>
          </p:nvSpPr>
          <p:spPr bwMode="auto">
            <a:xfrm>
              <a:off x="2225859" y="3832855"/>
              <a:ext cx="182814" cy="418280"/>
            </a:xfrm>
            <a:custGeom>
              <a:avLst/>
              <a:gdLst>
                <a:gd name="T0" fmla="*/ 88 w 125"/>
                <a:gd name="T1" fmla="*/ 0 h 286"/>
                <a:gd name="T2" fmla="*/ 85 w 125"/>
                <a:gd name="T3" fmla="*/ 0 h 286"/>
                <a:gd name="T4" fmla="*/ 121 w 125"/>
                <a:gd name="T5" fmla="*/ 95 h 286"/>
                <a:gd name="T6" fmla="*/ 73 w 125"/>
                <a:gd name="T7" fmla="*/ 95 h 286"/>
                <a:gd name="T8" fmla="*/ 85 w 125"/>
                <a:gd name="T9" fmla="*/ 130 h 286"/>
                <a:gd name="T10" fmla="*/ 0 w 125"/>
                <a:gd name="T11" fmla="*/ 286 h 286"/>
                <a:gd name="T12" fmla="*/ 92 w 125"/>
                <a:gd name="T13" fmla="*/ 137 h 286"/>
                <a:gd name="T14" fmla="*/ 78 w 125"/>
                <a:gd name="T15" fmla="*/ 97 h 286"/>
                <a:gd name="T16" fmla="*/ 125 w 125"/>
                <a:gd name="T17" fmla="*/ 102 h 286"/>
                <a:gd name="T18" fmla="*/ 88 w 125"/>
                <a:gd name="T1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286">
                  <a:moveTo>
                    <a:pt x="88" y="0"/>
                  </a:moveTo>
                  <a:lnTo>
                    <a:pt x="85" y="0"/>
                  </a:lnTo>
                  <a:lnTo>
                    <a:pt x="121" y="95"/>
                  </a:lnTo>
                  <a:lnTo>
                    <a:pt x="73" y="95"/>
                  </a:lnTo>
                  <a:lnTo>
                    <a:pt x="85" y="130"/>
                  </a:lnTo>
                  <a:lnTo>
                    <a:pt x="0" y="286"/>
                  </a:lnTo>
                  <a:lnTo>
                    <a:pt x="92" y="137"/>
                  </a:lnTo>
                  <a:lnTo>
                    <a:pt x="78" y="97"/>
                  </a:lnTo>
                  <a:lnTo>
                    <a:pt x="125" y="10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277"/>
            <p:cNvSpPr/>
            <p:nvPr/>
          </p:nvSpPr>
          <p:spPr bwMode="auto">
            <a:xfrm>
              <a:off x="2025494" y="3825543"/>
              <a:ext cx="200364" cy="425591"/>
            </a:xfrm>
            <a:custGeom>
              <a:avLst/>
              <a:gdLst>
                <a:gd name="T0" fmla="*/ 54 w 137"/>
                <a:gd name="T1" fmla="*/ 92 h 291"/>
                <a:gd name="T2" fmla="*/ 24 w 137"/>
                <a:gd name="T3" fmla="*/ 92 h 291"/>
                <a:gd name="T4" fmla="*/ 43 w 137"/>
                <a:gd name="T5" fmla="*/ 0 h 291"/>
                <a:gd name="T6" fmla="*/ 40 w 137"/>
                <a:gd name="T7" fmla="*/ 0 h 291"/>
                <a:gd name="T8" fmla="*/ 0 w 137"/>
                <a:gd name="T9" fmla="*/ 97 h 291"/>
                <a:gd name="T10" fmla="*/ 52 w 137"/>
                <a:gd name="T11" fmla="*/ 95 h 291"/>
                <a:gd name="T12" fmla="*/ 38 w 137"/>
                <a:gd name="T13" fmla="*/ 133 h 291"/>
                <a:gd name="T14" fmla="*/ 137 w 137"/>
                <a:gd name="T15" fmla="*/ 291 h 291"/>
                <a:gd name="T16" fmla="*/ 40 w 137"/>
                <a:gd name="T17" fmla="*/ 133 h 291"/>
                <a:gd name="T18" fmla="*/ 54 w 137"/>
                <a:gd name="T19" fmla="*/ 9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291">
                  <a:moveTo>
                    <a:pt x="54" y="92"/>
                  </a:moveTo>
                  <a:lnTo>
                    <a:pt x="24" y="9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0" y="97"/>
                  </a:lnTo>
                  <a:lnTo>
                    <a:pt x="52" y="95"/>
                  </a:lnTo>
                  <a:lnTo>
                    <a:pt x="38" y="133"/>
                  </a:lnTo>
                  <a:lnTo>
                    <a:pt x="137" y="291"/>
                  </a:lnTo>
                  <a:lnTo>
                    <a:pt x="40" y="133"/>
                  </a:lnTo>
                  <a:lnTo>
                    <a:pt x="54" y="92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278"/>
            <p:cNvSpPr/>
            <p:nvPr/>
          </p:nvSpPr>
          <p:spPr bwMode="auto">
            <a:xfrm>
              <a:off x="2215621" y="3742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Line 3279"/>
            <p:cNvSpPr>
              <a:spLocks noChangeShapeType="1"/>
            </p:cNvSpPr>
            <p:nvPr/>
          </p:nvSpPr>
          <p:spPr bwMode="auto">
            <a:xfrm>
              <a:off x="2215621" y="374218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Line 3280"/>
            <p:cNvSpPr>
              <a:spLocks noChangeShapeType="1"/>
            </p:cNvSpPr>
            <p:nvPr/>
          </p:nvSpPr>
          <p:spPr bwMode="auto">
            <a:xfrm>
              <a:off x="2215621" y="374218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281"/>
            <p:cNvSpPr/>
            <p:nvPr/>
          </p:nvSpPr>
          <p:spPr bwMode="auto">
            <a:xfrm>
              <a:off x="2215621" y="3736329"/>
              <a:ext cx="0" cy="5850"/>
            </a:xfrm>
            <a:custGeom>
              <a:avLst/>
              <a:gdLst>
                <a:gd name="T0" fmla="*/ 4 h 4"/>
                <a:gd name="T1" fmla="*/ 0 h 4"/>
                <a:gd name="T2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282"/>
            <p:cNvSpPr/>
            <p:nvPr/>
          </p:nvSpPr>
          <p:spPr bwMode="auto">
            <a:xfrm>
              <a:off x="2073757" y="3670517"/>
              <a:ext cx="152102" cy="238390"/>
            </a:xfrm>
            <a:custGeom>
              <a:avLst/>
              <a:gdLst>
                <a:gd name="T0" fmla="*/ 42 w 44"/>
                <a:gd name="T1" fmla="*/ 50 h 69"/>
                <a:gd name="T2" fmla="*/ 44 w 44"/>
                <a:gd name="T3" fmla="*/ 43 h 69"/>
                <a:gd name="T4" fmla="*/ 41 w 44"/>
                <a:gd name="T5" fmla="*/ 37 h 69"/>
                <a:gd name="T6" fmla="*/ 41 w 44"/>
                <a:gd name="T7" fmla="*/ 32 h 69"/>
                <a:gd name="T8" fmla="*/ 35 w 44"/>
                <a:gd name="T9" fmla="*/ 31 h 69"/>
                <a:gd name="T10" fmla="*/ 30 w 44"/>
                <a:gd name="T11" fmla="*/ 37 h 69"/>
                <a:gd name="T12" fmla="*/ 25 w 44"/>
                <a:gd name="T13" fmla="*/ 33 h 69"/>
                <a:gd name="T14" fmla="*/ 23 w 44"/>
                <a:gd name="T15" fmla="*/ 23 h 69"/>
                <a:gd name="T16" fmla="*/ 30 w 44"/>
                <a:gd name="T17" fmla="*/ 18 h 69"/>
                <a:gd name="T18" fmla="*/ 41 w 44"/>
                <a:gd name="T19" fmla="*/ 19 h 69"/>
                <a:gd name="T20" fmla="*/ 41 w 44"/>
                <a:gd name="T21" fmla="*/ 14 h 69"/>
                <a:gd name="T22" fmla="*/ 41 w 44"/>
                <a:gd name="T23" fmla="*/ 14 h 69"/>
                <a:gd name="T24" fmla="*/ 29 w 44"/>
                <a:gd name="T25" fmla="*/ 12 h 69"/>
                <a:gd name="T26" fmla="*/ 22 w 44"/>
                <a:gd name="T27" fmla="*/ 19 h 69"/>
                <a:gd name="T28" fmla="*/ 15 w 44"/>
                <a:gd name="T29" fmla="*/ 19 h 69"/>
                <a:gd name="T30" fmla="*/ 6 w 44"/>
                <a:gd name="T31" fmla="*/ 0 h 69"/>
                <a:gd name="T32" fmla="*/ 1 w 44"/>
                <a:gd name="T33" fmla="*/ 0 h 69"/>
                <a:gd name="T34" fmla="*/ 0 w 44"/>
                <a:gd name="T35" fmla="*/ 13 h 69"/>
                <a:gd name="T36" fmla="*/ 8 w 44"/>
                <a:gd name="T37" fmla="*/ 50 h 69"/>
                <a:gd name="T38" fmla="*/ 33 w 44"/>
                <a:gd name="T39" fmla="*/ 69 h 69"/>
                <a:gd name="T40" fmla="*/ 42 w 44"/>
                <a:gd name="T41" fmla="*/ 68 h 69"/>
                <a:gd name="T42" fmla="*/ 44 w 44"/>
                <a:gd name="T43" fmla="*/ 58 h 69"/>
                <a:gd name="T44" fmla="*/ 42 w 44"/>
                <a:gd name="T45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69">
                  <a:moveTo>
                    <a:pt x="42" y="50"/>
                  </a:moveTo>
                  <a:cubicBezTo>
                    <a:pt x="44" y="43"/>
                    <a:pt x="44" y="43"/>
                    <a:pt x="44" y="43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2" y="36"/>
                    <a:pt x="30" y="37"/>
                  </a:cubicBezTo>
                  <a:cubicBezTo>
                    <a:pt x="29" y="38"/>
                    <a:pt x="27" y="38"/>
                    <a:pt x="25" y="33"/>
                  </a:cubicBezTo>
                  <a:cubicBezTo>
                    <a:pt x="22" y="29"/>
                    <a:pt x="21" y="26"/>
                    <a:pt x="23" y="23"/>
                  </a:cubicBezTo>
                  <a:cubicBezTo>
                    <a:pt x="25" y="21"/>
                    <a:pt x="28" y="17"/>
                    <a:pt x="30" y="18"/>
                  </a:cubicBezTo>
                  <a:cubicBezTo>
                    <a:pt x="31" y="18"/>
                    <a:pt x="41" y="19"/>
                    <a:pt x="41" y="19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18" y="22"/>
                    <a:pt x="15" y="19"/>
                  </a:cubicBezTo>
                  <a:cubicBezTo>
                    <a:pt x="12" y="16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" y="41"/>
                    <a:pt x="8" y="50"/>
                  </a:cubicBezTo>
                  <a:cubicBezTo>
                    <a:pt x="14" y="58"/>
                    <a:pt x="33" y="69"/>
                    <a:pt x="33" y="69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3" y="64"/>
                    <a:pt x="44" y="59"/>
                    <a:pt x="44" y="58"/>
                  </a:cubicBezTo>
                  <a:cubicBezTo>
                    <a:pt x="43" y="58"/>
                    <a:pt x="42" y="50"/>
                    <a:pt x="42" y="50"/>
                  </a:cubicBez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283"/>
            <p:cNvSpPr/>
            <p:nvPr/>
          </p:nvSpPr>
          <p:spPr bwMode="auto">
            <a:xfrm>
              <a:off x="2142495" y="3729017"/>
              <a:ext cx="73125" cy="55575"/>
            </a:xfrm>
            <a:custGeom>
              <a:avLst/>
              <a:gdLst>
                <a:gd name="T0" fmla="*/ 4 w 21"/>
                <a:gd name="T1" fmla="*/ 5 h 16"/>
                <a:gd name="T2" fmla="*/ 5 w 21"/>
                <a:gd name="T3" fmla="*/ 16 h 16"/>
                <a:gd name="T4" fmla="*/ 6 w 21"/>
                <a:gd name="T5" fmla="*/ 4 h 16"/>
                <a:gd name="T6" fmla="*/ 10 w 21"/>
                <a:gd name="T7" fmla="*/ 2 h 16"/>
                <a:gd name="T8" fmla="*/ 21 w 21"/>
                <a:gd name="T9" fmla="*/ 4 h 16"/>
                <a:gd name="T10" fmla="*/ 21 w 21"/>
                <a:gd name="T11" fmla="*/ 5 h 16"/>
                <a:gd name="T12" fmla="*/ 21 w 21"/>
                <a:gd name="T13" fmla="*/ 2 h 16"/>
                <a:gd name="T14" fmla="*/ 10 w 21"/>
                <a:gd name="T15" fmla="*/ 0 h 16"/>
                <a:gd name="T16" fmla="*/ 4 w 21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">
                  <a:moveTo>
                    <a:pt x="4" y="5"/>
                  </a:moveTo>
                  <a:cubicBezTo>
                    <a:pt x="1" y="8"/>
                    <a:pt x="0" y="12"/>
                    <a:pt x="5" y="16"/>
                  </a:cubicBezTo>
                  <a:cubicBezTo>
                    <a:pt x="3" y="11"/>
                    <a:pt x="6" y="4"/>
                    <a:pt x="6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8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2" y="0"/>
                    <a:pt x="10" y="0"/>
                  </a:cubicBezTo>
                  <a:cubicBezTo>
                    <a:pt x="9" y="0"/>
                    <a:pt x="5" y="3"/>
                    <a:pt x="4" y="5"/>
                  </a:cubicBezTo>
                  <a:close/>
                </a:path>
              </a:pathLst>
            </a:custGeom>
            <a:solidFill>
              <a:srgbClr val="CC7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284"/>
            <p:cNvSpPr/>
            <p:nvPr/>
          </p:nvSpPr>
          <p:spPr bwMode="auto">
            <a:xfrm>
              <a:off x="2215621" y="3673441"/>
              <a:ext cx="149176" cy="232540"/>
            </a:xfrm>
            <a:custGeom>
              <a:avLst/>
              <a:gdLst>
                <a:gd name="T0" fmla="*/ 27 w 43"/>
                <a:gd name="T1" fmla="*/ 18 h 67"/>
                <a:gd name="T2" fmla="*/ 20 w 43"/>
                <a:gd name="T3" fmla="*/ 17 h 67"/>
                <a:gd name="T4" fmla="*/ 11 w 43"/>
                <a:gd name="T5" fmla="*/ 11 h 67"/>
                <a:gd name="T6" fmla="*/ 0 w 43"/>
                <a:gd name="T7" fmla="*/ 13 h 67"/>
                <a:gd name="T8" fmla="*/ 0 w 43"/>
                <a:gd name="T9" fmla="*/ 20 h 67"/>
                <a:gd name="T10" fmla="*/ 11 w 43"/>
                <a:gd name="T11" fmla="*/ 18 h 67"/>
                <a:gd name="T12" fmla="*/ 19 w 43"/>
                <a:gd name="T13" fmla="*/ 23 h 67"/>
                <a:gd name="T14" fmla="*/ 20 w 43"/>
                <a:gd name="T15" fmla="*/ 27 h 67"/>
                <a:gd name="T16" fmla="*/ 18 w 43"/>
                <a:gd name="T17" fmla="*/ 35 h 67"/>
                <a:gd name="T18" fmla="*/ 11 w 43"/>
                <a:gd name="T19" fmla="*/ 36 h 67"/>
                <a:gd name="T20" fmla="*/ 6 w 43"/>
                <a:gd name="T21" fmla="*/ 31 h 67"/>
                <a:gd name="T22" fmla="*/ 0 w 43"/>
                <a:gd name="T23" fmla="*/ 32 h 67"/>
                <a:gd name="T24" fmla="*/ 0 w 43"/>
                <a:gd name="T25" fmla="*/ 36 h 67"/>
                <a:gd name="T26" fmla="*/ 3 w 43"/>
                <a:gd name="T27" fmla="*/ 42 h 67"/>
                <a:gd name="T28" fmla="*/ 1 w 43"/>
                <a:gd name="T29" fmla="*/ 49 h 67"/>
                <a:gd name="T30" fmla="*/ 3 w 43"/>
                <a:gd name="T31" fmla="*/ 57 h 67"/>
                <a:gd name="T32" fmla="*/ 1 w 43"/>
                <a:gd name="T33" fmla="*/ 67 h 67"/>
                <a:gd name="T34" fmla="*/ 19 w 43"/>
                <a:gd name="T35" fmla="*/ 66 h 67"/>
                <a:gd name="T36" fmla="*/ 37 w 43"/>
                <a:gd name="T37" fmla="*/ 49 h 67"/>
                <a:gd name="T38" fmla="*/ 42 w 43"/>
                <a:gd name="T39" fmla="*/ 28 h 67"/>
                <a:gd name="T40" fmla="*/ 43 w 43"/>
                <a:gd name="T41" fmla="*/ 0 h 67"/>
                <a:gd name="T42" fmla="*/ 41 w 43"/>
                <a:gd name="T43" fmla="*/ 0 h 67"/>
                <a:gd name="T44" fmla="*/ 27 w 43"/>
                <a:gd name="T45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67">
                  <a:moveTo>
                    <a:pt x="27" y="18"/>
                  </a:moveTo>
                  <a:cubicBezTo>
                    <a:pt x="24" y="20"/>
                    <a:pt x="20" y="17"/>
                    <a:pt x="20" y="1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4"/>
                    <a:pt x="20" y="27"/>
                  </a:cubicBezTo>
                  <a:cubicBezTo>
                    <a:pt x="20" y="27"/>
                    <a:pt x="21" y="33"/>
                    <a:pt x="18" y="35"/>
                  </a:cubicBezTo>
                  <a:cubicBezTo>
                    <a:pt x="16" y="36"/>
                    <a:pt x="14" y="38"/>
                    <a:pt x="11" y="36"/>
                  </a:cubicBezTo>
                  <a:cubicBezTo>
                    <a:pt x="8" y="34"/>
                    <a:pt x="7" y="31"/>
                    <a:pt x="6" y="31"/>
                  </a:cubicBezTo>
                  <a:cubicBezTo>
                    <a:pt x="5" y="31"/>
                    <a:pt x="0" y="32"/>
                    <a:pt x="0" y="3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57"/>
                    <a:pt x="3" y="57"/>
                  </a:cubicBezTo>
                  <a:cubicBezTo>
                    <a:pt x="3" y="58"/>
                    <a:pt x="2" y="63"/>
                    <a:pt x="1" y="67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33" y="58"/>
                    <a:pt x="37" y="49"/>
                  </a:cubicBezTo>
                  <a:cubicBezTo>
                    <a:pt x="41" y="41"/>
                    <a:pt x="42" y="28"/>
                    <a:pt x="42" y="2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31" y="15"/>
                    <a:pt x="27" y="18"/>
                  </a:cubicBezTo>
                  <a:close/>
                </a:path>
              </a:pathLst>
            </a:custGeom>
            <a:solidFill>
              <a:srgbClr val="CC7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285"/>
            <p:cNvSpPr/>
            <p:nvPr/>
          </p:nvSpPr>
          <p:spPr bwMode="auto">
            <a:xfrm>
              <a:off x="2215621" y="3767043"/>
              <a:ext cx="73125" cy="38025"/>
            </a:xfrm>
            <a:custGeom>
              <a:avLst/>
              <a:gdLst>
                <a:gd name="T0" fmla="*/ 19 w 21"/>
                <a:gd name="T1" fmla="*/ 4 h 11"/>
                <a:gd name="T2" fmla="*/ 12 w 21"/>
                <a:gd name="T3" fmla="*/ 8 h 11"/>
                <a:gd name="T4" fmla="*/ 7 w 21"/>
                <a:gd name="T5" fmla="*/ 2 h 11"/>
                <a:gd name="T6" fmla="*/ 0 w 21"/>
                <a:gd name="T7" fmla="*/ 3 h 11"/>
                <a:gd name="T8" fmla="*/ 0 w 21"/>
                <a:gd name="T9" fmla="*/ 5 h 11"/>
                <a:gd name="T10" fmla="*/ 6 w 21"/>
                <a:gd name="T11" fmla="*/ 4 h 11"/>
                <a:gd name="T12" fmla="*/ 11 w 21"/>
                <a:gd name="T13" fmla="*/ 9 h 11"/>
                <a:gd name="T14" fmla="*/ 18 w 21"/>
                <a:gd name="T15" fmla="*/ 8 h 11"/>
                <a:gd name="T16" fmla="*/ 20 w 21"/>
                <a:gd name="T17" fmla="*/ 0 h 11"/>
                <a:gd name="T18" fmla="*/ 19 w 21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1">
                  <a:moveTo>
                    <a:pt x="19" y="4"/>
                  </a:moveTo>
                  <a:cubicBezTo>
                    <a:pt x="17" y="9"/>
                    <a:pt x="14" y="9"/>
                    <a:pt x="12" y="8"/>
                  </a:cubicBezTo>
                  <a:cubicBezTo>
                    <a:pt x="9" y="7"/>
                    <a:pt x="7" y="2"/>
                    <a:pt x="7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5" y="4"/>
                    <a:pt x="6" y="4"/>
                  </a:cubicBezTo>
                  <a:cubicBezTo>
                    <a:pt x="7" y="4"/>
                    <a:pt x="8" y="7"/>
                    <a:pt x="11" y="9"/>
                  </a:cubicBezTo>
                  <a:cubicBezTo>
                    <a:pt x="14" y="11"/>
                    <a:pt x="16" y="9"/>
                    <a:pt x="18" y="8"/>
                  </a:cubicBezTo>
                  <a:cubicBezTo>
                    <a:pt x="21" y="6"/>
                    <a:pt x="20" y="0"/>
                    <a:pt x="20" y="0"/>
                  </a:cubicBezTo>
                  <a:cubicBezTo>
                    <a:pt x="20" y="1"/>
                    <a:pt x="20" y="2"/>
                    <a:pt x="19" y="4"/>
                  </a:cubicBez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286"/>
            <p:cNvSpPr/>
            <p:nvPr/>
          </p:nvSpPr>
          <p:spPr bwMode="auto">
            <a:xfrm>
              <a:off x="2073757" y="3417501"/>
              <a:ext cx="144789" cy="138939"/>
            </a:xfrm>
            <a:custGeom>
              <a:avLst/>
              <a:gdLst>
                <a:gd name="T0" fmla="*/ 36 w 42"/>
                <a:gd name="T1" fmla="*/ 2 h 40"/>
                <a:gd name="T2" fmla="*/ 8 w 42"/>
                <a:gd name="T3" fmla="*/ 17 h 40"/>
                <a:gd name="T4" fmla="*/ 4 w 42"/>
                <a:gd name="T5" fmla="*/ 37 h 40"/>
                <a:gd name="T6" fmla="*/ 25 w 42"/>
                <a:gd name="T7" fmla="*/ 16 h 40"/>
                <a:gd name="T8" fmla="*/ 36 w 42"/>
                <a:gd name="T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0">
                  <a:moveTo>
                    <a:pt x="36" y="2"/>
                  </a:moveTo>
                  <a:cubicBezTo>
                    <a:pt x="30" y="0"/>
                    <a:pt x="14" y="8"/>
                    <a:pt x="8" y="17"/>
                  </a:cubicBezTo>
                  <a:cubicBezTo>
                    <a:pt x="3" y="25"/>
                    <a:pt x="0" y="31"/>
                    <a:pt x="4" y="37"/>
                  </a:cubicBezTo>
                  <a:cubicBezTo>
                    <a:pt x="6" y="40"/>
                    <a:pt x="18" y="19"/>
                    <a:pt x="25" y="16"/>
                  </a:cubicBezTo>
                  <a:cubicBezTo>
                    <a:pt x="32" y="12"/>
                    <a:pt x="42" y="3"/>
                    <a:pt x="36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287"/>
            <p:cNvSpPr/>
            <p:nvPr/>
          </p:nvSpPr>
          <p:spPr bwMode="auto">
            <a:xfrm>
              <a:off x="1890943" y="3829931"/>
              <a:ext cx="172577" cy="103839"/>
            </a:xfrm>
            <a:custGeom>
              <a:avLst/>
              <a:gdLst>
                <a:gd name="T0" fmla="*/ 6 w 50"/>
                <a:gd name="T1" fmla="*/ 17 h 30"/>
                <a:gd name="T2" fmla="*/ 2 w 50"/>
                <a:gd name="T3" fmla="*/ 24 h 30"/>
                <a:gd name="T4" fmla="*/ 3 w 50"/>
                <a:gd name="T5" fmla="*/ 30 h 30"/>
                <a:gd name="T6" fmla="*/ 39 w 50"/>
                <a:gd name="T7" fmla="*/ 8 h 30"/>
                <a:gd name="T8" fmla="*/ 50 w 50"/>
                <a:gd name="T9" fmla="*/ 4 h 30"/>
                <a:gd name="T10" fmla="*/ 40 w 50"/>
                <a:gd name="T11" fmla="*/ 0 h 30"/>
                <a:gd name="T12" fmla="*/ 6 w 50"/>
                <a:gd name="T1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30">
                  <a:moveTo>
                    <a:pt x="6" y="17"/>
                  </a:moveTo>
                  <a:cubicBezTo>
                    <a:pt x="5" y="16"/>
                    <a:pt x="3" y="19"/>
                    <a:pt x="2" y="24"/>
                  </a:cubicBezTo>
                  <a:cubicBezTo>
                    <a:pt x="0" y="28"/>
                    <a:pt x="3" y="30"/>
                    <a:pt x="3" y="30"/>
                  </a:cubicBezTo>
                  <a:cubicBezTo>
                    <a:pt x="3" y="19"/>
                    <a:pt x="38" y="7"/>
                    <a:pt x="39" y="8"/>
                  </a:cubicBezTo>
                  <a:cubicBezTo>
                    <a:pt x="40" y="9"/>
                    <a:pt x="47" y="6"/>
                    <a:pt x="50" y="4"/>
                  </a:cubicBezTo>
                  <a:cubicBezTo>
                    <a:pt x="48" y="4"/>
                    <a:pt x="43" y="2"/>
                    <a:pt x="40" y="0"/>
                  </a:cubicBezTo>
                  <a:cubicBezTo>
                    <a:pt x="30" y="5"/>
                    <a:pt x="7" y="18"/>
                    <a:pt x="6" y="17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288"/>
            <p:cNvSpPr/>
            <p:nvPr/>
          </p:nvSpPr>
          <p:spPr bwMode="auto">
            <a:xfrm>
              <a:off x="2063520" y="3840168"/>
              <a:ext cx="7313" cy="2924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289"/>
            <p:cNvSpPr/>
            <p:nvPr/>
          </p:nvSpPr>
          <p:spPr bwMode="auto">
            <a:xfrm>
              <a:off x="2000632" y="3807993"/>
              <a:ext cx="42413" cy="21937"/>
            </a:xfrm>
            <a:custGeom>
              <a:avLst/>
              <a:gdLst>
                <a:gd name="T0" fmla="*/ 8 w 12"/>
                <a:gd name="T1" fmla="*/ 6 h 6"/>
                <a:gd name="T2" fmla="*/ 12 w 12"/>
                <a:gd name="T3" fmla="*/ 4 h 6"/>
                <a:gd name="T4" fmla="*/ 8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8" y="6"/>
                  </a:moveTo>
                  <a:cubicBezTo>
                    <a:pt x="10" y="5"/>
                    <a:pt x="12" y="4"/>
                    <a:pt x="12" y="4"/>
                  </a:cubicBezTo>
                  <a:cubicBezTo>
                    <a:pt x="0" y="0"/>
                    <a:pt x="3" y="3"/>
                    <a:pt x="8" y="6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Oval 3290"/>
            <p:cNvSpPr>
              <a:spLocks noChangeArrowheads="1"/>
            </p:cNvSpPr>
            <p:nvPr/>
          </p:nvSpPr>
          <p:spPr bwMode="auto">
            <a:xfrm>
              <a:off x="2005019" y="3835781"/>
              <a:ext cx="17550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Oval 3291"/>
            <p:cNvSpPr>
              <a:spLocks noChangeArrowheads="1"/>
            </p:cNvSpPr>
            <p:nvPr/>
          </p:nvSpPr>
          <p:spPr bwMode="auto">
            <a:xfrm>
              <a:off x="2066445" y="3946932"/>
              <a:ext cx="10237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Oval 3292"/>
            <p:cNvSpPr>
              <a:spLocks noChangeArrowheads="1"/>
            </p:cNvSpPr>
            <p:nvPr/>
          </p:nvSpPr>
          <p:spPr bwMode="auto">
            <a:xfrm>
              <a:off x="2091308" y="4012745"/>
              <a:ext cx="10237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Oval 3293"/>
            <p:cNvSpPr>
              <a:spLocks noChangeArrowheads="1"/>
            </p:cNvSpPr>
            <p:nvPr/>
          </p:nvSpPr>
          <p:spPr bwMode="auto">
            <a:xfrm>
              <a:off x="2332622" y="4015670"/>
              <a:ext cx="14625" cy="14625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Oval 3294"/>
            <p:cNvSpPr>
              <a:spLocks noChangeArrowheads="1"/>
            </p:cNvSpPr>
            <p:nvPr/>
          </p:nvSpPr>
          <p:spPr bwMode="auto">
            <a:xfrm>
              <a:off x="2357485" y="3946932"/>
              <a:ext cx="38025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295"/>
            <p:cNvSpPr/>
            <p:nvPr/>
          </p:nvSpPr>
          <p:spPr bwMode="auto">
            <a:xfrm>
              <a:off x="2405748" y="3840168"/>
              <a:ext cx="45338" cy="13163"/>
            </a:xfrm>
            <a:custGeom>
              <a:avLst/>
              <a:gdLst>
                <a:gd name="T0" fmla="*/ 0 w 13"/>
                <a:gd name="T1" fmla="*/ 3 h 4"/>
                <a:gd name="T2" fmla="*/ 12 w 13"/>
                <a:gd name="T3" fmla="*/ 4 h 4"/>
                <a:gd name="T4" fmla="*/ 13 w 13"/>
                <a:gd name="T5" fmla="*/ 4 h 4"/>
                <a:gd name="T6" fmla="*/ 8 w 13"/>
                <a:gd name="T7" fmla="*/ 0 h 4"/>
                <a:gd name="T8" fmla="*/ 0 w 1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1" y="3"/>
                    <a:pt x="3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296"/>
            <p:cNvSpPr/>
            <p:nvPr/>
          </p:nvSpPr>
          <p:spPr bwMode="auto">
            <a:xfrm>
              <a:off x="2492036" y="3888431"/>
              <a:ext cx="35100" cy="38025"/>
            </a:xfrm>
            <a:custGeom>
              <a:avLst/>
              <a:gdLst>
                <a:gd name="T0" fmla="*/ 0 w 10"/>
                <a:gd name="T1" fmla="*/ 0 h 11"/>
                <a:gd name="T2" fmla="*/ 4 w 10"/>
                <a:gd name="T3" fmla="*/ 6 h 11"/>
                <a:gd name="T4" fmla="*/ 10 w 10"/>
                <a:gd name="T5" fmla="*/ 11 h 11"/>
                <a:gd name="T6" fmla="*/ 10 w 10"/>
                <a:gd name="T7" fmla="*/ 7 h 11"/>
                <a:gd name="T8" fmla="*/ 0 w 10"/>
                <a:gd name="T9" fmla="*/ 1 h 11"/>
                <a:gd name="T10" fmla="*/ 0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1" y="3"/>
                    <a:pt x="3" y="5"/>
                    <a:pt x="4" y="6"/>
                  </a:cubicBezTo>
                  <a:cubicBezTo>
                    <a:pt x="9" y="8"/>
                    <a:pt x="10" y="11"/>
                    <a:pt x="10" y="1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297"/>
            <p:cNvSpPr/>
            <p:nvPr/>
          </p:nvSpPr>
          <p:spPr bwMode="auto">
            <a:xfrm>
              <a:off x="2451087" y="3853331"/>
              <a:ext cx="40951" cy="35100"/>
            </a:xfrm>
            <a:custGeom>
              <a:avLst/>
              <a:gdLst>
                <a:gd name="T0" fmla="*/ 0 w 12"/>
                <a:gd name="T1" fmla="*/ 0 h 10"/>
                <a:gd name="T2" fmla="*/ 12 w 12"/>
                <a:gd name="T3" fmla="*/ 10 h 10"/>
                <a:gd name="T4" fmla="*/ 0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9" y="6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298"/>
            <p:cNvSpPr/>
            <p:nvPr/>
          </p:nvSpPr>
          <p:spPr bwMode="auto">
            <a:xfrm>
              <a:off x="2392586" y="3812380"/>
              <a:ext cx="152102" cy="114076"/>
            </a:xfrm>
            <a:custGeom>
              <a:avLst/>
              <a:gdLst>
                <a:gd name="T0" fmla="*/ 38 w 44"/>
                <a:gd name="T1" fmla="*/ 19 h 33"/>
                <a:gd name="T2" fmla="*/ 8 w 44"/>
                <a:gd name="T3" fmla="*/ 1 h 33"/>
                <a:gd name="T4" fmla="*/ 1 w 44"/>
                <a:gd name="T5" fmla="*/ 5 h 33"/>
                <a:gd name="T6" fmla="*/ 5 w 44"/>
                <a:gd name="T7" fmla="*/ 11 h 33"/>
                <a:gd name="T8" fmla="*/ 41 w 44"/>
                <a:gd name="T9" fmla="*/ 33 h 33"/>
                <a:gd name="T10" fmla="*/ 43 w 44"/>
                <a:gd name="T11" fmla="*/ 26 h 33"/>
                <a:gd name="T12" fmla="*/ 38 w 44"/>
                <a:gd name="T1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3">
                  <a:moveTo>
                    <a:pt x="38" y="19"/>
                  </a:moveTo>
                  <a:cubicBezTo>
                    <a:pt x="37" y="20"/>
                    <a:pt x="9" y="0"/>
                    <a:pt x="8" y="1"/>
                  </a:cubicBezTo>
                  <a:cubicBezTo>
                    <a:pt x="7" y="1"/>
                    <a:pt x="1" y="4"/>
                    <a:pt x="1" y="5"/>
                  </a:cubicBezTo>
                  <a:cubicBezTo>
                    <a:pt x="0" y="6"/>
                    <a:pt x="4" y="12"/>
                    <a:pt x="5" y="11"/>
                  </a:cubicBezTo>
                  <a:cubicBezTo>
                    <a:pt x="7" y="10"/>
                    <a:pt x="42" y="21"/>
                    <a:pt x="41" y="33"/>
                  </a:cubicBezTo>
                  <a:cubicBezTo>
                    <a:pt x="41" y="33"/>
                    <a:pt x="44" y="30"/>
                    <a:pt x="43" y="26"/>
                  </a:cubicBezTo>
                  <a:cubicBezTo>
                    <a:pt x="41" y="22"/>
                    <a:pt x="40" y="19"/>
                    <a:pt x="38" y="19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Oval 3299"/>
            <p:cNvSpPr>
              <a:spLocks noChangeArrowheads="1"/>
            </p:cNvSpPr>
            <p:nvPr/>
          </p:nvSpPr>
          <p:spPr bwMode="auto">
            <a:xfrm>
              <a:off x="2413061" y="3825543"/>
              <a:ext cx="17550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300"/>
            <p:cNvSpPr/>
            <p:nvPr/>
          </p:nvSpPr>
          <p:spPr bwMode="auto">
            <a:xfrm>
              <a:off x="1904105" y="3873806"/>
              <a:ext cx="93601" cy="48263"/>
            </a:xfrm>
            <a:custGeom>
              <a:avLst/>
              <a:gdLst>
                <a:gd name="T0" fmla="*/ 3 w 27"/>
                <a:gd name="T1" fmla="*/ 6 h 14"/>
                <a:gd name="T2" fmla="*/ 0 w 27"/>
                <a:gd name="T3" fmla="*/ 11 h 14"/>
                <a:gd name="T4" fmla="*/ 0 w 27"/>
                <a:gd name="T5" fmla="*/ 12 h 14"/>
                <a:gd name="T6" fmla="*/ 4 w 27"/>
                <a:gd name="T7" fmla="*/ 8 h 14"/>
                <a:gd name="T8" fmla="*/ 19 w 27"/>
                <a:gd name="T9" fmla="*/ 4 h 14"/>
                <a:gd name="T10" fmla="*/ 26 w 27"/>
                <a:gd name="T11" fmla="*/ 0 h 14"/>
                <a:gd name="T12" fmla="*/ 3 w 27"/>
                <a:gd name="T1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4">
                  <a:moveTo>
                    <a:pt x="3" y="6"/>
                  </a:moveTo>
                  <a:cubicBezTo>
                    <a:pt x="2" y="7"/>
                    <a:pt x="0" y="9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2" y="11"/>
                    <a:pt x="4" y="8"/>
                  </a:cubicBezTo>
                  <a:cubicBezTo>
                    <a:pt x="6" y="5"/>
                    <a:pt x="15" y="4"/>
                    <a:pt x="19" y="4"/>
                  </a:cubicBezTo>
                  <a:cubicBezTo>
                    <a:pt x="24" y="3"/>
                    <a:pt x="27" y="1"/>
                    <a:pt x="26" y="0"/>
                  </a:cubicBezTo>
                  <a:cubicBezTo>
                    <a:pt x="26" y="0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301"/>
            <p:cNvSpPr/>
            <p:nvPr/>
          </p:nvSpPr>
          <p:spPr bwMode="auto">
            <a:xfrm>
              <a:off x="2073757" y="3832855"/>
              <a:ext cx="27788" cy="127239"/>
            </a:xfrm>
            <a:custGeom>
              <a:avLst/>
              <a:gdLst>
                <a:gd name="T0" fmla="*/ 5 w 8"/>
                <a:gd name="T1" fmla="*/ 2 h 37"/>
                <a:gd name="T2" fmla="*/ 1 w 8"/>
                <a:gd name="T3" fmla="*/ 30 h 37"/>
                <a:gd name="T4" fmla="*/ 3 w 8"/>
                <a:gd name="T5" fmla="*/ 33 h 37"/>
                <a:gd name="T6" fmla="*/ 5 w 8"/>
                <a:gd name="T7" fmla="*/ 36 h 37"/>
                <a:gd name="T8" fmla="*/ 4 w 8"/>
                <a:gd name="T9" fmla="*/ 27 h 37"/>
                <a:gd name="T10" fmla="*/ 7 w 8"/>
                <a:gd name="T11" fmla="*/ 6 h 37"/>
                <a:gd name="T12" fmla="*/ 5 w 8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5" y="2"/>
                  </a:moveTo>
                  <a:cubicBezTo>
                    <a:pt x="4" y="6"/>
                    <a:pt x="0" y="28"/>
                    <a:pt x="1" y="30"/>
                  </a:cubicBezTo>
                  <a:cubicBezTo>
                    <a:pt x="2" y="31"/>
                    <a:pt x="3" y="32"/>
                    <a:pt x="3" y="33"/>
                  </a:cubicBezTo>
                  <a:cubicBezTo>
                    <a:pt x="3" y="34"/>
                    <a:pt x="3" y="37"/>
                    <a:pt x="5" y="36"/>
                  </a:cubicBezTo>
                  <a:cubicBezTo>
                    <a:pt x="7" y="34"/>
                    <a:pt x="4" y="33"/>
                    <a:pt x="4" y="27"/>
                  </a:cubicBezTo>
                  <a:cubicBezTo>
                    <a:pt x="4" y="21"/>
                    <a:pt x="6" y="9"/>
                    <a:pt x="7" y="6"/>
                  </a:cubicBezTo>
                  <a:cubicBezTo>
                    <a:pt x="8" y="3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302"/>
            <p:cNvSpPr/>
            <p:nvPr/>
          </p:nvSpPr>
          <p:spPr bwMode="auto">
            <a:xfrm>
              <a:off x="2094232" y="3954244"/>
              <a:ext cx="103839" cy="220840"/>
            </a:xfrm>
            <a:custGeom>
              <a:avLst/>
              <a:gdLst>
                <a:gd name="T0" fmla="*/ 11 w 30"/>
                <a:gd name="T1" fmla="*/ 26 h 64"/>
                <a:gd name="T2" fmla="*/ 13 w 30"/>
                <a:gd name="T3" fmla="*/ 12 h 64"/>
                <a:gd name="T4" fmla="*/ 5 w 30"/>
                <a:gd name="T5" fmla="*/ 5 h 64"/>
                <a:gd name="T6" fmla="*/ 2 w 30"/>
                <a:gd name="T7" fmla="*/ 13 h 64"/>
                <a:gd name="T8" fmla="*/ 3 w 30"/>
                <a:gd name="T9" fmla="*/ 22 h 64"/>
                <a:gd name="T10" fmla="*/ 22 w 30"/>
                <a:gd name="T11" fmla="*/ 54 h 64"/>
                <a:gd name="T12" fmla="*/ 26 w 30"/>
                <a:gd name="T13" fmla="*/ 54 h 64"/>
                <a:gd name="T14" fmla="*/ 11 w 30"/>
                <a:gd name="T15" fmla="*/ 2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4">
                  <a:moveTo>
                    <a:pt x="11" y="26"/>
                  </a:moveTo>
                  <a:cubicBezTo>
                    <a:pt x="10" y="17"/>
                    <a:pt x="15" y="18"/>
                    <a:pt x="13" y="12"/>
                  </a:cubicBezTo>
                  <a:cubicBezTo>
                    <a:pt x="11" y="7"/>
                    <a:pt x="8" y="0"/>
                    <a:pt x="5" y="5"/>
                  </a:cubicBezTo>
                  <a:cubicBezTo>
                    <a:pt x="3" y="9"/>
                    <a:pt x="0" y="10"/>
                    <a:pt x="2" y="13"/>
                  </a:cubicBezTo>
                  <a:cubicBezTo>
                    <a:pt x="5" y="17"/>
                    <a:pt x="4" y="18"/>
                    <a:pt x="3" y="22"/>
                  </a:cubicBezTo>
                  <a:cubicBezTo>
                    <a:pt x="3" y="25"/>
                    <a:pt x="19" y="51"/>
                    <a:pt x="22" y="54"/>
                  </a:cubicBezTo>
                  <a:cubicBezTo>
                    <a:pt x="25" y="58"/>
                    <a:pt x="30" y="64"/>
                    <a:pt x="26" y="54"/>
                  </a:cubicBezTo>
                  <a:cubicBezTo>
                    <a:pt x="23" y="45"/>
                    <a:pt x="12" y="35"/>
                    <a:pt x="11" y="26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303"/>
            <p:cNvSpPr/>
            <p:nvPr/>
          </p:nvSpPr>
          <p:spPr bwMode="auto">
            <a:xfrm>
              <a:off x="2316535" y="3850405"/>
              <a:ext cx="48263" cy="121389"/>
            </a:xfrm>
            <a:custGeom>
              <a:avLst/>
              <a:gdLst>
                <a:gd name="T0" fmla="*/ 9 w 14"/>
                <a:gd name="T1" fmla="*/ 1 h 35"/>
                <a:gd name="T2" fmla="*/ 5 w 14"/>
                <a:gd name="T3" fmla="*/ 3 h 35"/>
                <a:gd name="T4" fmla="*/ 3 w 14"/>
                <a:gd name="T5" fmla="*/ 14 h 35"/>
                <a:gd name="T6" fmla="*/ 1 w 14"/>
                <a:gd name="T7" fmla="*/ 31 h 35"/>
                <a:gd name="T8" fmla="*/ 7 w 14"/>
                <a:gd name="T9" fmla="*/ 31 h 35"/>
                <a:gd name="T10" fmla="*/ 9 w 14"/>
                <a:gd name="T11" fmla="*/ 28 h 35"/>
                <a:gd name="T12" fmla="*/ 12 w 14"/>
                <a:gd name="T13" fmla="*/ 22 h 35"/>
                <a:gd name="T14" fmla="*/ 9 w 14"/>
                <a:gd name="T1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5">
                  <a:moveTo>
                    <a:pt x="9" y="1"/>
                  </a:moveTo>
                  <a:cubicBezTo>
                    <a:pt x="7" y="1"/>
                    <a:pt x="7" y="1"/>
                    <a:pt x="5" y="3"/>
                  </a:cubicBezTo>
                  <a:cubicBezTo>
                    <a:pt x="4" y="4"/>
                    <a:pt x="5" y="10"/>
                    <a:pt x="3" y="14"/>
                  </a:cubicBezTo>
                  <a:cubicBezTo>
                    <a:pt x="2" y="19"/>
                    <a:pt x="1" y="28"/>
                    <a:pt x="1" y="31"/>
                  </a:cubicBezTo>
                  <a:cubicBezTo>
                    <a:pt x="0" y="35"/>
                    <a:pt x="3" y="32"/>
                    <a:pt x="7" y="31"/>
                  </a:cubicBezTo>
                  <a:cubicBezTo>
                    <a:pt x="11" y="31"/>
                    <a:pt x="9" y="31"/>
                    <a:pt x="9" y="28"/>
                  </a:cubicBezTo>
                  <a:cubicBezTo>
                    <a:pt x="8" y="26"/>
                    <a:pt x="9" y="26"/>
                    <a:pt x="12" y="22"/>
                  </a:cubicBezTo>
                  <a:cubicBezTo>
                    <a:pt x="14" y="18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304"/>
            <p:cNvSpPr/>
            <p:nvPr/>
          </p:nvSpPr>
          <p:spPr bwMode="auto">
            <a:xfrm>
              <a:off x="2263884" y="3982033"/>
              <a:ext cx="68738" cy="162339"/>
            </a:xfrm>
            <a:custGeom>
              <a:avLst/>
              <a:gdLst>
                <a:gd name="T0" fmla="*/ 17 w 20"/>
                <a:gd name="T1" fmla="*/ 3 h 47"/>
                <a:gd name="T2" fmla="*/ 14 w 20"/>
                <a:gd name="T3" fmla="*/ 5 h 47"/>
                <a:gd name="T4" fmla="*/ 3 w 20"/>
                <a:gd name="T5" fmla="*/ 36 h 47"/>
                <a:gd name="T6" fmla="*/ 3 w 20"/>
                <a:gd name="T7" fmla="*/ 45 h 47"/>
                <a:gd name="T8" fmla="*/ 18 w 20"/>
                <a:gd name="T9" fmla="*/ 19 h 47"/>
                <a:gd name="T10" fmla="*/ 17 w 20"/>
                <a:gd name="T11" fmla="*/ 14 h 47"/>
                <a:gd name="T12" fmla="*/ 19 w 20"/>
                <a:gd name="T13" fmla="*/ 9 h 47"/>
                <a:gd name="T14" fmla="*/ 17 w 20"/>
                <a:gd name="T15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7">
                  <a:moveTo>
                    <a:pt x="17" y="3"/>
                  </a:moveTo>
                  <a:cubicBezTo>
                    <a:pt x="15" y="0"/>
                    <a:pt x="15" y="2"/>
                    <a:pt x="14" y="5"/>
                  </a:cubicBezTo>
                  <a:cubicBezTo>
                    <a:pt x="13" y="9"/>
                    <a:pt x="5" y="33"/>
                    <a:pt x="3" y="36"/>
                  </a:cubicBezTo>
                  <a:cubicBezTo>
                    <a:pt x="0" y="40"/>
                    <a:pt x="1" y="43"/>
                    <a:pt x="3" y="45"/>
                  </a:cubicBezTo>
                  <a:cubicBezTo>
                    <a:pt x="5" y="47"/>
                    <a:pt x="17" y="21"/>
                    <a:pt x="18" y="19"/>
                  </a:cubicBezTo>
                  <a:cubicBezTo>
                    <a:pt x="19" y="16"/>
                    <a:pt x="19" y="16"/>
                    <a:pt x="17" y="14"/>
                  </a:cubicBezTo>
                  <a:cubicBezTo>
                    <a:pt x="15" y="11"/>
                    <a:pt x="17" y="11"/>
                    <a:pt x="19" y="9"/>
                  </a:cubicBezTo>
                  <a:cubicBezTo>
                    <a:pt x="20" y="6"/>
                    <a:pt x="19" y="6"/>
                    <a:pt x="17" y="3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305"/>
            <p:cNvSpPr/>
            <p:nvPr/>
          </p:nvSpPr>
          <p:spPr bwMode="auto">
            <a:xfrm>
              <a:off x="2111782" y="3597390"/>
              <a:ext cx="76051" cy="24863"/>
            </a:xfrm>
            <a:custGeom>
              <a:avLst/>
              <a:gdLst>
                <a:gd name="T0" fmla="*/ 18 w 22"/>
                <a:gd name="T1" fmla="*/ 3 h 7"/>
                <a:gd name="T2" fmla="*/ 16 w 22"/>
                <a:gd name="T3" fmla="*/ 1 h 7"/>
                <a:gd name="T4" fmla="*/ 15 w 22"/>
                <a:gd name="T5" fmla="*/ 1 h 7"/>
                <a:gd name="T6" fmla="*/ 14 w 22"/>
                <a:gd name="T7" fmla="*/ 0 h 7"/>
                <a:gd name="T8" fmla="*/ 12 w 22"/>
                <a:gd name="T9" fmla="*/ 0 h 7"/>
                <a:gd name="T10" fmla="*/ 3 w 22"/>
                <a:gd name="T11" fmla="*/ 2 h 7"/>
                <a:gd name="T12" fmla="*/ 0 w 22"/>
                <a:gd name="T13" fmla="*/ 4 h 7"/>
                <a:gd name="T14" fmla="*/ 0 w 22"/>
                <a:gd name="T15" fmla="*/ 4 h 7"/>
                <a:gd name="T16" fmla="*/ 4 w 22"/>
                <a:gd name="T17" fmla="*/ 3 h 7"/>
                <a:gd name="T18" fmla="*/ 12 w 22"/>
                <a:gd name="T19" fmla="*/ 1 h 7"/>
                <a:gd name="T20" fmla="*/ 14 w 22"/>
                <a:gd name="T21" fmla="*/ 2 h 7"/>
                <a:gd name="T22" fmla="*/ 15 w 22"/>
                <a:gd name="T23" fmla="*/ 2 h 7"/>
                <a:gd name="T24" fmla="*/ 16 w 22"/>
                <a:gd name="T25" fmla="*/ 3 h 7"/>
                <a:gd name="T26" fmla="*/ 19 w 22"/>
                <a:gd name="T27" fmla="*/ 5 h 7"/>
                <a:gd name="T28" fmla="*/ 22 w 22"/>
                <a:gd name="T29" fmla="*/ 7 h 7"/>
                <a:gd name="T30" fmla="*/ 22 w 22"/>
                <a:gd name="T31" fmla="*/ 7 h 7"/>
                <a:gd name="T32" fmla="*/ 19 w 22"/>
                <a:gd name="T33" fmla="*/ 4 h 7"/>
                <a:gd name="T34" fmla="*/ 18 w 22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7">
                  <a:moveTo>
                    <a:pt x="18" y="3"/>
                  </a:moveTo>
                  <a:cubicBezTo>
                    <a:pt x="17" y="2"/>
                    <a:pt x="17" y="2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1"/>
                    <a:pt x="6" y="2"/>
                    <a:pt x="3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4" y="3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8" y="4"/>
                    <a:pt x="19" y="5"/>
                  </a:cubicBezTo>
                  <a:cubicBezTo>
                    <a:pt x="21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5"/>
                    <a:pt x="19" y="4"/>
                  </a:cubicBezTo>
                  <a:cubicBezTo>
                    <a:pt x="19" y="3"/>
                    <a:pt x="18" y="3"/>
                    <a:pt x="18" y="3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306"/>
            <p:cNvSpPr/>
            <p:nvPr/>
          </p:nvSpPr>
          <p:spPr bwMode="auto">
            <a:xfrm>
              <a:off x="2243408" y="3601778"/>
              <a:ext cx="76051" cy="20475"/>
            </a:xfrm>
            <a:custGeom>
              <a:avLst/>
              <a:gdLst>
                <a:gd name="T0" fmla="*/ 11 w 22"/>
                <a:gd name="T1" fmla="*/ 0 h 6"/>
                <a:gd name="T2" fmla="*/ 8 w 22"/>
                <a:gd name="T3" fmla="*/ 0 h 6"/>
                <a:gd name="T4" fmla="*/ 7 w 22"/>
                <a:gd name="T5" fmla="*/ 1 h 6"/>
                <a:gd name="T6" fmla="*/ 6 w 22"/>
                <a:gd name="T7" fmla="*/ 1 h 6"/>
                <a:gd name="T8" fmla="*/ 4 w 22"/>
                <a:gd name="T9" fmla="*/ 2 h 6"/>
                <a:gd name="T10" fmla="*/ 3 w 22"/>
                <a:gd name="T11" fmla="*/ 3 h 6"/>
                <a:gd name="T12" fmla="*/ 0 w 22"/>
                <a:gd name="T13" fmla="*/ 6 h 6"/>
                <a:gd name="T14" fmla="*/ 0 w 22"/>
                <a:gd name="T15" fmla="*/ 6 h 6"/>
                <a:gd name="T16" fmla="*/ 3 w 22"/>
                <a:gd name="T17" fmla="*/ 4 h 6"/>
                <a:gd name="T18" fmla="*/ 7 w 22"/>
                <a:gd name="T19" fmla="*/ 2 h 6"/>
                <a:gd name="T20" fmla="*/ 8 w 22"/>
                <a:gd name="T21" fmla="*/ 2 h 6"/>
                <a:gd name="T22" fmla="*/ 9 w 22"/>
                <a:gd name="T23" fmla="*/ 1 h 6"/>
                <a:gd name="T24" fmla="*/ 11 w 22"/>
                <a:gd name="T25" fmla="*/ 1 h 6"/>
                <a:gd name="T26" fmla="*/ 19 w 22"/>
                <a:gd name="T27" fmla="*/ 4 h 6"/>
                <a:gd name="T28" fmla="*/ 22 w 22"/>
                <a:gd name="T29" fmla="*/ 5 h 6"/>
                <a:gd name="T30" fmla="*/ 22 w 22"/>
                <a:gd name="T31" fmla="*/ 5 h 6"/>
                <a:gd name="T32" fmla="*/ 19 w 22"/>
                <a:gd name="T33" fmla="*/ 3 h 6"/>
                <a:gd name="T34" fmla="*/ 11 w 22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6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2" y="5"/>
                    <a:pt x="3" y="4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4" y="2"/>
                    <a:pt x="17" y="3"/>
                    <a:pt x="19" y="4"/>
                  </a:cubicBezTo>
                  <a:cubicBezTo>
                    <a:pt x="21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4"/>
                    <a:pt x="19" y="3"/>
                  </a:cubicBezTo>
                  <a:cubicBezTo>
                    <a:pt x="17" y="2"/>
                    <a:pt x="14" y="1"/>
                    <a:pt x="11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3307"/>
            <p:cNvSpPr/>
            <p:nvPr/>
          </p:nvSpPr>
          <p:spPr bwMode="auto">
            <a:xfrm>
              <a:off x="1921655" y="4458812"/>
              <a:ext cx="152102" cy="141863"/>
            </a:xfrm>
            <a:custGeom>
              <a:avLst/>
              <a:gdLst>
                <a:gd name="T0" fmla="*/ 64 w 104"/>
                <a:gd name="T1" fmla="*/ 17 h 97"/>
                <a:gd name="T2" fmla="*/ 38 w 104"/>
                <a:gd name="T3" fmla="*/ 0 h 97"/>
                <a:gd name="T4" fmla="*/ 0 w 104"/>
                <a:gd name="T5" fmla="*/ 54 h 97"/>
                <a:gd name="T6" fmla="*/ 10 w 104"/>
                <a:gd name="T7" fmla="*/ 69 h 97"/>
                <a:gd name="T8" fmla="*/ 17 w 104"/>
                <a:gd name="T9" fmla="*/ 90 h 97"/>
                <a:gd name="T10" fmla="*/ 43 w 104"/>
                <a:gd name="T11" fmla="*/ 97 h 97"/>
                <a:gd name="T12" fmla="*/ 104 w 104"/>
                <a:gd name="T13" fmla="*/ 19 h 97"/>
                <a:gd name="T14" fmla="*/ 73 w 104"/>
                <a:gd name="T15" fmla="*/ 14 h 97"/>
                <a:gd name="T16" fmla="*/ 64 w 104"/>
                <a:gd name="T17" fmla="*/ 1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97">
                  <a:moveTo>
                    <a:pt x="64" y="17"/>
                  </a:moveTo>
                  <a:lnTo>
                    <a:pt x="38" y="0"/>
                  </a:lnTo>
                  <a:lnTo>
                    <a:pt x="0" y="54"/>
                  </a:lnTo>
                  <a:lnTo>
                    <a:pt x="10" y="69"/>
                  </a:lnTo>
                  <a:lnTo>
                    <a:pt x="17" y="90"/>
                  </a:lnTo>
                  <a:lnTo>
                    <a:pt x="43" y="97"/>
                  </a:lnTo>
                  <a:lnTo>
                    <a:pt x="104" y="19"/>
                  </a:lnTo>
                  <a:lnTo>
                    <a:pt x="73" y="14"/>
                  </a:lnTo>
                  <a:lnTo>
                    <a:pt x="64" y="17"/>
                  </a:ln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3308"/>
            <p:cNvSpPr/>
            <p:nvPr/>
          </p:nvSpPr>
          <p:spPr bwMode="auto">
            <a:xfrm>
              <a:off x="2357485" y="4483675"/>
              <a:ext cx="134552" cy="114076"/>
            </a:xfrm>
            <a:custGeom>
              <a:avLst/>
              <a:gdLst>
                <a:gd name="T0" fmla="*/ 29 w 39"/>
                <a:gd name="T1" fmla="*/ 0 h 33"/>
                <a:gd name="T2" fmla="*/ 17 w 39"/>
                <a:gd name="T3" fmla="*/ 0 h 33"/>
                <a:gd name="T4" fmla="*/ 0 w 39"/>
                <a:gd name="T5" fmla="*/ 7 h 33"/>
                <a:gd name="T6" fmla="*/ 0 w 39"/>
                <a:gd name="T7" fmla="*/ 24 h 33"/>
                <a:gd name="T8" fmla="*/ 20 w 39"/>
                <a:gd name="T9" fmla="*/ 33 h 33"/>
                <a:gd name="T10" fmla="*/ 35 w 39"/>
                <a:gd name="T11" fmla="*/ 24 h 33"/>
                <a:gd name="T12" fmla="*/ 39 w 39"/>
                <a:gd name="T13" fmla="*/ 15 h 33"/>
                <a:gd name="T14" fmla="*/ 33 w 39"/>
                <a:gd name="T15" fmla="*/ 10 h 33"/>
                <a:gd name="T16" fmla="*/ 29 w 3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3">
                  <a:moveTo>
                    <a:pt x="29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6" y="12"/>
                    <a:pt x="33" y="10"/>
                  </a:cubicBezTo>
                  <a:cubicBezTo>
                    <a:pt x="30" y="7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3309"/>
            <p:cNvSpPr/>
            <p:nvPr/>
          </p:nvSpPr>
          <p:spPr bwMode="auto">
            <a:xfrm>
              <a:off x="1956756" y="4458812"/>
              <a:ext cx="124313" cy="176964"/>
            </a:xfrm>
            <a:custGeom>
              <a:avLst/>
              <a:gdLst>
                <a:gd name="T0" fmla="*/ 15 w 36"/>
                <a:gd name="T1" fmla="*/ 25 h 51"/>
                <a:gd name="T2" fmla="*/ 0 w 36"/>
                <a:gd name="T3" fmla="*/ 44 h 51"/>
                <a:gd name="T4" fmla="*/ 6 w 36"/>
                <a:gd name="T5" fmla="*/ 51 h 51"/>
                <a:gd name="T6" fmla="*/ 31 w 36"/>
                <a:gd name="T7" fmla="*/ 35 h 51"/>
                <a:gd name="T8" fmla="*/ 36 w 36"/>
                <a:gd name="T9" fmla="*/ 4 h 51"/>
                <a:gd name="T10" fmla="*/ 21 w 36"/>
                <a:gd name="T11" fmla="*/ 0 h 51"/>
                <a:gd name="T12" fmla="*/ 15 w 36"/>
                <a:gd name="T13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51">
                  <a:moveTo>
                    <a:pt x="15" y="25"/>
                  </a:moveTo>
                  <a:cubicBezTo>
                    <a:pt x="11" y="37"/>
                    <a:pt x="0" y="44"/>
                    <a:pt x="0" y="44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26" y="42"/>
                    <a:pt x="31" y="35"/>
                  </a:cubicBezTo>
                  <a:cubicBezTo>
                    <a:pt x="36" y="27"/>
                    <a:pt x="36" y="4"/>
                    <a:pt x="36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19" y="14"/>
                    <a:pt x="15" y="25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3310"/>
            <p:cNvSpPr/>
            <p:nvPr/>
          </p:nvSpPr>
          <p:spPr bwMode="auto">
            <a:xfrm>
              <a:off x="2337010" y="4473438"/>
              <a:ext cx="106764" cy="141863"/>
            </a:xfrm>
            <a:custGeom>
              <a:avLst/>
              <a:gdLst>
                <a:gd name="T0" fmla="*/ 19 w 31"/>
                <a:gd name="T1" fmla="*/ 21 h 41"/>
                <a:gd name="T2" fmla="*/ 5 w 31"/>
                <a:gd name="T3" fmla="*/ 0 h 41"/>
                <a:gd name="T4" fmla="*/ 0 w 31"/>
                <a:gd name="T5" fmla="*/ 3 h 41"/>
                <a:gd name="T6" fmla="*/ 4 w 31"/>
                <a:gd name="T7" fmla="*/ 28 h 41"/>
                <a:gd name="T8" fmla="*/ 26 w 31"/>
                <a:gd name="T9" fmla="*/ 41 h 41"/>
                <a:gd name="T10" fmla="*/ 31 w 31"/>
                <a:gd name="T11" fmla="*/ 36 h 41"/>
                <a:gd name="T12" fmla="*/ 19 w 31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1">
                  <a:moveTo>
                    <a:pt x="19" y="21"/>
                  </a:moveTo>
                  <a:cubicBezTo>
                    <a:pt x="16" y="11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2"/>
                    <a:pt x="4" y="28"/>
                  </a:cubicBezTo>
                  <a:cubicBezTo>
                    <a:pt x="8" y="34"/>
                    <a:pt x="26" y="41"/>
                    <a:pt x="26" y="4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22" y="30"/>
                    <a:pt x="19" y="21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3311"/>
            <p:cNvSpPr/>
            <p:nvPr/>
          </p:nvSpPr>
          <p:spPr bwMode="auto">
            <a:xfrm>
              <a:off x="3958938" y="5323158"/>
              <a:ext cx="144789" cy="32175"/>
            </a:xfrm>
            <a:custGeom>
              <a:avLst/>
              <a:gdLst>
                <a:gd name="T0" fmla="*/ 0 w 42"/>
                <a:gd name="T1" fmla="*/ 2 h 9"/>
                <a:gd name="T2" fmla="*/ 0 w 42"/>
                <a:gd name="T3" fmla="*/ 7 h 9"/>
                <a:gd name="T4" fmla="*/ 22 w 42"/>
                <a:gd name="T5" fmla="*/ 9 h 9"/>
                <a:gd name="T6" fmla="*/ 42 w 42"/>
                <a:gd name="T7" fmla="*/ 5 h 9"/>
                <a:gd name="T8" fmla="*/ 42 w 42"/>
                <a:gd name="T9" fmla="*/ 0 h 9"/>
                <a:gd name="T10" fmla="*/ 22 w 42"/>
                <a:gd name="T11" fmla="*/ 4 h 9"/>
                <a:gd name="T12" fmla="*/ 0 w 42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0" y="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2" y="9"/>
                    <a:pt x="22" y="9"/>
                  </a:cubicBezTo>
                  <a:cubicBezTo>
                    <a:pt x="32" y="9"/>
                    <a:pt x="42" y="5"/>
                    <a:pt x="42" y="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32" y="4"/>
                    <a:pt x="22" y="4"/>
                  </a:cubicBezTo>
                  <a:cubicBezTo>
                    <a:pt x="12" y="4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3312"/>
            <p:cNvSpPr/>
            <p:nvPr/>
          </p:nvSpPr>
          <p:spPr bwMode="auto">
            <a:xfrm>
              <a:off x="3958938" y="5279283"/>
              <a:ext cx="144789" cy="51188"/>
            </a:xfrm>
            <a:custGeom>
              <a:avLst/>
              <a:gdLst>
                <a:gd name="T0" fmla="*/ 34 w 42"/>
                <a:gd name="T1" fmla="*/ 1 h 15"/>
                <a:gd name="T2" fmla="*/ 5 w 42"/>
                <a:gd name="T3" fmla="*/ 0 h 15"/>
                <a:gd name="T4" fmla="*/ 1 w 42"/>
                <a:gd name="T5" fmla="*/ 13 h 15"/>
                <a:gd name="T6" fmla="*/ 0 w 42"/>
                <a:gd name="T7" fmla="*/ 15 h 15"/>
                <a:gd name="T8" fmla="*/ 22 w 42"/>
                <a:gd name="T9" fmla="*/ 6 h 15"/>
                <a:gd name="T10" fmla="*/ 42 w 42"/>
                <a:gd name="T11" fmla="*/ 13 h 15"/>
                <a:gd name="T12" fmla="*/ 34 w 42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5">
                  <a:moveTo>
                    <a:pt x="34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9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6" y="6"/>
                    <a:pt x="22" y="6"/>
                  </a:cubicBezTo>
                  <a:cubicBezTo>
                    <a:pt x="38" y="5"/>
                    <a:pt x="42" y="13"/>
                    <a:pt x="42" y="13"/>
                  </a:cubicBezTo>
                  <a:cubicBezTo>
                    <a:pt x="42" y="13"/>
                    <a:pt x="39" y="3"/>
                    <a:pt x="34" y="1"/>
                  </a:cubicBezTo>
                  <a:close/>
                </a:path>
              </a:pathLst>
            </a:custGeom>
            <a:solidFill>
              <a:srgbClr val="AA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3313"/>
            <p:cNvSpPr/>
            <p:nvPr/>
          </p:nvSpPr>
          <p:spPr bwMode="auto">
            <a:xfrm>
              <a:off x="3958938" y="5295370"/>
              <a:ext cx="144789" cy="42413"/>
            </a:xfrm>
            <a:custGeom>
              <a:avLst/>
              <a:gdLst>
                <a:gd name="T0" fmla="*/ 22 w 42"/>
                <a:gd name="T1" fmla="*/ 1 h 12"/>
                <a:gd name="T2" fmla="*/ 0 w 42"/>
                <a:gd name="T3" fmla="*/ 10 h 12"/>
                <a:gd name="T4" fmla="*/ 22 w 42"/>
                <a:gd name="T5" fmla="*/ 12 h 12"/>
                <a:gd name="T6" fmla="*/ 42 w 42"/>
                <a:gd name="T7" fmla="*/ 8 h 12"/>
                <a:gd name="T8" fmla="*/ 22 w 4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2">
                  <a:moveTo>
                    <a:pt x="22" y="1"/>
                  </a:moveTo>
                  <a:cubicBezTo>
                    <a:pt x="6" y="1"/>
                    <a:pt x="0" y="10"/>
                    <a:pt x="0" y="10"/>
                  </a:cubicBezTo>
                  <a:cubicBezTo>
                    <a:pt x="0" y="10"/>
                    <a:pt x="12" y="12"/>
                    <a:pt x="22" y="12"/>
                  </a:cubicBezTo>
                  <a:cubicBezTo>
                    <a:pt x="31" y="12"/>
                    <a:pt x="42" y="8"/>
                    <a:pt x="42" y="8"/>
                  </a:cubicBezTo>
                  <a:cubicBezTo>
                    <a:pt x="42" y="8"/>
                    <a:pt x="38" y="0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3314"/>
            <p:cNvSpPr/>
            <p:nvPr/>
          </p:nvSpPr>
          <p:spPr bwMode="auto">
            <a:xfrm>
              <a:off x="3695686" y="5340708"/>
              <a:ext cx="155026" cy="27788"/>
            </a:xfrm>
            <a:custGeom>
              <a:avLst/>
              <a:gdLst>
                <a:gd name="T0" fmla="*/ 0 w 45"/>
                <a:gd name="T1" fmla="*/ 0 h 8"/>
                <a:gd name="T2" fmla="*/ 0 w 45"/>
                <a:gd name="T3" fmla="*/ 5 h 8"/>
                <a:gd name="T4" fmla="*/ 19 w 45"/>
                <a:gd name="T5" fmla="*/ 8 h 8"/>
                <a:gd name="T6" fmla="*/ 45 w 45"/>
                <a:gd name="T7" fmla="*/ 6 h 8"/>
                <a:gd name="T8" fmla="*/ 45 w 45"/>
                <a:gd name="T9" fmla="*/ 2 h 8"/>
                <a:gd name="T10" fmla="*/ 18 w 45"/>
                <a:gd name="T11" fmla="*/ 4 h 8"/>
                <a:gd name="T12" fmla="*/ 0 w 4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8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9" y="8"/>
                    <a:pt x="19" y="8"/>
                  </a:cubicBezTo>
                  <a:cubicBezTo>
                    <a:pt x="29" y="8"/>
                    <a:pt x="45" y="6"/>
                    <a:pt x="45" y="6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28" y="4"/>
                    <a:pt x="18" y="4"/>
                  </a:cubicBezTo>
                  <a:cubicBezTo>
                    <a:pt x="9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3315"/>
            <p:cNvSpPr/>
            <p:nvPr/>
          </p:nvSpPr>
          <p:spPr bwMode="auto">
            <a:xfrm>
              <a:off x="3692762" y="5295370"/>
              <a:ext cx="162339" cy="52651"/>
            </a:xfrm>
            <a:custGeom>
              <a:avLst/>
              <a:gdLst>
                <a:gd name="T0" fmla="*/ 37 w 47"/>
                <a:gd name="T1" fmla="*/ 0 h 15"/>
                <a:gd name="T2" fmla="*/ 7 w 47"/>
                <a:gd name="T3" fmla="*/ 0 h 15"/>
                <a:gd name="T4" fmla="*/ 0 w 47"/>
                <a:gd name="T5" fmla="*/ 13 h 15"/>
                <a:gd name="T6" fmla="*/ 19 w 47"/>
                <a:gd name="T7" fmla="*/ 6 h 15"/>
                <a:gd name="T8" fmla="*/ 47 w 47"/>
                <a:gd name="T9" fmla="*/ 15 h 15"/>
                <a:gd name="T10" fmla="*/ 46 w 47"/>
                <a:gd name="T11" fmla="*/ 12 h 15"/>
                <a:gd name="T12" fmla="*/ 37 w 4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5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2"/>
                    <a:pt x="0" y="13"/>
                    <a:pt x="0" y="13"/>
                  </a:cubicBezTo>
                  <a:cubicBezTo>
                    <a:pt x="0" y="13"/>
                    <a:pt x="3" y="5"/>
                    <a:pt x="19" y="6"/>
                  </a:cubicBezTo>
                  <a:cubicBezTo>
                    <a:pt x="35" y="6"/>
                    <a:pt x="47" y="15"/>
                    <a:pt x="47" y="15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9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AA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3316"/>
            <p:cNvSpPr/>
            <p:nvPr/>
          </p:nvSpPr>
          <p:spPr bwMode="auto">
            <a:xfrm>
              <a:off x="3692762" y="5312920"/>
              <a:ext cx="162339" cy="42413"/>
            </a:xfrm>
            <a:custGeom>
              <a:avLst/>
              <a:gdLst>
                <a:gd name="T0" fmla="*/ 0 w 47"/>
                <a:gd name="T1" fmla="*/ 8 h 12"/>
                <a:gd name="T2" fmla="*/ 20 w 47"/>
                <a:gd name="T3" fmla="*/ 12 h 12"/>
                <a:gd name="T4" fmla="*/ 47 w 47"/>
                <a:gd name="T5" fmla="*/ 10 h 12"/>
                <a:gd name="T6" fmla="*/ 19 w 47"/>
                <a:gd name="T7" fmla="*/ 1 h 12"/>
                <a:gd name="T8" fmla="*/ 0 w 47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2">
                  <a:moveTo>
                    <a:pt x="0" y="8"/>
                  </a:moveTo>
                  <a:cubicBezTo>
                    <a:pt x="0" y="8"/>
                    <a:pt x="10" y="12"/>
                    <a:pt x="20" y="12"/>
                  </a:cubicBezTo>
                  <a:cubicBezTo>
                    <a:pt x="30" y="12"/>
                    <a:pt x="47" y="10"/>
                    <a:pt x="47" y="10"/>
                  </a:cubicBezTo>
                  <a:cubicBezTo>
                    <a:pt x="47" y="10"/>
                    <a:pt x="35" y="1"/>
                    <a:pt x="19" y="1"/>
                  </a:cubicBezTo>
                  <a:cubicBezTo>
                    <a:pt x="3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3317"/>
            <p:cNvSpPr/>
            <p:nvPr/>
          </p:nvSpPr>
          <p:spPr bwMode="auto">
            <a:xfrm>
              <a:off x="3667899" y="4341810"/>
              <a:ext cx="453380" cy="971110"/>
            </a:xfrm>
            <a:custGeom>
              <a:avLst/>
              <a:gdLst>
                <a:gd name="T0" fmla="*/ 12 w 131"/>
                <a:gd name="T1" fmla="*/ 281 h 281"/>
                <a:gd name="T2" fmla="*/ 30 w 131"/>
                <a:gd name="T3" fmla="*/ 277 h 281"/>
                <a:gd name="T4" fmla="*/ 32 w 131"/>
                <a:gd name="T5" fmla="*/ 277 h 281"/>
                <a:gd name="T6" fmla="*/ 41 w 131"/>
                <a:gd name="T7" fmla="*/ 161 h 281"/>
                <a:gd name="T8" fmla="*/ 47 w 131"/>
                <a:gd name="T9" fmla="*/ 145 h 281"/>
                <a:gd name="T10" fmla="*/ 44 w 131"/>
                <a:gd name="T11" fmla="*/ 130 h 281"/>
                <a:gd name="T12" fmla="*/ 56 w 131"/>
                <a:gd name="T13" fmla="*/ 45 h 281"/>
                <a:gd name="T14" fmla="*/ 68 w 131"/>
                <a:gd name="T15" fmla="*/ 37 h 281"/>
                <a:gd name="T16" fmla="*/ 68 w 131"/>
                <a:gd name="T17" fmla="*/ 37 h 281"/>
                <a:gd name="T18" fmla="*/ 68 w 131"/>
                <a:gd name="T19" fmla="*/ 37 h 281"/>
                <a:gd name="T20" fmla="*/ 72 w 131"/>
                <a:gd name="T21" fmla="*/ 45 h 281"/>
                <a:gd name="T22" fmla="*/ 87 w 131"/>
                <a:gd name="T23" fmla="*/ 275 h 281"/>
                <a:gd name="T24" fmla="*/ 105 w 131"/>
                <a:gd name="T25" fmla="*/ 272 h 281"/>
                <a:gd name="T26" fmla="*/ 121 w 131"/>
                <a:gd name="T27" fmla="*/ 274 h 281"/>
                <a:gd name="T28" fmla="*/ 131 w 131"/>
                <a:gd name="T29" fmla="*/ 2 h 281"/>
                <a:gd name="T30" fmla="*/ 0 w 131"/>
                <a:gd name="T31" fmla="*/ 0 h 281"/>
                <a:gd name="T32" fmla="*/ 12 w 131"/>
                <a:gd name="T33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1" h="281">
                  <a:moveTo>
                    <a:pt x="12" y="281"/>
                  </a:moveTo>
                  <a:cubicBezTo>
                    <a:pt x="12" y="281"/>
                    <a:pt x="23" y="277"/>
                    <a:pt x="30" y="277"/>
                  </a:cubicBezTo>
                  <a:cubicBezTo>
                    <a:pt x="31" y="277"/>
                    <a:pt x="31" y="277"/>
                    <a:pt x="32" y="277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1" y="37"/>
                    <a:pt x="72" y="45"/>
                    <a:pt x="72" y="45"/>
                  </a:cubicBezTo>
                  <a:cubicBezTo>
                    <a:pt x="87" y="275"/>
                    <a:pt x="87" y="275"/>
                    <a:pt x="87" y="275"/>
                  </a:cubicBezTo>
                  <a:cubicBezTo>
                    <a:pt x="87" y="275"/>
                    <a:pt x="97" y="272"/>
                    <a:pt x="105" y="272"/>
                  </a:cubicBezTo>
                  <a:cubicBezTo>
                    <a:pt x="112" y="272"/>
                    <a:pt x="121" y="274"/>
                    <a:pt x="121" y="274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" y="281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3318"/>
            <p:cNvSpPr/>
            <p:nvPr/>
          </p:nvSpPr>
          <p:spPr bwMode="auto">
            <a:xfrm>
              <a:off x="3667899" y="4309636"/>
              <a:ext cx="453380" cy="979885"/>
            </a:xfrm>
            <a:custGeom>
              <a:avLst/>
              <a:gdLst>
                <a:gd name="T0" fmla="*/ 2 w 310"/>
                <a:gd name="T1" fmla="*/ 29 h 670"/>
                <a:gd name="T2" fmla="*/ 274 w 310"/>
                <a:gd name="T3" fmla="*/ 55 h 670"/>
                <a:gd name="T4" fmla="*/ 277 w 310"/>
                <a:gd name="T5" fmla="*/ 353 h 670"/>
                <a:gd name="T6" fmla="*/ 284 w 310"/>
                <a:gd name="T7" fmla="*/ 388 h 670"/>
                <a:gd name="T8" fmla="*/ 272 w 310"/>
                <a:gd name="T9" fmla="*/ 419 h 670"/>
                <a:gd name="T10" fmla="*/ 262 w 310"/>
                <a:gd name="T11" fmla="*/ 667 h 670"/>
                <a:gd name="T12" fmla="*/ 286 w 310"/>
                <a:gd name="T13" fmla="*/ 670 h 670"/>
                <a:gd name="T14" fmla="*/ 310 w 310"/>
                <a:gd name="T15" fmla="*/ 38 h 670"/>
                <a:gd name="T16" fmla="*/ 0 w 310"/>
                <a:gd name="T17" fmla="*/ 0 h 670"/>
                <a:gd name="T18" fmla="*/ 2 w 310"/>
                <a:gd name="T19" fmla="*/ 2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670">
                  <a:moveTo>
                    <a:pt x="2" y="29"/>
                  </a:moveTo>
                  <a:lnTo>
                    <a:pt x="274" y="55"/>
                  </a:lnTo>
                  <a:lnTo>
                    <a:pt x="277" y="353"/>
                  </a:lnTo>
                  <a:lnTo>
                    <a:pt x="284" y="388"/>
                  </a:lnTo>
                  <a:lnTo>
                    <a:pt x="272" y="419"/>
                  </a:lnTo>
                  <a:lnTo>
                    <a:pt x="262" y="667"/>
                  </a:lnTo>
                  <a:lnTo>
                    <a:pt x="286" y="670"/>
                  </a:lnTo>
                  <a:lnTo>
                    <a:pt x="310" y="38"/>
                  </a:lnTo>
                  <a:lnTo>
                    <a:pt x="0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3319"/>
            <p:cNvSpPr/>
            <p:nvPr/>
          </p:nvSpPr>
          <p:spPr bwMode="auto">
            <a:xfrm>
              <a:off x="3779050" y="4469049"/>
              <a:ext cx="124313" cy="848258"/>
            </a:xfrm>
            <a:custGeom>
              <a:avLst/>
              <a:gdLst>
                <a:gd name="T0" fmla="*/ 12 w 36"/>
                <a:gd name="T1" fmla="*/ 93 h 245"/>
                <a:gd name="T2" fmla="*/ 15 w 36"/>
                <a:gd name="T3" fmla="*/ 108 h 245"/>
                <a:gd name="T4" fmla="*/ 9 w 36"/>
                <a:gd name="T5" fmla="*/ 124 h 245"/>
                <a:gd name="T6" fmla="*/ 0 w 36"/>
                <a:gd name="T7" fmla="*/ 240 h 245"/>
                <a:gd name="T8" fmla="*/ 18 w 36"/>
                <a:gd name="T9" fmla="*/ 245 h 245"/>
                <a:gd name="T10" fmla="*/ 31 w 36"/>
                <a:gd name="T11" fmla="*/ 8 h 245"/>
                <a:gd name="T12" fmla="*/ 36 w 36"/>
                <a:gd name="T13" fmla="*/ 0 h 245"/>
                <a:gd name="T14" fmla="*/ 36 w 36"/>
                <a:gd name="T15" fmla="*/ 0 h 245"/>
                <a:gd name="T16" fmla="*/ 24 w 36"/>
                <a:gd name="T17" fmla="*/ 8 h 245"/>
                <a:gd name="T18" fmla="*/ 12 w 36"/>
                <a:gd name="T19" fmla="*/ 9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45">
                  <a:moveTo>
                    <a:pt x="12" y="93"/>
                  </a:moveTo>
                  <a:cubicBezTo>
                    <a:pt x="15" y="108"/>
                    <a:pt x="15" y="108"/>
                    <a:pt x="15" y="108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7" y="241"/>
                    <a:pt x="18" y="245"/>
                    <a:pt x="18" y="245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3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2" y="93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3320"/>
            <p:cNvSpPr/>
            <p:nvPr/>
          </p:nvSpPr>
          <p:spPr bwMode="auto">
            <a:xfrm>
              <a:off x="3850712" y="3538890"/>
              <a:ext cx="428517" cy="574769"/>
            </a:xfrm>
            <a:custGeom>
              <a:avLst/>
              <a:gdLst>
                <a:gd name="T0" fmla="*/ 84 w 124"/>
                <a:gd name="T1" fmla="*/ 0 h 166"/>
                <a:gd name="T2" fmla="*/ 109 w 124"/>
                <a:gd name="T3" fmla="*/ 123 h 166"/>
                <a:gd name="T4" fmla="*/ 100 w 124"/>
                <a:gd name="T5" fmla="*/ 141 h 166"/>
                <a:gd name="T6" fmla="*/ 12 w 124"/>
                <a:gd name="T7" fmla="*/ 135 h 166"/>
                <a:gd name="T8" fmla="*/ 0 w 124"/>
                <a:gd name="T9" fmla="*/ 140 h 166"/>
                <a:gd name="T10" fmla="*/ 84 w 124"/>
                <a:gd name="T11" fmla="*/ 166 h 166"/>
                <a:gd name="T12" fmla="*/ 82 w 124"/>
                <a:gd name="T13" fmla="*/ 155 h 166"/>
                <a:gd name="T14" fmla="*/ 116 w 124"/>
                <a:gd name="T15" fmla="*/ 152 h 166"/>
                <a:gd name="T16" fmla="*/ 92 w 124"/>
                <a:gd name="T17" fmla="*/ 3 h 166"/>
                <a:gd name="T18" fmla="*/ 84 w 124"/>
                <a:gd name="T1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66">
                  <a:moveTo>
                    <a:pt x="84" y="0"/>
                  </a:moveTo>
                  <a:cubicBezTo>
                    <a:pt x="90" y="25"/>
                    <a:pt x="110" y="107"/>
                    <a:pt x="109" y="123"/>
                  </a:cubicBezTo>
                  <a:cubicBezTo>
                    <a:pt x="108" y="138"/>
                    <a:pt x="109" y="140"/>
                    <a:pt x="100" y="141"/>
                  </a:cubicBezTo>
                  <a:cubicBezTo>
                    <a:pt x="91" y="141"/>
                    <a:pt x="12" y="135"/>
                    <a:pt x="12" y="135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82" y="155"/>
                    <a:pt x="114" y="157"/>
                    <a:pt x="116" y="152"/>
                  </a:cubicBezTo>
                  <a:cubicBezTo>
                    <a:pt x="124" y="140"/>
                    <a:pt x="95" y="6"/>
                    <a:pt x="92" y="3"/>
                  </a:cubicBezTo>
                  <a:cubicBezTo>
                    <a:pt x="91" y="2"/>
                    <a:pt x="88" y="1"/>
                    <a:pt x="84" y="0"/>
                  </a:cubicBez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3321"/>
            <p:cNvSpPr/>
            <p:nvPr/>
          </p:nvSpPr>
          <p:spPr bwMode="auto">
            <a:xfrm>
              <a:off x="3498246" y="3511102"/>
              <a:ext cx="732720" cy="927235"/>
            </a:xfrm>
            <a:custGeom>
              <a:avLst/>
              <a:gdLst>
                <a:gd name="T0" fmla="*/ 137 w 212"/>
                <a:gd name="T1" fmla="*/ 0 h 268"/>
                <a:gd name="T2" fmla="*/ 137 w 212"/>
                <a:gd name="T3" fmla="*/ 0 h 268"/>
                <a:gd name="T4" fmla="*/ 88 w 212"/>
                <a:gd name="T5" fmla="*/ 0 h 268"/>
                <a:gd name="T6" fmla="*/ 87 w 212"/>
                <a:gd name="T7" fmla="*/ 0 h 268"/>
                <a:gd name="T8" fmla="*/ 27 w 212"/>
                <a:gd name="T9" fmla="*/ 13 h 268"/>
                <a:gd name="T10" fmla="*/ 7 w 212"/>
                <a:gd name="T11" fmla="*/ 152 h 268"/>
                <a:gd name="T12" fmla="*/ 44 w 212"/>
                <a:gd name="T13" fmla="*/ 168 h 268"/>
                <a:gd name="T14" fmla="*/ 35 w 212"/>
                <a:gd name="T15" fmla="*/ 264 h 268"/>
                <a:gd name="T16" fmla="*/ 81 w 212"/>
                <a:gd name="T17" fmla="*/ 268 h 268"/>
                <a:gd name="T18" fmla="*/ 145 w 212"/>
                <a:gd name="T19" fmla="*/ 255 h 268"/>
                <a:gd name="T20" fmla="*/ 197 w 212"/>
                <a:gd name="T21" fmla="*/ 264 h 268"/>
                <a:gd name="T22" fmla="*/ 186 w 212"/>
                <a:gd name="T23" fmla="*/ 174 h 268"/>
                <a:gd name="T24" fmla="*/ 102 w 212"/>
                <a:gd name="T25" fmla="*/ 148 h 268"/>
                <a:gd name="T26" fmla="*/ 114 w 212"/>
                <a:gd name="T27" fmla="*/ 143 h 268"/>
                <a:gd name="T28" fmla="*/ 202 w 212"/>
                <a:gd name="T29" fmla="*/ 149 h 268"/>
                <a:gd name="T30" fmla="*/ 211 w 212"/>
                <a:gd name="T31" fmla="*/ 131 h 268"/>
                <a:gd name="T32" fmla="*/ 186 w 212"/>
                <a:gd name="T33" fmla="*/ 8 h 268"/>
                <a:gd name="T34" fmla="*/ 137 w 212"/>
                <a:gd name="T3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68"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2" y="5"/>
                    <a:pt x="29" y="11"/>
                    <a:pt x="27" y="13"/>
                  </a:cubicBezTo>
                  <a:cubicBezTo>
                    <a:pt x="25" y="16"/>
                    <a:pt x="0" y="144"/>
                    <a:pt x="7" y="152"/>
                  </a:cubicBezTo>
                  <a:cubicBezTo>
                    <a:pt x="13" y="160"/>
                    <a:pt x="44" y="168"/>
                    <a:pt x="44" y="168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97" y="264"/>
                    <a:pt x="197" y="264"/>
                    <a:pt x="197" y="26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3"/>
                    <a:pt x="193" y="149"/>
                    <a:pt x="202" y="149"/>
                  </a:cubicBezTo>
                  <a:cubicBezTo>
                    <a:pt x="211" y="148"/>
                    <a:pt x="210" y="146"/>
                    <a:pt x="211" y="131"/>
                  </a:cubicBezTo>
                  <a:cubicBezTo>
                    <a:pt x="212" y="115"/>
                    <a:pt x="192" y="33"/>
                    <a:pt x="186" y="8"/>
                  </a:cubicBezTo>
                  <a:cubicBezTo>
                    <a:pt x="171" y="5"/>
                    <a:pt x="140" y="0"/>
                    <a:pt x="137" y="0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3322"/>
            <p:cNvSpPr/>
            <p:nvPr/>
          </p:nvSpPr>
          <p:spPr bwMode="auto">
            <a:xfrm>
              <a:off x="3799525" y="3410189"/>
              <a:ext cx="179889" cy="174039"/>
            </a:xfrm>
            <a:custGeom>
              <a:avLst/>
              <a:gdLst>
                <a:gd name="T0" fmla="*/ 47 w 52"/>
                <a:gd name="T1" fmla="*/ 0 h 50"/>
                <a:gd name="T2" fmla="*/ 2 w 52"/>
                <a:gd name="T3" fmla="*/ 2 h 50"/>
                <a:gd name="T4" fmla="*/ 0 w 52"/>
                <a:gd name="T5" fmla="*/ 31 h 50"/>
                <a:gd name="T6" fmla="*/ 26 w 52"/>
                <a:gd name="T7" fmla="*/ 50 h 50"/>
                <a:gd name="T8" fmla="*/ 50 w 52"/>
                <a:gd name="T9" fmla="*/ 31 h 50"/>
                <a:gd name="T10" fmla="*/ 47 w 52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0">
                  <a:moveTo>
                    <a:pt x="47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50"/>
                    <a:pt x="26" y="50"/>
                  </a:cubicBezTo>
                  <a:cubicBezTo>
                    <a:pt x="52" y="50"/>
                    <a:pt x="50" y="31"/>
                    <a:pt x="50" y="31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3323"/>
            <p:cNvSpPr/>
            <p:nvPr/>
          </p:nvSpPr>
          <p:spPr bwMode="auto">
            <a:xfrm>
              <a:off x="3730787" y="3141086"/>
              <a:ext cx="140402" cy="356853"/>
            </a:xfrm>
            <a:custGeom>
              <a:avLst/>
              <a:gdLst>
                <a:gd name="T0" fmla="*/ 24 w 41"/>
                <a:gd name="T1" fmla="*/ 82 h 103"/>
                <a:gd name="T2" fmla="*/ 16 w 41"/>
                <a:gd name="T3" fmla="*/ 58 h 103"/>
                <a:gd name="T4" fmla="*/ 10 w 41"/>
                <a:gd name="T5" fmla="*/ 40 h 103"/>
                <a:gd name="T6" fmla="*/ 14 w 41"/>
                <a:gd name="T7" fmla="*/ 32 h 103"/>
                <a:gd name="T8" fmla="*/ 12 w 41"/>
                <a:gd name="T9" fmla="*/ 0 h 103"/>
                <a:gd name="T10" fmla="*/ 11 w 41"/>
                <a:gd name="T11" fmla="*/ 1 h 103"/>
                <a:gd name="T12" fmla="*/ 0 w 41"/>
                <a:gd name="T13" fmla="*/ 29 h 103"/>
                <a:gd name="T14" fmla="*/ 5 w 41"/>
                <a:gd name="T15" fmla="*/ 62 h 103"/>
                <a:gd name="T16" fmla="*/ 8 w 41"/>
                <a:gd name="T17" fmla="*/ 75 h 103"/>
                <a:gd name="T18" fmla="*/ 41 w 41"/>
                <a:gd name="T19" fmla="*/ 103 h 103"/>
                <a:gd name="T20" fmla="*/ 24 w 41"/>
                <a:gd name="T21" fmla="*/ 8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03">
                  <a:moveTo>
                    <a:pt x="24" y="82"/>
                  </a:moveTo>
                  <a:cubicBezTo>
                    <a:pt x="20" y="71"/>
                    <a:pt x="23" y="66"/>
                    <a:pt x="16" y="58"/>
                  </a:cubicBezTo>
                  <a:cubicBezTo>
                    <a:pt x="9" y="51"/>
                    <a:pt x="12" y="44"/>
                    <a:pt x="10" y="40"/>
                  </a:cubicBezTo>
                  <a:cubicBezTo>
                    <a:pt x="8" y="36"/>
                    <a:pt x="12" y="35"/>
                    <a:pt x="14" y="32"/>
                  </a:cubicBezTo>
                  <a:cubicBezTo>
                    <a:pt x="15" y="28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9"/>
                    <a:pt x="0" y="19"/>
                    <a:pt x="0" y="29"/>
                  </a:cubicBezTo>
                  <a:cubicBezTo>
                    <a:pt x="0" y="39"/>
                    <a:pt x="2" y="50"/>
                    <a:pt x="5" y="62"/>
                  </a:cubicBezTo>
                  <a:cubicBezTo>
                    <a:pt x="6" y="66"/>
                    <a:pt x="6" y="69"/>
                    <a:pt x="8" y="75"/>
                  </a:cubicBezTo>
                  <a:cubicBezTo>
                    <a:pt x="15" y="89"/>
                    <a:pt x="29" y="101"/>
                    <a:pt x="41" y="103"/>
                  </a:cubicBezTo>
                  <a:cubicBezTo>
                    <a:pt x="34" y="100"/>
                    <a:pt x="29" y="93"/>
                    <a:pt x="24" y="82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3324"/>
            <p:cNvSpPr/>
            <p:nvPr/>
          </p:nvSpPr>
          <p:spPr bwMode="auto">
            <a:xfrm>
              <a:off x="3743949" y="3088435"/>
              <a:ext cx="293965" cy="409504"/>
            </a:xfrm>
            <a:custGeom>
              <a:avLst/>
              <a:gdLst>
                <a:gd name="T0" fmla="*/ 41 w 85"/>
                <a:gd name="T1" fmla="*/ 0 h 118"/>
                <a:gd name="T2" fmla="*/ 7 w 85"/>
                <a:gd name="T3" fmla="*/ 16 h 118"/>
                <a:gd name="T4" fmla="*/ 8 w 85"/>
                <a:gd name="T5" fmla="*/ 16 h 118"/>
                <a:gd name="T6" fmla="*/ 7 w 85"/>
                <a:gd name="T7" fmla="*/ 47 h 118"/>
                <a:gd name="T8" fmla="*/ 6 w 85"/>
                <a:gd name="T9" fmla="*/ 59 h 118"/>
                <a:gd name="T10" fmla="*/ 11 w 85"/>
                <a:gd name="T11" fmla="*/ 86 h 118"/>
                <a:gd name="T12" fmla="*/ 19 w 85"/>
                <a:gd name="T13" fmla="*/ 105 h 118"/>
                <a:gd name="T14" fmla="*/ 37 w 85"/>
                <a:gd name="T15" fmla="*/ 118 h 118"/>
                <a:gd name="T16" fmla="*/ 41 w 85"/>
                <a:gd name="T17" fmla="*/ 118 h 118"/>
                <a:gd name="T18" fmla="*/ 77 w 85"/>
                <a:gd name="T19" fmla="*/ 89 h 118"/>
                <a:gd name="T20" fmla="*/ 85 w 85"/>
                <a:gd name="T21" fmla="*/ 45 h 118"/>
                <a:gd name="T22" fmla="*/ 41 w 85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118">
                  <a:moveTo>
                    <a:pt x="41" y="0"/>
                  </a:moveTo>
                  <a:cubicBezTo>
                    <a:pt x="27" y="0"/>
                    <a:pt x="15" y="7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44"/>
                    <a:pt x="7" y="47"/>
                  </a:cubicBezTo>
                  <a:cubicBezTo>
                    <a:pt x="5" y="50"/>
                    <a:pt x="4" y="54"/>
                    <a:pt x="6" y="59"/>
                  </a:cubicBezTo>
                  <a:cubicBezTo>
                    <a:pt x="8" y="63"/>
                    <a:pt x="0" y="70"/>
                    <a:pt x="11" y="86"/>
                  </a:cubicBezTo>
                  <a:cubicBezTo>
                    <a:pt x="17" y="94"/>
                    <a:pt x="15" y="94"/>
                    <a:pt x="19" y="105"/>
                  </a:cubicBezTo>
                  <a:cubicBezTo>
                    <a:pt x="24" y="116"/>
                    <a:pt x="30" y="115"/>
                    <a:pt x="37" y="118"/>
                  </a:cubicBezTo>
                  <a:cubicBezTo>
                    <a:pt x="38" y="118"/>
                    <a:pt x="40" y="118"/>
                    <a:pt x="41" y="118"/>
                  </a:cubicBezTo>
                  <a:cubicBezTo>
                    <a:pt x="53" y="118"/>
                    <a:pt x="72" y="106"/>
                    <a:pt x="77" y="89"/>
                  </a:cubicBezTo>
                  <a:cubicBezTo>
                    <a:pt x="82" y="72"/>
                    <a:pt x="85" y="57"/>
                    <a:pt x="85" y="45"/>
                  </a:cubicBezTo>
                  <a:cubicBezTo>
                    <a:pt x="85" y="29"/>
                    <a:pt x="71" y="0"/>
                    <a:pt x="41" y="0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3325"/>
            <p:cNvSpPr/>
            <p:nvPr/>
          </p:nvSpPr>
          <p:spPr bwMode="auto">
            <a:xfrm>
              <a:off x="4020365" y="3255162"/>
              <a:ext cx="52651" cy="89214"/>
            </a:xfrm>
            <a:custGeom>
              <a:avLst/>
              <a:gdLst>
                <a:gd name="T0" fmla="*/ 8 w 15"/>
                <a:gd name="T1" fmla="*/ 0 h 26"/>
                <a:gd name="T2" fmla="*/ 0 w 15"/>
                <a:gd name="T3" fmla="*/ 10 h 26"/>
                <a:gd name="T4" fmla="*/ 3 w 15"/>
                <a:gd name="T5" fmla="*/ 25 h 26"/>
                <a:gd name="T6" fmla="*/ 11 w 15"/>
                <a:gd name="T7" fmla="*/ 13 h 26"/>
                <a:gd name="T8" fmla="*/ 8 w 1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8" y="0"/>
                  </a:moveTo>
                  <a:cubicBezTo>
                    <a:pt x="2" y="0"/>
                    <a:pt x="0" y="7"/>
                    <a:pt x="0" y="10"/>
                  </a:cubicBezTo>
                  <a:cubicBezTo>
                    <a:pt x="0" y="14"/>
                    <a:pt x="0" y="25"/>
                    <a:pt x="3" y="25"/>
                  </a:cubicBezTo>
                  <a:cubicBezTo>
                    <a:pt x="5" y="26"/>
                    <a:pt x="9" y="19"/>
                    <a:pt x="11" y="13"/>
                  </a:cubicBezTo>
                  <a:cubicBezTo>
                    <a:pt x="12" y="8"/>
                    <a:pt x="15" y="0"/>
                    <a:pt x="8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3326"/>
            <p:cNvSpPr/>
            <p:nvPr/>
          </p:nvSpPr>
          <p:spPr bwMode="auto">
            <a:xfrm>
              <a:off x="3875576" y="3227374"/>
              <a:ext cx="165264" cy="270565"/>
            </a:xfrm>
            <a:custGeom>
              <a:avLst/>
              <a:gdLst>
                <a:gd name="T0" fmla="*/ 47 w 48"/>
                <a:gd name="T1" fmla="*/ 1 h 78"/>
                <a:gd name="T2" fmla="*/ 33 w 48"/>
                <a:gd name="T3" fmla="*/ 0 h 78"/>
                <a:gd name="T4" fmla="*/ 33 w 48"/>
                <a:gd name="T5" fmla="*/ 2 h 78"/>
                <a:gd name="T6" fmla="*/ 38 w 48"/>
                <a:gd name="T7" fmla="*/ 17 h 78"/>
                <a:gd name="T8" fmla="*/ 30 w 48"/>
                <a:gd name="T9" fmla="*/ 38 h 78"/>
                <a:gd name="T10" fmla="*/ 25 w 48"/>
                <a:gd name="T11" fmla="*/ 53 h 78"/>
                <a:gd name="T12" fmla="*/ 7 w 48"/>
                <a:gd name="T13" fmla="*/ 75 h 78"/>
                <a:gd name="T14" fmla="*/ 4 w 48"/>
                <a:gd name="T15" fmla="*/ 76 h 78"/>
                <a:gd name="T16" fmla="*/ 0 w 48"/>
                <a:gd name="T17" fmla="*/ 78 h 78"/>
                <a:gd name="T18" fmla="*/ 3 w 48"/>
                <a:gd name="T19" fmla="*/ 78 h 78"/>
                <a:gd name="T20" fmla="*/ 39 w 48"/>
                <a:gd name="T21" fmla="*/ 49 h 78"/>
                <a:gd name="T22" fmla="*/ 44 w 48"/>
                <a:gd name="T23" fmla="*/ 32 h 78"/>
                <a:gd name="T24" fmla="*/ 44 w 48"/>
                <a:gd name="T25" fmla="*/ 24 h 78"/>
                <a:gd name="T26" fmla="*/ 47 w 48"/>
                <a:gd name="T27" fmla="*/ 10 h 78"/>
                <a:gd name="T28" fmla="*/ 47 w 48"/>
                <a:gd name="T29" fmla="*/ 9 h 78"/>
                <a:gd name="T30" fmla="*/ 47 w 48"/>
                <a:gd name="T31" fmla="*/ 5 h 78"/>
                <a:gd name="T32" fmla="*/ 47 w 48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47" y="1"/>
                  </a:moveTo>
                  <a:cubicBezTo>
                    <a:pt x="45" y="0"/>
                    <a:pt x="33" y="0"/>
                    <a:pt x="33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5"/>
                    <a:pt x="39" y="12"/>
                    <a:pt x="38" y="17"/>
                  </a:cubicBezTo>
                  <a:cubicBezTo>
                    <a:pt x="36" y="22"/>
                    <a:pt x="36" y="33"/>
                    <a:pt x="30" y="38"/>
                  </a:cubicBezTo>
                  <a:cubicBezTo>
                    <a:pt x="24" y="42"/>
                    <a:pt x="27" y="44"/>
                    <a:pt x="25" y="53"/>
                  </a:cubicBezTo>
                  <a:cubicBezTo>
                    <a:pt x="23" y="61"/>
                    <a:pt x="12" y="74"/>
                    <a:pt x="7" y="75"/>
                  </a:cubicBezTo>
                  <a:cubicBezTo>
                    <a:pt x="7" y="76"/>
                    <a:pt x="6" y="76"/>
                    <a:pt x="4" y="76"/>
                  </a:cubicBezTo>
                  <a:cubicBezTo>
                    <a:pt x="3" y="77"/>
                    <a:pt x="2" y="78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16" y="78"/>
                    <a:pt x="34" y="66"/>
                    <a:pt x="39" y="49"/>
                  </a:cubicBezTo>
                  <a:cubicBezTo>
                    <a:pt x="41" y="43"/>
                    <a:pt x="42" y="38"/>
                    <a:pt x="44" y="32"/>
                  </a:cubicBezTo>
                  <a:cubicBezTo>
                    <a:pt x="44" y="30"/>
                    <a:pt x="44" y="27"/>
                    <a:pt x="44" y="24"/>
                  </a:cubicBezTo>
                  <a:cubicBezTo>
                    <a:pt x="44" y="21"/>
                    <a:pt x="44" y="12"/>
                    <a:pt x="47" y="10"/>
                  </a:cubicBezTo>
                  <a:cubicBezTo>
                    <a:pt x="47" y="10"/>
                    <a:pt x="47" y="9"/>
                    <a:pt x="47" y="9"/>
                  </a:cubicBezTo>
                  <a:cubicBezTo>
                    <a:pt x="48" y="7"/>
                    <a:pt x="47" y="6"/>
                    <a:pt x="47" y="5"/>
                  </a:cubicBezTo>
                  <a:cubicBezTo>
                    <a:pt x="47" y="4"/>
                    <a:pt x="47" y="3"/>
                    <a:pt x="47" y="1"/>
                  </a:cubicBezTo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3327"/>
            <p:cNvSpPr/>
            <p:nvPr/>
          </p:nvSpPr>
          <p:spPr bwMode="auto">
            <a:xfrm>
              <a:off x="3875576" y="3141086"/>
              <a:ext cx="169652" cy="356853"/>
            </a:xfrm>
            <a:custGeom>
              <a:avLst/>
              <a:gdLst>
                <a:gd name="T0" fmla="*/ 35 w 49"/>
                <a:gd name="T1" fmla="*/ 0 h 103"/>
                <a:gd name="T2" fmla="*/ 5 w 49"/>
                <a:gd name="T3" fmla="*/ 19 h 103"/>
                <a:gd name="T4" fmla="*/ 4 w 49"/>
                <a:gd name="T5" fmla="*/ 33 h 103"/>
                <a:gd name="T6" fmla="*/ 9 w 49"/>
                <a:gd name="T7" fmla="*/ 63 h 103"/>
                <a:gd name="T8" fmla="*/ 1 w 49"/>
                <a:gd name="T9" fmla="*/ 66 h 103"/>
                <a:gd name="T10" fmla="*/ 1 w 49"/>
                <a:gd name="T11" fmla="*/ 82 h 103"/>
                <a:gd name="T12" fmla="*/ 8 w 49"/>
                <a:gd name="T13" fmla="*/ 91 h 103"/>
                <a:gd name="T14" fmla="*/ 0 w 49"/>
                <a:gd name="T15" fmla="*/ 103 h 103"/>
                <a:gd name="T16" fmla="*/ 7 w 49"/>
                <a:gd name="T17" fmla="*/ 103 h 103"/>
                <a:gd name="T18" fmla="*/ 23 w 49"/>
                <a:gd name="T19" fmla="*/ 90 h 103"/>
                <a:gd name="T20" fmla="*/ 36 w 49"/>
                <a:gd name="T21" fmla="*/ 67 h 103"/>
                <a:gd name="T22" fmla="*/ 41 w 49"/>
                <a:gd name="T23" fmla="*/ 44 h 103"/>
                <a:gd name="T24" fmla="*/ 43 w 49"/>
                <a:gd name="T25" fmla="*/ 26 h 103"/>
                <a:gd name="T26" fmla="*/ 47 w 49"/>
                <a:gd name="T27" fmla="*/ 26 h 103"/>
                <a:gd name="T28" fmla="*/ 35 w 49"/>
                <a:gd name="T2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103">
                  <a:moveTo>
                    <a:pt x="35" y="0"/>
                  </a:moveTo>
                  <a:cubicBezTo>
                    <a:pt x="35" y="0"/>
                    <a:pt x="9" y="12"/>
                    <a:pt x="5" y="19"/>
                  </a:cubicBezTo>
                  <a:cubicBezTo>
                    <a:pt x="1" y="27"/>
                    <a:pt x="6" y="28"/>
                    <a:pt x="4" y="33"/>
                  </a:cubicBezTo>
                  <a:cubicBezTo>
                    <a:pt x="2" y="42"/>
                    <a:pt x="8" y="52"/>
                    <a:pt x="9" y="63"/>
                  </a:cubicBezTo>
                  <a:cubicBezTo>
                    <a:pt x="9" y="65"/>
                    <a:pt x="1" y="66"/>
                    <a:pt x="1" y="66"/>
                  </a:cubicBezTo>
                  <a:cubicBezTo>
                    <a:pt x="1" y="66"/>
                    <a:pt x="1" y="77"/>
                    <a:pt x="1" y="82"/>
                  </a:cubicBezTo>
                  <a:cubicBezTo>
                    <a:pt x="3" y="86"/>
                    <a:pt x="9" y="87"/>
                    <a:pt x="8" y="91"/>
                  </a:cubicBezTo>
                  <a:cubicBezTo>
                    <a:pt x="8" y="94"/>
                    <a:pt x="4" y="100"/>
                    <a:pt x="0" y="103"/>
                  </a:cubicBezTo>
                  <a:cubicBezTo>
                    <a:pt x="2" y="103"/>
                    <a:pt x="6" y="103"/>
                    <a:pt x="7" y="103"/>
                  </a:cubicBezTo>
                  <a:cubicBezTo>
                    <a:pt x="11" y="101"/>
                    <a:pt x="21" y="98"/>
                    <a:pt x="23" y="90"/>
                  </a:cubicBezTo>
                  <a:cubicBezTo>
                    <a:pt x="26" y="81"/>
                    <a:pt x="30" y="71"/>
                    <a:pt x="36" y="67"/>
                  </a:cubicBezTo>
                  <a:cubicBezTo>
                    <a:pt x="42" y="63"/>
                    <a:pt x="42" y="49"/>
                    <a:pt x="41" y="44"/>
                  </a:cubicBezTo>
                  <a:cubicBezTo>
                    <a:pt x="40" y="39"/>
                    <a:pt x="43" y="26"/>
                    <a:pt x="43" y="26"/>
                  </a:cubicBezTo>
                  <a:cubicBezTo>
                    <a:pt x="43" y="26"/>
                    <a:pt x="45" y="25"/>
                    <a:pt x="47" y="26"/>
                  </a:cubicBezTo>
                  <a:cubicBezTo>
                    <a:pt x="46" y="19"/>
                    <a:pt x="49" y="13"/>
                    <a:pt x="35" y="0"/>
                  </a:cubicBezTo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3328"/>
            <p:cNvSpPr/>
            <p:nvPr/>
          </p:nvSpPr>
          <p:spPr bwMode="auto">
            <a:xfrm>
              <a:off x="4024752" y="3268325"/>
              <a:ext cx="38025" cy="62888"/>
            </a:xfrm>
            <a:custGeom>
              <a:avLst/>
              <a:gdLst>
                <a:gd name="T0" fmla="*/ 2 w 11"/>
                <a:gd name="T1" fmla="*/ 5 h 18"/>
                <a:gd name="T2" fmla="*/ 3 w 11"/>
                <a:gd name="T3" fmla="*/ 10 h 18"/>
                <a:gd name="T4" fmla="*/ 2 w 11"/>
                <a:gd name="T5" fmla="*/ 17 h 18"/>
                <a:gd name="T6" fmla="*/ 8 w 11"/>
                <a:gd name="T7" fmla="*/ 10 h 18"/>
                <a:gd name="T8" fmla="*/ 9 w 11"/>
                <a:gd name="T9" fmla="*/ 1 h 18"/>
                <a:gd name="T10" fmla="*/ 2 w 11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2" y="5"/>
                  </a:moveTo>
                  <a:cubicBezTo>
                    <a:pt x="0" y="7"/>
                    <a:pt x="2" y="9"/>
                    <a:pt x="3" y="10"/>
                  </a:cubicBezTo>
                  <a:cubicBezTo>
                    <a:pt x="4" y="11"/>
                    <a:pt x="1" y="15"/>
                    <a:pt x="2" y="17"/>
                  </a:cubicBezTo>
                  <a:cubicBezTo>
                    <a:pt x="3" y="18"/>
                    <a:pt x="7" y="13"/>
                    <a:pt x="8" y="10"/>
                  </a:cubicBezTo>
                  <a:cubicBezTo>
                    <a:pt x="8" y="7"/>
                    <a:pt x="11" y="2"/>
                    <a:pt x="9" y="1"/>
                  </a:cubicBezTo>
                  <a:cubicBezTo>
                    <a:pt x="7" y="0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3329"/>
            <p:cNvSpPr/>
            <p:nvPr/>
          </p:nvSpPr>
          <p:spPr bwMode="auto">
            <a:xfrm>
              <a:off x="3855100" y="3359000"/>
              <a:ext cx="51188" cy="24863"/>
            </a:xfrm>
            <a:custGeom>
              <a:avLst/>
              <a:gdLst>
                <a:gd name="T0" fmla="*/ 7 w 15"/>
                <a:gd name="T1" fmla="*/ 2 h 7"/>
                <a:gd name="T2" fmla="*/ 0 w 15"/>
                <a:gd name="T3" fmla="*/ 0 h 7"/>
                <a:gd name="T4" fmla="*/ 4 w 15"/>
                <a:gd name="T5" fmla="*/ 6 h 7"/>
                <a:gd name="T6" fmla="*/ 7 w 15"/>
                <a:gd name="T7" fmla="*/ 7 h 7"/>
                <a:gd name="T8" fmla="*/ 10 w 15"/>
                <a:gd name="T9" fmla="*/ 6 h 7"/>
                <a:gd name="T10" fmla="*/ 15 w 15"/>
                <a:gd name="T11" fmla="*/ 0 h 7"/>
                <a:gd name="T12" fmla="*/ 7 w 15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7" y="2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4"/>
                    <a:pt x="4" y="6"/>
                  </a:cubicBezTo>
                  <a:cubicBezTo>
                    <a:pt x="4" y="6"/>
                    <a:pt x="6" y="7"/>
                    <a:pt x="7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3" y="4"/>
                    <a:pt x="15" y="0"/>
                    <a:pt x="15" y="0"/>
                  </a:cubicBezTo>
                  <a:cubicBezTo>
                    <a:pt x="15" y="0"/>
                    <a:pt x="11" y="2"/>
                    <a:pt x="7" y="2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3330"/>
            <p:cNvSpPr/>
            <p:nvPr/>
          </p:nvSpPr>
          <p:spPr bwMode="auto">
            <a:xfrm>
              <a:off x="3695686" y="3255162"/>
              <a:ext cx="51188" cy="89214"/>
            </a:xfrm>
            <a:custGeom>
              <a:avLst/>
              <a:gdLst>
                <a:gd name="T0" fmla="*/ 7 w 15"/>
                <a:gd name="T1" fmla="*/ 0 h 26"/>
                <a:gd name="T2" fmla="*/ 4 w 15"/>
                <a:gd name="T3" fmla="*/ 13 h 26"/>
                <a:gd name="T4" fmla="*/ 12 w 15"/>
                <a:gd name="T5" fmla="*/ 25 h 26"/>
                <a:gd name="T6" fmla="*/ 14 w 15"/>
                <a:gd name="T7" fmla="*/ 17 h 26"/>
                <a:gd name="T8" fmla="*/ 15 w 15"/>
                <a:gd name="T9" fmla="*/ 10 h 26"/>
                <a:gd name="T10" fmla="*/ 7 w 15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6">
                  <a:moveTo>
                    <a:pt x="7" y="0"/>
                  </a:moveTo>
                  <a:cubicBezTo>
                    <a:pt x="0" y="0"/>
                    <a:pt x="3" y="8"/>
                    <a:pt x="4" y="13"/>
                  </a:cubicBezTo>
                  <a:cubicBezTo>
                    <a:pt x="6" y="19"/>
                    <a:pt x="9" y="26"/>
                    <a:pt x="12" y="25"/>
                  </a:cubicBezTo>
                  <a:cubicBezTo>
                    <a:pt x="14" y="25"/>
                    <a:pt x="13" y="21"/>
                    <a:pt x="14" y="17"/>
                  </a:cubicBezTo>
                  <a:cubicBezTo>
                    <a:pt x="14" y="14"/>
                    <a:pt x="15" y="12"/>
                    <a:pt x="15" y="10"/>
                  </a:cubicBezTo>
                  <a:cubicBezTo>
                    <a:pt x="15" y="7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3331"/>
            <p:cNvSpPr/>
            <p:nvPr/>
          </p:nvSpPr>
          <p:spPr bwMode="auto">
            <a:xfrm>
              <a:off x="3708849" y="3262475"/>
              <a:ext cx="32175" cy="65814"/>
            </a:xfrm>
            <a:custGeom>
              <a:avLst/>
              <a:gdLst>
                <a:gd name="T0" fmla="*/ 2 w 9"/>
                <a:gd name="T1" fmla="*/ 1 h 19"/>
                <a:gd name="T2" fmla="*/ 2 w 9"/>
                <a:gd name="T3" fmla="*/ 10 h 19"/>
                <a:gd name="T4" fmla="*/ 6 w 9"/>
                <a:gd name="T5" fmla="*/ 18 h 19"/>
                <a:gd name="T6" fmla="*/ 6 w 9"/>
                <a:gd name="T7" fmla="*/ 11 h 19"/>
                <a:gd name="T8" fmla="*/ 8 w 9"/>
                <a:gd name="T9" fmla="*/ 6 h 19"/>
                <a:gd name="T10" fmla="*/ 2 w 9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2" y="1"/>
                  </a:moveTo>
                  <a:cubicBezTo>
                    <a:pt x="0" y="1"/>
                    <a:pt x="2" y="7"/>
                    <a:pt x="2" y="10"/>
                  </a:cubicBezTo>
                  <a:cubicBezTo>
                    <a:pt x="2" y="13"/>
                    <a:pt x="5" y="19"/>
                    <a:pt x="6" y="18"/>
                  </a:cubicBezTo>
                  <a:cubicBezTo>
                    <a:pt x="7" y="16"/>
                    <a:pt x="5" y="12"/>
                    <a:pt x="6" y="11"/>
                  </a:cubicBezTo>
                  <a:cubicBezTo>
                    <a:pt x="7" y="10"/>
                    <a:pt x="9" y="9"/>
                    <a:pt x="8" y="6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3332"/>
            <p:cNvSpPr/>
            <p:nvPr/>
          </p:nvSpPr>
          <p:spPr bwMode="auto">
            <a:xfrm>
              <a:off x="3850712" y="3334138"/>
              <a:ext cx="45338" cy="32175"/>
            </a:xfrm>
            <a:custGeom>
              <a:avLst/>
              <a:gdLst>
                <a:gd name="T0" fmla="*/ 6 w 13"/>
                <a:gd name="T1" fmla="*/ 4 h 9"/>
                <a:gd name="T2" fmla="*/ 1 w 13"/>
                <a:gd name="T3" fmla="*/ 6 h 9"/>
                <a:gd name="T4" fmla="*/ 10 w 13"/>
                <a:gd name="T5" fmla="*/ 9 h 9"/>
                <a:gd name="T6" fmla="*/ 10 w 13"/>
                <a:gd name="T7" fmla="*/ 1 h 9"/>
                <a:gd name="T8" fmla="*/ 6 w 13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6" y="4"/>
                  </a:moveTo>
                  <a:cubicBezTo>
                    <a:pt x="4" y="4"/>
                    <a:pt x="2" y="4"/>
                    <a:pt x="1" y="6"/>
                  </a:cubicBezTo>
                  <a:cubicBezTo>
                    <a:pt x="0" y="9"/>
                    <a:pt x="7" y="8"/>
                    <a:pt x="10" y="9"/>
                  </a:cubicBezTo>
                  <a:cubicBezTo>
                    <a:pt x="13" y="9"/>
                    <a:pt x="10" y="2"/>
                    <a:pt x="10" y="1"/>
                  </a:cubicBezTo>
                  <a:cubicBezTo>
                    <a:pt x="9" y="0"/>
                    <a:pt x="8" y="4"/>
                    <a:pt x="6" y="4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333"/>
            <p:cNvSpPr/>
            <p:nvPr/>
          </p:nvSpPr>
          <p:spPr bwMode="auto">
            <a:xfrm>
              <a:off x="3850712" y="3442364"/>
              <a:ext cx="65814" cy="30713"/>
            </a:xfrm>
            <a:custGeom>
              <a:avLst/>
              <a:gdLst>
                <a:gd name="T0" fmla="*/ 9 w 19"/>
                <a:gd name="T1" fmla="*/ 2 h 9"/>
                <a:gd name="T2" fmla="*/ 0 w 19"/>
                <a:gd name="T3" fmla="*/ 3 h 9"/>
                <a:gd name="T4" fmla="*/ 8 w 19"/>
                <a:gd name="T5" fmla="*/ 9 h 9"/>
                <a:gd name="T6" fmla="*/ 17 w 19"/>
                <a:gd name="T7" fmla="*/ 5 h 9"/>
                <a:gd name="T8" fmla="*/ 9 w 19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9" y="2"/>
                  </a:moveTo>
                  <a:cubicBezTo>
                    <a:pt x="7" y="3"/>
                    <a:pt x="1" y="0"/>
                    <a:pt x="0" y="3"/>
                  </a:cubicBezTo>
                  <a:cubicBezTo>
                    <a:pt x="0" y="7"/>
                    <a:pt x="3" y="9"/>
                    <a:pt x="8" y="9"/>
                  </a:cubicBezTo>
                  <a:cubicBezTo>
                    <a:pt x="13" y="9"/>
                    <a:pt x="16" y="9"/>
                    <a:pt x="17" y="5"/>
                  </a:cubicBezTo>
                  <a:cubicBezTo>
                    <a:pt x="19" y="0"/>
                    <a:pt x="11" y="1"/>
                    <a:pt x="9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334"/>
            <p:cNvSpPr/>
            <p:nvPr/>
          </p:nvSpPr>
          <p:spPr bwMode="auto">
            <a:xfrm>
              <a:off x="3827312" y="3397026"/>
              <a:ext cx="106764" cy="20475"/>
            </a:xfrm>
            <a:custGeom>
              <a:avLst/>
              <a:gdLst>
                <a:gd name="T0" fmla="*/ 19 w 31"/>
                <a:gd name="T1" fmla="*/ 1 h 6"/>
                <a:gd name="T2" fmla="*/ 15 w 31"/>
                <a:gd name="T3" fmla="*/ 3 h 6"/>
                <a:gd name="T4" fmla="*/ 12 w 31"/>
                <a:gd name="T5" fmla="*/ 1 h 6"/>
                <a:gd name="T6" fmla="*/ 1 w 31"/>
                <a:gd name="T7" fmla="*/ 2 h 6"/>
                <a:gd name="T8" fmla="*/ 15 w 31"/>
                <a:gd name="T9" fmla="*/ 6 h 6"/>
                <a:gd name="T10" fmla="*/ 31 w 31"/>
                <a:gd name="T11" fmla="*/ 2 h 6"/>
                <a:gd name="T12" fmla="*/ 19 w 31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">
                  <a:moveTo>
                    <a:pt x="19" y="1"/>
                  </a:moveTo>
                  <a:cubicBezTo>
                    <a:pt x="18" y="0"/>
                    <a:pt x="16" y="3"/>
                    <a:pt x="15" y="3"/>
                  </a:cubicBezTo>
                  <a:cubicBezTo>
                    <a:pt x="14" y="3"/>
                    <a:pt x="13" y="0"/>
                    <a:pt x="12" y="1"/>
                  </a:cubicBezTo>
                  <a:cubicBezTo>
                    <a:pt x="9" y="2"/>
                    <a:pt x="2" y="1"/>
                    <a:pt x="1" y="2"/>
                  </a:cubicBezTo>
                  <a:cubicBezTo>
                    <a:pt x="0" y="3"/>
                    <a:pt x="8" y="6"/>
                    <a:pt x="15" y="6"/>
                  </a:cubicBezTo>
                  <a:cubicBezTo>
                    <a:pt x="22" y="6"/>
                    <a:pt x="31" y="3"/>
                    <a:pt x="31" y="2"/>
                  </a:cubicBezTo>
                  <a:cubicBezTo>
                    <a:pt x="30" y="0"/>
                    <a:pt x="20" y="2"/>
                    <a:pt x="19" y="1"/>
                  </a:cubicBezTo>
                  <a:close/>
                </a:path>
              </a:pathLst>
            </a:custGeom>
            <a:solidFill>
              <a:srgbClr val="BA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335"/>
            <p:cNvSpPr/>
            <p:nvPr/>
          </p:nvSpPr>
          <p:spPr bwMode="auto">
            <a:xfrm>
              <a:off x="3837550" y="3414577"/>
              <a:ext cx="55575" cy="13163"/>
            </a:xfrm>
            <a:custGeom>
              <a:avLst/>
              <a:gdLst>
                <a:gd name="T0" fmla="*/ 10 w 16"/>
                <a:gd name="T1" fmla="*/ 2 h 4"/>
                <a:gd name="T2" fmla="*/ 0 w 16"/>
                <a:gd name="T3" fmla="*/ 0 h 4"/>
                <a:gd name="T4" fmla="*/ 7 w 16"/>
                <a:gd name="T5" fmla="*/ 3 h 4"/>
                <a:gd name="T6" fmla="*/ 16 w 16"/>
                <a:gd name="T7" fmla="*/ 3 h 4"/>
                <a:gd name="T8" fmla="*/ 10 w 1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0" y="2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5" y="3"/>
                    <a:pt x="7" y="3"/>
                  </a:cubicBezTo>
                  <a:cubicBezTo>
                    <a:pt x="9" y="4"/>
                    <a:pt x="16" y="4"/>
                    <a:pt x="16" y="3"/>
                  </a:cubicBezTo>
                  <a:cubicBezTo>
                    <a:pt x="16" y="2"/>
                    <a:pt x="13" y="2"/>
                    <a:pt x="10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336"/>
            <p:cNvSpPr/>
            <p:nvPr/>
          </p:nvSpPr>
          <p:spPr bwMode="auto">
            <a:xfrm>
              <a:off x="3855100" y="31864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337"/>
            <p:cNvSpPr/>
            <p:nvPr/>
          </p:nvSpPr>
          <p:spPr bwMode="auto">
            <a:xfrm>
              <a:off x="3806838" y="3262475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2 h 5"/>
                <a:gd name="T4" fmla="*/ 3 w 6"/>
                <a:gd name="T5" fmla="*/ 5 h 5"/>
                <a:gd name="T6" fmla="*/ 6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338"/>
            <p:cNvSpPr/>
            <p:nvPr/>
          </p:nvSpPr>
          <p:spPr bwMode="auto">
            <a:xfrm>
              <a:off x="3937001" y="3265400"/>
              <a:ext cx="21937" cy="14625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2 h 4"/>
                <a:gd name="T8" fmla="*/ 3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339"/>
            <p:cNvSpPr/>
            <p:nvPr/>
          </p:nvSpPr>
          <p:spPr bwMode="auto">
            <a:xfrm>
              <a:off x="3871188" y="3508178"/>
              <a:ext cx="42413" cy="27788"/>
            </a:xfrm>
            <a:custGeom>
              <a:avLst/>
              <a:gdLst>
                <a:gd name="T0" fmla="*/ 6 w 12"/>
                <a:gd name="T1" fmla="*/ 4 h 8"/>
                <a:gd name="T2" fmla="*/ 0 w 12"/>
                <a:gd name="T3" fmla="*/ 4 h 8"/>
                <a:gd name="T4" fmla="*/ 6 w 12"/>
                <a:gd name="T5" fmla="*/ 8 h 8"/>
                <a:gd name="T6" fmla="*/ 10 w 12"/>
                <a:gd name="T7" fmla="*/ 1 h 8"/>
                <a:gd name="T8" fmla="*/ 6 w 12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cubicBezTo>
                    <a:pt x="4" y="7"/>
                    <a:pt x="0" y="3"/>
                    <a:pt x="0" y="4"/>
                  </a:cubicBezTo>
                  <a:cubicBezTo>
                    <a:pt x="0" y="5"/>
                    <a:pt x="2" y="8"/>
                    <a:pt x="6" y="8"/>
                  </a:cubicBezTo>
                  <a:cubicBezTo>
                    <a:pt x="10" y="7"/>
                    <a:pt x="12" y="3"/>
                    <a:pt x="10" y="1"/>
                  </a:cubicBezTo>
                  <a:cubicBezTo>
                    <a:pt x="8" y="0"/>
                    <a:pt x="8" y="2"/>
                    <a:pt x="6" y="4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340"/>
            <p:cNvSpPr/>
            <p:nvPr/>
          </p:nvSpPr>
          <p:spPr bwMode="auto">
            <a:xfrm>
              <a:off x="3781974" y="3262475"/>
              <a:ext cx="68738" cy="5850"/>
            </a:xfrm>
            <a:custGeom>
              <a:avLst/>
              <a:gdLst>
                <a:gd name="T0" fmla="*/ 13 w 20"/>
                <a:gd name="T1" fmla="*/ 0 h 2"/>
                <a:gd name="T2" fmla="*/ 10 w 20"/>
                <a:gd name="T3" fmla="*/ 0 h 2"/>
                <a:gd name="T4" fmla="*/ 3 w 20"/>
                <a:gd name="T5" fmla="*/ 1 h 2"/>
                <a:gd name="T6" fmla="*/ 0 w 20"/>
                <a:gd name="T7" fmla="*/ 2 h 2"/>
                <a:gd name="T8" fmla="*/ 0 w 20"/>
                <a:gd name="T9" fmla="*/ 2 h 2"/>
                <a:gd name="T10" fmla="*/ 10 w 20"/>
                <a:gd name="T11" fmla="*/ 1 h 2"/>
                <a:gd name="T12" fmla="*/ 16 w 20"/>
                <a:gd name="T13" fmla="*/ 1 h 2"/>
                <a:gd name="T14" fmla="*/ 19 w 20"/>
                <a:gd name="T15" fmla="*/ 2 h 2"/>
                <a:gd name="T16" fmla="*/ 20 w 20"/>
                <a:gd name="T17" fmla="*/ 2 h 2"/>
                <a:gd name="T18" fmla="*/ 17 w 20"/>
                <a:gd name="T19" fmla="*/ 1 h 2"/>
                <a:gd name="T20" fmla="*/ 13 w 20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7" y="0"/>
                    <a:pt x="5" y="1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1"/>
                    <a:pt x="10" y="1"/>
                  </a:cubicBezTo>
                  <a:cubicBezTo>
                    <a:pt x="12" y="1"/>
                    <a:pt x="15" y="1"/>
                    <a:pt x="16" y="1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8" y="1"/>
                    <a:pt x="17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341"/>
            <p:cNvSpPr/>
            <p:nvPr/>
          </p:nvSpPr>
          <p:spPr bwMode="auto">
            <a:xfrm>
              <a:off x="3916526" y="3262475"/>
              <a:ext cx="65814" cy="5850"/>
            </a:xfrm>
            <a:custGeom>
              <a:avLst/>
              <a:gdLst>
                <a:gd name="T0" fmla="*/ 9 w 19"/>
                <a:gd name="T1" fmla="*/ 0 h 2"/>
                <a:gd name="T2" fmla="*/ 6 w 19"/>
                <a:gd name="T3" fmla="*/ 0 h 2"/>
                <a:gd name="T4" fmla="*/ 3 w 19"/>
                <a:gd name="T5" fmla="*/ 1 h 2"/>
                <a:gd name="T6" fmla="*/ 0 w 19"/>
                <a:gd name="T7" fmla="*/ 2 h 2"/>
                <a:gd name="T8" fmla="*/ 0 w 19"/>
                <a:gd name="T9" fmla="*/ 2 h 2"/>
                <a:gd name="T10" fmla="*/ 3 w 19"/>
                <a:gd name="T11" fmla="*/ 1 h 2"/>
                <a:gd name="T12" fmla="*/ 9 w 19"/>
                <a:gd name="T13" fmla="*/ 1 h 2"/>
                <a:gd name="T14" fmla="*/ 19 w 19"/>
                <a:gd name="T15" fmla="*/ 2 h 2"/>
                <a:gd name="T16" fmla="*/ 19 w 19"/>
                <a:gd name="T17" fmla="*/ 2 h 2"/>
                <a:gd name="T18" fmla="*/ 16 w 19"/>
                <a:gd name="T19" fmla="*/ 1 h 2"/>
                <a:gd name="T20" fmla="*/ 9 w 1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3" y="1"/>
                  </a:cubicBezTo>
                  <a:cubicBezTo>
                    <a:pt x="4" y="1"/>
                    <a:pt x="7" y="1"/>
                    <a:pt x="9" y="1"/>
                  </a:cubicBezTo>
                  <a:cubicBezTo>
                    <a:pt x="14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ubicBezTo>
                    <a:pt x="14" y="1"/>
                    <a:pt x="12" y="0"/>
                    <a:pt x="9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342"/>
            <p:cNvSpPr/>
            <p:nvPr/>
          </p:nvSpPr>
          <p:spPr bwMode="auto">
            <a:xfrm>
              <a:off x="3757111" y="3247850"/>
              <a:ext cx="11700" cy="48263"/>
            </a:xfrm>
            <a:custGeom>
              <a:avLst/>
              <a:gdLst>
                <a:gd name="T0" fmla="*/ 3 w 3"/>
                <a:gd name="T1" fmla="*/ 0 h 14"/>
                <a:gd name="T2" fmla="*/ 2 w 3"/>
                <a:gd name="T3" fmla="*/ 1 h 14"/>
                <a:gd name="T4" fmla="*/ 0 w 3"/>
                <a:gd name="T5" fmla="*/ 8 h 14"/>
                <a:gd name="T6" fmla="*/ 1 w 3"/>
                <a:gd name="T7" fmla="*/ 12 h 14"/>
                <a:gd name="T8" fmla="*/ 2 w 3"/>
                <a:gd name="T9" fmla="*/ 14 h 14"/>
                <a:gd name="T10" fmla="*/ 2 w 3"/>
                <a:gd name="T11" fmla="*/ 13 h 14"/>
                <a:gd name="T12" fmla="*/ 3 w 3"/>
                <a:gd name="T13" fmla="*/ 1 h 14"/>
                <a:gd name="T14" fmla="*/ 3 w 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6C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3343"/>
            <p:cNvSpPr>
              <a:spLocks noEditPoints="1"/>
            </p:cNvSpPr>
            <p:nvPr/>
          </p:nvSpPr>
          <p:spPr bwMode="auto">
            <a:xfrm>
              <a:off x="3757111" y="3244924"/>
              <a:ext cx="118463" cy="58501"/>
            </a:xfrm>
            <a:custGeom>
              <a:avLst/>
              <a:gdLst>
                <a:gd name="T0" fmla="*/ 7 w 34"/>
                <a:gd name="T1" fmla="*/ 7 h 17"/>
                <a:gd name="T2" fmla="*/ 7 w 34"/>
                <a:gd name="T3" fmla="*/ 7 h 17"/>
                <a:gd name="T4" fmla="*/ 10 w 34"/>
                <a:gd name="T5" fmla="*/ 6 h 17"/>
                <a:gd name="T6" fmla="*/ 17 w 34"/>
                <a:gd name="T7" fmla="*/ 5 h 17"/>
                <a:gd name="T8" fmla="*/ 20 w 34"/>
                <a:gd name="T9" fmla="*/ 5 h 17"/>
                <a:gd name="T10" fmla="*/ 20 w 34"/>
                <a:gd name="T11" fmla="*/ 5 h 17"/>
                <a:gd name="T12" fmla="*/ 24 w 34"/>
                <a:gd name="T13" fmla="*/ 6 h 17"/>
                <a:gd name="T14" fmla="*/ 27 w 34"/>
                <a:gd name="T15" fmla="*/ 7 h 17"/>
                <a:gd name="T16" fmla="*/ 26 w 34"/>
                <a:gd name="T17" fmla="*/ 7 h 17"/>
                <a:gd name="T18" fmla="*/ 23 w 34"/>
                <a:gd name="T19" fmla="*/ 6 h 17"/>
                <a:gd name="T20" fmla="*/ 19 w 34"/>
                <a:gd name="T21" fmla="*/ 6 h 17"/>
                <a:gd name="T22" fmla="*/ 20 w 34"/>
                <a:gd name="T23" fmla="*/ 8 h 17"/>
                <a:gd name="T24" fmla="*/ 17 w 34"/>
                <a:gd name="T25" fmla="*/ 10 h 17"/>
                <a:gd name="T26" fmla="*/ 17 w 34"/>
                <a:gd name="T27" fmla="*/ 10 h 17"/>
                <a:gd name="T28" fmla="*/ 14 w 34"/>
                <a:gd name="T29" fmla="*/ 7 h 17"/>
                <a:gd name="T30" fmla="*/ 15 w 34"/>
                <a:gd name="T31" fmla="*/ 6 h 17"/>
                <a:gd name="T32" fmla="*/ 7 w 34"/>
                <a:gd name="T33" fmla="*/ 7 h 17"/>
                <a:gd name="T34" fmla="*/ 5 w 34"/>
                <a:gd name="T35" fmla="*/ 0 h 17"/>
                <a:gd name="T36" fmla="*/ 3 w 34"/>
                <a:gd name="T37" fmla="*/ 1 h 17"/>
                <a:gd name="T38" fmla="*/ 3 w 34"/>
                <a:gd name="T39" fmla="*/ 2 h 17"/>
                <a:gd name="T40" fmla="*/ 2 w 34"/>
                <a:gd name="T41" fmla="*/ 14 h 17"/>
                <a:gd name="T42" fmla="*/ 2 w 34"/>
                <a:gd name="T43" fmla="*/ 15 h 17"/>
                <a:gd name="T44" fmla="*/ 5 w 34"/>
                <a:gd name="T45" fmla="*/ 17 h 17"/>
                <a:gd name="T46" fmla="*/ 31 w 34"/>
                <a:gd name="T47" fmla="*/ 15 h 17"/>
                <a:gd name="T48" fmla="*/ 34 w 34"/>
                <a:gd name="T49" fmla="*/ 5 h 17"/>
                <a:gd name="T50" fmla="*/ 33 w 34"/>
                <a:gd name="T51" fmla="*/ 2 h 17"/>
                <a:gd name="T52" fmla="*/ 5 w 34"/>
                <a:gd name="T53" fmla="*/ 0 h 17"/>
                <a:gd name="T54" fmla="*/ 5 w 34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7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10" y="6"/>
                  </a:cubicBezTo>
                  <a:cubicBezTo>
                    <a:pt x="12" y="6"/>
                    <a:pt x="14" y="5"/>
                    <a:pt x="17" y="5"/>
                  </a:cubicBezTo>
                  <a:cubicBezTo>
                    <a:pt x="18" y="5"/>
                    <a:pt x="19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25" y="6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3" y="6"/>
                  </a:cubicBezTo>
                  <a:cubicBezTo>
                    <a:pt x="22" y="6"/>
                    <a:pt x="21" y="6"/>
                    <a:pt x="19" y="6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4" y="9"/>
                    <a:pt x="14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1" y="6"/>
                    <a:pt x="7" y="7"/>
                    <a:pt x="7" y="7"/>
                  </a:cubicBezTo>
                  <a:moveTo>
                    <a:pt x="5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5"/>
                    <a:pt x="0" y="9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B6C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3344"/>
            <p:cNvSpPr/>
            <p:nvPr/>
          </p:nvSpPr>
          <p:spPr bwMode="auto">
            <a:xfrm>
              <a:off x="3806838" y="3265400"/>
              <a:ext cx="20475" cy="14625"/>
            </a:xfrm>
            <a:custGeom>
              <a:avLst/>
              <a:gdLst>
                <a:gd name="T0" fmla="*/ 2 w 6"/>
                <a:gd name="T1" fmla="*/ 0 h 4"/>
                <a:gd name="T2" fmla="*/ 1 w 6"/>
                <a:gd name="T3" fmla="*/ 0 h 4"/>
                <a:gd name="T4" fmla="*/ 0 w 6"/>
                <a:gd name="T5" fmla="*/ 1 h 4"/>
                <a:gd name="T6" fmla="*/ 3 w 6"/>
                <a:gd name="T7" fmla="*/ 4 h 4"/>
                <a:gd name="T8" fmla="*/ 3 w 6"/>
                <a:gd name="T9" fmla="*/ 4 h 4"/>
                <a:gd name="T10" fmla="*/ 6 w 6"/>
                <a:gd name="T11" fmla="*/ 2 h 4"/>
                <a:gd name="T12" fmla="*/ 5 w 6"/>
                <a:gd name="T13" fmla="*/ 0 h 4"/>
                <a:gd name="T14" fmla="*/ 3 w 6"/>
                <a:gd name="T15" fmla="*/ 0 h 4"/>
                <a:gd name="T16" fmla="*/ 2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6" y="3"/>
                    <a:pt x="6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4C7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3345"/>
            <p:cNvSpPr/>
            <p:nvPr/>
          </p:nvSpPr>
          <p:spPr bwMode="auto">
            <a:xfrm>
              <a:off x="3781974" y="3262475"/>
              <a:ext cx="68738" cy="5850"/>
            </a:xfrm>
            <a:custGeom>
              <a:avLst/>
              <a:gdLst>
                <a:gd name="T0" fmla="*/ 13 w 20"/>
                <a:gd name="T1" fmla="*/ 0 h 2"/>
                <a:gd name="T2" fmla="*/ 10 w 20"/>
                <a:gd name="T3" fmla="*/ 0 h 2"/>
                <a:gd name="T4" fmla="*/ 3 w 20"/>
                <a:gd name="T5" fmla="*/ 1 h 2"/>
                <a:gd name="T6" fmla="*/ 0 w 20"/>
                <a:gd name="T7" fmla="*/ 2 h 2"/>
                <a:gd name="T8" fmla="*/ 0 w 20"/>
                <a:gd name="T9" fmla="*/ 2 h 2"/>
                <a:gd name="T10" fmla="*/ 8 w 20"/>
                <a:gd name="T11" fmla="*/ 1 h 2"/>
                <a:gd name="T12" fmla="*/ 9 w 20"/>
                <a:gd name="T13" fmla="*/ 1 h 2"/>
                <a:gd name="T14" fmla="*/ 10 w 20"/>
                <a:gd name="T15" fmla="*/ 1 h 2"/>
                <a:gd name="T16" fmla="*/ 12 w 20"/>
                <a:gd name="T17" fmla="*/ 1 h 2"/>
                <a:gd name="T18" fmla="*/ 16 w 20"/>
                <a:gd name="T19" fmla="*/ 1 h 2"/>
                <a:gd name="T20" fmla="*/ 19 w 20"/>
                <a:gd name="T21" fmla="*/ 2 h 2"/>
                <a:gd name="T22" fmla="*/ 20 w 20"/>
                <a:gd name="T23" fmla="*/ 2 h 2"/>
                <a:gd name="T24" fmla="*/ 17 w 20"/>
                <a:gd name="T25" fmla="*/ 1 h 2"/>
                <a:gd name="T26" fmla="*/ 13 w 20"/>
                <a:gd name="T27" fmla="*/ 0 h 2"/>
                <a:gd name="T28" fmla="*/ 13 w 20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7" y="0"/>
                    <a:pt x="5" y="1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8" y="1"/>
                    <a:pt x="17" y="1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7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3346"/>
            <p:cNvSpPr>
              <a:spLocks noEditPoints="1"/>
            </p:cNvSpPr>
            <p:nvPr/>
          </p:nvSpPr>
          <p:spPr bwMode="auto">
            <a:xfrm>
              <a:off x="3888739" y="3247850"/>
              <a:ext cx="111151" cy="55575"/>
            </a:xfrm>
            <a:custGeom>
              <a:avLst/>
              <a:gdLst>
                <a:gd name="T0" fmla="*/ 8 w 32"/>
                <a:gd name="T1" fmla="*/ 6 h 16"/>
                <a:gd name="T2" fmla="*/ 8 w 32"/>
                <a:gd name="T3" fmla="*/ 6 h 16"/>
                <a:gd name="T4" fmla="*/ 11 w 32"/>
                <a:gd name="T5" fmla="*/ 5 h 16"/>
                <a:gd name="T6" fmla="*/ 14 w 32"/>
                <a:gd name="T7" fmla="*/ 4 h 16"/>
                <a:gd name="T8" fmla="*/ 15 w 32"/>
                <a:gd name="T9" fmla="*/ 4 h 16"/>
                <a:gd name="T10" fmla="*/ 17 w 32"/>
                <a:gd name="T11" fmla="*/ 4 h 16"/>
                <a:gd name="T12" fmla="*/ 24 w 32"/>
                <a:gd name="T13" fmla="*/ 5 h 16"/>
                <a:gd name="T14" fmla="*/ 27 w 32"/>
                <a:gd name="T15" fmla="*/ 6 h 16"/>
                <a:gd name="T16" fmla="*/ 27 w 32"/>
                <a:gd name="T17" fmla="*/ 6 h 16"/>
                <a:gd name="T18" fmla="*/ 18 w 32"/>
                <a:gd name="T19" fmla="*/ 5 h 16"/>
                <a:gd name="T20" fmla="*/ 20 w 32"/>
                <a:gd name="T21" fmla="*/ 7 h 16"/>
                <a:gd name="T22" fmla="*/ 17 w 32"/>
                <a:gd name="T23" fmla="*/ 9 h 16"/>
                <a:gd name="T24" fmla="*/ 17 w 32"/>
                <a:gd name="T25" fmla="*/ 9 h 16"/>
                <a:gd name="T26" fmla="*/ 14 w 32"/>
                <a:gd name="T27" fmla="*/ 7 h 16"/>
                <a:gd name="T28" fmla="*/ 15 w 32"/>
                <a:gd name="T29" fmla="*/ 5 h 16"/>
                <a:gd name="T30" fmla="*/ 11 w 32"/>
                <a:gd name="T31" fmla="*/ 5 h 16"/>
                <a:gd name="T32" fmla="*/ 8 w 32"/>
                <a:gd name="T33" fmla="*/ 6 h 16"/>
                <a:gd name="T34" fmla="*/ 27 w 32"/>
                <a:gd name="T35" fmla="*/ 0 h 16"/>
                <a:gd name="T36" fmla="*/ 2 w 32"/>
                <a:gd name="T37" fmla="*/ 1 h 16"/>
                <a:gd name="T38" fmla="*/ 0 w 32"/>
                <a:gd name="T39" fmla="*/ 4 h 16"/>
                <a:gd name="T40" fmla="*/ 1 w 32"/>
                <a:gd name="T41" fmla="*/ 6 h 16"/>
                <a:gd name="T42" fmla="*/ 3 w 32"/>
                <a:gd name="T43" fmla="*/ 12 h 16"/>
                <a:gd name="T44" fmla="*/ 5 w 32"/>
                <a:gd name="T45" fmla="*/ 14 h 16"/>
                <a:gd name="T46" fmla="*/ 26 w 32"/>
                <a:gd name="T47" fmla="*/ 16 h 16"/>
                <a:gd name="T48" fmla="*/ 30 w 32"/>
                <a:gd name="T49" fmla="*/ 16 h 16"/>
                <a:gd name="T50" fmla="*/ 32 w 32"/>
                <a:gd name="T51" fmla="*/ 14 h 16"/>
                <a:gd name="T52" fmla="*/ 32 w 32"/>
                <a:gd name="T53" fmla="*/ 8 h 16"/>
                <a:gd name="T54" fmla="*/ 32 w 32"/>
                <a:gd name="T55" fmla="*/ 3 h 16"/>
                <a:gd name="T56" fmla="*/ 27 w 3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" h="16"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11" y="5"/>
                  </a:cubicBezTo>
                  <a:cubicBezTo>
                    <a:pt x="11" y="4"/>
                    <a:pt x="13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6" y="5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3" y="5"/>
                    <a:pt x="18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6"/>
                    <a:pt x="14" y="6"/>
                    <a:pt x="15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9" y="6"/>
                    <a:pt x="8" y="6"/>
                    <a:pt x="8" y="6"/>
                  </a:cubicBezTo>
                  <a:moveTo>
                    <a:pt x="27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B0B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3347"/>
            <p:cNvSpPr/>
            <p:nvPr/>
          </p:nvSpPr>
          <p:spPr bwMode="auto">
            <a:xfrm>
              <a:off x="3937001" y="3265400"/>
              <a:ext cx="21937" cy="14625"/>
            </a:xfrm>
            <a:custGeom>
              <a:avLst/>
              <a:gdLst>
                <a:gd name="T0" fmla="*/ 4 w 6"/>
                <a:gd name="T1" fmla="*/ 0 h 4"/>
                <a:gd name="T2" fmla="*/ 3 w 6"/>
                <a:gd name="T3" fmla="*/ 0 h 4"/>
                <a:gd name="T4" fmla="*/ 1 w 6"/>
                <a:gd name="T5" fmla="*/ 0 h 4"/>
                <a:gd name="T6" fmla="*/ 0 w 6"/>
                <a:gd name="T7" fmla="*/ 2 h 4"/>
                <a:gd name="T8" fmla="*/ 3 w 6"/>
                <a:gd name="T9" fmla="*/ 4 h 4"/>
                <a:gd name="T10" fmla="*/ 3 w 6"/>
                <a:gd name="T11" fmla="*/ 4 h 4"/>
                <a:gd name="T12" fmla="*/ 6 w 6"/>
                <a:gd name="T13" fmla="*/ 2 h 4"/>
                <a:gd name="T14" fmla="*/ 4 w 6"/>
                <a:gd name="T15" fmla="*/ 0 h 4"/>
                <a:gd name="T16" fmla="*/ 4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4C7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348"/>
            <p:cNvSpPr/>
            <p:nvPr/>
          </p:nvSpPr>
          <p:spPr bwMode="auto">
            <a:xfrm>
              <a:off x="3916526" y="3262475"/>
              <a:ext cx="65814" cy="5850"/>
            </a:xfrm>
            <a:custGeom>
              <a:avLst/>
              <a:gdLst>
                <a:gd name="T0" fmla="*/ 7 w 19"/>
                <a:gd name="T1" fmla="*/ 0 h 2"/>
                <a:gd name="T2" fmla="*/ 6 w 19"/>
                <a:gd name="T3" fmla="*/ 0 h 2"/>
                <a:gd name="T4" fmla="*/ 3 w 19"/>
                <a:gd name="T5" fmla="*/ 1 h 2"/>
                <a:gd name="T6" fmla="*/ 0 w 19"/>
                <a:gd name="T7" fmla="*/ 2 h 2"/>
                <a:gd name="T8" fmla="*/ 0 w 19"/>
                <a:gd name="T9" fmla="*/ 2 h 2"/>
                <a:gd name="T10" fmla="*/ 3 w 19"/>
                <a:gd name="T11" fmla="*/ 1 h 2"/>
                <a:gd name="T12" fmla="*/ 7 w 19"/>
                <a:gd name="T13" fmla="*/ 1 h 2"/>
                <a:gd name="T14" fmla="*/ 9 w 19"/>
                <a:gd name="T15" fmla="*/ 1 h 2"/>
                <a:gd name="T16" fmla="*/ 10 w 19"/>
                <a:gd name="T17" fmla="*/ 1 h 2"/>
                <a:gd name="T18" fmla="*/ 10 w 19"/>
                <a:gd name="T19" fmla="*/ 1 h 2"/>
                <a:gd name="T20" fmla="*/ 19 w 19"/>
                <a:gd name="T21" fmla="*/ 2 h 2"/>
                <a:gd name="T22" fmla="*/ 19 w 19"/>
                <a:gd name="T23" fmla="*/ 2 h 2"/>
                <a:gd name="T24" fmla="*/ 16 w 19"/>
                <a:gd name="T25" fmla="*/ 1 h 2"/>
                <a:gd name="T26" fmla="*/ 9 w 19"/>
                <a:gd name="T27" fmla="*/ 0 h 2"/>
                <a:gd name="T28" fmla="*/ 7 w 19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2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5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47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3349"/>
            <p:cNvSpPr/>
            <p:nvPr/>
          </p:nvSpPr>
          <p:spPr bwMode="auto">
            <a:xfrm>
              <a:off x="3896050" y="3265400"/>
              <a:ext cx="103839" cy="38025"/>
            </a:xfrm>
            <a:custGeom>
              <a:avLst/>
              <a:gdLst>
                <a:gd name="T0" fmla="*/ 24 w 30"/>
                <a:gd name="T1" fmla="*/ 10 h 11"/>
                <a:gd name="T2" fmla="*/ 9 w 30"/>
                <a:gd name="T3" fmla="*/ 9 h 11"/>
                <a:gd name="T4" fmla="*/ 0 w 30"/>
                <a:gd name="T5" fmla="*/ 0 h 11"/>
                <a:gd name="T6" fmla="*/ 0 w 30"/>
                <a:gd name="T7" fmla="*/ 1 h 11"/>
                <a:gd name="T8" fmla="*/ 9 w 30"/>
                <a:gd name="T9" fmla="*/ 10 h 11"/>
                <a:gd name="T10" fmla="*/ 24 w 30"/>
                <a:gd name="T11" fmla="*/ 11 h 11"/>
                <a:gd name="T12" fmla="*/ 30 w 30"/>
                <a:gd name="T13" fmla="*/ 5 h 11"/>
                <a:gd name="T14" fmla="*/ 30 w 30"/>
                <a:gd name="T15" fmla="*/ 4 h 11"/>
                <a:gd name="T16" fmla="*/ 24 w 30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4" y="10"/>
                  </a:moveTo>
                  <a:cubicBezTo>
                    <a:pt x="24" y="10"/>
                    <a:pt x="12" y="9"/>
                    <a:pt x="9" y="9"/>
                  </a:cubicBezTo>
                  <a:cubicBezTo>
                    <a:pt x="5" y="8"/>
                    <a:pt x="1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5" y="10"/>
                    <a:pt x="9" y="10"/>
                  </a:cubicBezTo>
                  <a:cubicBezTo>
                    <a:pt x="12" y="11"/>
                    <a:pt x="24" y="11"/>
                    <a:pt x="24" y="11"/>
                  </a:cubicBezTo>
                  <a:cubicBezTo>
                    <a:pt x="27" y="11"/>
                    <a:pt x="30" y="8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7"/>
                    <a:pt x="27" y="10"/>
                    <a:pt x="24" y="10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350"/>
            <p:cNvSpPr/>
            <p:nvPr/>
          </p:nvSpPr>
          <p:spPr bwMode="auto">
            <a:xfrm>
              <a:off x="3764424" y="3265400"/>
              <a:ext cx="103839" cy="40951"/>
            </a:xfrm>
            <a:custGeom>
              <a:avLst/>
              <a:gdLst>
                <a:gd name="T0" fmla="*/ 25 w 30"/>
                <a:gd name="T1" fmla="*/ 9 h 12"/>
                <a:gd name="T2" fmla="*/ 5 w 30"/>
                <a:gd name="T3" fmla="*/ 10 h 12"/>
                <a:gd name="T4" fmla="*/ 0 w 30"/>
                <a:gd name="T5" fmla="*/ 4 h 12"/>
                <a:gd name="T6" fmla="*/ 0 w 30"/>
                <a:gd name="T7" fmla="*/ 4 h 12"/>
                <a:gd name="T8" fmla="*/ 5 w 30"/>
                <a:gd name="T9" fmla="*/ 12 h 12"/>
                <a:gd name="T10" fmla="*/ 25 w 30"/>
                <a:gd name="T11" fmla="*/ 10 h 12"/>
                <a:gd name="T12" fmla="*/ 30 w 30"/>
                <a:gd name="T13" fmla="*/ 1 h 12"/>
                <a:gd name="T14" fmla="*/ 30 w 30"/>
                <a:gd name="T15" fmla="*/ 0 h 12"/>
                <a:gd name="T16" fmla="*/ 25 w 30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2">
                  <a:moveTo>
                    <a:pt x="25" y="9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1" y="12"/>
                    <a:pt x="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0"/>
                    <a:pt x="30" y="4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4"/>
                    <a:pt x="28" y="9"/>
                    <a:pt x="25" y="9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3351"/>
            <p:cNvSpPr/>
            <p:nvPr/>
          </p:nvSpPr>
          <p:spPr bwMode="auto">
            <a:xfrm>
              <a:off x="3751261" y="3237611"/>
              <a:ext cx="251552" cy="30713"/>
            </a:xfrm>
            <a:custGeom>
              <a:avLst/>
              <a:gdLst>
                <a:gd name="T0" fmla="*/ 67 w 73"/>
                <a:gd name="T1" fmla="*/ 2 h 9"/>
                <a:gd name="T2" fmla="*/ 42 w 73"/>
                <a:gd name="T3" fmla="*/ 3 h 9"/>
                <a:gd name="T4" fmla="*/ 38 w 73"/>
                <a:gd name="T5" fmla="*/ 4 h 9"/>
                <a:gd name="T6" fmla="*/ 33 w 73"/>
                <a:gd name="T7" fmla="*/ 3 h 9"/>
                <a:gd name="T8" fmla="*/ 9 w 73"/>
                <a:gd name="T9" fmla="*/ 1 h 9"/>
                <a:gd name="T10" fmla="*/ 3 w 73"/>
                <a:gd name="T11" fmla="*/ 2 h 9"/>
                <a:gd name="T12" fmla="*/ 0 w 73"/>
                <a:gd name="T13" fmla="*/ 7 h 9"/>
                <a:gd name="T14" fmla="*/ 0 w 73"/>
                <a:gd name="T15" fmla="*/ 8 h 9"/>
                <a:gd name="T16" fmla="*/ 3 w 73"/>
                <a:gd name="T17" fmla="*/ 3 h 9"/>
                <a:gd name="T18" fmla="*/ 9 w 73"/>
                <a:gd name="T19" fmla="*/ 2 h 9"/>
                <a:gd name="T20" fmla="*/ 33 w 73"/>
                <a:gd name="T21" fmla="*/ 4 h 9"/>
                <a:gd name="T22" fmla="*/ 38 w 73"/>
                <a:gd name="T23" fmla="*/ 5 h 9"/>
                <a:gd name="T24" fmla="*/ 42 w 73"/>
                <a:gd name="T25" fmla="*/ 4 h 9"/>
                <a:gd name="T26" fmla="*/ 67 w 73"/>
                <a:gd name="T27" fmla="*/ 3 h 9"/>
                <a:gd name="T28" fmla="*/ 72 w 73"/>
                <a:gd name="T29" fmla="*/ 5 h 9"/>
                <a:gd name="T30" fmla="*/ 73 w 73"/>
                <a:gd name="T31" fmla="*/ 9 h 9"/>
                <a:gd name="T32" fmla="*/ 72 w 73"/>
                <a:gd name="T33" fmla="*/ 4 h 9"/>
                <a:gd name="T34" fmla="*/ 67 w 73"/>
                <a:gd name="T3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9">
                  <a:moveTo>
                    <a:pt x="67" y="2"/>
                  </a:moveTo>
                  <a:cubicBezTo>
                    <a:pt x="67" y="2"/>
                    <a:pt x="43" y="2"/>
                    <a:pt x="42" y="3"/>
                  </a:cubicBezTo>
                  <a:cubicBezTo>
                    <a:pt x="41" y="3"/>
                    <a:pt x="40" y="4"/>
                    <a:pt x="38" y="4"/>
                  </a:cubicBezTo>
                  <a:cubicBezTo>
                    <a:pt x="36" y="4"/>
                    <a:pt x="33" y="3"/>
                    <a:pt x="33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5" y="0"/>
                    <a:pt x="3" y="2"/>
                  </a:cubicBezTo>
                  <a:cubicBezTo>
                    <a:pt x="1" y="4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2"/>
                    <a:pt x="9" y="2"/>
                    <a:pt x="9" y="2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6" y="5"/>
                    <a:pt x="38" y="5"/>
                  </a:cubicBezTo>
                  <a:cubicBezTo>
                    <a:pt x="40" y="5"/>
                    <a:pt x="41" y="5"/>
                    <a:pt x="42" y="4"/>
                  </a:cubicBezTo>
                  <a:cubicBezTo>
                    <a:pt x="43" y="4"/>
                    <a:pt x="67" y="3"/>
                    <a:pt x="67" y="3"/>
                  </a:cubicBezTo>
                  <a:cubicBezTo>
                    <a:pt x="67" y="3"/>
                    <a:pt x="70" y="3"/>
                    <a:pt x="72" y="5"/>
                  </a:cubicBezTo>
                  <a:cubicBezTo>
                    <a:pt x="73" y="6"/>
                    <a:pt x="73" y="8"/>
                    <a:pt x="73" y="9"/>
                  </a:cubicBezTo>
                  <a:cubicBezTo>
                    <a:pt x="73" y="8"/>
                    <a:pt x="73" y="5"/>
                    <a:pt x="72" y="4"/>
                  </a:cubicBezTo>
                  <a:cubicBezTo>
                    <a:pt x="70" y="2"/>
                    <a:pt x="67" y="2"/>
                    <a:pt x="67" y="2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3352"/>
            <p:cNvSpPr/>
            <p:nvPr/>
          </p:nvSpPr>
          <p:spPr bwMode="auto">
            <a:xfrm>
              <a:off x="3893126" y="3252237"/>
              <a:ext cx="38025" cy="10237"/>
            </a:xfrm>
            <a:custGeom>
              <a:avLst/>
              <a:gdLst>
                <a:gd name="T0" fmla="*/ 1 w 11"/>
                <a:gd name="T1" fmla="*/ 3 h 3"/>
                <a:gd name="T2" fmla="*/ 1 w 11"/>
                <a:gd name="T3" fmla="*/ 3 h 3"/>
                <a:gd name="T4" fmla="*/ 11 w 11"/>
                <a:gd name="T5" fmla="*/ 0 h 3"/>
                <a:gd name="T6" fmla="*/ 1 w 1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8" y="0"/>
                    <a:pt x="11" y="0"/>
                  </a:cubicBezTo>
                  <a:cubicBezTo>
                    <a:pt x="8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3353"/>
            <p:cNvSpPr/>
            <p:nvPr/>
          </p:nvSpPr>
          <p:spPr bwMode="auto">
            <a:xfrm>
              <a:off x="3982339" y="3252237"/>
              <a:ext cx="17550" cy="27788"/>
            </a:xfrm>
            <a:custGeom>
              <a:avLst/>
              <a:gdLst>
                <a:gd name="T0" fmla="*/ 0 w 5"/>
                <a:gd name="T1" fmla="*/ 0 h 8"/>
                <a:gd name="T2" fmla="*/ 5 w 5"/>
                <a:gd name="T3" fmla="*/ 8 h 8"/>
                <a:gd name="T4" fmla="*/ 5 w 5"/>
                <a:gd name="T5" fmla="*/ 7 h 8"/>
                <a:gd name="T6" fmla="*/ 0 w 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3" y="0"/>
                    <a:pt x="4" y="4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3354"/>
            <p:cNvSpPr/>
            <p:nvPr/>
          </p:nvSpPr>
          <p:spPr bwMode="auto">
            <a:xfrm>
              <a:off x="3764424" y="3247850"/>
              <a:ext cx="103839" cy="32175"/>
            </a:xfrm>
            <a:custGeom>
              <a:avLst/>
              <a:gdLst>
                <a:gd name="T0" fmla="*/ 19 w 30"/>
                <a:gd name="T1" fmla="*/ 1 h 9"/>
                <a:gd name="T2" fmla="*/ 6 w 30"/>
                <a:gd name="T3" fmla="*/ 0 h 9"/>
                <a:gd name="T4" fmla="*/ 0 w 30"/>
                <a:gd name="T5" fmla="*/ 8 h 9"/>
                <a:gd name="T6" fmla="*/ 0 w 30"/>
                <a:gd name="T7" fmla="*/ 9 h 9"/>
                <a:gd name="T8" fmla="*/ 6 w 30"/>
                <a:gd name="T9" fmla="*/ 1 h 9"/>
                <a:gd name="T10" fmla="*/ 19 w 30"/>
                <a:gd name="T11" fmla="*/ 2 h 9"/>
                <a:gd name="T12" fmla="*/ 30 w 30"/>
                <a:gd name="T13" fmla="*/ 5 h 9"/>
                <a:gd name="T14" fmla="*/ 30 w 30"/>
                <a:gd name="T15" fmla="*/ 4 h 9"/>
                <a:gd name="T16" fmla="*/ 19 w 30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9">
                  <a:moveTo>
                    <a:pt x="19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2" y="1"/>
                    <a:pt x="6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3" y="2"/>
                    <a:pt x="30" y="2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355"/>
            <p:cNvSpPr/>
            <p:nvPr/>
          </p:nvSpPr>
          <p:spPr bwMode="auto">
            <a:xfrm>
              <a:off x="3751261" y="3268325"/>
              <a:ext cx="258865" cy="45338"/>
            </a:xfrm>
            <a:custGeom>
              <a:avLst/>
              <a:gdLst>
                <a:gd name="T0" fmla="*/ 72 w 75"/>
                <a:gd name="T1" fmla="*/ 10 h 13"/>
                <a:gd name="T2" fmla="*/ 67 w 75"/>
                <a:gd name="T3" fmla="*/ 11 h 13"/>
                <a:gd name="T4" fmla="*/ 43 w 75"/>
                <a:gd name="T5" fmla="*/ 8 h 13"/>
                <a:gd name="T6" fmla="*/ 40 w 75"/>
                <a:gd name="T7" fmla="*/ 2 h 13"/>
                <a:gd name="T8" fmla="*/ 38 w 75"/>
                <a:gd name="T9" fmla="*/ 0 h 13"/>
                <a:gd name="T10" fmla="*/ 36 w 75"/>
                <a:gd name="T11" fmla="*/ 2 h 13"/>
                <a:gd name="T12" fmla="*/ 33 w 75"/>
                <a:gd name="T13" fmla="*/ 8 h 13"/>
                <a:gd name="T14" fmla="*/ 7 w 75"/>
                <a:gd name="T15" fmla="*/ 11 h 13"/>
                <a:gd name="T16" fmla="*/ 3 w 75"/>
                <a:gd name="T17" fmla="*/ 9 h 13"/>
                <a:gd name="T18" fmla="*/ 0 w 75"/>
                <a:gd name="T19" fmla="*/ 5 h 13"/>
                <a:gd name="T20" fmla="*/ 0 w 75"/>
                <a:gd name="T21" fmla="*/ 7 h 13"/>
                <a:gd name="T22" fmla="*/ 3 w 75"/>
                <a:gd name="T23" fmla="*/ 11 h 13"/>
                <a:gd name="T24" fmla="*/ 7 w 75"/>
                <a:gd name="T25" fmla="*/ 12 h 13"/>
                <a:gd name="T26" fmla="*/ 33 w 75"/>
                <a:gd name="T27" fmla="*/ 10 h 13"/>
                <a:gd name="T28" fmla="*/ 36 w 75"/>
                <a:gd name="T29" fmla="*/ 3 h 13"/>
                <a:gd name="T30" fmla="*/ 38 w 75"/>
                <a:gd name="T31" fmla="*/ 1 h 13"/>
                <a:gd name="T32" fmla="*/ 40 w 75"/>
                <a:gd name="T33" fmla="*/ 4 h 13"/>
                <a:gd name="T34" fmla="*/ 43 w 75"/>
                <a:gd name="T35" fmla="*/ 10 h 13"/>
                <a:gd name="T36" fmla="*/ 66 w 75"/>
                <a:gd name="T37" fmla="*/ 13 h 13"/>
                <a:gd name="T38" fmla="*/ 72 w 75"/>
                <a:gd name="T39" fmla="*/ 12 h 13"/>
                <a:gd name="T40" fmla="*/ 75 w 75"/>
                <a:gd name="T41" fmla="*/ 7 h 13"/>
                <a:gd name="T42" fmla="*/ 75 w 75"/>
                <a:gd name="T43" fmla="*/ 6 h 13"/>
                <a:gd name="T44" fmla="*/ 72 w 75"/>
                <a:gd name="T4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13">
                  <a:moveTo>
                    <a:pt x="72" y="10"/>
                  </a:moveTo>
                  <a:cubicBezTo>
                    <a:pt x="70" y="12"/>
                    <a:pt x="67" y="11"/>
                    <a:pt x="67" y="11"/>
                  </a:cubicBezTo>
                  <a:cubicBezTo>
                    <a:pt x="67" y="11"/>
                    <a:pt x="45" y="10"/>
                    <a:pt x="43" y="8"/>
                  </a:cubicBezTo>
                  <a:cubicBezTo>
                    <a:pt x="41" y="7"/>
                    <a:pt x="40" y="2"/>
                    <a:pt x="40" y="2"/>
                  </a:cubicBezTo>
                  <a:cubicBezTo>
                    <a:pt x="40" y="2"/>
                    <a:pt x="40" y="0"/>
                    <a:pt x="38" y="0"/>
                  </a:cubicBezTo>
                  <a:cubicBezTo>
                    <a:pt x="36" y="0"/>
                    <a:pt x="36" y="2"/>
                    <a:pt x="36" y="2"/>
                  </a:cubicBezTo>
                  <a:cubicBezTo>
                    <a:pt x="36" y="2"/>
                    <a:pt x="35" y="7"/>
                    <a:pt x="33" y="8"/>
                  </a:cubicBezTo>
                  <a:cubicBezTo>
                    <a:pt x="32" y="9"/>
                    <a:pt x="7" y="11"/>
                    <a:pt x="7" y="11"/>
                  </a:cubicBezTo>
                  <a:cubicBezTo>
                    <a:pt x="7" y="11"/>
                    <a:pt x="4" y="11"/>
                    <a:pt x="3" y="9"/>
                  </a:cubicBezTo>
                  <a:cubicBezTo>
                    <a:pt x="2" y="8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9"/>
                    <a:pt x="3" y="11"/>
                  </a:cubicBezTo>
                  <a:cubicBezTo>
                    <a:pt x="4" y="13"/>
                    <a:pt x="7" y="12"/>
                    <a:pt x="7" y="12"/>
                  </a:cubicBezTo>
                  <a:cubicBezTo>
                    <a:pt x="7" y="12"/>
                    <a:pt x="31" y="11"/>
                    <a:pt x="33" y="10"/>
                  </a:cubicBezTo>
                  <a:cubicBezTo>
                    <a:pt x="34" y="8"/>
                    <a:pt x="36" y="3"/>
                    <a:pt x="36" y="3"/>
                  </a:cubicBezTo>
                  <a:cubicBezTo>
                    <a:pt x="36" y="3"/>
                    <a:pt x="36" y="1"/>
                    <a:pt x="38" y="1"/>
                  </a:cubicBezTo>
                  <a:cubicBezTo>
                    <a:pt x="40" y="1"/>
                    <a:pt x="40" y="4"/>
                    <a:pt x="40" y="4"/>
                  </a:cubicBezTo>
                  <a:cubicBezTo>
                    <a:pt x="40" y="4"/>
                    <a:pt x="41" y="8"/>
                    <a:pt x="43" y="10"/>
                  </a:cubicBezTo>
                  <a:cubicBezTo>
                    <a:pt x="45" y="11"/>
                    <a:pt x="66" y="13"/>
                    <a:pt x="66" y="13"/>
                  </a:cubicBezTo>
                  <a:cubicBezTo>
                    <a:pt x="66" y="13"/>
                    <a:pt x="70" y="13"/>
                    <a:pt x="72" y="12"/>
                  </a:cubicBezTo>
                  <a:cubicBezTo>
                    <a:pt x="74" y="10"/>
                    <a:pt x="75" y="7"/>
                    <a:pt x="75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4" y="9"/>
                    <a:pt x="72" y="10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356"/>
            <p:cNvSpPr/>
            <p:nvPr/>
          </p:nvSpPr>
          <p:spPr bwMode="auto">
            <a:xfrm>
              <a:off x="4010127" y="3268325"/>
              <a:ext cx="0" cy="11700"/>
            </a:xfrm>
            <a:custGeom>
              <a:avLst/>
              <a:gdLst>
                <a:gd name="T0" fmla="*/ 1 h 3"/>
                <a:gd name="T1" fmla="*/ 3 h 3"/>
                <a:gd name="T2" fmla="*/ 0 h 3"/>
                <a:gd name="T3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3357"/>
            <p:cNvSpPr>
              <a:spLocks noEditPoints="1"/>
            </p:cNvSpPr>
            <p:nvPr/>
          </p:nvSpPr>
          <p:spPr bwMode="auto">
            <a:xfrm>
              <a:off x="3751261" y="3244924"/>
              <a:ext cx="258865" cy="65814"/>
            </a:xfrm>
            <a:custGeom>
              <a:avLst/>
              <a:gdLst>
                <a:gd name="T0" fmla="*/ 74 w 75"/>
                <a:gd name="T1" fmla="*/ 7 h 19"/>
                <a:gd name="T2" fmla="*/ 72 w 75"/>
                <a:gd name="T3" fmla="*/ 3 h 19"/>
                <a:gd name="T4" fmla="*/ 67 w 75"/>
                <a:gd name="T5" fmla="*/ 1 h 19"/>
                <a:gd name="T6" fmla="*/ 42 w 75"/>
                <a:gd name="T7" fmla="*/ 2 h 19"/>
                <a:gd name="T8" fmla="*/ 38 w 75"/>
                <a:gd name="T9" fmla="*/ 3 h 19"/>
                <a:gd name="T10" fmla="*/ 33 w 75"/>
                <a:gd name="T11" fmla="*/ 2 h 19"/>
                <a:gd name="T12" fmla="*/ 9 w 75"/>
                <a:gd name="T13" fmla="*/ 0 h 19"/>
                <a:gd name="T14" fmla="*/ 3 w 75"/>
                <a:gd name="T15" fmla="*/ 1 h 19"/>
                <a:gd name="T16" fmla="*/ 0 w 75"/>
                <a:gd name="T17" fmla="*/ 6 h 19"/>
                <a:gd name="T18" fmla="*/ 0 w 75"/>
                <a:gd name="T19" fmla="*/ 12 h 19"/>
                <a:gd name="T20" fmla="*/ 3 w 75"/>
                <a:gd name="T21" fmla="*/ 16 h 19"/>
                <a:gd name="T22" fmla="*/ 7 w 75"/>
                <a:gd name="T23" fmla="*/ 18 h 19"/>
                <a:gd name="T24" fmla="*/ 33 w 75"/>
                <a:gd name="T25" fmla="*/ 15 h 19"/>
                <a:gd name="T26" fmla="*/ 36 w 75"/>
                <a:gd name="T27" fmla="*/ 9 h 19"/>
                <a:gd name="T28" fmla="*/ 38 w 75"/>
                <a:gd name="T29" fmla="*/ 7 h 19"/>
                <a:gd name="T30" fmla="*/ 40 w 75"/>
                <a:gd name="T31" fmla="*/ 9 h 19"/>
                <a:gd name="T32" fmla="*/ 43 w 75"/>
                <a:gd name="T33" fmla="*/ 15 h 19"/>
                <a:gd name="T34" fmla="*/ 66 w 75"/>
                <a:gd name="T35" fmla="*/ 18 h 19"/>
                <a:gd name="T36" fmla="*/ 72 w 75"/>
                <a:gd name="T37" fmla="*/ 17 h 19"/>
                <a:gd name="T38" fmla="*/ 75 w 75"/>
                <a:gd name="T39" fmla="*/ 13 h 19"/>
                <a:gd name="T40" fmla="*/ 75 w 75"/>
                <a:gd name="T41" fmla="*/ 8 h 19"/>
                <a:gd name="T42" fmla="*/ 74 w 75"/>
                <a:gd name="T43" fmla="*/ 7 h 19"/>
                <a:gd name="T44" fmla="*/ 34 w 75"/>
                <a:gd name="T45" fmla="*/ 7 h 19"/>
                <a:gd name="T46" fmla="*/ 29 w 75"/>
                <a:gd name="T47" fmla="*/ 16 h 19"/>
                <a:gd name="T48" fmla="*/ 9 w 75"/>
                <a:gd name="T49" fmla="*/ 18 h 19"/>
                <a:gd name="T50" fmla="*/ 4 w 75"/>
                <a:gd name="T51" fmla="*/ 10 h 19"/>
                <a:gd name="T52" fmla="*/ 4 w 75"/>
                <a:gd name="T53" fmla="*/ 10 h 19"/>
                <a:gd name="T54" fmla="*/ 4 w 75"/>
                <a:gd name="T55" fmla="*/ 9 h 19"/>
                <a:gd name="T56" fmla="*/ 10 w 75"/>
                <a:gd name="T57" fmla="*/ 1 h 19"/>
                <a:gd name="T58" fmla="*/ 23 w 75"/>
                <a:gd name="T59" fmla="*/ 2 h 19"/>
                <a:gd name="T60" fmla="*/ 34 w 75"/>
                <a:gd name="T61" fmla="*/ 5 h 19"/>
                <a:gd name="T62" fmla="*/ 34 w 75"/>
                <a:gd name="T63" fmla="*/ 6 h 19"/>
                <a:gd name="T64" fmla="*/ 34 w 75"/>
                <a:gd name="T65" fmla="*/ 7 h 19"/>
                <a:gd name="T66" fmla="*/ 72 w 75"/>
                <a:gd name="T67" fmla="*/ 11 h 19"/>
                <a:gd name="T68" fmla="*/ 66 w 75"/>
                <a:gd name="T69" fmla="*/ 17 h 19"/>
                <a:gd name="T70" fmla="*/ 51 w 75"/>
                <a:gd name="T71" fmla="*/ 16 h 19"/>
                <a:gd name="T72" fmla="*/ 42 w 75"/>
                <a:gd name="T73" fmla="*/ 7 h 19"/>
                <a:gd name="T74" fmla="*/ 42 w 75"/>
                <a:gd name="T75" fmla="*/ 6 h 19"/>
                <a:gd name="T76" fmla="*/ 42 w 75"/>
                <a:gd name="T77" fmla="*/ 5 h 19"/>
                <a:gd name="T78" fmla="*/ 52 w 75"/>
                <a:gd name="T79" fmla="*/ 2 h 19"/>
                <a:gd name="T80" fmla="*/ 67 w 75"/>
                <a:gd name="T81" fmla="*/ 2 h 19"/>
                <a:gd name="T82" fmla="*/ 72 w 75"/>
                <a:gd name="T83" fmla="*/ 10 h 19"/>
                <a:gd name="T84" fmla="*/ 72 w 75"/>
                <a:gd name="T85" fmla="*/ 10 h 19"/>
                <a:gd name="T86" fmla="*/ 72 w 75"/>
                <a:gd name="T8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9">
                  <a:moveTo>
                    <a:pt x="74" y="7"/>
                  </a:moveTo>
                  <a:cubicBezTo>
                    <a:pt x="74" y="6"/>
                    <a:pt x="73" y="4"/>
                    <a:pt x="72" y="3"/>
                  </a:cubicBezTo>
                  <a:cubicBezTo>
                    <a:pt x="70" y="1"/>
                    <a:pt x="67" y="1"/>
                    <a:pt x="67" y="1"/>
                  </a:cubicBezTo>
                  <a:cubicBezTo>
                    <a:pt x="67" y="1"/>
                    <a:pt x="43" y="2"/>
                    <a:pt x="42" y="2"/>
                  </a:cubicBezTo>
                  <a:cubicBezTo>
                    <a:pt x="41" y="3"/>
                    <a:pt x="40" y="3"/>
                    <a:pt x="38" y="3"/>
                  </a:cubicBezTo>
                  <a:cubicBezTo>
                    <a:pt x="36" y="3"/>
                    <a:pt x="33" y="2"/>
                    <a:pt x="33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1" y="3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2" y="15"/>
                    <a:pt x="3" y="16"/>
                  </a:cubicBezTo>
                  <a:cubicBezTo>
                    <a:pt x="4" y="18"/>
                    <a:pt x="7" y="18"/>
                    <a:pt x="7" y="18"/>
                  </a:cubicBezTo>
                  <a:cubicBezTo>
                    <a:pt x="7" y="18"/>
                    <a:pt x="31" y="16"/>
                    <a:pt x="33" y="15"/>
                  </a:cubicBezTo>
                  <a:cubicBezTo>
                    <a:pt x="34" y="14"/>
                    <a:pt x="36" y="9"/>
                    <a:pt x="36" y="9"/>
                  </a:cubicBezTo>
                  <a:cubicBezTo>
                    <a:pt x="36" y="9"/>
                    <a:pt x="36" y="7"/>
                    <a:pt x="38" y="7"/>
                  </a:cubicBezTo>
                  <a:cubicBezTo>
                    <a:pt x="40" y="7"/>
                    <a:pt x="40" y="9"/>
                    <a:pt x="40" y="9"/>
                  </a:cubicBezTo>
                  <a:cubicBezTo>
                    <a:pt x="40" y="9"/>
                    <a:pt x="41" y="14"/>
                    <a:pt x="43" y="15"/>
                  </a:cubicBezTo>
                  <a:cubicBezTo>
                    <a:pt x="45" y="17"/>
                    <a:pt x="66" y="18"/>
                    <a:pt x="66" y="18"/>
                  </a:cubicBezTo>
                  <a:cubicBezTo>
                    <a:pt x="66" y="18"/>
                    <a:pt x="70" y="19"/>
                    <a:pt x="72" y="17"/>
                  </a:cubicBezTo>
                  <a:cubicBezTo>
                    <a:pt x="74" y="16"/>
                    <a:pt x="75" y="13"/>
                    <a:pt x="75" y="13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8"/>
                    <a:pt x="74" y="8"/>
                    <a:pt x="74" y="7"/>
                  </a:cubicBezTo>
                  <a:close/>
                  <a:moveTo>
                    <a:pt x="34" y="7"/>
                  </a:moveTo>
                  <a:cubicBezTo>
                    <a:pt x="34" y="10"/>
                    <a:pt x="32" y="16"/>
                    <a:pt x="2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5" y="18"/>
                    <a:pt x="4" y="13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"/>
                    <a:pt x="6" y="1"/>
                    <a:pt x="10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34" y="2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7"/>
                  </a:lnTo>
                  <a:close/>
                  <a:moveTo>
                    <a:pt x="72" y="11"/>
                  </a:moveTo>
                  <a:cubicBezTo>
                    <a:pt x="72" y="14"/>
                    <a:pt x="69" y="17"/>
                    <a:pt x="66" y="17"/>
                  </a:cubicBezTo>
                  <a:cubicBezTo>
                    <a:pt x="66" y="17"/>
                    <a:pt x="54" y="17"/>
                    <a:pt x="51" y="16"/>
                  </a:cubicBezTo>
                  <a:cubicBezTo>
                    <a:pt x="47" y="16"/>
                    <a:pt x="42" y="14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2"/>
                    <a:pt x="49" y="2"/>
                    <a:pt x="52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1" y="2"/>
                    <a:pt x="71" y="6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lnTo>
                    <a:pt x="72" y="11"/>
                  </a:ln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3358"/>
            <p:cNvSpPr/>
            <p:nvPr/>
          </p:nvSpPr>
          <p:spPr bwMode="auto">
            <a:xfrm>
              <a:off x="3761500" y="3192274"/>
              <a:ext cx="7313" cy="11700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1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359"/>
            <p:cNvSpPr/>
            <p:nvPr/>
          </p:nvSpPr>
          <p:spPr bwMode="auto">
            <a:xfrm>
              <a:off x="4010127" y="3282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3360"/>
            <p:cNvSpPr/>
            <p:nvPr/>
          </p:nvSpPr>
          <p:spPr bwMode="auto">
            <a:xfrm>
              <a:off x="3941388" y="3154249"/>
              <a:ext cx="13163" cy="11700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3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2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3361"/>
            <p:cNvSpPr/>
            <p:nvPr/>
          </p:nvSpPr>
          <p:spPr bwMode="auto">
            <a:xfrm>
              <a:off x="3837550" y="3012384"/>
              <a:ext cx="51188" cy="136013"/>
            </a:xfrm>
            <a:custGeom>
              <a:avLst/>
              <a:gdLst>
                <a:gd name="T0" fmla="*/ 13 w 15"/>
                <a:gd name="T1" fmla="*/ 17 h 39"/>
                <a:gd name="T2" fmla="*/ 15 w 15"/>
                <a:gd name="T3" fmla="*/ 3 h 39"/>
                <a:gd name="T4" fmla="*/ 12 w 15"/>
                <a:gd name="T5" fmla="*/ 5 h 39"/>
                <a:gd name="T6" fmla="*/ 3 w 15"/>
                <a:gd name="T7" fmla="*/ 2 h 39"/>
                <a:gd name="T8" fmla="*/ 0 w 15"/>
                <a:gd name="T9" fmla="*/ 0 h 39"/>
                <a:gd name="T10" fmla="*/ 4 w 15"/>
                <a:gd name="T11" fmla="*/ 13 h 39"/>
                <a:gd name="T12" fmla="*/ 8 w 15"/>
                <a:gd name="T13" fmla="*/ 29 h 39"/>
                <a:gd name="T14" fmla="*/ 8 w 15"/>
                <a:gd name="T15" fmla="*/ 39 h 39"/>
                <a:gd name="T16" fmla="*/ 15 w 15"/>
                <a:gd name="T17" fmla="*/ 36 h 39"/>
                <a:gd name="T18" fmla="*/ 15 w 15"/>
                <a:gd name="T19" fmla="*/ 30 h 39"/>
                <a:gd name="T20" fmla="*/ 13 w 15"/>
                <a:gd name="T21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39">
                  <a:moveTo>
                    <a:pt x="13" y="17"/>
                  </a:moveTo>
                  <a:cubicBezTo>
                    <a:pt x="13" y="14"/>
                    <a:pt x="15" y="8"/>
                    <a:pt x="15" y="3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5"/>
                    <a:pt x="8" y="6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3"/>
                    <a:pt x="2" y="7"/>
                    <a:pt x="4" y="13"/>
                  </a:cubicBezTo>
                  <a:cubicBezTo>
                    <a:pt x="6" y="24"/>
                    <a:pt x="8" y="24"/>
                    <a:pt x="8" y="29"/>
                  </a:cubicBezTo>
                  <a:cubicBezTo>
                    <a:pt x="8" y="32"/>
                    <a:pt x="8" y="37"/>
                    <a:pt x="8" y="39"/>
                  </a:cubicBezTo>
                  <a:cubicBezTo>
                    <a:pt x="11" y="37"/>
                    <a:pt x="13" y="35"/>
                    <a:pt x="15" y="36"/>
                  </a:cubicBezTo>
                  <a:cubicBezTo>
                    <a:pt x="15" y="34"/>
                    <a:pt x="15" y="31"/>
                    <a:pt x="15" y="30"/>
                  </a:cubicBezTo>
                  <a:cubicBezTo>
                    <a:pt x="15" y="28"/>
                    <a:pt x="12" y="22"/>
                    <a:pt x="13" y="17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3362"/>
            <p:cNvSpPr/>
            <p:nvPr/>
          </p:nvSpPr>
          <p:spPr bwMode="auto">
            <a:xfrm>
              <a:off x="3761500" y="3192274"/>
              <a:ext cx="7313" cy="17550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4 h 5"/>
                <a:gd name="T4" fmla="*/ 1 w 2"/>
                <a:gd name="T5" fmla="*/ 2 h 5"/>
                <a:gd name="T6" fmla="*/ 2 w 2"/>
                <a:gd name="T7" fmla="*/ 0 h 5"/>
                <a:gd name="T8" fmla="*/ 2 w 2"/>
                <a:gd name="T9" fmla="*/ 0 h 5"/>
                <a:gd name="T10" fmla="*/ 0 w 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5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3363"/>
            <p:cNvSpPr/>
            <p:nvPr/>
          </p:nvSpPr>
          <p:spPr bwMode="auto">
            <a:xfrm>
              <a:off x="3664973" y="2986059"/>
              <a:ext cx="200364" cy="299815"/>
            </a:xfrm>
            <a:custGeom>
              <a:avLst/>
              <a:gdLst>
                <a:gd name="T0" fmla="*/ 50 w 58"/>
                <a:gd name="T1" fmla="*/ 8 h 87"/>
                <a:gd name="T2" fmla="*/ 7 w 58"/>
                <a:gd name="T3" fmla="*/ 40 h 87"/>
                <a:gd name="T4" fmla="*/ 13 w 58"/>
                <a:gd name="T5" fmla="*/ 79 h 87"/>
                <a:gd name="T6" fmla="*/ 21 w 58"/>
                <a:gd name="T7" fmla="*/ 83 h 87"/>
                <a:gd name="T8" fmla="*/ 30 w 58"/>
                <a:gd name="T9" fmla="*/ 60 h 87"/>
                <a:gd name="T10" fmla="*/ 30 w 58"/>
                <a:gd name="T11" fmla="*/ 60 h 87"/>
                <a:gd name="T12" fmla="*/ 30 w 58"/>
                <a:gd name="T13" fmla="*/ 60 h 87"/>
                <a:gd name="T14" fmla="*/ 28 w 58"/>
                <a:gd name="T15" fmla="*/ 64 h 87"/>
                <a:gd name="T16" fmla="*/ 27 w 58"/>
                <a:gd name="T17" fmla="*/ 87 h 87"/>
                <a:gd name="T18" fmla="*/ 41 w 58"/>
                <a:gd name="T19" fmla="*/ 57 h 87"/>
                <a:gd name="T20" fmla="*/ 42 w 58"/>
                <a:gd name="T21" fmla="*/ 57 h 87"/>
                <a:gd name="T22" fmla="*/ 41 w 58"/>
                <a:gd name="T23" fmla="*/ 57 h 87"/>
                <a:gd name="T24" fmla="*/ 39 w 58"/>
                <a:gd name="T25" fmla="*/ 62 h 87"/>
                <a:gd name="T26" fmla="*/ 40 w 58"/>
                <a:gd name="T27" fmla="*/ 60 h 87"/>
                <a:gd name="T28" fmla="*/ 38 w 58"/>
                <a:gd name="T29" fmla="*/ 78 h 87"/>
                <a:gd name="T30" fmla="*/ 58 w 58"/>
                <a:gd name="T31" fmla="*/ 47 h 87"/>
                <a:gd name="T32" fmla="*/ 58 w 58"/>
                <a:gd name="T33" fmla="*/ 47 h 87"/>
                <a:gd name="T34" fmla="*/ 58 w 58"/>
                <a:gd name="T35" fmla="*/ 38 h 87"/>
                <a:gd name="T36" fmla="*/ 54 w 58"/>
                <a:gd name="T37" fmla="*/ 21 h 87"/>
                <a:gd name="T38" fmla="*/ 50 w 58"/>
                <a:gd name="T39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7">
                  <a:moveTo>
                    <a:pt x="50" y="8"/>
                  </a:moveTo>
                  <a:cubicBezTo>
                    <a:pt x="34" y="0"/>
                    <a:pt x="15" y="25"/>
                    <a:pt x="7" y="40"/>
                  </a:cubicBezTo>
                  <a:cubicBezTo>
                    <a:pt x="0" y="56"/>
                    <a:pt x="13" y="79"/>
                    <a:pt x="13" y="79"/>
                  </a:cubicBezTo>
                  <a:cubicBezTo>
                    <a:pt x="17" y="79"/>
                    <a:pt x="19" y="81"/>
                    <a:pt x="21" y="83"/>
                  </a:cubicBezTo>
                  <a:cubicBezTo>
                    <a:pt x="21" y="79"/>
                    <a:pt x="22" y="68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59"/>
                    <a:pt x="31" y="59"/>
                    <a:pt x="30" y="60"/>
                  </a:cubicBezTo>
                  <a:cubicBezTo>
                    <a:pt x="30" y="61"/>
                    <a:pt x="29" y="62"/>
                    <a:pt x="28" y="64"/>
                  </a:cubicBezTo>
                  <a:cubicBezTo>
                    <a:pt x="26" y="69"/>
                    <a:pt x="27" y="79"/>
                    <a:pt x="27" y="87"/>
                  </a:cubicBezTo>
                  <a:cubicBezTo>
                    <a:pt x="27" y="82"/>
                    <a:pt x="29" y="68"/>
                    <a:pt x="41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8"/>
                    <a:pt x="40" y="59"/>
                    <a:pt x="39" y="62"/>
                  </a:cubicBezTo>
                  <a:cubicBezTo>
                    <a:pt x="40" y="59"/>
                    <a:pt x="41" y="58"/>
                    <a:pt x="40" y="60"/>
                  </a:cubicBezTo>
                  <a:cubicBezTo>
                    <a:pt x="38" y="64"/>
                    <a:pt x="38" y="71"/>
                    <a:pt x="38" y="78"/>
                  </a:cubicBezTo>
                  <a:cubicBezTo>
                    <a:pt x="39" y="72"/>
                    <a:pt x="41" y="58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5"/>
                    <a:pt x="58" y="41"/>
                    <a:pt x="58" y="38"/>
                  </a:cubicBezTo>
                  <a:cubicBezTo>
                    <a:pt x="58" y="32"/>
                    <a:pt x="57" y="32"/>
                    <a:pt x="54" y="21"/>
                  </a:cubicBezTo>
                  <a:cubicBezTo>
                    <a:pt x="52" y="16"/>
                    <a:pt x="51" y="11"/>
                    <a:pt x="50" y="8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3364"/>
            <p:cNvSpPr/>
            <p:nvPr/>
          </p:nvSpPr>
          <p:spPr bwMode="auto">
            <a:xfrm>
              <a:off x="3799525" y="3272712"/>
              <a:ext cx="0" cy="30713"/>
            </a:xfrm>
            <a:custGeom>
              <a:avLst/>
              <a:gdLst>
                <a:gd name="T0" fmla="*/ 9 h 9"/>
                <a:gd name="T1" fmla="*/ 0 h 9"/>
                <a:gd name="T2" fmla="*/ 9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0" y="5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3365"/>
            <p:cNvSpPr/>
            <p:nvPr/>
          </p:nvSpPr>
          <p:spPr bwMode="auto">
            <a:xfrm>
              <a:off x="3858025" y="3148399"/>
              <a:ext cx="7313" cy="5850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3366"/>
            <p:cNvSpPr/>
            <p:nvPr/>
          </p:nvSpPr>
          <p:spPr bwMode="auto">
            <a:xfrm>
              <a:off x="3736637" y="3192274"/>
              <a:ext cx="32175" cy="111151"/>
            </a:xfrm>
            <a:custGeom>
              <a:avLst/>
              <a:gdLst>
                <a:gd name="T0" fmla="*/ 2 w 9"/>
                <a:gd name="T1" fmla="*/ 25 h 32"/>
                <a:gd name="T2" fmla="*/ 7 w 9"/>
                <a:gd name="T3" fmla="*/ 5 h 32"/>
                <a:gd name="T4" fmla="*/ 9 w 9"/>
                <a:gd name="T5" fmla="*/ 0 h 32"/>
                <a:gd name="T6" fmla="*/ 0 w 9"/>
                <a:gd name="T7" fmla="*/ 23 h 32"/>
                <a:gd name="T8" fmla="*/ 2 w 9"/>
                <a:gd name="T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2" y="25"/>
                  </a:moveTo>
                  <a:cubicBezTo>
                    <a:pt x="1" y="19"/>
                    <a:pt x="4" y="11"/>
                    <a:pt x="7" y="5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1" y="8"/>
                    <a:pt x="0" y="19"/>
                    <a:pt x="0" y="23"/>
                  </a:cubicBezTo>
                  <a:cubicBezTo>
                    <a:pt x="3" y="27"/>
                    <a:pt x="3" y="32"/>
                    <a:pt x="2" y="25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3367"/>
            <p:cNvSpPr/>
            <p:nvPr/>
          </p:nvSpPr>
          <p:spPr bwMode="auto">
            <a:xfrm>
              <a:off x="3768811" y="31922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3368"/>
            <p:cNvSpPr/>
            <p:nvPr/>
          </p:nvSpPr>
          <p:spPr bwMode="auto">
            <a:xfrm>
              <a:off x="3806838" y="3182036"/>
              <a:ext cx="29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3369"/>
            <p:cNvSpPr/>
            <p:nvPr/>
          </p:nvSpPr>
          <p:spPr bwMode="auto">
            <a:xfrm>
              <a:off x="3757111" y="3182036"/>
              <a:ext cx="49725" cy="156489"/>
            </a:xfrm>
            <a:custGeom>
              <a:avLst/>
              <a:gdLst>
                <a:gd name="T0" fmla="*/ 0 w 14"/>
                <a:gd name="T1" fmla="*/ 30 h 45"/>
                <a:gd name="T2" fmla="*/ 2 w 14"/>
                <a:gd name="T3" fmla="*/ 38 h 45"/>
                <a:gd name="T4" fmla="*/ 12 w 14"/>
                <a:gd name="T5" fmla="*/ 5 h 45"/>
                <a:gd name="T6" fmla="*/ 14 w 14"/>
                <a:gd name="T7" fmla="*/ 0 h 45"/>
                <a:gd name="T8" fmla="*/ 0 w 14"/>
                <a:gd name="T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5">
                  <a:moveTo>
                    <a:pt x="0" y="30"/>
                  </a:moveTo>
                  <a:cubicBezTo>
                    <a:pt x="1" y="39"/>
                    <a:pt x="2" y="45"/>
                    <a:pt x="2" y="38"/>
                  </a:cubicBezTo>
                  <a:cubicBezTo>
                    <a:pt x="1" y="28"/>
                    <a:pt x="8" y="11"/>
                    <a:pt x="12" y="5"/>
                  </a:cubicBezTo>
                  <a:cubicBezTo>
                    <a:pt x="13" y="2"/>
                    <a:pt x="14" y="1"/>
                    <a:pt x="14" y="0"/>
                  </a:cubicBezTo>
                  <a:cubicBezTo>
                    <a:pt x="2" y="11"/>
                    <a:pt x="0" y="25"/>
                    <a:pt x="0" y="30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3370"/>
            <p:cNvSpPr/>
            <p:nvPr/>
          </p:nvSpPr>
          <p:spPr bwMode="auto">
            <a:xfrm>
              <a:off x="3795137" y="3255162"/>
              <a:ext cx="4387" cy="17550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5 h 5"/>
                <a:gd name="T4" fmla="*/ 0 w 1"/>
                <a:gd name="T5" fmla="*/ 0 h 5"/>
                <a:gd name="T6" fmla="*/ 0 w 1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3371"/>
            <p:cNvSpPr/>
            <p:nvPr/>
          </p:nvSpPr>
          <p:spPr bwMode="auto">
            <a:xfrm>
              <a:off x="3865338" y="3148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3372"/>
            <p:cNvSpPr/>
            <p:nvPr/>
          </p:nvSpPr>
          <p:spPr bwMode="auto">
            <a:xfrm>
              <a:off x="3795137" y="3148399"/>
              <a:ext cx="70201" cy="155026"/>
            </a:xfrm>
            <a:custGeom>
              <a:avLst/>
              <a:gdLst>
                <a:gd name="T0" fmla="*/ 0 w 20"/>
                <a:gd name="T1" fmla="*/ 31 h 45"/>
                <a:gd name="T2" fmla="*/ 1 w 20"/>
                <a:gd name="T3" fmla="*/ 36 h 45"/>
                <a:gd name="T4" fmla="*/ 1 w 20"/>
                <a:gd name="T5" fmla="*/ 45 h 45"/>
                <a:gd name="T6" fmla="*/ 2 w 20"/>
                <a:gd name="T7" fmla="*/ 43 h 45"/>
                <a:gd name="T8" fmla="*/ 15 w 20"/>
                <a:gd name="T9" fmla="*/ 5 h 45"/>
                <a:gd name="T10" fmla="*/ 18 w 20"/>
                <a:gd name="T11" fmla="*/ 2 h 45"/>
                <a:gd name="T12" fmla="*/ 20 w 20"/>
                <a:gd name="T13" fmla="*/ 0 h 45"/>
                <a:gd name="T14" fmla="*/ 0 w 20"/>
                <a:gd name="T15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5">
                  <a:moveTo>
                    <a:pt x="0" y="31"/>
                  </a:moveTo>
                  <a:cubicBezTo>
                    <a:pt x="0" y="33"/>
                    <a:pt x="0" y="35"/>
                    <a:pt x="1" y="36"/>
                  </a:cubicBezTo>
                  <a:cubicBezTo>
                    <a:pt x="1" y="39"/>
                    <a:pt x="1" y="42"/>
                    <a:pt x="1" y="45"/>
                  </a:cubicBezTo>
                  <a:cubicBezTo>
                    <a:pt x="2" y="45"/>
                    <a:pt x="2" y="44"/>
                    <a:pt x="2" y="43"/>
                  </a:cubicBezTo>
                  <a:cubicBezTo>
                    <a:pt x="1" y="33"/>
                    <a:pt x="9" y="10"/>
                    <a:pt x="15" y="5"/>
                  </a:cubicBezTo>
                  <a:cubicBezTo>
                    <a:pt x="16" y="4"/>
                    <a:pt x="17" y="3"/>
                    <a:pt x="18" y="2"/>
                  </a:cubicBezTo>
                  <a:cubicBezTo>
                    <a:pt x="19" y="1"/>
                    <a:pt x="19" y="1"/>
                    <a:pt x="20" y="0"/>
                  </a:cubicBezTo>
                  <a:cubicBezTo>
                    <a:pt x="3" y="11"/>
                    <a:pt x="1" y="25"/>
                    <a:pt x="0" y="31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3373"/>
            <p:cNvSpPr/>
            <p:nvPr/>
          </p:nvSpPr>
          <p:spPr bwMode="auto">
            <a:xfrm>
              <a:off x="3951627" y="3012384"/>
              <a:ext cx="144789" cy="288115"/>
            </a:xfrm>
            <a:custGeom>
              <a:avLst/>
              <a:gdLst>
                <a:gd name="T0" fmla="*/ 5 w 42"/>
                <a:gd name="T1" fmla="*/ 1 h 83"/>
                <a:gd name="T2" fmla="*/ 2 w 42"/>
                <a:gd name="T3" fmla="*/ 0 h 83"/>
                <a:gd name="T4" fmla="*/ 11 w 42"/>
                <a:gd name="T5" fmla="*/ 28 h 83"/>
                <a:gd name="T6" fmla="*/ 19 w 42"/>
                <a:gd name="T7" fmla="*/ 61 h 83"/>
                <a:gd name="T8" fmla="*/ 18 w 42"/>
                <a:gd name="T9" fmla="*/ 83 h 83"/>
                <a:gd name="T10" fmla="*/ 25 w 42"/>
                <a:gd name="T11" fmla="*/ 73 h 83"/>
                <a:gd name="T12" fmla="*/ 35 w 42"/>
                <a:gd name="T13" fmla="*/ 43 h 83"/>
                <a:gd name="T14" fmla="*/ 5 w 42"/>
                <a:gd name="T15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83">
                  <a:moveTo>
                    <a:pt x="5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7" y="6"/>
                    <a:pt x="0" y="15"/>
                    <a:pt x="11" y="28"/>
                  </a:cubicBezTo>
                  <a:cubicBezTo>
                    <a:pt x="15" y="33"/>
                    <a:pt x="18" y="47"/>
                    <a:pt x="19" y="61"/>
                  </a:cubicBezTo>
                  <a:cubicBezTo>
                    <a:pt x="21" y="70"/>
                    <a:pt x="18" y="83"/>
                    <a:pt x="18" y="8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42" y="68"/>
                    <a:pt x="35" y="43"/>
                  </a:cubicBezTo>
                  <a:cubicBezTo>
                    <a:pt x="28" y="18"/>
                    <a:pt x="22" y="7"/>
                    <a:pt x="5" y="1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3374"/>
            <p:cNvSpPr/>
            <p:nvPr/>
          </p:nvSpPr>
          <p:spPr bwMode="auto">
            <a:xfrm>
              <a:off x="3878500" y="3006534"/>
              <a:ext cx="138939" cy="251552"/>
            </a:xfrm>
            <a:custGeom>
              <a:avLst/>
              <a:gdLst>
                <a:gd name="T0" fmla="*/ 38 w 40"/>
                <a:gd name="T1" fmla="*/ 58 h 73"/>
                <a:gd name="T2" fmla="*/ 40 w 40"/>
                <a:gd name="T3" fmla="*/ 63 h 73"/>
                <a:gd name="T4" fmla="*/ 32 w 40"/>
                <a:gd name="T5" fmla="*/ 30 h 73"/>
                <a:gd name="T6" fmla="*/ 23 w 40"/>
                <a:gd name="T7" fmla="*/ 2 h 73"/>
                <a:gd name="T8" fmla="*/ 3 w 40"/>
                <a:gd name="T9" fmla="*/ 5 h 73"/>
                <a:gd name="T10" fmla="*/ 1 w 40"/>
                <a:gd name="T11" fmla="*/ 19 h 73"/>
                <a:gd name="T12" fmla="*/ 3 w 40"/>
                <a:gd name="T13" fmla="*/ 32 h 73"/>
                <a:gd name="T14" fmla="*/ 3 w 40"/>
                <a:gd name="T15" fmla="*/ 38 h 73"/>
                <a:gd name="T16" fmla="*/ 11 w 40"/>
                <a:gd name="T17" fmla="*/ 44 h 73"/>
                <a:gd name="T18" fmla="*/ 32 w 40"/>
                <a:gd name="T19" fmla="*/ 67 h 73"/>
                <a:gd name="T20" fmla="*/ 27 w 40"/>
                <a:gd name="T21" fmla="*/ 55 h 73"/>
                <a:gd name="T22" fmla="*/ 22 w 40"/>
                <a:gd name="T23" fmla="*/ 46 h 73"/>
                <a:gd name="T24" fmla="*/ 19 w 40"/>
                <a:gd name="T25" fmla="*/ 44 h 73"/>
                <a:gd name="T26" fmla="*/ 22 w 40"/>
                <a:gd name="T27" fmla="*/ 46 h 73"/>
                <a:gd name="T28" fmla="*/ 22 w 40"/>
                <a:gd name="T29" fmla="*/ 46 h 73"/>
                <a:gd name="T30" fmla="*/ 31 w 40"/>
                <a:gd name="T31" fmla="*/ 54 h 73"/>
                <a:gd name="T32" fmla="*/ 38 w 40"/>
                <a:gd name="T33" fmla="*/ 73 h 73"/>
                <a:gd name="T34" fmla="*/ 37 w 40"/>
                <a:gd name="T35" fmla="*/ 59 h 73"/>
                <a:gd name="T36" fmla="*/ 36 w 40"/>
                <a:gd name="T37" fmla="*/ 55 h 73"/>
                <a:gd name="T38" fmla="*/ 36 w 40"/>
                <a:gd name="T39" fmla="*/ 55 h 73"/>
                <a:gd name="T40" fmla="*/ 38 w 40"/>
                <a:gd name="T41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73">
                  <a:moveTo>
                    <a:pt x="38" y="58"/>
                  </a:moveTo>
                  <a:cubicBezTo>
                    <a:pt x="39" y="59"/>
                    <a:pt x="39" y="61"/>
                    <a:pt x="40" y="63"/>
                  </a:cubicBezTo>
                  <a:cubicBezTo>
                    <a:pt x="39" y="49"/>
                    <a:pt x="36" y="35"/>
                    <a:pt x="32" y="30"/>
                  </a:cubicBezTo>
                  <a:cubicBezTo>
                    <a:pt x="21" y="17"/>
                    <a:pt x="28" y="8"/>
                    <a:pt x="23" y="2"/>
                  </a:cubicBezTo>
                  <a:cubicBezTo>
                    <a:pt x="13" y="0"/>
                    <a:pt x="6" y="3"/>
                    <a:pt x="3" y="5"/>
                  </a:cubicBezTo>
                  <a:cubicBezTo>
                    <a:pt x="3" y="10"/>
                    <a:pt x="1" y="16"/>
                    <a:pt x="1" y="19"/>
                  </a:cubicBezTo>
                  <a:cubicBezTo>
                    <a:pt x="0" y="24"/>
                    <a:pt x="3" y="30"/>
                    <a:pt x="3" y="32"/>
                  </a:cubicBezTo>
                  <a:cubicBezTo>
                    <a:pt x="3" y="33"/>
                    <a:pt x="3" y="36"/>
                    <a:pt x="3" y="38"/>
                  </a:cubicBezTo>
                  <a:cubicBezTo>
                    <a:pt x="5" y="38"/>
                    <a:pt x="7" y="41"/>
                    <a:pt x="11" y="44"/>
                  </a:cubicBezTo>
                  <a:cubicBezTo>
                    <a:pt x="23" y="54"/>
                    <a:pt x="29" y="62"/>
                    <a:pt x="32" y="67"/>
                  </a:cubicBezTo>
                  <a:cubicBezTo>
                    <a:pt x="31" y="64"/>
                    <a:pt x="30" y="59"/>
                    <a:pt x="27" y="55"/>
                  </a:cubicBezTo>
                  <a:cubicBezTo>
                    <a:pt x="22" y="48"/>
                    <a:pt x="22" y="46"/>
                    <a:pt x="22" y="46"/>
                  </a:cubicBezTo>
                  <a:cubicBezTo>
                    <a:pt x="20" y="45"/>
                    <a:pt x="19" y="44"/>
                    <a:pt x="19" y="44"/>
                  </a:cubicBezTo>
                  <a:cubicBezTo>
                    <a:pt x="18" y="43"/>
                    <a:pt x="20" y="44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5" y="48"/>
                    <a:pt x="29" y="50"/>
                    <a:pt x="31" y="54"/>
                  </a:cubicBezTo>
                  <a:cubicBezTo>
                    <a:pt x="36" y="60"/>
                    <a:pt x="37" y="68"/>
                    <a:pt x="38" y="73"/>
                  </a:cubicBezTo>
                  <a:cubicBezTo>
                    <a:pt x="38" y="69"/>
                    <a:pt x="38" y="64"/>
                    <a:pt x="37" y="59"/>
                  </a:cubicBezTo>
                  <a:cubicBezTo>
                    <a:pt x="36" y="57"/>
                    <a:pt x="36" y="56"/>
                    <a:pt x="36" y="55"/>
                  </a:cubicBezTo>
                  <a:cubicBezTo>
                    <a:pt x="33" y="50"/>
                    <a:pt x="34" y="52"/>
                    <a:pt x="36" y="55"/>
                  </a:cubicBezTo>
                  <a:cubicBezTo>
                    <a:pt x="36" y="55"/>
                    <a:pt x="37" y="56"/>
                    <a:pt x="38" y="58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3375"/>
            <p:cNvSpPr/>
            <p:nvPr/>
          </p:nvSpPr>
          <p:spPr bwMode="auto">
            <a:xfrm>
              <a:off x="3954551" y="3165949"/>
              <a:ext cx="42413" cy="89214"/>
            </a:xfrm>
            <a:custGeom>
              <a:avLst/>
              <a:gdLst>
                <a:gd name="T0" fmla="*/ 0 w 12"/>
                <a:gd name="T1" fmla="*/ 0 h 26"/>
                <a:gd name="T2" fmla="*/ 5 w 12"/>
                <a:gd name="T3" fmla="*/ 9 h 26"/>
                <a:gd name="T4" fmla="*/ 10 w 12"/>
                <a:gd name="T5" fmla="*/ 21 h 26"/>
                <a:gd name="T6" fmla="*/ 12 w 12"/>
                <a:gd name="T7" fmla="*/ 26 h 26"/>
                <a:gd name="T8" fmla="*/ 11 w 12"/>
                <a:gd name="T9" fmla="*/ 18 h 26"/>
                <a:gd name="T10" fmla="*/ 0 w 12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0" y="0"/>
                    <a:pt x="0" y="2"/>
                    <a:pt x="5" y="9"/>
                  </a:cubicBezTo>
                  <a:cubicBezTo>
                    <a:pt x="8" y="13"/>
                    <a:pt x="9" y="18"/>
                    <a:pt x="10" y="21"/>
                  </a:cubicBezTo>
                  <a:cubicBezTo>
                    <a:pt x="12" y="24"/>
                    <a:pt x="12" y="26"/>
                    <a:pt x="12" y="26"/>
                  </a:cubicBezTo>
                  <a:cubicBezTo>
                    <a:pt x="12" y="26"/>
                    <a:pt x="12" y="21"/>
                    <a:pt x="11" y="18"/>
                  </a:cubicBezTo>
                  <a:cubicBezTo>
                    <a:pt x="9" y="8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3376"/>
            <p:cNvSpPr/>
            <p:nvPr/>
          </p:nvSpPr>
          <p:spPr bwMode="auto">
            <a:xfrm>
              <a:off x="3954551" y="31659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3377"/>
            <p:cNvSpPr/>
            <p:nvPr/>
          </p:nvSpPr>
          <p:spPr bwMode="auto">
            <a:xfrm>
              <a:off x="4007202" y="3209824"/>
              <a:ext cx="13163" cy="73125"/>
            </a:xfrm>
            <a:custGeom>
              <a:avLst/>
              <a:gdLst>
                <a:gd name="T0" fmla="*/ 1 w 4"/>
                <a:gd name="T1" fmla="*/ 14 h 21"/>
                <a:gd name="T2" fmla="*/ 1 w 4"/>
                <a:gd name="T3" fmla="*/ 21 h 21"/>
                <a:gd name="T4" fmla="*/ 2 w 4"/>
                <a:gd name="T5" fmla="*/ 18 h 21"/>
                <a:gd name="T6" fmla="*/ 0 w 4"/>
                <a:gd name="T7" fmla="*/ 0 h 21"/>
                <a:gd name="T8" fmla="*/ 1 w 4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1">
                  <a:moveTo>
                    <a:pt x="1" y="14"/>
                  </a:moveTo>
                  <a:cubicBezTo>
                    <a:pt x="1" y="18"/>
                    <a:pt x="1" y="20"/>
                    <a:pt x="1" y="21"/>
                  </a:cubicBezTo>
                  <a:cubicBezTo>
                    <a:pt x="1" y="21"/>
                    <a:pt x="2" y="20"/>
                    <a:pt x="2" y="18"/>
                  </a:cubicBezTo>
                  <a:cubicBezTo>
                    <a:pt x="4" y="13"/>
                    <a:pt x="1" y="5"/>
                    <a:pt x="0" y="0"/>
                  </a:cubicBezTo>
                  <a:cubicBezTo>
                    <a:pt x="1" y="5"/>
                    <a:pt x="1" y="10"/>
                    <a:pt x="1" y="14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3378"/>
            <p:cNvSpPr/>
            <p:nvPr/>
          </p:nvSpPr>
          <p:spPr bwMode="auto">
            <a:xfrm>
              <a:off x="3992577" y="3179112"/>
              <a:ext cx="10237" cy="17550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3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2"/>
                    <a:pt x="0" y="0"/>
                    <a:pt x="3" y="5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3379"/>
            <p:cNvSpPr/>
            <p:nvPr/>
          </p:nvSpPr>
          <p:spPr bwMode="auto">
            <a:xfrm>
              <a:off x="3695686" y="3029934"/>
              <a:ext cx="106764" cy="184277"/>
            </a:xfrm>
            <a:custGeom>
              <a:avLst/>
              <a:gdLst>
                <a:gd name="T0" fmla="*/ 25 w 31"/>
                <a:gd name="T1" fmla="*/ 2 h 53"/>
                <a:gd name="T2" fmla="*/ 9 w 31"/>
                <a:gd name="T3" fmla="*/ 17 h 53"/>
                <a:gd name="T4" fmla="*/ 1 w 31"/>
                <a:gd name="T5" fmla="*/ 39 h 53"/>
                <a:gd name="T6" fmla="*/ 5 w 31"/>
                <a:gd name="T7" fmla="*/ 50 h 53"/>
                <a:gd name="T8" fmla="*/ 15 w 31"/>
                <a:gd name="T9" fmla="*/ 27 h 53"/>
                <a:gd name="T10" fmla="*/ 23 w 31"/>
                <a:gd name="T11" fmla="*/ 11 h 53"/>
                <a:gd name="T12" fmla="*/ 25 w 31"/>
                <a:gd name="T13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3">
                  <a:moveTo>
                    <a:pt x="25" y="2"/>
                  </a:moveTo>
                  <a:cubicBezTo>
                    <a:pt x="19" y="5"/>
                    <a:pt x="12" y="14"/>
                    <a:pt x="9" y="17"/>
                  </a:cubicBezTo>
                  <a:cubicBezTo>
                    <a:pt x="6" y="20"/>
                    <a:pt x="2" y="31"/>
                    <a:pt x="1" y="39"/>
                  </a:cubicBezTo>
                  <a:cubicBezTo>
                    <a:pt x="0" y="41"/>
                    <a:pt x="3" y="48"/>
                    <a:pt x="5" y="50"/>
                  </a:cubicBezTo>
                  <a:cubicBezTo>
                    <a:pt x="7" y="53"/>
                    <a:pt x="10" y="39"/>
                    <a:pt x="15" y="27"/>
                  </a:cubicBezTo>
                  <a:cubicBezTo>
                    <a:pt x="20" y="16"/>
                    <a:pt x="18" y="16"/>
                    <a:pt x="23" y="11"/>
                  </a:cubicBezTo>
                  <a:cubicBezTo>
                    <a:pt x="29" y="6"/>
                    <a:pt x="31" y="0"/>
                    <a:pt x="25" y="2"/>
                  </a:cubicBezTo>
                  <a:close/>
                </a:path>
              </a:pathLst>
            </a:custGeom>
            <a:solidFill>
              <a:srgbClr val="FBC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3380"/>
            <p:cNvSpPr/>
            <p:nvPr/>
          </p:nvSpPr>
          <p:spPr bwMode="auto">
            <a:xfrm>
              <a:off x="3784900" y="3518415"/>
              <a:ext cx="204753" cy="71664"/>
            </a:xfrm>
            <a:custGeom>
              <a:avLst/>
              <a:gdLst>
                <a:gd name="T0" fmla="*/ 48 w 59"/>
                <a:gd name="T1" fmla="*/ 10 h 21"/>
                <a:gd name="T2" fmla="*/ 29 w 59"/>
                <a:gd name="T3" fmla="*/ 17 h 21"/>
                <a:gd name="T4" fmla="*/ 4 w 59"/>
                <a:gd name="T5" fmla="*/ 0 h 21"/>
                <a:gd name="T6" fmla="*/ 0 w 59"/>
                <a:gd name="T7" fmla="*/ 0 h 21"/>
                <a:gd name="T8" fmla="*/ 29 w 59"/>
                <a:gd name="T9" fmla="*/ 21 h 21"/>
                <a:gd name="T10" fmla="*/ 51 w 59"/>
                <a:gd name="T11" fmla="*/ 13 h 21"/>
                <a:gd name="T12" fmla="*/ 59 w 59"/>
                <a:gd name="T13" fmla="*/ 0 h 21"/>
                <a:gd name="T14" fmla="*/ 54 w 59"/>
                <a:gd name="T15" fmla="*/ 0 h 21"/>
                <a:gd name="T16" fmla="*/ 48 w 59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1">
                  <a:moveTo>
                    <a:pt x="48" y="10"/>
                  </a:moveTo>
                  <a:cubicBezTo>
                    <a:pt x="44" y="15"/>
                    <a:pt x="38" y="17"/>
                    <a:pt x="29" y="17"/>
                  </a:cubicBezTo>
                  <a:cubicBezTo>
                    <a:pt x="8" y="17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9" y="21"/>
                    <a:pt x="29" y="21"/>
                  </a:cubicBezTo>
                  <a:cubicBezTo>
                    <a:pt x="39" y="21"/>
                    <a:pt x="46" y="18"/>
                    <a:pt x="51" y="13"/>
                  </a:cubicBezTo>
                  <a:cubicBezTo>
                    <a:pt x="57" y="7"/>
                    <a:pt x="59" y="1"/>
                    <a:pt x="5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3" y="6"/>
                    <a:pt x="48" y="10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3381"/>
            <p:cNvSpPr/>
            <p:nvPr/>
          </p:nvSpPr>
          <p:spPr bwMode="auto">
            <a:xfrm>
              <a:off x="3878500" y="35769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3382"/>
            <p:cNvSpPr/>
            <p:nvPr/>
          </p:nvSpPr>
          <p:spPr bwMode="auto">
            <a:xfrm>
              <a:off x="3784900" y="3511102"/>
              <a:ext cx="97988" cy="103839"/>
            </a:xfrm>
            <a:custGeom>
              <a:avLst/>
              <a:gdLst>
                <a:gd name="T0" fmla="*/ 4 w 28"/>
                <a:gd name="T1" fmla="*/ 0 h 30"/>
                <a:gd name="T2" fmla="*/ 0 w 28"/>
                <a:gd name="T3" fmla="*/ 2 h 30"/>
                <a:gd name="T4" fmla="*/ 4 w 28"/>
                <a:gd name="T5" fmla="*/ 15 h 30"/>
                <a:gd name="T6" fmla="*/ 22 w 28"/>
                <a:gd name="T7" fmla="*/ 30 h 30"/>
                <a:gd name="T8" fmla="*/ 26 w 28"/>
                <a:gd name="T9" fmla="*/ 19 h 30"/>
                <a:gd name="T10" fmla="*/ 28 w 28"/>
                <a:gd name="T11" fmla="*/ 19 h 30"/>
                <a:gd name="T12" fmla="*/ 28 w 28"/>
                <a:gd name="T13" fmla="*/ 17 h 30"/>
                <a:gd name="T14" fmla="*/ 4 w 28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0"/>
                    <a:pt x="4" y="15"/>
                  </a:cubicBezTo>
                  <a:cubicBezTo>
                    <a:pt x="8" y="21"/>
                    <a:pt x="22" y="30"/>
                    <a:pt x="22" y="30"/>
                  </a:cubicBezTo>
                  <a:cubicBezTo>
                    <a:pt x="22" y="30"/>
                    <a:pt x="24" y="18"/>
                    <a:pt x="26" y="19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" y="5"/>
                    <a:pt x="4" y="0"/>
                  </a:cubicBez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3383"/>
            <p:cNvSpPr/>
            <p:nvPr/>
          </p:nvSpPr>
          <p:spPr bwMode="auto">
            <a:xfrm>
              <a:off x="3898976" y="35769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3384"/>
            <p:cNvSpPr/>
            <p:nvPr/>
          </p:nvSpPr>
          <p:spPr bwMode="auto">
            <a:xfrm>
              <a:off x="3898976" y="3511102"/>
              <a:ext cx="97988" cy="103839"/>
            </a:xfrm>
            <a:custGeom>
              <a:avLst/>
              <a:gdLst>
                <a:gd name="T0" fmla="*/ 21 w 28"/>
                <a:gd name="T1" fmla="*/ 0 h 30"/>
                <a:gd name="T2" fmla="*/ 0 w 28"/>
                <a:gd name="T3" fmla="*/ 17 h 30"/>
                <a:gd name="T4" fmla="*/ 0 w 28"/>
                <a:gd name="T5" fmla="*/ 19 h 30"/>
                <a:gd name="T6" fmla="*/ 1 w 28"/>
                <a:gd name="T7" fmla="*/ 19 h 30"/>
                <a:gd name="T8" fmla="*/ 6 w 28"/>
                <a:gd name="T9" fmla="*/ 30 h 30"/>
                <a:gd name="T10" fmla="*/ 23 w 28"/>
                <a:gd name="T11" fmla="*/ 15 h 30"/>
                <a:gd name="T12" fmla="*/ 26 w 28"/>
                <a:gd name="T13" fmla="*/ 2 h 30"/>
                <a:gd name="T14" fmla="*/ 21 w 28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21" y="0"/>
                  </a:moveTo>
                  <a:cubicBezTo>
                    <a:pt x="23" y="5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4" y="18"/>
                    <a:pt x="6" y="30"/>
                    <a:pt x="6" y="30"/>
                  </a:cubicBezTo>
                  <a:cubicBezTo>
                    <a:pt x="6" y="30"/>
                    <a:pt x="19" y="21"/>
                    <a:pt x="23" y="15"/>
                  </a:cubicBezTo>
                  <a:cubicBezTo>
                    <a:pt x="28" y="10"/>
                    <a:pt x="26" y="2"/>
                    <a:pt x="26" y="2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3385"/>
            <p:cNvSpPr/>
            <p:nvPr/>
          </p:nvSpPr>
          <p:spPr bwMode="auto">
            <a:xfrm>
              <a:off x="3518722" y="3939619"/>
              <a:ext cx="481168" cy="156489"/>
            </a:xfrm>
            <a:custGeom>
              <a:avLst/>
              <a:gdLst>
                <a:gd name="T0" fmla="*/ 21 w 139"/>
                <a:gd name="T1" fmla="*/ 32 h 45"/>
                <a:gd name="T2" fmla="*/ 0 w 139"/>
                <a:gd name="T3" fmla="*/ 22 h 45"/>
                <a:gd name="T4" fmla="*/ 1 w 139"/>
                <a:gd name="T5" fmla="*/ 28 h 45"/>
                <a:gd name="T6" fmla="*/ 38 w 139"/>
                <a:gd name="T7" fmla="*/ 45 h 45"/>
                <a:gd name="T8" fmla="*/ 139 w 139"/>
                <a:gd name="T9" fmla="*/ 6 h 45"/>
                <a:gd name="T10" fmla="*/ 136 w 139"/>
                <a:gd name="T11" fmla="*/ 0 h 45"/>
                <a:gd name="T12" fmla="*/ 21 w 139"/>
                <a:gd name="T13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45">
                  <a:moveTo>
                    <a:pt x="21" y="32"/>
                  </a:moveTo>
                  <a:cubicBezTo>
                    <a:pt x="20" y="32"/>
                    <a:pt x="1" y="22"/>
                    <a:pt x="0" y="22"/>
                  </a:cubicBezTo>
                  <a:cubicBezTo>
                    <a:pt x="0" y="25"/>
                    <a:pt x="0" y="27"/>
                    <a:pt x="1" y="28"/>
                  </a:cubicBezTo>
                  <a:cubicBezTo>
                    <a:pt x="4" y="32"/>
                    <a:pt x="28" y="45"/>
                    <a:pt x="38" y="4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56" y="36"/>
                    <a:pt x="21" y="32"/>
                  </a:cubicBez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3386"/>
            <p:cNvSpPr/>
            <p:nvPr/>
          </p:nvSpPr>
          <p:spPr bwMode="auto">
            <a:xfrm>
              <a:off x="3685449" y="3846018"/>
              <a:ext cx="137476" cy="90676"/>
            </a:xfrm>
            <a:custGeom>
              <a:avLst/>
              <a:gdLst>
                <a:gd name="T0" fmla="*/ 28 w 40"/>
                <a:gd name="T1" fmla="*/ 5 h 26"/>
                <a:gd name="T2" fmla="*/ 11 w 40"/>
                <a:gd name="T3" fmla="*/ 1 h 26"/>
                <a:gd name="T4" fmla="*/ 2 w 40"/>
                <a:gd name="T5" fmla="*/ 3 h 26"/>
                <a:gd name="T6" fmla="*/ 0 w 40"/>
                <a:gd name="T7" fmla="*/ 14 h 26"/>
                <a:gd name="T8" fmla="*/ 4 w 40"/>
                <a:gd name="T9" fmla="*/ 26 h 26"/>
                <a:gd name="T10" fmla="*/ 40 w 40"/>
                <a:gd name="T11" fmla="*/ 17 h 26"/>
                <a:gd name="T12" fmla="*/ 40 w 40"/>
                <a:gd name="T13" fmla="*/ 15 h 26"/>
                <a:gd name="T14" fmla="*/ 31 w 40"/>
                <a:gd name="T15" fmla="*/ 11 h 26"/>
                <a:gd name="T16" fmla="*/ 28 w 40"/>
                <a:gd name="T1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6">
                  <a:moveTo>
                    <a:pt x="28" y="5"/>
                  </a:moveTo>
                  <a:cubicBezTo>
                    <a:pt x="28" y="5"/>
                    <a:pt x="14" y="0"/>
                    <a:pt x="11" y="1"/>
                  </a:cubicBezTo>
                  <a:cubicBezTo>
                    <a:pt x="7" y="1"/>
                    <a:pt x="2" y="3"/>
                    <a:pt x="2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1" y="11"/>
                    <a:pt x="31" y="11"/>
                    <a:pt x="31" y="11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E0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3387"/>
            <p:cNvSpPr/>
            <p:nvPr/>
          </p:nvSpPr>
          <p:spPr bwMode="auto">
            <a:xfrm>
              <a:off x="3969177" y="3846018"/>
              <a:ext cx="55575" cy="111151"/>
            </a:xfrm>
            <a:custGeom>
              <a:avLst/>
              <a:gdLst>
                <a:gd name="T0" fmla="*/ 0 w 16"/>
                <a:gd name="T1" fmla="*/ 3 h 32"/>
                <a:gd name="T2" fmla="*/ 8 w 16"/>
                <a:gd name="T3" fmla="*/ 32 h 32"/>
                <a:gd name="T4" fmla="*/ 16 w 16"/>
                <a:gd name="T5" fmla="*/ 30 h 32"/>
                <a:gd name="T6" fmla="*/ 9 w 16"/>
                <a:gd name="T7" fmla="*/ 0 h 32"/>
                <a:gd name="T8" fmla="*/ 0 w 1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2">
                  <a:moveTo>
                    <a:pt x="0" y="3"/>
                  </a:moveTo>
                  <a:cubicBezTo>
                    <a:pt x="0" y="8"/>
                    <a:pt x="8" y="32"/>
                    <a:pt x="8" y="32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5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3388"/>
            <p:cNvSpPr/>
            <p:nvPr/>
          </p:nvSpPr>
          <p:spPr bwMode="auto">
            <a:xfrm>
              <a:off x="3637185" y="3729017"/>
              <a:ext cx="334916" cy="248628"/>
            </a:xfrm>
            <a:custGeom>
              <a:avLst/>
              <a:gdLst>
                <a:gd name="T0" fmla="*/ 20 w 97"/>
                <a:gd name="T1" fmla="*/ 58 h 72"/>
                <a:gd name="T2" fmla="*/ 13 w 97"/>
                <a:gd name="T3" fmla="*/ 14 h 72"/>
                <a:gd name="T4" fmla="*/ 16 w 97"/>
                <a:gd name="T5" fmla="*/ 4 h 72"/>
                <a:gd name="T6" fmla="*/ 12 w 97"/>
                <a:gd name="T7" fmla="*/ 10 h 72"/>
                <a:gd name="T8" fmla="*/ 12 w 97"/>
                <a:gd name="T9" fmla="*/ 0 h 72"/>
                <a:gd name="T10" fmla="*/ 10 w 97"/>
                <a:gd name="T11" fmla="*/ 8 h 72"/>
                <a:gd name="T12" fmla="*/ 8 w 97"/>
                <a:gd name="T13" fmla="*/ 4 h 72"/>
                <a:gd name="T14" fmla="*/ 10 w 97"/>
                <a:gd name="T15" fmla="*/ 13 h 72"/>
                <a:gd name="T16" fmla="*/ 14 w 97"/>
                <a:gd name="T17" fmla="*/ 58 h 72"/>
                <a:gd name="T18" fmla="*/ 4 w 97"/>
                <a:gd name="T19" fmla="*/ 60 h 72"/>
                <a:gd name="T20" fmla="*/ 11 w 97"/>
                <a:gd name="T21" fmla="*/ 60 h 72"/>
                <a:gd name="T22" fmla="*/ 8 w 97"/>
                <a:gd name="T23" fmla="*/ 63 h 72"/>
                <a:gd name="T24" fmla="*/ 0 w 97"/>
                <a:gd name="T25" fmla="*/ 69 h 72"/>
                <a:gd name="T26" fmla="*/ 10 w 97"/>
                <a:gd name="T27" fmla="*/ 64 h 72"/>
                <a:gd name="T28" fmla="*/ 5 w 97"/>
                <a:gd name="T29" fmla="*/ 72 h 72"/>
                <a:gd name="T30" fmla="*/ 17 w 97"/>
                <a:gd name="T31" fmla="*/ 62 h 72"/>
                <a:gd name="T32" fmla="*/ 97 w 97"/>
                <a:gd name="T33" fmla="*/ 40 h 72"/>
                <a:gd name="T34" fmla="*/ 96 w 97"/>
                <a:gd name="T35" fmla="*/ 38 h 72"/>
                <a:gd name="T36" fmla="*/ 20 w 97"/>
                <a:gd name="T37" fmla="*/ 5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72">
                  <a:moveTo>
                    <a:pt x="20" y="58"/>
                  </a:moveTo>
                  <a:cubicBezTo>
                    <a:pt x="17" y="55"/>
                    <a:pt x="13" y="14"/>
                    <a:pt x="13" y="1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38"/>
                    <a:pt x="96" y="38"/>
                    <a:pt x="96" y="38"/>
                  </a:cubicBezTo>
                  <a:lnTo>
                    <a:pt x="20" y="58"/>
                  </a:ln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3389"/>
            <p:cNvSpPr/>
            <p:nvPr/>
          </p:nvSpPr>
          <p:spPr bwMode="auto">
            <a:xfrm>
              <a:off x="4078865" y="37217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3390"/>
            <p:cNvSpPr/>
            <p:nvPr/>
          </p:nvSpPr>
          <p:spPr bwMode="auto">
            <a:xfrm>
              <a:off x="4034989" y="3721705"/>
              <a:ext cx="114076" cy="242777"/>
            </a:xfrm>
            <a:custGeom>
              <a:avLst/>
              <a:gdLst>
                <a:gd name="T0" fmla="*/ 22 w 33"/>
                <a:gd name="T1" fmla="*/ 56 h 70"/>
                <a:gd name="T2" fmla="*/ 17 w 33"/>
                <a:gd name="T3" fmla="*/ 4 h 70"/>
                <a:gd name="T4" fmla="*/ 16 w 33"/>
                <a:gd name="T5" fmla="*/ 11 h 70"/>
                <a:gd name="T6" fmla="*/ 15 w 33"/>
                <a:gd name="T7" fmla="*/ 7 h 70"/>
                <a:gd name="T8" fmla="*/ 13 w 33"/>
                <a:gd name="T9" fmla="*/ 0 h 70"/>
                <a:gd name="T10" fmla="*/ 13 w 33"/>
                <a:gd name="T11" fmla="*/ 6 h 70"/>
                <a:gd name="T12" fmla="*/ 13 w 33"/>
                <a:gd name="T13" fmla="*/ 8 h 70"/>
                <a:gd name="T14" fmla="*/ 9 w 33"/>
                <a:gd name="T15" fmla="*/ 5 h 70"/>
                <a:gd name="T16" fmla="*/ 15 w 33"/>
                <a:gd name="T17" fmla="*/ 13 h 70"/>
                <a:gd name="T18" fmla="*/ 14 w 33"/>
                <a:gd name="T19" fmla="*/ 34 h 70"/>
                <a:gd name="T20" fmla="*/ 18 w 33"/>
                <a:gd name="T21" fmla="*/ 57 h 70"/>
                <a:gd name="T22" fmla="*/ 0 w 33"/>
                <a:gd name="T23" fmla="*/ 51 h 70"/>
                <a:gd name="T24" fmla="*/ 1 w 33"/>
                <a:gd name="T25" fmla="*/ 55 h 70"/>
                <a:gd name="T26" fmla="*/ 19 w 33"/>
                <a:gd name="T27" fmla="*/ 62 h 70"/>
                <a:gd name="T28" fmla="*/ 20 w 33"/>
                <a:gd name="T29" fmla="*/ 68 h 70"/>
                <a:gd name="T30" fmla="*/ 22 w 33"/>
                <a:gd name="T31" fmla="*/ 62 h 70"/>
                <a:gd name="T32" fmla="*/ 27 w 33"/>
                <a:gd name="T33" fmla="*/ 68 h 70"/>
                <a:gd name="T34" fmla="*/ 24 w 33"/>
                <a:gd name="T35" fmla="*/ 60 h 70"/>
                <a:gd name="T36" fmla="*/ 33 w 33"/>
                <a:gd name="T37" fmla="*/ 65 h 70"/>
                <a:gd name="T38" fmla="*/ 22 w 33"/>
                <a:gd name="T39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70">
                  <a:moveTo>
                    <a:pt x="22" y="56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"/>
                    <a:pt x="13" y="5"/>
                    <a:pt x="13" y="6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20" y="66"/>
                    <a:pt x="20" y="68"/>
                  </a:cubicBezTo>
                  <a:cubicBezTo>
                    <a:pt x="20" y="70"/>
                    <a:pt x="22" y="62"/>
                    <a:pt x="22" y="62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3" y="65"/>
                    <a:pt x="33" y="65"/>
                    <a:pt x="33" y="65"/>
                  </a:cubicBezTo>
                  <a:lnTo>
                    <a:pt x="22" y="56"/>
                  </a:ln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3391"/>
            <p:cNvSpPr/>
            <p:nvPr/>
          </p:nvSpPr>
          <p:spPr bwMode="auto">
            <a:xfrm>
              <a:off x="4002814" y="3822618"/>
              <a:ext cx="76051" cy="106764"/>
            </a:xfrm>
            <a:custGeom>
              <a:avLst/>
              <a:gdLst>
                <a:gd name="T0" fmla="*/ 18 w 22"/>
                <a:gd name="T1" fmla="*/ 0 h 31"/>
                <a:gd name="T2" fmla="*/ 13 w 22"/>
                <a:gd name="T3" fmla="*/ 0 h 31"/>
                <a:gd name="T4" fmla="*/ 8 w 22"/>
                <a:gd name="T5" fmla="*/ 6 h 31"/>
                <a:gd name="T6" fmla="*/ 0 w 22"/>
                <a:gd name="T7" fmla="*/ 10 h 31"/>
                <a:gd name="T8" fmla="*/ 4 w 22"/>
                <a:gd name="T9" fmla="*/ 29 h 31"/>
                <a:gd name="T10" fmla="*/ 13 w 22"/>
                <a:gd name="T11" fmla="*/ 27 h 31"/>
                <a:gd name="T12" fmla="*/ 21 w 22"/>
                <a:gd name="T13" fmla="*/ 31 h 31"/>
                <a:gd name="T14" fmla="*/ 21 w 22"/>
                <a:gd name="T15" fmla="*/ 19 h 31"/>
                <a:gd name="T16" fmla="*/ 18 w 22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18" y="0"/>
                  </a:moveTo>
                  <a:cubicBezTo>
                    <a:pt x="16" y="0"/>
                    <a:pt x="15" y="0"/>
                    <a:pt x="13" y="0"/>
                  </a:cubicBezTo>
                  <a:cubicBezTo>
                    <a:pt x="10" y="1"/>
                    <a:pt x="8" y="6"/>
                    <a:pt x="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9" y="30"/>
                    <a:pt x="21" y="31"/>
                  </a:cubicBezTo>
                  <a:cubicBezTo>
                    <a:pt x="22" y="31"/>
                    <a:pt x="21" y="27"/>
                    <a:pt x="21" y="19"/>
                  </a:cubicBezTo>
                  <a:cubicBezTo>
                    <a:pt x="21" y="13"/>
                    <a:pt x="19" y="5"/>
                    <a:pt x="18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3392"/>
            <p:cNvSpPr/>
            <p:nvPr/>
          </p:nvSpPr>
          <p:spPr bwMode="auto">
            <a:xfrm>
              <a:off x="4017439" y="3822618"/>
              <a:ext cx="86288" cy="117001"/>
            </a:xfrm>
            <a:custGeom>
              <a:avLst/>
              <a:gdLst>
                <a:gd name="T0" fmla="*/ 14 w 25"/>
                <a:gd name="T1" fmla="*/ 0 h 34"/>
                <a:gd name="T2" fmla="*/ 17 w 25"/>
                <a:gd name="T3" fmla="*/ 19 h 34"/>
                <a:gd name="T4" fmla="*/ 17 w 25"/>
                <a:gd name="T5" fmla="*/ 31 h 34"/>
                <a:gd name="T6" fmla="*/ 9 w 25"/>
                <a:gd name="T7" fmla="*/ 27 h 34"/>
                <a:gd name="T8" fmla="*/ 0 w 25"/>
                <a:gd name="T9" fmla="*/ 29 h 34"/>
                <a:gd name="T10" fmla="*/ 2 w 25"/>
                <a:gd name="T11" fmla="*/ 33 h 34"/>
                <a:gd name="T12" fmla="*/ 8 w 25"/>
                <a:gd name="T13" fmla="*/ 31 h 34"/>
                <a:gd name="T14" fmla="*/ 16 w 25"/>
                <a:gd name="T15" fmla="*/ 34 h 34"/>
                <a:gd name="T16" fmla="*/ 25 w 25"/>
                <a:gd name="T17" fmla="*/ 29 h 34"/>
                <a:gd name="T18" fmla="*/ 19 w 25"/>
                <a:gd name="T19" fmla="*/ 1 h 34"/>
                <a:gd name="T20" fmla="*/ 14 w 25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4">
                  <a:moveTo>
                    <a:pt x="14" y="0"/>
                  </a:moveTo>
                  <a:cubicBezTo>
                    <a:pt x="15" y="5"/>
                    <a:pt x="17" y="13"/>
                    <a:pt x="17" y="19"/>
                  </a:cubicBezTo>
                  <a:cubicBezTo>
                    <a:pt x="17" y="27"/>
                    <a:pt x="18" y="31"/>
                    <a:pt x="17" y="31"/>
                  </a:cubicBezTo>
                  <a:cubicBezTo>
                    <a:pt x="15" y="30"/>
                    <a:pt x="9" y="27"/>
                    <a:pt x="9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10" y="34"/>
                    <a:pt x="16" y="34"/>
                  </a:cubicBezTo>
                  <a:cubicBezTo>
                    <a:pt x="21" y="34"/>
                    <a:pt x="25" y="29"/>
                    <a:pt x="25" y="29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E0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3393"/>
            <p:cNvSpPr/>
            <p:nvPr/>
          </p:nvSpPr>
          <p:spPr bwMode="auto">
            <a:xfrm>
              <a:off x="3619635" y="4096108"/>
              <a:ext cx="560143" cy="342229"/>
            </a:xfrm>
            <a:custGeom>
              <a:avLst/>
              <a:gdLst>
                <a:gd name="T0" fmla="*/ 140 w 162"/>
                <a:gd name="T1" fmla="*/ 0 h 99"/>
                <a:gd name="T2" fmla="*/ 145 w 162"/>
                <a:gd name="T3" fmla="*/ 76 h 99"/>
                <a:gd name="T4" fmla="*/ 109 w 162"/>
                <a:gd name="T5" fmla="*/ 78 h 99"/>
                <a:gd name="T6" fmla="*/ 44 w 162"/>
                <a:gd name="T7" fmla="*/ 93 h 99"/>
                <a:gd name="T8" fmla="*/ 0 w 162"/>
                <a:gd name="T9" fmla="*/ 95 h 99"/>
                <a:gd name="T10" fmla="*/ 44 w 162"/>
                <a:gd name="T11" fmla="*/ 99 h 99"/>
                <a:gd name="T12" fmla="*/ 110 w 162"/>
                <a:gd name="T13" fmla="*/ 86 h 99"/>
                <a:gd name="T14" fmla="*/ 162 w 162"/>
                <a:gd name="T15" fmla="*/ 95 h 99"/>
                <a:gd name="T16" fmla="*/ 151 w 162"/>
                <a:gd name="T17" fmla="*/ 5 h 99"/>
                <a:gd name="T18" fmla="*/ 140 w 162"/>
                <a:gd name="T1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99">
                  <a:moveTo>
                    <a:pt x="140" y="0"/>
                  </a:moveTo>
                  <a:cubicBezTo>
                    <a:pt x="140" y="0"/>
                    <a:pt x="150" y="69"/>
                    <a:pt x="145" y="76"/>
                  </a:cubicBezTo>
                  <a:cubicBezTo>
                    <a:pt x="140" y="83"/>
                    <a:pt x="109" y="78"/>
                    <a:pt x="109" y="78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51" y="5"/>
                    <a:pt x="151" y="5"/>
                    <a:pt x="151" y="5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3394"/>
            <p:cNvSpPr/>
            <p:nvPr/>
          </p:nvSpPr>
          <p:spPr bwMode="auto">
            <a:xfrm>
              <a:off x="1330800" y="4448575"/>
              <a:ext cx="147713" cy="242777"/>
            </a:xfrm>
            <a:custGeom>
              <a:avLst/>
              <a:gdLst>
                <a:gd name="T0" fmla="*/ 61 w 101"/>
                <a:gd name="T1" fmla="*/ 0 h 166"/>
                <a:gd name="T2" fmla="*/ 52 w 101"/>
                <a:gd name="T3" fmla="*/ 47 h 166"/>
                <a:gd name="T4" fmla="*/ 28 w 101"/>
                <a:gd name="T5" fmla="*/ 47 h 166"/>
                <a:gd name="T6" fmla="*/ 5 w 101"/>
                <a:gd name="T7" fmla="*/ 78 h 166"/>
                <a:gd name="T8" fmla="*/ 12 w 101"/>
                <a:gd name="T9" fmla="*/ 92 h 166"/>
                <a:gd name="T10" fmla="*/ 0 w 101"/>
                <a:gd name="T11" fmla="*/ 137 h 166"/>
                <a:gd name="T12" fmla="*/ 7 w 101"/>
                <a:gd name="T13" fmla="*/ 158 h 166"/>
                <a:gd name="T14" fmla="*/ 40 w 101"/>
                <a:gd name="T15" fmla="*/ 166 h 166"/>
                <a:gd name="T16" fmla="*/ 90 w 101"/>
                <a:gd name="T17" fmla="*/ 104 h 166"/>
                <a:gd name="T18" fmla="*/ 85 w 101"/>
                <a:gd name="T19" fmla="*/ 64 h 166"/>
                <a:gd name="T20" fmla="*/ 101 w 101"/>
                <a:gd name="T21" fmla="*/ 31 h 166"/>
                <a:gd name="T22" fmla="*/ 61 w 101"/>
                <a:gd name="T2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66">
                  <a:moveTo>
                    <a:pt x="61" y="0"/>
                  </a:moveTo>
                  <a:lnTo>
                    <a:pt x="52" y="47"/>
                  </a:lnTo>
                  <a:lnTo>
                    <a:pt x="28" y="47"/>
                  </a:lnTo>
                  <a:lnTo>
                    <a:pt x="5" y="78"/>
                  </a:lnTo>
                  <a:lnTo>
                    <a:pt x="12" y="92"/>
                  </a:lnTo>
                  <a:lnTo>
                    <a:pt x="0" y="137"/>
                  </a:lnTo>
                  <a:lnTo>
                    <a:pt x="7" y="158"/>
                  </a:lnTo>
                  <a:lnTo>
                    <a:pt x="40" y="166"/>
                  </a:lnTo>
                  <a:lnTo>
                    <a:pt x="90" y="104"/>
                  </a:lnTo>
                  <a:lnTo>
                    <a:pt x="85" y="64"/>
                  </a:lnTo>
                  <a:lnTo>
                    <a:pt x="101" y="3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CE8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3395"/>
            <p:cNvSpPr/>
            <p:nvPr/>
          </p:nvSpPr>
          <p:spPr bwMode="auto">
            <a:xfrm>
              <a:off x="674130" y="4441262"/>
              <a:ext cx="137476" cy="260328"/>
            </a:xfrm>
            <a:custGeom>
              <a:avLst/>
              <a:gdLst>
                <a:gd name="T0" fmla="*/ 56 w 94"/>
                <a:gd name="T1" fmla="*/ 52 h 178"/>
                <a:gd name="T2" fmla="*/ 61 w 94"/>
                <a:gd name="T3" fmla="*/ 0 h 178"/>
                <a:gd name="T4" fmla="*/ 7 w 94"/>
                <a:gd name="T5" fmla="*/ 22 h 178"/>
                <a:gd name="T6" fmla="*/ 16 w 94"/>
                <a:gd name="T7" fmla="*/ 59 h 178"/>
                <a:gd name="T8" fmla="*/ 0 w 94"/>
                <a:gd name="T9" fmla="*/ 100 h 178"/>
                <a:gd name="T10" fmla="*/ 35 w 94"/>
                <a:gd name="T11" fmla="*/ 178 h 178"/>
                <a:gd name="T12" fmla="*/ 71 w 94"/>
                <a:gd name="T13" fmla="*/ 178 h 178"/>
                <a:gd name="T14" fmla="*/ 80 w 94"/>
                <a:gd name="T15" fmla="*/ 161 h 178"/>
                <a:gd name="T16" fmla="*/ 80 w 94"/>
                <a:gd name="T17" fmla="*/ 111 h 178"/>
                <a:gd name="T18" fmla="*/ 94 w 94"/>
                <a:gd name="T19" fmla="*/ 100 h 178"/>
                <a:gd name="T20" fmla="*/ 80 w 94"/>
                <a:gd name="T21" fmla="*/ 59 h 178"/>
                <a:gd name="T22" fmla="*/ 56 w 94"/>
                <a:gd name="T23" fmla="*/ 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178">
                  <a:moveTo>
                    <a:pt x="56" y="52"/>
                  </a:moveTo>
                  <a:lnTo>
                    <a:pt x="61" y="0"/>
                  </a:lnTo>
                  <a:lnTo>
                    <a:pt x="7" y="22"/>
                  </a:lnTo>
                  <a:lnTo>
                    <a:pt x="16" y="59"/>
                  </a:lnTo>
                  <a:lnTo>
                    <a:pt x="0" y="100"/>
                  </a:lnTo>
                  <a:lnTo>
                    <a:pt x="35" y="178"/>
                  </a:lnTo>
                  <a:lnTo>
                    <a:pt x="71" y="178"/>
                  </a:lnTo>
                  <a:lnTo>
                    <a:pt x="80" y="161"/>
                  </a:lnTo>
                  <a:lnTo>
                    <a:pt x="80" y="111"/>
                  </a:lnTo>
                  <a:lnTo>
                    <a:pt x="94" y="100"/>
                  </a:lnTo>
                  <a:lnTo>
                    <a:pt x="80" y="59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DA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3396"/>
            <p:cNvSpPr/>
            <p:nvPr/>
          </p:nvSpPr>
          <p:spPr bwMode="auto">
            <a:xfrm>
              <a:off x="1262061" y="5497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3397"/>
            <p:cNvSpPr/>
            <p:nvPr/>
          </p:nvSpPr>
          <p:spPr bwMode="auto">
            <a:xfrm>
              <a:off x="1153835" y="5426997"/>
              <a:ext cx="166727" cy="108226"/>
            </a:xfrm>
            <a:custGeom>
              <a:avLst/>
              <a:gdLst>
                <a:gd name="T0" fmla="*/ 3 w 48"/>
                <a:gd name="T1" fmla="*/ 1 h 31"/>
                <a:gd name="T2" fmla="*/ 2 w 48"/>
                <a:gd name="T3" fmla="*/ 16 h 31"/>
                <a:gd name="T4" fmla="*/ 0 w 48"/>
                <a:gd name="T5" fmla="*/ 16 h 31"/>
                <a:gd name="T6" fmla="*/ 0 w 48"/>
                <a:gd name="T7" fmla="*/ 18 h 31"/>
                <a:gd name="T8" fmla="*/ 13 w 48"/>
                <a:gd name="T9" fmla="*/ 29 h 31"/>
                <a:gd name="T10" fmla="*/ 30 w 48"/>
                <a:gd name="T11" fmla="*/ 31 h 31"/>
                <a:gd name="T12" fmla="*/ 32 w 48"/>
                <a:gd name="T13" fmla="*/ 30 h 31"/>
                <a:gd name="T14" fmla="*/ 32 w 48"/>
                <a:gd name="T15" fmla="*/ 26 h 31"/>
                <a:gd name="T16" fmla="*/ 31 w 48"/>
                <a:gd name="T17" fmla="*/ 26 h 31"/>
                <a:gd name="T18" fmla="*/ 33 w 48"/>
                <a:gd name="T19" fmla="*/ 23 h 31"/>
                <a:gd name="T20" fmla="*/ 31 w 48"/>
                <a:gd name="T21" fmla="*/ 20 h 31"/>
                <a:gd name="T22" fmla="*/ 31 w 48"/>
                <a:gd name="T23" fmla="*/ 20 h 31"/>
                <a:gd name="T24" fmla="*/ 31 w 48"/>
                <a:gd name="T25" fmla="*/ 20 h 31"/>
                <a:gd name="T26" fmla="*/ 46 w 48"/>
                <a:gd name="T27" fmla="*/ 14 h 31"/>
                <a:gd name="T28" fmla="*/ 40 w 48"/>
                <a:gd name="T29" fmla="*/ 0 h 31"/>
                <a:gd name="T30" fmla="*/ 3 w 48"/>
                <a:gd name="T3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1">
                  <a:moveTo>
                    <a:pt x="3" y="1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2" y="26"/>
                    <a:pt x="33" y="23"/>
                  </a:cubicBezTo>
                  <a:cubicBezTo>
                    <a:pt x="33" y="20"/>
                    <a:pt x="32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3" y="20"/>
                    <a:pt x="44" y="18"/>
                    <a:pt x="46" y="14"/>
                  </a:cubicBezTo>
                  <a:cubicBezTo>
                    <a:pt x="48" y="10"/>
                    <a:pt x="41" y="1"/>
                    <a:pt x="40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398"/>
            <p:cNvSpPr/>
            <p:nvPr/>
          </p:nvSpPr>
          <p:spPr bwMode="auto">
            <a:xfrm>
              <a:off x="1254749" y="5535223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399"/>
            <p:cNvSpPr/>
            <p:nvPr/>
          </p:nvSpPr>
          <p:spPr bwMode="auto">
            <a:xfrm>
              <a:off x="1257674" y="5416759"/>
              <a:ext cx="80438" cy="118463"/>
            </a:xfrm>
            <a:custGeom>
              <a:avLst/>
              <a:gdLst>
                <a:gd name="T0" fmla="*/ 19 w 23"/>
                <a:gd name="T1" fmla="*/ 0 h 34"/>
                <a:gd name="T2" fmla="*/ 10 w 23"/>
                <a:gd name="T3" fmla="*/ 0 h 34"/>
                <a:gd name="T4" fmla="*/ 12 w 23"/>
                <a:gd name="T5" fmla="*/ 15 h 34"/>
                <a:gd name="T6" fmla="*/ 1 w 23"/>
                <a:gd name="T7" fmla="*/ 23 h 34"/>
                <a:gd name="T8" fmla="*/ 3 w 23"/>
                <a:gd name="T9" fmla="*/ 25 h 34"/>
                <a:gd name="T10" fmla="*/ 1 w 23"/>
                <a:gd name="T11" fmla="*/ 29 h 34"/>
                <a:gd name="T12" fmla="*/ 2 w 23"/>
                <a:gd name="T13" fmla="*/ 29 h 34"/>
                <a:gd name="T14" fmla="*/ 2 w 23"/>
                <a:gd name="T15" fmla="*/ 33 h 34"/>
                <a:gd name="T16" fmla="*/ 0 w 23"/>
                <a:gd name="T17" fmla="*/ 34 h 34"/>
                <a:gd name="T18" fmla="*/ 11 w 23"/>
                <a:gd name="T19" fmla="*/ 32 h 34"/>
                <a:gd name="T20" fmla="*/ 23 w 23"/>
                <a:gd name="T21" fmla="*/ 21 h 34"/>
                <a:gd name="T22" fmla="*/ 23 w 23"/>
                <a:gd name="T23" fmla="*/ 19 h 34"/>
                <a:gd name="T24" fmla="*/ 22 w 23"/>
                <a:gd name="T25" fmla="*/ 17 h 34"/>
                <a:gd name="T26" fmla="*/ 19 w 23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1" y="3"/>
                    <a:pt x="14" y="11"/>
                    <a:pt x="12" y="15"/>
                  </a:cubicBezTo>
                  <a:cubicBezTo>
                    <a:pt x="10" y="20"/>
                    <a:pt x="1" y="23"/>
                    <a:pt x="1" y="23"/>
                  </a:cubicBezTo>
                  <a:cubicBezTo>
                    <a:pt x="1" y="23"/>
                    <a:pt x="3" y="22"/>
                    <a:pt x="3" y="25"/>
                  </a:cubicBezTo>
                  <a:cubicBezTo>
                    <a:pt x="2" y="28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7"/>
                    <a:pt x="22" y="17"/>
                    <a:pt x="22" y="1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3400"/>
            <p:cNvSpPr/>
            <p:nvPr/>
          </p:nvSpPr>
          <p:spPr bwMode="auto">
            <a:xfrm>
              <a:off x="971021" y="5497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3401"/>
            <p:cNvSpPr/>
            <p:nvPr/>
          </p:nvSpPr>
          <p:spPr bwMode="auto">
            <a:xfrm>
              <a:off x="864257" y="5431385"/>
              <a:ext cx="165264" cy="103839"/>
            </a:xfrm>
            <a:custGeom>
              <a:avLst/>
              <a:gdLst>
                <a:gd name="T0" fmla="*/ 11 w 48"/>
                <a:gd name="T1" fmla="*/ 0 h 30"/>
                <a:gd name="T2" fmla="*/ 2 w 48"/>
                <a:gd name="T3" fmla="*/ 15 h 30"/>
                <a:gd name="T4" fmla="*/ 0 w 48"/>
                <a:gd name="T5" fmla="*/ 15 h 30"/>
                <a:gd name="T6" fmla="*/ 0 w 48"/>
                <a:gd name="T7" fmla="*/ 17 h 30"/>
                <a:gd name="T8" fmla="*/ 13 w 48"/>
                <a:gd name="T9" fmla="*/ 28 h 30"/>
                <a:gd name="T10" fmla="*/ 29 w 48"/>
                <a:gd name="T11" fmla="*/ 30 h 30"/>
                <a:gd name="T12" fmla="*/ 29 w 48"/>
                <a:gd name="T13" fmla="*/ 29 h 30"/>
                <a:gd name="T14" fmla="*/ 29 w 48"/>
                <a:gd name="T15" fmla="*/ 25 h 30"/>
                <a:gd name="T16" fmla="*/ 31 w 48"/>
                <a:gd name="T17" fmla="*/ 25 h 30"/>
                <a:gd name="T18" fmla="*/ 32 w 48"/>
                <a:gd name="T19" fmla="*/ 22 h 30"/>
                <a:gd name="T20" fmla="*/ 31 w 48"/>
                <a:gd name="T21" fmla="*/ 19 h 30"/>
                <a:gd name="T22" fmla="*/ 31 w 48"/>
                <a:gd name="T23" fmla="*/ 19 h 30"/>
                <a:gd name="T24" fmla="*/ 31 w 48"/>
                <a:gd name="T25" fmla="*/ 19 h 30"/>
                <a:gd name="T26" fmla="*/ 46 w 48"/>
                <a:gd name="T27" fmla="*/ 13 h 30"/>
                <a:gd name="T28" fmla="*/ 44 w 48"/>
                <a:gd name="T29" fmla="*/ 1 h 30"/>
                <a:gd name="T30" fmla="*/ 11 w 48"/>
                <a:gd name="T3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0">
                  <a:moveTo>
                    <a:pt x="11" y="0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2"/>
                  </a:cubicBezTo>
                  <a:cubicBezTo>
                    <a:pt x="32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9"/>
                    <a:pt x="43" y="17"/>
                    <a:pt x="46" y="13"/>
                  </a:cubicBezTo>
                  <a:cubicBezTo>
                    <a:pt x="48" y="9"/>
                    <a:pt x="45" y="2"/>
                    <a:pt x="44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3402"/>
            <p:cNvSpPr/>
            <p:nvPr/>
          </p:nvSpPr>
          <p:spPr bwMode="auto">
            <a:xfrm>
              <a:off x="971021" y="55001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3403"/>
            <p:cNvSpPr/>
            <p:nvPr/>
          </p:nvSpPr>
          <p:spPr bwMode="auto">
            <a:xfrm>
              <a:off x="963708" y="5437235"/>
              <a:ext cx="90676" cy="97988"/>
            </a:xfrm>
            <a:custGeom>
              <a:avLst/>
              <a:gdLst>
                <a:gd name="T0" fmla="*/ 24 w 26"/>
                <a:gd name="T1" fmla="*/ 0 h 28"/>
                <a:gd name="T2" fmla="*/ 15 w 26"/>
                <a:gd name="T3" fmla="*/ 0 h 28"/>
                <a:gd name="T4" fmla="*/ 17 w 26"/>
                <a:gd name="T5" fmla="*/ 11 h 28"/>
                <a:gd name="T6" fmla="*/ 2 w 26"/>
                <a:gd name="T7" fmla="*/ 18 h 28"/>
                <a:gd name="T8" fmla="*/ 3 w 26"/>
                <a:gd name="T9" fmla="*/ 20 h 28"/>
                <a:gd name="T10" fmla="*/ 2 w 26"/>
                <a:gd name="T11" fmla="*/ 23 h 28"/>
                <a:gd name="T12" fmla="*/ 0 w 26"/>
                <a:gd name="T13" fmla="*/ 23 h 28"/>
                <a:gd name="T14" fmla="*/ 0 w 26"/>
                <a:gd name="T15" fmla="*/ 27 h 28"/>
                <a:gd name="T16" fmla="*/ 0 w 26"/>
                <a:gd name="T17" fmla="*/ 28 h 28"/>
                <a:gd name="T18" fmla="*/ 0 w 26"/>
                <a:gd name="T19" fmla="*/ 28 h 28"/>
                <a:gd name="T20" fmla="*/ 14 w 26"/>
                <a:gd name="T21" fmla="*/ 26 h 28"/>
                <a:gd name="T22" fmla="*/ 26 w 26"/>
                <a:gd name="T23" fmla="*/ 15 h 28"/>
                <a:gd name="T24" fmla="*/ 26 w 26"/>
                <a:gd name="T25" fmla="*/ 13 h 28"/>
                <a:gd name="T26" fmla="*/ 24 w 26"/>
                <a:gd name="T27" fmla="*/ 13 h 28"/>
                <a:gd name="T28" fmla="*/ 24 w 26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8">
                  <a:moveTo>
                    <a:pt x="2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9" y="7"/>
                    <a:pt x="17" y="11"/>
                  </a:cubicBezTo>
                  <a:cubicBezTo>
                    <a:pt x="15" y="15"/>
                    <a:pt x="5" y="17"/>
                    <a:pt x="2" y="18"/>
                  </a:cubicBezTo>
                  <a:cubicBezTo>
                    <a:pt x="3" y="18"/>
                    <a:pt x="3" y="18"/>
                    <a:pt x="3" y="20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4" y="13"/>
                    <a:pt x="24" y="13"/>
                    <a:pt x="24" y="1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3404"/>
            <p:cNvSpPr/>
            <p:nvPr/>
          </p:nvSpPr>
          <p:spPr bwMode="auto">
            <a:xfrm>
              <a:off x="846707" y="4524626"/>
              <a:ext cx="203290" cy="889209"/>
            </a:xfrm>
            <a:custGeom>
              <a:avLst/>
              <a:gdLst>
                <a:gd name="T0" fmla="*/ 37 w 59"/>
                <a:gd name="T1" fmla="*/ 9 h 257"/>
                <a:gd name="T2" fmla="*/ 0 w 59"/>
                <a:gd name="T3" fmla="*/ 0 h 257"/>
                <a:gd name="T4" fmla="*/ 12 w 59"/>
                <a:gd name="T5" fmla="*/ 104 h 257"/>
                <a:gd name="T6" fmla="*/ 5 w 59"/>
                <a:gd name="T7" fmla="*/ 250 h 257"/>
                <a:gd name="T8" fmla="*/ 30 w 59"/>
                <a:gd name="T9" fmla="*/ 256 h 257"/>
                <a:gd name="T10" fmla="*/ 52 w 59"/>
                <a:gd name="T11" fmla="*/ 213 h 257"/>
                <a:gd name="T12" fmla="*/ 46 w 59"/>
                <a:gd name="T13" fmla="*/ 134 h 257"/>
                <a:gd name="T14" fmla="*/ 28 w 59"/>
                <a:gd name="T15" fmla="*/ 129 h 257"/>
                <a:gd name="T16" fmla="*/ 46 w 59"/>
                <a:gd name="T17" fmla="*/ 125 h 257"/>
                <a:gd name="T18" fmla="*/ 46 w 59"/>
                <a:gd name="T19" fmla="*/ 97 h 257"/>
                <a:gd name="T20" fmla="*/ 58 w 59"/>
                <a:gd name="T21" fmla="*/ 21 h 257"/>
                <a:gd name="T22" fmla="*/ 37 w 59"/>
                <a:gd name="T23" fmla="*/ 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257">
                  <a:moveTo>
                    <a:pt x="37" y="9"/>
                  </a:moveTo>
                  <a:cubicBezTo>
                    <a:pt x="30" y="7"/>
                    <a:pt x="11" y="3"/>
                    <a:pt x="0" y="0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250"/>
                    <a:pt x="5" y="250"/>
                    <a:pt x="5" y="250"/>
                  </a:cubicBezTo>
                  <a:cubicBezTo>
                    <a:pt x="12" y="252"/>
                    <a:pt x="21" y="255"/>
                    <a:pt x="30" y="256"/>
                  </a:cubicBezTo>
                  <a:cubicBezTo>
                    <a:pt x="45" y="257"/>
                    <a:pt x="53" y="236"/>
                    <a:pt x="52" y="213"/>
                  </a:cubicBezTo>
                  <a:cubicBezTo>
                    <a:pt x="50" y="189"/>
                    <a:pt x="46" y="134"/>
                    <a:pt x="46" y="134"/>
                  </a:cubicBezTo>
                  <a:cubicBezTo>
                    <a:pt x="46" y="134"/>
                    <a:pt x="33" y="133"/>
                    <a:pt x="28" y="129"/>
                  </a:cubicBezTo>
                  <a:cubicBezTo>
                    <a:pt x="22" y="126"/>
                    <a:pt x="46" y="131"/>
                    <a:pt x="46" y="125"/>
                  </a:cubicBezTo>
                  <a:cubicBezTo>
                    <a:pt x="46" y="118"/>
                    <a:pt x="46" y="97"/>
                    <a:pt x="46" y="97"/>
                  </a:cubicBezTo>
                  <a:cubicBezTo>
                    <a:pt x="46" y="97"/>
                    <a:pt x="57" y="27"/>
                    <a:pt x="58" y="21"/>
                  </a:cubicBezTo>
                  <a:cubicBezTo>
                    <a:pt x="59" y="15"/>
                    <a:pt x="48" y="11"/>
                    <a:pt x="37" y="9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3405"/>
            <p:cNvSpPr/>
            <p:nvPr/>
          </p:nvSpPr>
          <p:spPr bwMode="auto">
            <a:xfrm>
              <a:off x="1085097" y="4527550"/>
              <a:ext cx="225227" cy="883359"/>
            </a:xfrm>
            <a:custGeom>
              <a:avLst/>
              <a:gdLst>
                <a:gd name="T0" fmla="*/ 58 w 65"/>
                <a:gd name="T1" fmla="*/ 171 h 255"/>
                <a:gd name="T2" fmla="*/ 55 w 65"/>
                <a:gd name="T3" fmla="*/ 135 h 255"/>
                <a:gd name="T4" fmla="*/ 35 w 65"/>
                <a:gd name="T5" fmla="*/ 132 h 255"/>
                <a:gd name="T6" fmla="*/ 54 w 65"/>
                <a:gd name="T7" fmla="*/ 125 h 255"/>
                <a:gd name="T8" fmla="*/ 54 w 65"/>
                <a:gd name="T9" fmla="*/ 100 h 255"/>
                <a:gd name="T10" fmla="*/ 49 w 65"/>
                <a:gd name="T11" fmla="*/ 20 h 255"/>
                <a:gd name="T12" fmla="*/ 28 w 65"/>
                <a:gd name="T13" fmla="*/ 5 h 255"/>
                <a:gd name="T14" fmla="*/ 0 w 65"/>
                <a:gd name="T15" fmla="*/ 18 h 255"/>
                <a:gd name="T16" fmla="*/ 0 w 65"/>
                <a:gd name="T17" fmla="*/ 21 h 255"/>
                <a:gd name="T18" fmla="*/ 2 w 65"/>
                <a:gd name="T19" fmla="*/ 18 h 255"/>
                <a:gd name="T20" fmla="*/ 6 w 65"/>
                <a:gd name="T21" fmla="*/ 31 h 255"/>
                <a:gd name="T22" fmla="*/ 23 w 65"/>
                <a:gd name="T23" fmla="*/ 110 h 255"/>
                <a:gd name="T24" fmla="*/ 17 w 65"/>
                <a:gd name="T25" fmla="*/ 250 h 255"/>
                <a:gd name="T26" fmla="*/ 48 w 65"/>
                <a:gd name="T27" fmla="*/ 252 h 255"/>
                <a:gd name="T28" fmla="*/ 65 w 65"/>
                <a:gd name="T29" fmla="*/ 234 h 255"/>
                <a:gd name="T30" fmla="*/ 58 w 65"/>
                <a:gd name="T31" fmla="*/ 17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255">
                  <a:moveTo>
                    <a:pt x="58" y="171"/>
                  </a:moveTo>
                  <a:cubicBezTo>
                    <a:pt x="59" y="169"/>
                    <a:pt x="55" y="135"/>
                    <a:pt x="55" y="135"/>
                  </a:cubicBezTo>
                  <a:cubicBezTo>
                    <a:pt x="55" y="135"/>
                    <a:pt x="38" y="135"/>
                    <a:pt x="35" y="132"/>
                  </a:cubicBezTo>
                  <a:cubicBezTo>
                    <a:pt x="32" y="129"/>
                    <a:pt x="54" y="125"/>
                    <a:pt x="54" y="125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100"/>
                    <a:pt x="57" y="30"/>
                    <a:pt x="49" y="20"/>
                  </a:cubicBezTo>
                  <a:cubicBezTo>
                    <a:pt x="41" y="11"/>
                    <a:pt x="33" y="4"/>
                    <a:pt x="28" y="5"/>
                  </a:cubicBezTo>
                  <a:cubicBezTo>
                    <a:pt x="23" y="7"/>
                    <a:pt x="4" y="0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27" y="252"/>
                    <a:pt x="42" y="255"/>
                    <a:pt x="48" y="252"/>
                  </a:cubicBezTo>
                  <a:cubicBezTo>
                    <a:pt x="56" y="248"/>
                    <a:pt x="65" y="240"/>
                    <a:pt x="65" y="234"/>
                  </a:cubicBezTo>
                  <a:cubicBezTo>
                    <a:pt x="65" y="228"/>
                    <a:pt x="57" y="174"/>
                    <a:pt x="58" y="171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406"/>
            <p:cNvSpPr/>
            <p:nvPr/>
          </p:nvSpPr>
          <p:spPr bwMode="auto">
            <a:xfrm>
              <a:off x="846707" y="4309636"/>
              <a:ext cx="504568" cy="1139299"/>
            </a:xfrm>
            <a:custGeom>
              <a:avLst/>
              <a:gdLst>
                <a:gd name="T0" fmla="*/ 134 w 146"/>
                <a:gd name="T1" fmla="*/ 41 h 329"/>
                <a:gd name="T2" fmla="*/ 122 w 146"/>
                <a:gd name="T3" fmla="*/ 17 h 329"/>
                <a:gd name="T4" fmla="*/ 89 w 146"/>
                <a:gd name="T5" fmla="*/ 22 h 329"/>
                <a:gd name="T6" fmla="*/ 74 w 146"/>
                <a:gd name="T7" fmla="*/ 0 h 329"/>
                <a:gd name="T8" fmla="*/ 60 w 146"/>
                <a:gd name="T9" fmla="*/ 0 h 329"/>
                <a:gd name="T10" fmla="*/ 48 w 146"/>
                <a:gd name="T11" fmla="*/ 26 h 329"/>
                <a:gd name="T12" fmla="*/ 8 w 146"/>
                <a:gd name="T13" fmla="*/ 32 h 329"/>
                <a:gd name="T14" fmla="*/ 7 w 146"/>
                <a:gd name="T15" fmla="*/ 34 h 329"/>
                <a:gd name="T16" fmla="*/ 0 w 146"/>
                <a:gd name="T17" fmla="*/ 60 h 329"/>
                <a:gd name="T18" fmla="*/ 0 w 146"/>
                <a:gd name="T19" fmla="*/ 62 h 329"/>
                <a:gd name="T20" fmla="*/ 37 w 146"/>
                <a:gd name="T21" fmla="*/ 71 h 329"/>
                <a:gd name="T22" fmla="*/ 58 w 146"/>
                <a:gd name="T23" fmla="*/ 83 h 329"/>
                <a:gd name="T24" fmla="*/ 46 w 146"/>
                <a:gd name="T25" fmla="*/ 159 h 329"/>
                <a:gd name="T26" fmla="*/ 46 w 146"/>
                <a:gd name="T27" fmla="*/ 187 h 329"/>
                <a:gd name="T28" fmla="*/ 28 w 146"/>
                <a:gd name="T29" fmla="*/ 191 h 329"/>
                <a:gd name="T30" fmla="*/ 46 w 146"/>
                <a:gd name="T31" fmla="*/ 196 h 329"/>
                <a:gd name="T32" fmla="*/ 52 w 146"/>
                <a:gd name="T33" fmla="*/ 275 h 329"/>
                <a:gd name="T34" fmla="*/ 30 w 146"/>
                <a:gd name="T35" fmla="*/ 318 h 329"/>
                <a:gd name="T36" fmla="*/ 5 w 146"/>
                <a:gd name="T37" fmla="*/ 312 h 329"/>
                <a:gd name="T38" fmla="*/ 4 w 146"/>
                <a:gd name="T39" fmla="*/ 328 h 329"/>
                <a:gd name="T40" fmla="*/ 63 w 146"/>
                <a:gd name="T41" fmla="*/ 329 h 329"/>
                <a:gd name="T42" fmla="*/ 53 w 146"/>
                <a:gd name="T43" fmla="*/ 168 h 329"/>
                <a:gd name="T44" fmla="*/ 63 w 146"/>
                <a:gd name="T45" fmla="*/ 94 h 329"/>
                <a:gd name="T46" fmla="*/ 69 w 146"/>
                <a:gd name="T47" fmla="*/ 84 h 329"/>
                <a:gd name="T48" fmla="*/ 69 w 146"/>
                <a:gd name="T49" fmla="*/ 81 h 329"/>
                <a:gd name="T50" fmla="*/ 97 w 146"/>
                <a:gd name="T51" fmla="*/ 68 h 329"/>
                <a:gd name="T52" fmla="*/ 118 w 146"/>
                <a:gd name="T53" fmla="*/ 83 h 329"/>
                <a:gd name="T54" fmla="*/ 123 w 146"/>
                <a:gd name="T55" fmla="*/ 163 h 329"/>
                <a:gd name="T56" fmla="*/ 123 w 146"/>
                <a:gd name="T57" fmla="*/ 188 h 329"/>
                <a:gd name="T58" fmla="*/ 104 w 146"/>
                <a:gd name="T59" fmla="*/ 195 h 329"/>
                <a:gd name="T60" fmla="*/ 124 w 146"/>
                <a:gd name="T61" fmla="*/ 198 h 329"/>
                <a:gd name="T62" fmla="*/ 127 w 146"/>
                <a:gd name="T63" fmla="*/ 234 h 329"/>
                <a:gd name="T64" fmla="*/ 134 w 146"/>
                <a:gd name="T65" fmla="*/ 297 h 329"/>
                <a:gd name="T66" fmla="*/ 117 w 146"/>
                <a:gd name="T67" fmla="*/ 315 h 329"/>
                <a:gd name="T68" fmla="*/ 86 w 146"/>
                <a:gd name="T69" fmla="*/ 313 h 329"/>
                <a:gd name="T70" fmla="*/ 85 w 146"/>
                <a:gd name="T71" fmla="*/ 329 h 329"/>
                <a:gd name="T72" fmla="*/ 146 w 146"/>
                <a:gd name="T73" fmla="*/ 325 h 329"/>
                <a:gd name="T74" fmla="*/ 129 w 146"/>
                <a:gd name="T75" fmla="*/ 163 h 329"/>
                <a:gd name="T76" fmla="*/ 134 w 146"/>
                <a:gd name="T77" fmla="*/ 4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" h="329">
                  <a:moveTo>
                    <a:pt x="134" y="41"/>
                  </a:moveTo>
                  <a:cubicBezTo>
                    <a:pt x="122" y="17"/>
                    <a:pt x="122" y="17"/>
                    <a:pt x="122" y="17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1" y="65"/>
                    <a:pt x="30" y="69"/>
                    <a:pt x="37" y="71"/>
                  </a:cubicBezTo>
                  <a:cubicBezTo>
                    <a:pt x="48" y="73"/>
                    <a:pt x="59" y="77"/>
                    <a:pt x="58" y="83"/>
                  </a:cubicBezTo>
                  <a:cubicBezTo>
                    <a:pt x="57" y="89"/>
                    <a:pt x="46" y="159"/>
                    <a:pt x="46" y="159"/>
                  </a:cubicBezTo>
                  <a:cubicBezTo>
                    <a:pt x="46" y="159"/>
                    <a:pt x="46" y="180"/>
                    <a:pt x="46" y="187"/>
                  </a:cubicBezTo>
                  <a:cubicBezTo>
                    <a:pt x="46" y="193"/>
                    <a:pt x="22" y="188"/>
                    <a:pt x="28" y="191"/>
                  </a:cubicBezTo>
                  <a:cubicBezTo>
                    <a:pt x="33" y="195"/>
                    <a:pt x="46" y="196"/>
                    <a:pt x="46" y="196"/>
                  </a:cubicBezTo>
                  <a:cubicBezTo>
                    <a:pt x="46" y="196"/>
                    <a:pt x="50" y="251"/>
                    <a:pt x="52" y="275"/>
                  </a:cubicBezTo>
                  <a:cubicBezTo>
                    <a:pt x="53" y="298"/>
                    <a:pt x="45" y="319"/>
                    <a:pt x="30" y="318"/>
                  </a:cubicBezTo>
                  <a:cubicBezTo>
                    <a:pt x="21" y="317"/>
                    <a:pt x="12" y="314"/>
                    <a:pt x="5" y="312"/>
                  </a:cubicBezTo>
                  <a:cubicBezTo>
                    <a:pt x="4" y="328"/>
                    <a:pt x="4" y="328"/>
                    <a:pt x="4" y="328"/>
                  </a:cubicBezTo>
                  <a:cubicBezTo>
                    <a:pt x="63" y="329"/>
                    <a:pt x="63" y="329"/>
                    <a:pt x="63" y="329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3"/>
                    <a:pt x="69" y="82"/>
                    <a:pt x="69" y="81"/>
                  </a:cubicBezTo>
                  <a:cubicBezTo>
                    <a:pt x="73" y="63"/>
                    <a:pt x="92" y="70"/>
                    <a:pt x="97" y="68"/>
                  </a:cubicBezTo>
                  <a:cubicBezTo>
                    <a:pt x="102" y="67"/>
                    <a:pt x="110" y="74"/>
                    <a:pt x="118" y="83"/>
                  </a:cubicBezTo>
                  <a:cubicBezTo>
                    <a:pt x="126" y="93"/>
                    <a:pt x="123" y="163"/>
                    <a:pt x="123" y="163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01" y="192"/>
                    <a:pt x="104" y="195"/>
                  </a:cubicBezTo>
                  <a:cubicBezTo>
                    <a:pt x="107" y="198"/>
                    <a:pt x="124" y="198"/>
                    <a:pt x="124" y="198"/>
                  </a:cubicBezTo>
                  <a:cubicBezTo>
                    <a:pt x="124" y="198"/>
                    <a:pt x="128" y="232"/>
                    <a:pt x="127" y="234"/>
                  </a:cubicBezTo>
                  <a:cubicBezTo>
                    <a:pt x="126" y="237"/>
                    <a:pt x="134" y="291"/>
                    <a:pt x="134" y="297"/>
                  </a:cubicBezTo>
                  <a:cubicBezTo>
                    <a:pt x="134" y="303"/>
                    <a:pt x="125" y="311"/>
                    <a:pt x="117" y="315"/>
                  </a:cubicBezTo>
                  <a:cubicBezTo>
                    <a:pt x="111" y="318"/>
                    <a:pt x="96" y="315"/>
                    <a:pt x="86" y="313"/>
                  </a:cubicBezTo>
                  <a:cubicBezTo>
                    <a:pt x="85" y="329"/>
                    <a:pt x="85" y="329"/>
                    <a:pt x="85" y="329"/>
                  </a:cubicBezTo>
                  <a:cubicBezTo>
                    <a:pt x="146" y="325"/>
                    <a:pt x="146" y="325"/>
                    <a:pt x="146" y="325"/>
                  </a:cubicBezTo>
                  <a:cubicBezTo>
                    <a:pt x="129" y="163"/>
                    <a:pt x="129" y="163"/>
                    <a:pt x="129" y="163"/>
                  </a:cubicBezTo>
                  <a:lnTo>
                    <a:pt x="134" y="41"/>
                  </a:lnTo>
                  <a:close/>
                </a:path>
              </a:pathLst>
            </a:custGeom>
            <a:solidFill>
              <a:srgbClr val="494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407"/>
            <p:cNvSpPr/>
            <p:nvPr/>
          </p:nvSpPr>
          <p:spPr bwMode="auto">
            <a:xfrm>
              <a:off x="732631" y="3977644"/>
              <a:ext cx="152102" cy="511880"/>
            </a:xfrm>
            <a:custGeom>
              <a:avLst/>
              <a:gdLst>
                <a:gd name="T0" fmla="*/ 25 w 44"/>
                <a:gd name="T1" fmla="*/ 4 h 148"/>
                <a:gd name="T2" fmla="*/ 23 w 44"/>
                <a:gd name="T3" fmla="*/ 13 h 148"/>
                <a:gd name="T4" fmla="*/ 22 w 44"/>
                <a:gd name="T5" fmla="*/ 2 h 148"/>
                <a:gd name="T6" fmla="*/ 20 w 44"/>
                <a:gd name="T7" fmla="*/ 10 h 148"/>
                <a:gd name="T8" fmla="*/ 17 w 44"/>
                <a:gd name="T9" fmla="*/ 0 h 148"/>
                <a:gd name="T10" fmla="*/ 19 w 44"/>
                <a:gd name="T11" fmla="*/ 13 h 148"/>
                <a:gd name="T12" fmla="*/ 20 w 44"/>
                <a:gd name="T13" fmla="*/ 17 h 148"/>
                <a:gd name="T14" fmla="*/ 0 w 44"/>
                <a:gd name="T15" fmla="*/ 73 h 148"/>
                <a:gd name="T16" fmla="*/ 14 w 44"/>
                <a:gd name="T17" fmla="*/ 136 h 148"/>
                <a:gd name="T18" fmla="*/ 20 w 44"/>
                <a:gd name="T19" fmla="*/ 134 h 148"/>
                <a:gd name="T20" fmla="*/ 9 w 44"/>
                <a:gd name="T21" fmla="*/ 72 h 148"/>
                <a:gd name="T22" fmla="*/ 24 w 44"/>
                <a:gd name="T23" fmla="*/ 20 h 148"/>
                <a:gd name="T24" fmla="*/ 37 w 44"/>
                <a:gd name="T25" fmla="*/ 73 h 148"/>
                <a:gd name="T26" fmla="*/ 27 w 44"/>
                <a:gd name="T27" fmla="*/ 137 h 148"/>
                <a:gd name="T28" fmla="*/ 41 w 44"/>
                <a:gd name="T29" fmla="*/ 148 h 148"/>
                <a:gd name="T30" fmla="*/ 44 w 44"/>
                <a:gd name="T31" fmla="*/ 74 h 148"/>
                <a:gd name="T32" fmla="*/ 40 w 44"/>
                <a:gd name="T33" fmla="*/ 41 h 148"/>
                <a:gd name="T34" fmla="*/ 25 w 44"/>
                <a:gd name="T35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148">
                  <a:moveTo>
                    <a:pt x="25" y="4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1"/>
                    <a:pt x="37" y="73"/>
                    <a:pt x="37" y="73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7" y="137"/>
                    <a:pt x="33" y="143"/>
                    <a:pt x="41" y="148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0" y="41"/>
                    <a:pt x="40" y="41"/>
                    <a:pt x="40" y="41"/>
                  </a:cubicBezTo>
                  <a:lnTo>
                    <a:pt x="25" y="4"/>
                  </a:ln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408"/>
            <p:cNvSpPr/>
            <p:nvPr/>
          </p:nvSpPr>
          <p:spPr bwMode="auto">
            <a:xfrm>
              <a:off x="652193" y="3721705"/>
              <a:ext cx="843871" cy="805846"/>
            </a:xfrm>
            <a:custGeom>
              <a:avLst/>
              <a:gdLst>
                <a:gd name="T0" fmla="*/ 215 w 244"/>
                <a:gd name="T1" fmla="*/ 60 h 233"/>
                <a:gd name="T2" fmla="*/ 197 w 244"/>
                <a:gd name="T3" fmla="*/ 8 h 233"/>
                <a:gd name="T4" fmla="*/ 144 w 244"/>
                <a:gd name="T5" fmla="*/ 0 h 233"/>
                <a:gd name="T6" fmla="*/ 90 w 244"/>
                <a:gd name="T7" fmla="*/ 0 h 233"/>
                <a:gd name="T8" fmla="*/ 26 w 244"/>
                <a:gd name="T9" fmla="*/ 13 h 233"/>
                <a:gd name="T10" fmla="*/ 0 w 244"/>
                <a:gd name="T11" fmla="*/ 141 h 233"/>
                <a:gd name="T12" fmla="*/ 3 w 244"/>
                <a:gd name="T13" fmla="*/ 217 h 233"/>
                <a:gd name="T14" fmla="*/ 37 w 244"/>
                <a:gd name="T15" fmla="*/ 209 h 233"/>
                <a:gd name="T16" fmla="*/ 23 w 244"/>
                <a:gd name="T17" fmla="*/ 147 h 233"/>
                <a:gd name="T18" fmla="*/ 43 w 244"/>
                <a:gd name="T19" fmla="*/ 91 h 233"/>
                <a:gd name="T20" fmla="*/ 42 w 244"/>
                <a:gd name="T21" fmla="*/ 87 h 233"/>
                <a:gd name="T22" fmla="*/ 40 w 244"/>
                <a:gd name="T23" fmla="*/ 74 h 233"/>
                <a:gd name="T24" fmla="*/ 43 w 244"/>
                <a:gd name="T25" fmla="*/ 84 h 233"/>
                <a:gd name="T26" fmla="*/ 45 w 244"/>
                <a:gd name="T27" fmla="*/ 76 h 233"/>
                <a:gd name="T28" fmla="*/ 46 w 244"/>
                <a:gd name="T29" fmla="*/ 87 h 233"/>
                <a:gd name="T30" fmla="*/ 48 w 244"/>
                <a:gd name="T31" fmla="*/ 78 h 233"/>
                <a:gd name="T32" fmla="*/ 63 w 244"/>
                <a:gd name="T33" fmla="*/ 115 h 233"/>
                <a:gd name="T34" fmla="*/ 67 w 244"/>
                <a:gd name="T35" fmla="*/ 148 h 233"/>
                <a:gd name="T36" fmla="*/ 64 w 244"/>
                <a:gd name="T37" fmla="*/ 222 h 233"/>
                <a:gd name="T38" fmla="*/ 90 w 244"/>
                <a:gd name="T39" fmla="*/ 233 h 233"/>
                <a:gd name="T40" fmla="*/ 122 w 244"/>
                <a:gd name="T41" fmla="*/ 176 h 233"/>
                <a:gd name="T42" fmla="*/ 139 w 244"/>
                <a:gd name="T43" fmla="*/ 220 h 233"/>
                <a:gd name="T44" fmla="*/ 180 w 244"/>
                <a:gd name="T45" fmla="*/ 201 h 233"/>
                <a:gd name="T46" fmla="*/ 172 w 244"/>
                <a:gd name="T47" fmla="*/ 150 h 233"/>
                <a:gd name="T48" fmla="*/ 186 w 244"/>
                <a:gd name="T49" fmla="*/ 86 h 233"/>
                <a:gd name="T50" fmla="*/ 181 w 244"/>
                <a:gd name="T51" fmla="*/ 78 h 233"/>
                <a:gd name="T52" fmla="*/ 184 w 244"/>
                <a:gd name="T53" fmla="*/ 81 h 233"/>
                <a:gd name="T54" fmla="*/ 184 w 244"/>
                <a:gd name="T55" fmla="*/ 69 h 233"/>
                <a:gd name="T56" fmla="*/ 187 w 244"/>
                <a:gd name="T57" fmla="*/ 81 h 233"/>
                <a:gd name="T58" fmla="*/ 191 w 244"/>
                <a:gd name="T59" fmla="*/ 69 h 233"/>
                <a:gd name="T60" fmla="*/ 194 w 244"/>
                <a:gd name="T61" fmla="*/ 84 h 233"/>
                <a:gd name="T62" fmla="*/ 224 w 244"/>
                <a:gd name="T63" fmla="*/ 149 h 233"/>
                <a:gd name="T64" fmla="*/ 218 w 244"/>
                <a:gd name="T65" fmla="*/ 208 h 233"/>
                <a:gd name="T66" fmla="*/ 222 w 244"/>
                <a:gd name="T67" fmla="*/ 221 h 233"/>
                <a:gd name="T68" fmla="*/ 231 w 244"/>
                <a:gd name="T69" fmla="*/ 227 h 233"/>
                <a:gd name="T70" fmla="*/ 239 w 244"/>
                <a:gd name="T71" fmla="*/ 217 h 233"/>
                <a:gd name="T72" fmla="*/ 242 w 244"/>
                <a:gd name="T73" fmla="*/ 149 h 233"/>
                <a:gd name="T74" fmla="*/ 215 w 244"/>
                <a:gd name="T75" fmla="*/ 6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4" h="233">
                  <a:moveTo>
                    <a:pt x="215" y="60"/>
                  </a:moveTo>
                  <a:cubicBezTo>
                    <a:pt x="215" y="59"/>
                    <a:pt x="212" y="38"/>
                    <a:pt x="197" y="8"/>
                  </a:cubicBezTo>
                  <a:cubicBezTo>
                    <a:pt x="181" y="5"/>
                    <a:pt x="147" y="0"/>
                    <a:pt x="144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5" y="0"/>
                    <a:pt x="28" y="11"/>
                    <a:pt x="26" y="13"/>
                  </a:cubicBezTo>
                  <a:cubicBezTo>
                    <a:pt x="24" y="16"/>
                    <a:pt x="0" y="141"/>
                    <a:pt x="0" y="141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4" y="222"/>
                    <a:pt x="64" y="222"/>
                    <a:pt x="64" y="222"/>
                  </a:cubicBezTo>
                  <a:cubicBezTo>
                    <a:pt x="72" y="228"/>
                    <a:pt x="82" y="233"/>
                    <a:pt x="90" y="233"/>
                  </a:cubicBezTo>
                  <a:cubicBezTo>
                    <a:pt x="106" y="233"/>
                    <a:pt x="115" y="211"/>
                    <a:pt x="122" y="176"/>
                  </a:cubicBezTo>
                  <a:cubicBezTo>
                    <a:pt x="126" y="196"/>
                    <a:pt x="132" y="211"/>
                    <a:pt x="139" y="220"/>
                  </a:cubicBezTo>
                  <a:cubicBezTo>
                    <a:pt x="151" y="218"/>
                    <a:pt x="179" y="212"/>
                    <a:pt x="180" y="201"/>
                  </a:cubicBezTo>
                  <a:cubicBezTo>
                    <a:pt x="181" y="187"/>
                    <a:pt x="170" y="159"/>
                    <a:pt x="172" y="150"/>
                  </a:cubicBezTo>
                  <a:cubicBezTo>
                    <a:pt x="174" y="141"/>
                    <a:pt x="186" y="86"/>
                    <a:pt x="186" y="86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91" y="69"/>
                    <a:pt x="191" y="69"/>
                    <a:pt x="191" y="69"/>
                  </a:cubicBezTo>
                  <a:cubicBezTo>
                    <a:pt x="194" y="84"/>
                    <a:pt x="194" y="84"/>
                    <a:pt x="194" y="84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14" y="197"/>
                    <a:pt x="218" y="208"/>
                  </a:cubicBezTo>
                  <a:cubicBezTo>
                    <a:pt x="220" y="211"/>
                    <a:pt x="221" y="216"/>
                    <a:pt x="222" y="221"/>
                  </a:cubicBezTo>
                  <a:cubicBezTo>
                    <a:pt x="231" y="227"/>
                    <a:pt x="231" y="227"/>
                    <a:pt x="231" y="227"/>
                  </a:cubicBezTo>
                  <a:cubicBezTo>
                    <a:pt x="235" y="224"/>
                    <a:pt x="239" y="221"/>
                    <a:pt x="239" y="217"/>
                  </a:cubicBezTo>
                  <a:cubicBezTo>
                    <a:pt x="241" y="209"/>
                    <a:pt x="244" y="159"/>
                    <a:pt x="242" y="149"/>
                  </a:cubicBezTo>
                  <a:cubicBezTo>
                    <a:pt x="240" y="140"/>
                    <a:pt x="214" y="60"/>
                    <a:pt x="215" y="60"/>
                  </a:cubicBezTo>
                  <a:close/>
                </a:path>
              </a:pathLst>
            </a:custGeom>
            <a:solidFill>
              <a:srgbClr val="8A8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409"/>
            <p:cNvSpPr/>
            <p:nvPr/>
          </p:nvSpPr>
          <p:spPr bwMode="auto">
            <a:xfrm>
              <a:off x="1333725" y="3753880"/>
              <a:ext cx="182814" cy="780983"/>
            </a:xfrm>
            <a:custGeom>
              <a:avLst/>
              <a:gdLst>
                <a:gd name="T0" fmla="*/ 0 w 53"/>
                <a:gd name="T1" fmla="*/ 0 h 226"/>
                <a:gd name="T2" fmla="*/ 18 w 53"/>
                <a:gd name="T3" fmla="*/ 51 h 226"/>
                <a:gd name="T4" fmla="*/ 45 w 53"/>
                <a:gd name="T5" fmla="*/ 140 h 226"/>
                <a:gd name="T6" fmla="*/ 42 w 53"/>
                <a:gd name="T7" fmla="*/ 208 h 226"/>
                <a:gd name="T8" fmla="*/ 34 w 53"/>
                <a:gd name="T9" fmla="*/ 218 h 226"/>
                <a:gd name="T10" fmla="*/ 49 w 53"/>
                <a:gd name="T11" fmla="*/ 226 h 226"/>
                <a:gd name="T12" fmla="*/ 53 w 53"/>
                <a:gd name="T13" fmla="*/ 136 h 226"/>
                <a:gd name="T14" fmla="*/ 8 w 53"/>
                <a:gd name="T15" fmla="*/ 2 h 226"/>
                <a:gd name="T16" fmla="*/ 0 w 53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26">
                  <a:moveTo>
                    <a:pt x="0" y="0"/>
                  </a:moveTo>
                  <a:cubicBezTo>
                    <a:pt x="15" y="30"/>
                    <a:pt x="18" y="50"/>
                    <a:pt x="18" y="51"/>
                  </a:cubicBezTo>
                  <a:cubicBezTo>
                    <a:pt x="17" y="51"/>
                    <a:pt x="43" y="131"/>
                    <a:pt x="45" y="140"/>
                  </a:cubicBezTo>
                  <a:cubicBezTo>
                    <a:pt x="47" y="150"/>
                    <a:pt x="44" y="200"/>
                    <a:pt x="42" y="208"/>
                  </a:cubicBezTo>
                  <a:cubicBezTo>
                    <a:pt x="42" y="212"/>
                    <a:pt x="38" y="215"/>
                    <a:pt x="34" y="218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11" y="6"/>
                    <a:pt x="8" y="2"/>
                  </a:cubicBezTo>
                  <a:cubicBezTo>
                    <a:pt x="7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410"/>
            <p:cNvSpPr/>
            <p:nvPr/>
          </p:nvSpPr>
          <p:spPr bwMode="auto">
            <a:xfrm>
              <a:off x="1133361" y="3960094"/>
              <a:ext cx="293965" cy="564530"/>
            </a:xfrm>
            <a:custGeom>
              <a:avLst/>
              <a:gdLst>
                <a:gd name="T0" fmla="*/ 55 w 85"/>
                <a:gd name="T1" fmla="*/ 15 h 163"/>
                <a:gd name="T2" fmla="*/ 52 w 85"/>
                <a:gd name="T3" fmla="*/ 0 h 163"/>
                <a:gd name="T4" fmla="*/ 48 w 85"/>
                <a:gd name="T5" fmla="*/ 12 h 163"/>
                <a:gd name="T6" fmla="*/ 45 w 85"/>
                <a:gd name="T7" fmla="*/ 0 h 163"/>
                <a:gd name="T8" fmla="*/ 45 w 85"/>
                <a:gd name="T9" fmla="*/ 12 h 163"/>
                <a:gd name="T10" fmla="*/ 42 w 85"/>
                <a:gd name="T11" fmla="*/ 9 h 163"/>
                <a:gd name="T12" fmla="*/ 36 w 85"/>
                <a:gd name="T13" fmla="*/ 21 h 163"/>
                <a:gd name="T14" fmla="*/ 23 w 85"/>
                <a:gd name="T15" fmla="*/ 81 h 163"/>
                <a:gd name="T16" fmla="*/ 41 w 85"/>
                <a:gd name="T17" fmla="*/ 132 h 163"/>
                <a:gd name="T18" fmla="*/ 0 w 85"/>
                <a:gd name="T19" fmla="*/ 151 h 163"/>
                <a:gd name="T20" fmla="*/ 16 w 85"/>
                <a:gd name="T21" fmla="*/ 163 h 163"/>
                <a:gd name="T22" fmla="*/ 58 w 85"/>
                <a:gd name="T23" fmla="*/ 142 h 163"/>
                <a:gd name="T24" fmla="*/ 41 w 85"/>
                <a:gd name="T25" fmla="*/ 80 h 163"/>
                <a:gd name="T26" fmla="*/ 53 w 85"/>
                <a:gd name="T27" fmla="*/ 20 h 163"/>
                <a:gd name="T28" fmla="*/ 77 w 85"/>
                <a:gd name="T29" fmla="*/ 81 h 163"/>
                <a:gd name="T30" fmla="*/ 69 w 85"/>
                <a:gd name="T31" fmla="*/ 143 h 163"/>
                <a:gd name="T32" fmla="*/ 83 w 85"/>
                <a:gd name="T33" fmla="*/ 152 h 163"/>
                <a:gd name="T34" fmla="*/ 79 w 85"/>
                <a:gd name="T35" fmla="*/ 139 h 163"/>
                <a:gd name="T36" fmla="*/ 85 w 85"/>
                <a:gd name="T37" fmla="*/ 80 h 163"/>
                <a:gd name="T38" fmla="*/ 55 w 85"/>
                <a:gd name="T39" fmla="*/ 1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163">
                  <a:moveTo>
                    <a:pt x="55" y="15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2" y="69"/>
                    <a:pt x="23" y="81"/>
                  </a:cubicBezTo>
                  <a:cubicBezTo>
                    <a:pt x="17" y="88"/>
                    <a:pt x="42" y="118"/>
                    <a:pt x="41" y="132"/>
                  </a:cubicBezTo>
                  <a:cubicBezTo>
                    <a:pt x="40" y="143"/>
                    <a:pt x="12" y="149"/>
                    <a:pt x="0" y="151"/>
                  </a:cubicBezTo>
                  <a:cubicBezTo>
                    <a:pt x="5" y="159"/>
                    <a:pt x="11" y="163"/>
                    <a:pt x="16" y="163"/>
                  </a:cubicBezTo>
                  <a:cubicBezTo>
                    <a:pt x="29" y="163"/>
                    <a:pt x="58" y="142"/>
                    <a:pt x="58" y="142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69" y="143"/>
                    <a:pt x="69" y="143"/>
                    <a:pt x="69" y="143"/>
                  </a:cubicBezTo>
                  <a:cubicBezTo>
                    <a:pt x="83" y="152"/>
                    <a:pt x="83" y="152"/>
                    <a:pt x="83" y="152"/>
                  </a:cubicBezTo>
                  <a:cubicBezTo>
                    <a:pt x="82" y="147"/>
                    <a:pt x="81" y="142"/>
                    <a:pt x="79" y="139"/>
                  </a:cubicBezTo>
                  <a:cubicBezTo>
                    <a:pt x="75" y="128"/>
                    <a:pt x="85" y="80"/>
                    <a:pt x="85" y="80"/>
                  </a:cubicBezTo>
                  <a:lnTo>
                    <a:pt x="55" y="15"/>
                  </a:ln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411"/>
            <p:cNvSpPr/>
            <p:nvPr/>
          </p:nvSpPr>
          <p:spPr bwMode="auto">
            <a:xfrm>
              <a:off x="963708" y="3726092"/>
              <a:ext cx="4387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8A8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412"/>
            <p:cNvSpPr/>
            <p:nvPr/>
          </p:nvSpPr>
          <p:spPr bwMode="auto">
            <a:xfrm>
              <a:off x="1150911" y="3726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413"/>
            <p:cNvSpPr/>
            <p:nvPr/>
          </p:nvSpPr>
          <p:spPr bwMode="auto">
            <a:xfrm>
              <a:off x="1022209" y="3756805"/>
              <a:ext cx="76051" cy="362703"/>
            </a:xfrm>
            <a:custGeom>
              <a:avLst/>
              <a:gdLst>
                <a:gd name="T0" fmla="*/ 21 w 22"/>
                <a:gd name="T1" fmla="*/ 9 h 105"/>
                <a:gd name="T2" fmla="*/ 11 w 22"/>
                <a:gd name="T3" fmla="*/ 0 h 105"/>
                <a:gd name="T4" fmla="*/ 2 w 22"/>
                <a:gd name="T5" fmla="*/ 9 h 105"/>
                <a:gd name="T6" fmla="*/ 7 w 22"/>
                <a:gd name="T7" fmla="*/ 19 h 105"/>
                <a:gd name="T8" fmla="*/ 0 w 22"/>
                <a:gd name="T9" fmla="*/ 55 h 105"/>
                <a:gd name="T10" fmla="*/ 12 w 22"/>
                <a:gd name="T11" fmla="*/ 105 h 105"/>
                <a:gd name="T12" fmla="*/ 22 w 22"/>
                <a:gd name="T13" fmla="*/ 54 h 105"/>
                <a:gd name="T14" fmla="*/ 14 w 22"/>
                <a:gd name="T15" fmla="*/ 19 h 105"/>
                <a:gd name="T16" fmla="*/ 21 w 22"/>
                <a:gd name="T1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5">
                  <a:moveTo>
                    <a:pt x="21" y="9"/>
                  </a:moveTo>
                  <a:cubicBezTo>
                    <a:pt x="21" y="3"/>
                    <a:pt x="11" y="0"/>
                    <a:pt x="11" y="0"/>
                  </a:cubicBezTo>
                  <a:cubicBezTo>
                    <a:pt x="11" y="0"/>
                    <a:pt x="2" y="2"/>
                    <a:pt x="2" y="9"/>
                  </a:cubicBezTo>
                  <a:cubicBezTo>
                    <a:pt x="2" y="14"/>
                    <a:pt x="7" y="19"/>
                    <a:pt x="7" y="1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21" y="14"/>
                    <a:pt x="21" y="9"/>
                  </a:cubicBezTo>
                  <a:close/>
                </a:path>
              </a:pathLst>
            </a:custGeom>
            <a:solidFill>
              <a:srgbClr val="E05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414"/>
            <p:cNvSpPr/>
            <p:nvPr/>
          </p:nvSpPr>
          <p:spPr bwMode="auto">
            <a:xfrm>
              <a:off x="950546" y="3718779"/>
              <a:ext cx="109689" cy="228153"/>
            </a:xfrm>
            <a:custGeom>
              <a:avLst/>
              <a:gdLst>
                <a:gd name="T0" fmla="*/ 32 w 32"/>
                <a:gd name="T1" fmla="*/ 11 h 66"/>
                <a:gd name="T2" fmla="*/ 26 w 32"/>
                <a:gd name="T3" fmla="*/ 0 h 66"/>
                <a:gd name="T4" fmla="*/ 0 w 32"/>
                <a:gd name="T5" fmla="*/ 1 h 66"/>
                <a:gd name="T6" fmla="*/ 21 w 32"/>
                <a:gd name="T7" fmla="*/ 66 h 66"/>
                <a:gd name="T8" fmla="*/ 28 w 32"/>
                <a:gd name="T9" fmla="*/ 30 h 66"/>
                <a:gd name="T10" fmla="*/ 23 w 32"/>
                <a:gd name="T11" fmla="*/ 20 h 66"/>
                <a:gd name="T12" fmla="*/ 32 w 32"/>
                <a:gd name="T13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6">
                  <a:moveTo>
                    <a:pt x="32" y="11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3" y="25"/>
                    <a:pt x="23" y="20"/>
                  </a:cubicBezTo>
                  <a:cubicBezTo>
                    <a:pt x="23" y="13"/>
                    <a:pt x="32" y="11"/>
                    <a:pt x="3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415"/>
            <p:cNvSpPr/>
            <p:nvPr/>
          </p:nvSpPr>
          <p:spPr bwMode="auto">
            <a:xfrm>
              <a:off x="1060234" y="3726092"/>
              <a:ext cx="103839" cy="220840"/>
            </a:xfrm>
            <a:custGeom>
              <a:avLst/>
              <a:gdLst>
                <a:gd name="T0" fmla="*/ 0 w 30"/>
                <a:gd name="T1" fmla="*/ 11 h 64"/>
                <a:gd name="T2" fmla="*/ 10 w 30"/>
                <a:gd name="T3" fmla="*/ 18 h 64"/>
                <a:gd name="T4" fmla="*/ 3 w 30"/>
                <a:gd name="T5" fmla="*/ 29 h 64"/>
                <a:gd name="T6" fmla="*/ 11 w 30"/>
                <a:gd name="T7" fmla="*/ 64 h 64"/>
                <a:gd name="T8" fmla="*/ 30 w 30"/>
                <a:gd name="T9" fmla="*/ 0 h 64"/>
                <a:gd name="T10" fmla="*/ 6 w 30"/>
                <a:gd name="T11" fmla="*/ 0 h 64"/>
                <a:gd name="T12" fmla="*/ 0 w 30"/>
                <a:gd name="T13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4">
                  <a:moveTo>
                    <a:pt x="0" y="11"/>
                  </a:moveTo>
                  <a:cubicBezTo>
                    <a:pt x="0" y="11"/>
                    <a:pt x="10" y="12"/>
                    <a:pt x="10" y="18"/>
                  </a:cubicBezTo>
                  <a:cubicBezTo>
                    <a:pt x="10" y="24"/>
                    <a:pt x="3" y="29"/>
                    <a:pt x="3" y="29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416"/>
            <p:cNvSpPr/>
            <p:nvPr/>
          </p:nvSpPr>
          <p:spPr bwMode="auto">
            <a:xfrm>
              <a:off x="963708" y="3604703"/>
              <a:ext cx="187202" cy="152102"/>
            </a:xfrm>
            <a:custGeom>
              <a:avLst/>
              <a:gdLst>
                <a:gd name="T0" fmla="*/ 2 w 54"/>
                <a:gd name="T1" fmla="*/ 3 h 44"/>
                <a:gd name="T2" fmla="*/ 0 w 54"/>
                <a:gd name="T3" fmla="*/ 33 h 44"/>
                <a:gd name="T4" fmla="*/ 27 w 54"/>
                <a:gd name="T5" fmla="*/ 44 h 44"/>
                <a:gd name="T6" fmla="*/ 54 w 54"/>
                <a:gd name="T7" fmla="*/ 33 h 44"/>
                <a:gd name="T8" fmla="*/ 50 w 54"/>
                <a:gd name="T9" fmla="*/ 0 h 44"/>
                <a:gd name="T10" fmla="*/ 2 w 54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4">
                  <a:moveTo>
                    <a:pt x="2" y="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7" y="44"/>
                    <a:pt x="27" y="44"/>
                  </a:cubicBezTo>
                  <a:cubicBezTo>
                    <a:pt x="47" y="44"/>
                    <a:pt x="54" y="33"/>
                    <a:pt x="54" y="33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9C5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417"/>
            <p:cNvSpPr/>
            <p:nvPr/>
          </p:nvSpPr>
          <p:spPr bwMode="auto">
            <a:xfrm>
              <a:off x="905208" y="3328288"/>
              <a:ext cx="138939" cy="349542"/>
            </a:xfrm>
            <a:custGeom>
              <a:avLst/>
              <a:gdLst>
                <a:gd name="T0" fmla="*/ 24 w 40"/>
                <a:gd name="T1" fmla="*/ 81 h 101"/>
                <a:gd name="T2" fmla="*/ 15 w 40"/>
                <a:gd name="T3" fmla="*/ 57 h 101"/>
                <a:gd name="T4" fmla="*/ 9 w 40"/>
                <a:gd name="T5" fmla="*/ 39 h 101"/>
                <a:gd name="T6" fmla="*/ 13 w 40"/>
                <a:gd name="T7" fmla="*/ 31 h 101"/>
                <a:gd name="T8" fmla="*/ 12 w 40"/>
                <a:gd name="T9" fmla="*/ 0 h 101"/>
                <a:gd name="T10" fmla="*/ 10 w 40"/>
                <a:gd name="T11" fmla="*/ 0 h 101"/>
                <a:gd name="T12" fmla="*/ 0 w 40"/>
                <a:gd name="T13" fmla="*/ 29 h 101"/>
                <a:gd name="T14" fmla="*/ 8 w 40"/>
                <a:gd name="T15" fmla="*/ 74 h 101"/>
                <a:gd name="T16" fmla="*/ 40 w 40"/>
                <a:gd name="T17" fmla="*/ 101 h 101"/>
                <a:gd name="T18" fmla="*/ 24 w 40"/>
                <a:gd name="T19" fmla="*/ 8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01">
                  <a:moveTo>
                    <a:pt x="24" y="81"/>
                  </a:moveTo>
                  <a:cubicBezTo>
                    <a:pt x="19" y="70"/>
                    <a:pt x="22" y="65"/>
                    <a:pt x="15" y="57"/>
                  </a:cubicBezTo>
                  <a:cubicBezTo>
                    <a:pt x="9" y="50"/>
                    <a:pt x="11" y="43"/>
                    <a:pt x="9" y="39"/>
                  </a:cubicBezTo>
                  <a:cubicBezTo>
                    <a:pt x="8" y="35"/>
                    <a:pt x="12" y="34"/>
                    <a:pt x="13" y="31"/>
                  </a:cubicBezTo>
                  <a:cubicBezTo>
                    <a:pt x="15" y="28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18"/>
                    <a:pt x="0" y="29"/>
                  </a:cubicBezTo>
                  <a:cubicBezTo>
                    <a:pt x="0" y="41"/>
                    <a:pt x="2" y="58"/>
                    <a:pt x="8" y="74"/>
                  </a:cubicBezTo>
                  <a:cubicBezTo>
                    <a:pt x="13" y="89"/>
                    <a:pt x="28" y="99"/>
                    <a:pt x="40" y="101"/>
                  </a:cubicBezTo>
                  <a:cubicBezTo>
                    <a:pt x="33" y="98"/>
                    <a:pt x="28" y="92"/>
                    <a:pt x="24" y="81"/>
                  </a:cubicBezTo>
                  <a:close/>
                </a:path>
              </a:pathLst>
            </a:custGeom>
            <a:solidFill>
              <a:srgbClr val="AC7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418"/>
            <p:cNvSpPr/>
            <p:nvPr/>
          </p:nvSpPr>
          <p:spPr bwMode="auto">
            <a:xfrm>
              <a:off x="912521" y="3275638"/>
              <a:ext cx="296891" cy="405117"/>
            </a:xfrm>
            <a:custGeom>
              <a:avLst/>
              <a:gdLst>
                <a:gd name="T0" fmla="*/ 42 w 86"/>
                <a:gd name="T1" fmla="*/ 0 h 117"/>
                <a:gd name="T2" fmla="*/ 8 w 86"/>
                <a:gd name="T3" fmla="*/ 16 h 117"/>
                <a:gd name="T4" fmla="*/ 0 w 86"/>
                <a:gd name="T5" fmla="*/ 24 h 117"/>
                <a:gd name="T6" fmla="*/ 8 w 86"/>
                <a:gd name="T7" fmla="*/ 46 h 117"/>
                <a:gd name="T8" fmla="*/ 6 w 86"/>
                <a:gd name="T9" fmla="*/ 58 h 117"/>
                <a:gd name="T10" fmla="*/ 13 w 86"/>
                <a:gd name="T11" fmla="*/ 85 h 117"/>
                <a:gd name="T12" fmla="*/ 21 w 86"/>
                <a:gd name="T13" fmla="*/ 104 h 117"/>
                <a:gd name="T14" fmla="*/ 38 w 86"/>
                <a:gd name="T15" fmla="*/ 116 h 117"/>
                <a:gd name="T16" fmla="*/ 42 w 86"/>
                <a:gd name="T17" fmla="*/ 117 h 117"/>
                <a:gd name="T18" fmla="*/ 77 w 86"/>
                <a:gd name="T19" fmla="*/ 88 h 117"/>
                <a:gd name="T20" fmla="*/ 86 w 86"/>
                <a:gd name="T21" fmla="*/ 44 h 117"/>
                <a:gd name="T22" fmla="*/ 42 w 86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17">
                  <a:moveTo>
                    <a:pt x="42" y="0"/>
                  </a:moveTo>
                  <a:cubicBezTo>
                    <a:pt x="28" y="0"/>
                    <a:pt x="16" y="6"/>
                    <a:pt x="8" y="1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0" y="43"/>
                    <a:pt x="8" y="46"/>
                  </a:cubicBezTo>
                  <a:cubicBezTo>
                    <a:pt x="7" y="49"/>
                    <a:pt x="4" y="54"/>
                    <a:pt x="6" y="58"/>
                  </a:cubicBezTo>
                  <a:cubicBezTo>
                    <a:pt x="7" y="63"/>
                    <a:pt x="1" y="69"/>
                    <a:pt x="13" y="85"/>
                  </a:cubicBezTo>
                  <a:cubicBezTo>
                    <a:pt x="18" y="93"/>
                    <a:pt x="16" y="93"/>
                    <a:pt x="21" y="104"/>
                  </a:cubicBezTo>
                  <a:cubicBezTo>
                    <a:pt x="25" y="115"/>
                    <a:pt x="31" y="114"/>
                    <a:pt x="38" y="116"/>
                  </a:cubicBezTo>
                  <a:cubicBezTo>
                    <a:pt x="40" y="117"/>
                    <a:pt x="41" y="117"/>
                    <a:pt x="42" y="117"/>
                  </a:cubicBezTo>
                  <a:cubicBezTo>
                    <a:pt x="54" y="117"/>
                    <a:pt x="72" y="105"/>
                    <a:pt x="77" y="88"/>
                  </a:cubicBezTo>
                  <a:cubicBezTo>
                    <a:pt x="83" y="71"/>
                    <a:pt x="86" y="56"/>
                    <a:pt x="86" y="44"/>
                  </a:cubicBezTo>
                  <a:cubicBezTo>
                    <a:pt x="86" y="29"/>
                    <a:pt x="72" y="0"/>
                    <a:pt x="42" y="0"/>
                  </a:cubicBezTo>
                  <a:close/>
                </a:path>
              </a:pathLst>
            </a:custGeom>
            <a:solidFill>
              <a:srgbClr val="DA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419"/>
            <p:cNvSpPr/>
            <p:nvPr/>
          </p:nvSpPr>
          <p:spPr bwMode="auto">
            <a:xfrm>
              <a:off x="1191861" y="3437977"/>
              <a:ext cx="48263" cy="90676"/>
            </a:xfrm>
            <a:custGeom>
              <a:avLst/>
              <a:gdLst>
                <a:gd name="T0" fmla="*/ 7 w 14"/>
                <a:gd name="T1" fmla="*/ 0 h 26"/>
                <a:gd name="T2" fmla="*/ 0 w 14"/>
                <a:gd name="T3" fmla="*/ 10 h 26"/>
                <a:gd name="T4" fmla="*/ 2 w 14"/>
                <a:gd name="T5" fmla="*/ 25 h 26"/>
                <a:gd name="T6" fmla="*/ 10 w 14"/>
                <a:gd name="T7" fmla="*/ 14 h 26"/>
                <a:gd name="T8" fmla="*/ 7 w 1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7" y="0"/>
                  </a:moveTo>
                  <a:cubicBezTo>
                    <a:pt x="2" y="0"/>
                    <a:pt x="0" y="7"/>
                    <a:pt x="0" y="10"/>
                  </a:cubicBezTo>
                  <a:cubicBezTo>
                    <a:pt x="0" y="14"/>
                    <a:pt x="0" y="25"/>
                    <a:pt x="2" y="25"/>
                  </a:cubicBezTo>
                  <a:cubicBezTo>
                    <a:pt x="5" y="26"/>
                    <a:pt x="9" y="19"/>
                    <a:pt x="10" y="14"/>
                  </a:cubicBezTo>
                  <a:cubicBezTo>
                    <a:pt x="11" y="8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CE8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420"/>
            <p:cNvSpPr/>
            <p:nvPr/>
          </p:nvSpPr>
          <p:spPr bwMode="auto">
            <a:xfrm>
              <a:off x="1047072" y="3410189"/>
              <a:ext cx="162339" cy="270565"/>
            </a:xfrm>
            <a:custGeom>
              <a:avLst/>
              <a:gdLst>
                <a:gd name="T0" fmla="*/ 33 w 47"/>
                <a:gd name="T1" fmla="*/ 0 h 78"/>
                <a:gd name="T2" fmla="*/ 33 w 47"/>
                <a:gd name="T3" fmla="*/ 2 h 78"/>
                <a:gd name="T4" fmla="*/ 37 w 47"/>
                <a:gd name="T5" fmla="*/ 17 h 78"/>
                <a:gd name="T6" fmla="*/ 30 w 47"/>
                <a:gd name="T7" fmla="*/ 38 h 78"/>
                <a:gd name="T8" fmla="*/ 25 w 47"/>
                <a:gd name="T9" fmla="*/ 52 h 78"/>
                <a:gd name="T10" fmla="*/ 7 w 47"/>
                <a:gd name="T11" fmla="*/ 75 h 78"/>
                <a:gd name="T12" fmla="*/ 4 w 47"/>
                <a:gd name="T13" fmla="*/ 76 h 78"/>
                <a:gd name="T14" fmla="*/ 0 w 47"/>
                <a:gd name="T15" fmla="*/ 78 h 78"/>
                <a:gd name="T16" fmla="*/ 3 w 47"/>
                <a:gd name="T17" fmla="*/ 78 h 78"/>
                <a:gd name="T18" fmla="*/ 39 w 47"/>
                <a:gd name="T19" fmla="*/ 49 h 78"/>
                <a:gd name="T20" fmla="*/ 43 w 47"/>
                <a:gd name="T21" fmla="*/ 32 h 78"/>
                <a:gd name="T22" fmla="*/ 43 w 47"/>
                <a:gd name="T23" fmla="*/ 24 h 78"/>
                <a:gd name="T24" fmla="*/ 46 w 47"/>
                <a:gd name="T25" fmla="*/ 10 h 78"/>
                <a:gd name="T26" fmla="*/ 47 w 47"/>
                <a:gd name="T27" fmla="*/ 9 h 78"/>
                <a:gd name="T28" fmla="*/ 47 w 47"/>
                <a:gd name="T29" fmla="*/ 5 h 78"/>
                <a:gd name="T30" fmla="*/ 47 w 47"/>
                <a:gd name="T31" fmla="*/ 0 h 78"/>
                <a:gd name="T32" fmla="*/ 33 w 47"/>
                <a:gd name="T3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78">
                  <a:moveTo>
                    <a:pt x="33" y="0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9" y="12"/>
                    <a:pt x="37" y="17"/>
                  </a:cubicBezTo>
                  <a:cubicBezTo>
                    <a:pt x="36" y="22"/>
                    <a:pt x="36" y="33"/>
                    <a:pt x="30" y="38"/>
                  </a:cubicBezTo>
                  <a:cubicBezTo>
                    <a:pt x="24" y="42"/>
                    <a:pt x="27" y="44"/>
                    <a:pt x="25" y="52"/>
                  </a:cubicBezTo>
                  <a:cubicBezTo>
                    <a:pt x="23" y="61"/>
                    <a:pt x="12" y="73"/>
                    <a:pt x="7" y="75"/>
                  </a:cubicBezTo>
                  <a:cubicBezTo>
                    <a:pt x="7" y="75"/>
                    <a:pt x="6" y="75"/>
                    <a:pt x="4" y="76"/>
                  </a:cubicBezTo>
                  <a:cubicBezTo>
                    <a:pt x="3" y="76"/>
                    <a:pt x="2" y="77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16" y="78"/>
                    <a:pt x="34" y="66"/>
                    <a:pt x="39" y="49"/>
                  </a:cubicBezTo>
                  <a:cubicBezTo>
                    <a:pt x="41" y="43"/>
                    <a:pt x="42" y="38"/>
                    <a:pt x="43" y="32"/>
                  </a:cubicBezTo>
                  <a:cubicBezTo>
                    <a:pt x="44" y="30"/>
                    <a:pt x="43" y="27"/>
                    <a:pt x="43" y="24"/>
                  </a:cubicBezTo>
                  <a:cubicBezTo>
                    <a:pt x="43" y="21"/>
                    <a:pt x="44" y="13"/>
                    <a:pt x="46" y="10"/>
                  </a:cubicBezTo>
                  <a:cubicBezTo>
                    <a:pt x="47" y="10"/>
                    <a:pt x="47" y="9"/>
                    <a:pt x="47" y="9"/>
                  </a:cubicBezTo>
                  <a:cubicBezTo>
                    <a:pt x="47" y="8"/>
                    <a:pt x="47" y="6"/>
                    <a:pt x="47" y="5"/>
                  </a:cubicBezTo>
                  <a:cubicBezTo>
                    <a:pt x="47" y="3"/>
                    <a:pt x="47" y="2"/>
                    <a:pt x="47" y="0"/>
                  </a:cubicBezTo>
                  <a:cubicBezTo>
                    <a:pt x="45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9B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22"/>
            <p:cNvSpPr/>
            <p:nvPr/>
          </p:nvSpPr>
          <p:spPr bwMode="auto">
            <a:xfrm>
              <a:off x="1047071" y="3300500"/>
              <a:ext cx="176964" cy="380254"/>
            </a:xfrm>
            <a:custGeom>
              <a:avLst/>
              <a:gdLst>
                <a:gd name="T0" fmla="*/ 38 w 51"/>
                <a:gd name="T1" fmla="*/ 10 h 110"/>
                <a:gd name="T2" fmla="*/ 10 w 51"/>
                <a:gd name="T3" fmla="*/ 6 h 110"/>
                <a:gd name="T4" fmla="*/ 4 w 51"/>
                <a:gd name="T5" fmla="*/ 27 h 110"/>
                <a:gd name="T6" fmla="*/ 4 w 51"/>
                <a:gd name="T7" fmla="*/ 38 h 110"/>
                <a:gd name="T8" fmla="*/ 12 w 51"/>
                <a:gd name="T9" fmla="*/ 67 h 110"/>
                <a:gd name="T10" fmla="*/ 2 w 51"/>
                <a:gd name="T11" fmla="*/ 70 h 110"/>
                <a:gd name="T12" fmla="*/ 2 w 51"/>
                <a:gd name="T13" fmla="*/ 88 h 110"/>
                <a:gd name="T14" fmla="*/ 8 w 51"/>
                <a:gd name="T15" fmla="*/ 98 h 110"/>
                <a:gd name="T16" fmla="*/ 0 w 51"/>
                <a:gd name="T17" fmla="*/ 110 h 110"/>
                <a:gd name="T18" fmla="*/ 7 w 51"/>
                <a:gd name="T19" fmla="*/ 109 h 110"/>
                <a:gd name="T20" fmla="*/ 23 w 51"/>
                <a:gd name="T21" fmla="*/ 97 h 110"/>
                <a:gd name="T22" fmla="*/ 36 w 51"/>
                <a:gd name="T23" fmla="*/ 74 h 110"/>
                <a:gd name="T24" fmla="*/ 41 w 51"/>
                <a:gd name="T25" fmla="*/ 51 h 110"/>
                <a:gd name="T26" fmla="*/ 43 w 51"/>
                <a:gd name="T27" fmla="*/ 32 h 110"/>
                <a:gd name="T28" fmla="*/ 47 w 51"/>
                <a:gd name="T29" fmla="*/ 32 h 110"/>
                <a:gd name="T30" fmla="*/ 38 w 51"/>
                <a:gd name="T31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110">
                  <a:moveTo>
                    <a:pt x="38" y="10"/>
                  </a:moveTo>
                  <a:cubicBezTo>
                    <a:pt x="38" y="10"/>
                    <a:pt x="21" y="0"/>
                    <a:pt x="10" y="6"/>
                  </a:cubicBezTo>
                  <a:cubicBezTo>
                    <a:pt x="6" y="8"/>
                    <a:pt x="3" y="24"/>
                    <a:pt x="4" y="27"/>
                  </a:cubicBezTo>
                  <a:cubicBezTo>
                    <a:pt x="8" y="35"/>
                    <a:pt x="6" y="33"/>
                    <a:pt x="4" y="38"/>
                  </a:cubicBezTo>
                  <a:cubicBezTo>
                    <a:pt x="2" y="47"/>
                    <a:pt x="11" y="56"/>
                    <a:pt x="12" y="67"/>
                  </a:cubicBezTo>
                  <a:cubicBezTo>
                    <a:pt x="12" y="70"/>
                    <a:pt x="2" y="70"/>
                    <a:pt x="2" y="70"/>
                  </a:cubicBezTo>
                  <a:cubicBezTo>
                    <a:pt x="2" y="70"/>
                    <a:pt x="1" y="84"/>
                    <a:pt x="2" y="88"/>
                  </a:cubicBezTo>
                  <a:cubicBezTo>
                    <a:pt x="3" y="92"/>
                    <a:pt x="9" y="94"/>
                    <a:pt x="8" y="98"/>
                  </a:cubicBezTo>
                  <a:cubicBezTo>
                    <a:pt x="8" y="100"/>
                    <a:pt x="4" y="107"/>
                    <a:pt x="0" y="110"/>
                  </a:cubicBezTo>
                  <a:cubicBezTo>
                    <a:pt x="2" y="109"/>
                    <a:pt x="6" y="109"/>
                    <a:pt x="7" y="109"/>
                  </a:cubicBezTo>
                  <a:cubicBezTo>
                    <a:pt x="11" y="107"/>
                    <a:pt x="21" y="105"/>
                    <a:pt x="23" y="97"/>
                  </a:cubicBezTo>
                  <a:cubicBezTo>
                    <a:pt x="25" y="88"/>
                    <a:pt x="30" y="78"/>
                    <a:pt x="36" y="74"/>
                  </a:cubicBezTo>
                  <a:cubicBezTo>
                    <a:pt x="42" y="69"/>
                    <a:pt x="42" y="56"/>
                    <a:pt x="41" y="51"/>
                  </a:cubicBezTo>
                  <a:cubicBezTo>
                    <a:pt x="40" y="46"/>
                    <a:pt x="43" y="32"/>
                    <a:pt x="43" y="32"/>
                  </a:cubicBezTo>
                  <a:cubicBezTo>
                    <a:pt x="43" y="32"/>
                    <a:pt x="45" y="31"/>
                    <a:pt x="47" y="32"/>
                  </a:cubicBezTo>
                  <a:cubicBezTo>
                    <a:pt x="46" y="24"/>
                    <a:pt x="51" y="22"/>
                    <a:pt x="38" y="10"/>
                  </a:cubicBezTo>
                  <a:close/>
                </a:path>
              </a:pathLst>
            </a:custGeom>
            <a:solidFill>
              <a:srgbClr val="CE8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423"/>
            <p:cNvSpPr/>
            <p:nvPr/>
          </p:nvSpPr>
          <p:spPr bwMode="auto">
            <a:xfrm>
              <a:off x="1067547" y="3421888"/>
              <a:ext cx="100914" cy="23400"/>
            </a:xfrm>
            <a:custGeom>
              <a:avLst/>
              <a:gdLst>
                <a:gd name="T0" fmla="*/ 10 w 29"/>
                <a:gd name="T1" fmla="*/ 0 h 7"/>
                <a:gd name="T2" fmla="*/ 0 w 29"/>
                <a:gd name="T3" fmla="*/ 4 h 7"/>
                <a:gd name="T4" fmla="*/ 5 w 29"/>
                <a:gd name="T5" fmla="*/ 3 h 7"/>
                <a:gd name="T6" fmla="*/ 20 w 29"/>
                <a:gd name="T7" fmla="*/ 4 h 7"/>
                <a:gd name="T8" fmla="*/ 28 w 29"/>
                <a:gd name="T9" fmla="*/ 6 h 7"/>
                <a:gd name="T10" fmla="*/ 10 w 2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7">
                  <a:moveTo>
                    <a:pt x="10" y="0"/>
                  </a:moveTo>
                  <a:cubicBezTo>
                    <a:pt x="4" y="0"/>
                    <a:pt x="0" y="3"/>
                    <a:pt x="0" y="4"/>
                  </a:cubicBezTo>
                  <a:cubicBezTo>
                    <a:pt x="1" y="5"/>
                    <a:pt x="3" y="3"/>
                    <a:pt x="5" y="3"/>
                  </a:cubicBezTo>
                  <a:cubicBezTo>
                    <a:pt x="7" y="2"/>
                    <a:pt x="17" y="3"/>
                    <a:pt x="20" y="4"/>
                  </a:cubicBezTo>
                  <a:cubicBezTo>
                    <a:pt x="24" y="5"/>
                    <a:pt x="29" y="7"/>
                    <a:pt x="28" y="6"/>
                  </a:cubicBezTo>
                  <a:cubicBezTo>
                    <a:pt x="23" y="2"/>
                    <a:pt x="15" y="1"/>
                    <a:pt x="10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424"/>
            <p:cNvSpPr/>
            <p:nvPr/>
          </p:nvSpPr>
          <p:spPr bwMode="auto">
            <a:xfrm>
              <a:off x="1196247" y="3452601"/>
              <a:ext cx="38025" cy="61425"/>
            </a:xfrm>
            <a:custGeom>
              <a:avLst/>
              <a:gdLst>
                <a:gd name="T0" fmla="*/ 2 w 11"/>
                <a:gd name="T1" fmla="*/ 5 h 18"/>
                <a:gd name="T2" fmla="*/ 3 w 11"/>
                <a:gd name="T3" fmla="*/ 10 h 18"/>
                <a:gd name="T4" fmla="*/ 1 w 11"/>
                <a:gd name="T5" fmla="*/ 17 h 18"/>
                <a:gd name="T6" fmla="*/ 7 w 11"/>
                <a:gd name="T7" fmla="*/ 10 h 18"/>
                <a:gd name="T8" fmla="*/ 9 w 11"/>
                <a:gd name="T9" fmla="*/ 1 h 18"/>
                <a:gd name="T10" fmla="*/ 2 w 11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2" y="5"/>
                  </a:moveTo>
                  <a:cubicBezTo>
                    <a:pt x="0" y="7"/>
                    <a:pt x="2" y="9"/>
                    <a:pt x="3" y="10"/>
                  </a:cubicBezTo>
                  <a:cubicBezTo>
                    <a:pt x="4" y="11"/>
                    <a:pt x="1" y="15"/>
                    <a:pt x="1" y="17"/>
                  </a:cubicBezTo>
                  <a:cubicBezTo>
                    <a:pt x="2" y="18"/>
                    <a:pt x="6" y="13"/>
                    <a:pt x="7" y="10"/>
                  </a:cubicBezTo>
                  <a:cubicBezTo>
                    <a:pt x="8" y="7"/>
                    <a:pt x="11" y="2"/>
                    <a:pt x="9" y="1"/>
                  </a:cubicBezTo>
                  <a:cubicBezTo>
                    <a:pt x="7" y="0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9B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425"/>
            <p:cNvSpPr/>
            <p:nvPr/>
          </p:nvSpPr>
          <p:spPr bwMode="auto">
            <a:xfrm>
              <a:off x="1022209" y="3531577"/>
              <a:ext cx="65814" cy="24863"/>
            </a:xfrm>
            <a:custGeom>
              <a:avLst/>
              <a:gdLst>
                <a:gd name="T0" fmla="*/ 8 w 19"/>
                <a:gd name="T1" fmla="*/ 2 h 7"/>
                <a:gd name="T2" fmla="*/ 0 w 19"/>
                <a:gd name="T3" fmla="*/ 0 h 7"/>
                <a:gd name="T4" fmla="*/ 3 w 19"/>
                <a:gd name="T5" fmla="*/ 6 h 7"/>
                <a:gd name="T6" fmla="*/ 8 w 19"/>
                <a:gd name="T7" fmla="*/ 7 h 7"/>
                <a:gd name="T8" fmla="*/ 14 w 19"/>
                <a:gd name="T9" fmla="*/ 6 h 7"/>
                <a:gd name="T10" fmla="*/ 19 w 19"/>
                <a:gd name="T11" fmla="*/ 0 h 7"/>
                <a:gd name="T12" fmla="*/ 8 w 1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">
                  <a:moveTo>
                    <a:pt x="8" y="2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0" y="4"/>
                    <a:pt x="3" y="6"/>
                  </a:cubicBezTo>
                  <a:cubicBezTo>
                    <a:pt x="4" y="6"/>
                    <a:pt x="7" y="7"/>
                    <a:pt x="8" y="7"/>
                  </a:cubicBezTo>
                  <a:cubicBezTo>
                    <a:pt x="9" y="7"/>
                    <a:pt x="13" y="7"/>
                    <a:pt x="14" y="6"/>
                  </a:cubicBezTo>
                  <a:cubicBezTo>
                    <a:pt x="17" y="5"/>
                    <a:pt x="19" y="0"/>
                    <a:pt x="19" y="0"/>
                  </a:cubicBezTo>
                  <a:cubicBezTo>
                    <a:pt x="19" y="0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9B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26"/>
            <p:cNvSpPr/>
            <p:nvPr/>
          </p:nvSpPr>
          <p:spPr bwMode="auto">
            <a:xfrm>
              <a:off x="870107" y="3437977"/>
              <a:ext cx="48263" cy="90676"/>
            </a:xfrm>
            <a:custGeom>
              <a:avLst/>
              <a:gdLst>
                <a:gd name="T0" fmla="*/ 6 w 14"/>
                <a:gd name="T1" fmla="*/ 0 h 26"/>
                <a:gd name="T2" fmla="*/ 4 w 14"/>
                <a:gd name="T3" fmla="*/ 14 h 26"/>
                <a:gd name="T4" fmla="*/ 12 w 14"/>
                <a:gd name="T5" fmla="*/ 25 h 26"/>
                <a:gd name="T6" fmla="*/ 13 w 14"/>
                <a:gd name="T7" fmla="*/ 17 h 26"/>
                <a:gd name="T8" fmla="*/ 14 w 14"/>
                <a:gd name="T9" fmla="*/ 10 h 26"/>
                <a:gd name="T10" fmla="*/ 6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6" y="0"/>
                  </a:moveTo>
                  <a:cubicBezTo>
                    <a:pt x="0" y="0"/>
                    <a:pt x="3" y="8"/>
                    <a:pt x="4" y="14"/>
                  </a:cubicBezTo>
                  <a:cubicBezTo>
                    <a:pt x="5" y="19"/>
                    <a:pt x="9" y="26"/>
                    <a:pt x="12" y="25"/>
                  </a:cubicBezTo>
                  <a:cubicBezTo>
                    <a:pt x="13" y="25"/>
                    <a:pt x="13" y="21"/>
                    <a:pt x="13" y="17"/>
                  </a:cubicBezTo>
                  <a:cubicBezTo>
                    <a:pt x="13" y="14"/>
                    <a:pt x="14" y="12"/>
                    <a:pt x="14" y="10"/>
                  </a:cubicBezTo>
                  <a:cubicBezTo>
                    <a:pt x="14" y="7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DA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427"/>
            <p:cNvSpPr/>
            <p:nvPr/>
          </p:nvSpPr>
          <p:spPr bwMode="auto">
            <a:xfrm>
              <a:off x="880345" y="3445289"/>
              <a:ext cx="35100" cy="65814"/>
            </a:xfrm>
            <a:custGeom>
              <a:avLst/>
              <a:gdLst>
                <a:gd name="T0" fmla="*/ 3 w 10"/>
                <a:gd name="T1" fmla="*/ 1 h 19"/>
                <a:gd name="T2" fmla="*/ 3 w 10"/>
                <a:gd name="T3" fmla="*/ 10 h 19"/>
                <a:gd name="T4" fmla="*/ 7 w 10"/>
                <a:gd name="T5" fmla="*/ 18 h 19"/>
                <a:gd name="T6" fmla="*/ 7 w 10"/>
                <a:gd name="T7" fmla="*/ 11 h 19"/>
                <a:gd name="T8" fmla="*/ 9 w 10"/>
                <a:gd name="T9" fmla="*/ 6 h 19"/>
                <a:gd name="T10" fmla="*/ 3 w 10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3" y="1"/>
                  </a:moveTo>
                  <a:cubicBezTo>
                    <a:pt x="0" y="2"/>
                    <a:pt x="2" y="7"/>
                    <a:pt x="3" y="10"/>
                  </a:cubicBezTo>
                  <a:cubicBezTo>
                    <a:pt x="3" y="13"/>
                    <a:pt x="6" y="19"/>
                    <a:pt x="7" y="18"/>
                  </a:cubicBezTo>
                  <a:cubicBezTo>
                    <a:pt x="8" y="16"/>
                    <a:pt x="6" y="12"/>
                    <a:pt x="7" y="11"/>
                  </a:cubicBezTo>
                  <a:cubicBezTo>
                    <a:pt x="8" y="10"/>
                    <a:pt x="10" y="9"/>
                    <a:pt x="9" y="6"/>
                  </a:cubicBezTo>
                  <a:cubicBezTo>
                    <a:pt x="7" y="3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AC7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428"/>
            <p:cNvSpPr/>
            <p:nvPr/>
          </p:nvSpPr>
          <p:spPr bwMode="auto">
            <a:xfrm>
              <a:off x="1019284" y="3500865"/>
              <a:ext cx="48263" cy="38025"/>
            </a:xfrm>
            <a:custGeom>
              <a:avLst/>
              <a:gdLst>
                <a:gd name="T0" fmla="*/ 7 w 14"/>
                <a:gd name="T1" fmla="*/ 5 h 11"/>
                <a:gd name="T2" fmla="*/ 1 w 14"/>
                <a:gd name="T3" fmla="*/ 8 h 11"/>
                <a:gd name="T4" fmla="*/ 11 w 14"/>
                <a:gd name="T5" fmla="*/ 11 h 11"/>
                <a:gd name="T6" fmla="*/ 11 w 14"/>
                <a:gd name="T7" fmla="*/ 1 h 11"/>
                <a:gd name="T8" fmla="*/ 7 w 14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7" y="5"/>
                  </a:moveTo>
                  <a:cubicBezTo>
                    <a:pt x="5" y="5"/>
                    <a:pt x="1" y="6"/>
                    <a:pt x="1" y="8"/>
                  </a:cubicBezTo>
                  <a:cubicBezTo>
                    <a:pt x="0" y="11"/>
                    <a:pt x="8" y="11"/>
                    <a:pt x="11" y="11"/>
                  </a:cubicBezTo>
                  <a:cubicBezTo>
                    <a:pt x="14" y="11"/>
                    <a:pt x="11" y="2"/>
                    <a:pt x="11" y="1"/>
                  </a:cubicBezTo>
                  <a:cubicBezTo>
                    <a:pt x="10" y="0"/>
                    <a:pt x="9" y="5"/>
                    <a:pt x="7" y="5"/>
                  </a:cubicBezTo>
                  <a:close/>
                </a:path>
              </a:pathLst>
            </a:custGeom>
            <a:solidFill>
              <a:srgbClr val="EEC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429"/>
            <p:cNvSpPr/>
            <p:nvPr/>
          </p:nvSpPr>
          <p:spPr bwMode="auto">
            <a:xfrm>
              <a:off x="1022209" y="3622254"/>
              <a:ext cx="65814" cy="33638"/>
            </a:xfrm>
            <a:custGeom>
              <a:avLst/>
              <a:gdLst>
                <a:gd name="T0" fmla="*/ 9 w 19"/>
                <a:gd name="T1" fmla="*/ 3 h 10"/>
                <a:gd name="T2" fmla="*/ 0 w 19"/>
                <a:gd name="T3" fmla="*/ 4 h 10"/>
                <a:gd name="T4" fmla="*/ 8 w 19"/>
                <a:gd name="T5" fmla="*/ 10 h 10"/>
                <a:gd name="T6" fmla="*/ 17 w 19"/>
                <a:gd name="T7" fmla="*/ 6 h 10"/>
                <a:gd name="T8" fmla="*/ 9 w 19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9" y="3"/>
                  </a:moveTo>
                  <a:cubicBezTo>
                    <a:pt x="7" y="4"/>
                    <a:pt x="1" y="0"/>
                    <a:pt x="0" y="4"/>
                  </a:cubicBezTo>
                  <a:cubicBezTo>
                    <a:pt x="0" y="7"/>
                    <a:pt x="3" y="9"/>
                    <a:pt x="8" y="10"/>
                  </a:cubicBezTo>
                  <a:cubicBezTo>
                    <a:pt x="13" y="10"/>
                    <a:pt x="16" y="9"/>
                    <a:pt x="17" y="6"/>
                  </a:cubicBezTo>
                  <a:cubicBezTo>
                    <a:pt x="19" y="1"/>
                    <a:pt x="11" y="2"/>
                    <a:pt x="9" y="3"/>
                  </a:cubicBezTo>
                  <a:close/>
                </a:path>
              </a:pathLst>
            </a:custGeom>
            <a:solidFill>
              <a:srgbClr val="EEC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430"/>
            <p:cNvSpPr/>
            <p:nvPr/>
          </p:nvSpPr>
          <p:spPr bwMode="auto">
            <a:xfrm>
              <a:off x="940308" y="3421888"/>
              <a:ext cx="106764" cy="23400"/>
            </a:xfrm>
            <a:custGeom>
              <a:avLst/>
              <a:gdLst>
                <a:gd name="T0" fmla="*/ 21 w 31"/>
                <a:gd name="T1" fmla="*/ 0 h 7"/>
                <a:gd name="T2" fmla="*/ 1 w 31"/>
                <a:gd name="T3" fmla="*/ 6 h 7"/>
                <a:gd name="T4" fmla="*/ 9 w 31"/>
                <a:gd name="T5" fmla="*/ 4 h 7"/>
                <a:gd name="T6" fmla="*/ 26 w 31"/>
                <a:gd name="T7" fmla="*/ 2 h 7"/>
                <a:gd name="T8" fmla="*/ 30 w 31"/>
                <a:gd name="T9" fmla="*/ 3 h 7"/>
                <a:gd name="T10" fmla="*/ 21 w 3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7">
                  <a:moveTo>
                    <a:pt x="21" y="0"/>
                  </a:moveTo>
                  <a:cubicBezTo>
                    <a:pt x="15" y="0"/>
                    <a:pt x="7" y="2"/>
                    <a:pt x="1" y="6"/>
                  </a:cubicBezTo>
                  <a:cubicBezTo>
                    <a:pt x="0" y="7"/>
                    <a:pt x="5" y="5"/>
                    <a:pt x="9" y="4"/>
                  </a:cubicBezTo>
                  <a:cubicBezTo>
                    <a:pt x="13" y="3"/>
                    <a:pt x="24" y="2"/>
                    <a:pt x="26" y="2"/>
                  </a:cubicBezTo>
                  <a:cubicBezTo>
                    <a:pt x="28" y="3"/>
                    <a:pt x="30" y="4"/>
                    <a:pt x="30" y="3"/>
                  </a:cubicBezTo>
                  <a:cubicBezTo>
                    <a:pt x="31" y="2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431"/>
            <p:cNvSpPr/>
            <p:nvPr/>
          </p:nvSpPr>
          <p:spPr bwMode="auto">
            <a:xfrm>
              <a:off x="998809" y="3576916"/>
              <a:ext cx="106764" cy="10237"/>
            </a:xfrm>
            <a:custGeom>
              <a:avLst/>
              <a:gdLst>
                <a:gd name="T0" fmla="*/ 19 w 31"/>
                <a:gd name="T1" fmla="*/ 0 h 3"/>
                <a:gd name="T2" fmla="*/ 15 w 31"/>
                <a:gd name="T3" fmla="*/ 1 h 3"/>
                <a:gd name="T4" fmla="*/ 12 w 31"/>
                <a:gd name="T5" fmla="*/ 0 h 3"/>
                <a:gd name="T6" fmla="*/ 1 w 31"/>
                <a:gd name="T7" fmla="*/ 1 h 3"/>
                <a:gd name="T8" fmla="*/ 15 w 31"/>
                <a:gd name="T9" fmla="*/ 3 h 3"/>
                <a:gd name="T10" fmla="*/ 31 w 31"/>
                <a:gd name="T11" fmla="*/ 1 h 3"/>
                <a:gd name="T12" fmla="*/ 19 w 3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">
                  <a:moveTo>
                    <a:pt x="19" y="0"/>
                  </a:moveTo>
                  <a:cubicBezTo>
                    <a:pt x="18" y="0"/>
                    <a:pt x="16" y="1"/>
                    <a:pt x="15" y="1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9" y="1"/>
                    <a:pt x="2" y="0"/>
                    <a:pt x="1" y="1"/>
                  </a:cubicBezTo>
                  <a:cubicBezTo>
                    <a:pt x="0" y="1"/>
                    <a:pt x="8" y="3"/>
                    <a:pt x="15" y="3"/>
                  </a:cubicBezTo>
                  <a:cubicBezTo>
                    <a:pt x="23" y="3"/>
                    <a:pt x="31" y="1"/>
                    <a:pt x="31" y="1"/>
                  </a:cubicBezTo>
                  <a:cubicBezTo>
                    <a:pt x="30" y="0"/>
                    <a:pt x="20" y="1"/>
                    <a:pt x="19" y="0"/>
                  </a:cubicBezTo>
                  <a:close/>
                </a:path>
              </a:pathLst>
            </a:custGeom>
            <a:solidFill>
              <a:srgbClr val="995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432"/>
            <p:cNvSpPr/>
            <p:nvPr/>
          </p:nvSpPr>
          <p:spPr bwMode="auto">
            <a:xfrm>
              <a:off x="1009046" y="3584228"/>
              <a:ext cx="58501" cy="5850"/>
            </a:xfrm>
            <a:custGeom>
              <a:avLst/>
              <a:gdLst>
                <a:gd name="T0" fmla="*/ 11 w 17"/>
                <a:gd name="T1" fmla="*/ 1 h 2"/>
                <a:gd name="T2" fmla="*/ 0 w 17"/>
                <a:gd name="T3" fmla="*/ 0 h 2"/>
                <a:gd name="T4" fmla="*/ 7 w 17"/>
                <a:gd name="T5" fmla="*/ 2 h 2"/>
                <a:gd name="T6" fmla="*/ 16 w 17"/>
                <a:gd name="T7" fmla="*/ 2 h 2"/>
                <a:gd name="T8" fmla="*/ 11 w 1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">
                  <a:moveTo>
                    <a:pt x="11" y="1"/>
                  </a:moveTo>
                  <a:cubicBezTo>
                    <a:pt x="8" y="1"/>
                    <a:pt x="0" y="0"/>
                    <a:pt x="0" y="0"/>
                  </a:cubicBezTo>
                  <a:cubicBezTo>
                    <a:pt x="0" y="0"/>
                    <a:pt x="6" y="2"/>
                    <a:pt x="7" y="2"/>
                  </a:cubicBezTo>
                  <a:cubicBezTo>
                    <a:pt x="9" y="2"/>
                    <a:pt x="16" y="2"/>
                    <a:pt x="16" y="2"/>
                  </a:cubicBezTo>
                  <a:cubicBezTo>
                    <a:pt x="17" y="1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EEC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433"/>
            <p:cNvSpPr/>
            <p:nvPr/>
          </p:nvSpPr>
          <p:spPr bwMode="auto">
            <a:xfrm>
              <a:off x="1026596" y="3369238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A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434"/>
            <p:cNvSpPr/>
            <p:nvPr/>
          </p:nvSpPr>
          <p:spPr bwMode="auto">
            <a:xfrm>
              <a:off x="988570" y="3445289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435"/>
            <p:cNvSpPr/>
            <p:nvPr/>
          </p:nvSpPr>
          <p:spPr bwMode="auto">
            <a:xfrm>
              <a:off x="953471" y="3442364"/>
              <a:ext cx="83364" cy="17550"/>
            </a:xfrm>
            <a:custGeom>
              <a:avLst/>
              <a:gdLst>
                <a:gd name="T0" fmla="*/ 23 w 24"/>
                <a:gd name="T1" fmla="*/ 4 h 5"/>
                <a:gd name="T2" fmla="*/ 21 w 24"/>
                <a:gd name="T3" fmla="*/ 2 h 5"/>
                <a:gd name="T4" fmla="*/ 19 w 24"/>
                <a:gd name="T5" fmla="*/ 1 h 5"/>
                <a:gd name="T6" fmla="*/ 17 w 24"/>
                <a:gd name="T7" fmla="*/ 1 h 5"/>
                <a:gd name="T8" fmla="*/ 14 w 24"/>
                <a:gd name="T9" fmla="*/ 0 h 5"/>
                <a:gd name="T10" fmla="*/ 14 w 24"/>
                <a:gd name="T11" fmla="*/ 1 h 5"/>
                <a:gd name="T12" fmla="*/ 13 w 24"/>
                <a:gd name="T13" fmla="*/ 1 h 5"/>
                <a:gd name="T14" fmla="*/ 12 w 24"/>
                <a:gd name="T15" fmla="*/ 1 h 5"/>
                <a:gd name="T16" fmla="*/ 9 w 24"/>
                <a:gd name="T17" fmla="*/ 1 h 5"/>
                <a:gd name="T18" fmla="*/ 8 w 24"/>
                <a:gd name="T19" fmla="*/ 2 h 5"/>
                <a:gd name="T20" fmla="*/ 7 w 24"/>
                <a:gd name="T21" fmla="*/ 2 h 5"/>
                <a:gd name="T22" fmla="*/ 5 w 24"/>
                <a:gd name="T23" fmla="*/ 2 h 5"/>
                <a:gd name="T24" fmla="*/ 3 w 24"/>
                <a:gd name="T25" fmla="*/ 3 h 5"/>
                <a:gd name="T26" fmla="*/ 2 w 24"/>
                <a:gd name="T27" fmla="*/ 4 h 5"/>
                <a:gd name="T28" fmla="*/ 0 w 24"/>
                <a:gd name="T29" fmla="*/ 5 h 5"/>
                <a:gd name="T30" fmla="*/ 0 w 24"/>
                <a:gd name="T31" fmla="*/ 5 h 5"/>
                <a:gd name="T32" fmla="*/ 0 w 24"/>
                <a:gd name="T33" fmla="*/ 5 h 5"/>
                <a:gd name="T34" fmla="*/ 1 w 24"/>
                <a:gd name="T35" fmla="*/ 5 h 5"/>
                <a:gd name="T36" fmla="*/ 2 w 24"/>
                <a:gd name="T37" fmla="*/ 5 h 5"/>
                <a:gd name="T38" fmla="*/ 3 w 24"/>
                <a:gd name="T39" fmla="*/ 4 h 5"/>
                <a:gd name="T40" fmla="*/ 5 w 24"/>
                <a:gd name="T41" fmla="*/ 3 h 5"/>
                <a:gd name="T42" fmla="*/ 7 w 24"/>
                <a:gd name="T43" fmla="*/ 3 h 5"/>
                <a:gd name="T44" fmla="*/ 10 w 24"/>
                <a:gd name="T45" fmla="*/ 2 h 5"/>
                <a:gd name="T46" fmla="*/ 12 w 24"/>
                <a:gd name="T47" fmla="*/ 2 h 5"/>
                <a:gd name="T48" fmla="*/ 13 w 24"/>
                <a:gd name="T49" fmla="*/ 2 h 5"/>
                <a:gd name="T50" fmla="*/ 14 w 24"/>
                <a:gd name="T51" fmla="*/ 2 h 5"/>
                <a:gd name="T52" fmla="*/ 17 w 24"/>
                <a:gd name="T53" fmla="*/ 2 h 5"/>
                <a:gd name="T54" fmla="*/ 19 w 24"/>
                <a:gd name="T55" fmla="*/ 2 h 5"/>
                <a:gd name="T56" fmla="*/ 20 w 24"/>
                <a:gd name="T57" fmla="*/ 3 h 5"/>
                <a:gd name="T58" fmla="*/ 23 w 24"/>
                <a:gd name="T59" fmla="*/ 5 h 5"/>
                <a:gd name="T60" fmla="*/ 23 w 24"/>
                <a:gd name="T61" fmla="*/ 5 h 5"/>
                <a:gd name="T62" fmla="*/ 24 w 24"/>
                <a:gd name="T63" fmla="*/ 5 h 5"/>
                <a:gd name="T64" fmla="*/ 24 w 24"/>
                <a:gd name="T65" fmla="*/ 5 h 5"/>
                <a:gd name="T66" fmla="*/ 24 w 24"/>
                <a:gd name="T67" fmla="*/ 5 h 5"/>
                <a:gd name="T68" fmla="*/ 23 w 24"/>
                <a:gd name="T6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5">
                  <a:moveTo>
                    <a:pt x="23" y="4"/>
                  </a:moveTo>
                  <a:cubicBezTo>
                    <a:pt x="23" y="4"/>
                    <a:pt x="22" y="3"/>
                    <a:pt x="21" y="2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20" y="3"/>
                    <a:pt x="20" y="3"/>
                  </a:cubicBezTo>
                  <a:cubicBezTo>
                    <a:pt x="21" y="3"/>
                    <a:pt x="22" y="4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436"/>
            <p:cNvSpPr/>
            <p:nvPr/>
          </p:nvSpPr>
          <p:spPr bwMode="auto">
            <a:xfrm>
              <a:off x="1102647" y="3445289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437"/>
            <p:cNvSpPr/>
            <p:nvPr/>
          </p:nvSpPr>
          <p:spPr bwMode="auto">
            <a:xfrm>
              <a:off x="1074859" y="3445289"/>
              <a:ext cx="86288" cy="17550"/>
            </a:xfrm>
            <a:custGeom>
              <a:avLst/>
              <a:gdLst>
                <a:gd name="T0" fmla="*/ 23 w 25"/>
                <a:gd name="T1" fmla="*/ 4 h 5"/>
                <a:gd name="T2" fmla="*/ 21 w 25"/>
                <a:gd name="T3" fmla="*/ 3 h 5"/>
                <a:gd name="T4" fmla="*/ 19 w 25"/>
                <a:gd name="T5" fmla="*/ 2 h 5"/>
                <a:gd name="T6" fmla="*/ 17 w 25"/>
                <a:gd name="T7" fmla="*/ 1 h 5"/>
                <a:gd name="T8" fmla="*/ 16 w 25"/>
                <a:gd name="T9" fmla="*/ 1 h 5"/>
                <a:gd name="T10" fmla="*/ 15 w 25"/>
                <a:gd name="T11" fmla="*/ 1 h 5"/>
                <a:gd name="T12" fmla="*/ 12 w 25"/>
                <a:gd name="T13" fmla="*/ 0 h 5"/>
                <a:gd name="T14" fmla="*/ 11 w 25"/>
                <a:gd name="T15" fmla="*/ 0 h 5"/>
                <a:gd name="T16" fmla="*/ 10 w 25"/>
                <a:gd name="T17" fmla="*/ 0 h 5"/>
                <a:gd name="T18" fmla="*/ 10 w 25"/>
                <a:gd name="T19" fmla="*/ 0 h 5"/>
                <a:gd name="T20" fmla="*/ 7 w 25"/>
                <a:gd name="T21" fmla="*/ 0 h 5"/>
                <a:gd name="T22" fmla="*/ 5 w 25"/>
                <a:gd name="T23" fmla="*/ 0 h 5"/>
                <a:gd name="T24" fmla="*/ 3 w 25"/>
                <a:gd name="T25" fmla="*/ 1 h 5"/>
                <a:gd name="T26" fmla="*/ 1 w 25"/>
                <a:gd name="T27" fmla="*/ 3 h 5"/>
                <a:gd name="T28" fmla="*/ 0 w 25"/>
                <a:gd name="T29" fmla="*/ 4 h 5"/>
                <a:gd name="T30" fmla="*/ 0 w 25"/>
                <a:gd name="T31" fmla="*/ 4 h 5"/>
                <a:gd name="T32" fmla="*/ 0 w 25"/>
                <a:gd name="T33" fmla="*/ 4 h 5"/>
                <a:gd name="T34" fmla="*/ 0 w 25"/>
                <a:gd name="T35" fmla="*/ 4 h 5"/>
                <a:gd name="T36" fmla="*/ 1 w 25"/>
                <a:gd name="T37" fmla="*/ 3 h 5"/>
                <a:gd name="T38" fmla="*/ 3 w 25"/>
                <a:gd name="T39" fmla="*/ 2 h 5"/>
                <a:gd name="T40" fmla="*/ 5 w 25"/>
                <a:gd name="T41" fmla="*/ 1 h 5"/>
                <a:gd name="T42" fmla="*/ 7 w 25"/>
                <a:gd name="T43" fmla="*/ 1 h 5"/>
                <a:gd name="T44" fmla="*/ 10 w 25"/>
                <a:gd name="T45" fmla="*/ 1 h 5"/>
                <a:gd name="T46" fmla="*/ 11 w 25"/>
                <a:gd name="T47" fmla="*/ 1 h 5"/>
                <a:gd name="T48" fmla="*/ 12 w 25"/>
                <a:gd name="T49" fmla="*/ 1 h 5"/>
                <a:gd name="T50" fmla="*/ 15 w 25"/>
                <a:gd name="T51" fmla="*/ 1 h 5"/>
                <a:gd name="T52" fmla="*/ 17 w 25"/>
                <a:gd name="T53" fmla="*/ 2 h 5"/>
                <a:gd name="T54" fmla="*/ 19 w 25"/>
                <a:gd name="T55" fmla="*/ 3 h 5"/>
                <a:gd name="T56" fmla="*/ 21 w 25"/>
                <a:gd name="T57" fmla="*/ 4 h 5"/>
                <a:gd name="T58" fmla="*/ 22 w 25"/>
                <a:gd name="T59" fmla="*/ 4 h 5"/>
                <a:gd name="T60" fmla="*/ 24 w 25"/>
                <a:gd name="T61" fmla="*/ 5 h 5"/>
                <a:gd name="T62" fmla="*/ 25 w 25"/>
                <a:gd name="T63" fmla="*/ 5 h 5"/>
                <a:gd name="T64" fmla="*/ 25 w 25"/>
                <a:gd name="T65" fmla="*/ 5 h 5"/>
                <a:gd name="T66" fmla="*/ 24 w 25"/>
                <a:gd name="T67" fmla="*/ 4 h 5"/>
                <a:gd name="T68" fmla="*/ 23 w 25"/>
                <a:gd name="T6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5">
                  <a:moveTo>
                    <a:pt x="23" y="4"/>
                  </a:moveTo>
                  <a:cubicBezTo>
                    <a:pt x="22" y="3"/>
                    <a:pt x="22" y="3"/>
                    <a:pt x="21" y="3"/>
                  </a:cubicBezTo>
                  <a:cubicBezTo>
                    <a:pt x="21" y="3"/>
                    <a:pt x="20" y="2"/>
                    <a:pt x="19" y="2"/>
                  </a:cubicBezTo>
                  <a:cubicBezTo>
                    <a:pt x="19" y="2"/>
                    <a:pt x="18" y="2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2"/>
                    <a:pt x="18" y="3"/>
                    <a:pt x="19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5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438"/>
            <p:cNvSpPr/>
            <p:nvPr/>
          </p:nvSpPr>
          <p:spPr bwMode="auto">
            <a:xfrm>
              <a:off x="1039759" y="3701229"/>
              <a:ext cx="45338" cy="30713"/>
            </a:xfrm>
            <a:custGeom>
              <a:avLst/>
              <a:gdLst>
                <a:gd name="T0" fmla="*/ 7 w 13"/>
                <a:gd name="T1" fmla="*/ 4 h 9"/>
                <a:gd name="T2" fmla="*/ 1 w 13"/>
                <a:gd name="T3" fmla="*/ 4 h 9"/>
                <a:gd name="T4" fmla="*/ 7 w 13"/>
                <a:gd name="T5" fmla="*/ 8 h 9"/>
                <a:gd name="T6" fmla="*/ 11 w 13"/>
                <a:gd name="T7" fmla="*/ 1 h 9"/>
                <a:gd name="T8" fmla="*/ 7 w 13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4"/>
                  </a:moveTo>
                  <a:cubicBezTo>
                    <a:pt x="5" y="7"/>
                    <a:pt x="1" y="3"/>
                    <a:pt x="1" y="4"/>
                  </a:cubicBezTo>
                  <a:cubicBezTo>
                    <a:pt x="0" y="5"/>
                    <a:pt x="3" y="9"/>
                    <a:pt x="7" y="8"/>
                  </a:cubicBezTo>
                  <a:cubicBezTo>
                    <a:pt x="11" y="8"/>
                    <a:pt x="13" y="3"/>
                    <a:pt x="11" y="1"/>
                  </a:cubicBezTo>
                  <a:cubicBezTo>
                    <a:pt x="9" y="0"/>
                    <a:pt x="9" y="2"/>
                    <a:pt x="7" y="4"/>
                  </a:cubicBezTo>
                  <a:close/>
                </a:path>
              </a:pathLst>
            </a:custGeom>
            <a:solidFill>
              <a:srgbClr val="A36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439"/>
            <p:cNvSpPr/>
            <p:nvPr/>
          </p:nvSpPr>
          <p:spPr bwMode="auto">
            <a:xfrm>
              <a:off x="836470" y="3718779"/>
              <a:ext cx="438754" cy="400730"/>
            </a:xfrm>
            <a:custGeom>
              <a:avLst/>
              <a:gdLst>
                <a:gd name="T0" fmla="*/ 234 w 300"/>
                <a:gd name="T1" fmla="*/ 5 h 274"/>
                <a:gd name="T2" fmla="*/ 224 w 300"/>
                <a:gd name="T3" fmla="*/ 0 h 274"/>
                <a:gd name="T4" fmla="*/ 179 w 300"/>
                <a:gd name="T5" fmla="*/ 154 h 274"/>
                <a:gd name="T6" fmla="*/ 156 w 300"/>
                <a:gd name="T7" fmla="*/ 270 h 274"/>
                <a:gd name="T8" fmla="*/ 127 w 300"/>
                <a:gd name="T9" fmla="*/ 156 h 274"/>
                <a:gd name="T10" fmla="*/ 78 w 300"/>
                <a:gd name="T11" fmla="*/ 2 h 274"/>
                <a:gd name="T12" fmla="*/ 66 w 300"/>
                <a:gd name="T13" fmla="*/ 5 h 274"/>
                <a:gd name="T14" fmla="*/ 0 w 300"/>
                <a:gd name="T15" fmla="*/ 113 h 274"/>
                <a:gd name="T16" fmla="*/ 90 w 300"/>
                <a:gd name="T17" fmla="*/ 76 h 274"/>
                <a:gd name="T18" fmla="*/ 35 w 300"/>
                <a:gd name="T19" fmla="*/ 149 h 274"/>
                <a:gd name="T20" fmla="*/ 156 w 300"/>
                <a:gd name="T21" fmla="*/ 274 h 274"/>
                <a:gd name="T22" fmla="*/ 253 w 300"/>
                <a:gd name="T23" fmla="*/ 151 h 274"/>
                <a:gd name="T24" fmla="*/ 222 w 300"/>
                <a:gd name="T25" fmla="*/ 76 h 274"/>
                <a:gd name="T26" fmla="*/ 300 w 300"/>
                <a:gd name="T27" fmla="*/ 109 h 274"/>
                <a:gd name="T28" fmla="*/ 234 w 300"/>
                <a:gd name="T29" fmla="*/ 5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0" h="274">
                  <a:moveTo>
                    <a:pt x="234" y="5"/>
                  </a:moveTo>
                  <a:lnTo>
                    <a:pt x="224" y="0"/>
                  </a:lnTo>
                  <a:lnTo>
                    <a:pt x="179" y="154"/>
                  </a:lnTo>
                  <a:lnTo>
                    <a:pt x="156" y="270"/>
                  </a:lnTo>
                  <a:lnTo>
                    <a:pt x="127" y="156"/>
                  </a:lnTo>
                  <a:lnTo>
                    <a:pt x="78" y="2"/>
                  </a:lnTo>
                  <a:lnTo>
                    <a:pt x="66" y="5"/>
                  </a:lnTo>
                  <a:lnTo>
                    <a:pt x="0" y="113"/>
                  </a:lnTo>
                  <a:lnTo>
                    <a:pt x="90" y="76"/>
                  </a:lnTo>
                  <a:lnTo>
                    <a:pt x="35" y="149"/>
                  </a:lnTo>
                  <a:lnTo>
                    <a:pt x="156" y="274"/>
                  </a:lnTo>
                  <a:lnTo>
                    <a:pt x="253" y="151"/>
                  </a:lnTo>
                  <a:lnTo>
                    <a:pt x="222" y="76"/>
                  </a:lnTo>
                  <a:lnTo>
                    <a:pt x="300" y="109"/>
                  </a:lnTo>
                  <a:lnTo>
                    <a:pt x="234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440"/>
            <p:cNvSpPr/>
            <p:nvPr/>
          </p:nvSpPr>
          <p:spPr bwMode="auto">
            <a:xfrm>
              <a:off x="973946" y="3797755"/>
              <a:ext cx="73125" cy="38025"/>
            </a:xfrm>
            <a:custGeom>
              <a:avLst/>
              <a:gdLst>
                <a:gd name="T0" fmla="*/ 20 w 21"/>
                <a:gd name="T1" fmla="*/ 11 h 11"/>
                <a:gd name="T2" fmla="*/ 21 w 21"/>
                <a:gd name="T3" fmla="*/ 7 h 11"/>
                <a:gd name="T4" fmla="*/ 0 w 21"/>
                <a:gd name="T5" fmla="*/ 0 h 11"/>
                <a:gd name="T6" fmla="*/ 20 w 2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1">
                  <a:moveTo>
                    <a:pt x="20" y="11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12" y="5"/>
                    <a:pt x="0" y="0"/>
                    <a:pt x="0" y="0"/>
                  </a:cubicBezTo>
                  <a:lnTo>
                    <a:pt x="20" y="1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441"/>
            <p:cNvSpPr/>
            <p:nvPr/>
          </p:nvSpPr>
          <p:spPr bwMode="auto">
            <a:xfrm>
              <a:off x="1070471" y="3802142"/>
              <a:ext cx="70201" cy="33638"/>
            </a:xfrm>
            <a:custGeom>
              <a:avLst/>
              <a:gdLst>
                <a:gd name="T0" fmla="*/ 1 w 20"/>
                <a:gd name="T1" fmla="*/ 10 h 10"/>
                <a:gd name="T2" fmla="*/ 20 w 20"/>
                <a:gd name="T3" fmla="*/ 0 h 10"/>
                <a:gd name="T4" fmla="*/ 0 w 20"/>
                <a:gd name="T5" fmla="*/ 6 h 10"/>
                <a:gd name="T6" fmla="*/ 1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1" y="1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0" y="5"/>
                    <a:pt x="0" y="6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442"/>
            <p:cNvSpPr/>
            <p:nvPr/>
          </p:nvSpPr>
          <p:spPr bwMode="auto">
            <a:xfrm>
              <a:off x="1047071" y="3822618"/>
              <a:ext cx="23400" cy="10237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0 h 3"/>
                <a:gd name="T4" fmla="*/ 4 w 7"/>
                <a:gd name="T5" fmla="*/ 2 h 3"/>
                <a:gd name="T6" fmla="*/ 7 w 7"/>
                <a:gd name="T7" fmla="*/ 0 h 3"/>
                <a:gd name="T8" fmla="*/ 4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4" y="0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5" y="3"/>
                    <a:pt x="7" y="0"/>
                    <a:pt x="7" y="0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443"/>
            <p:cNvSpPr/>
            <p:nvPr/>
          </p:nvSpPr>
          <p:spPr bwMode="auto">
            <a:xfrm>
              <a:off x="1022209" y="3929381"/>
              <a:ext cx="76051" cy="190127"/>
            </a:xfrm>
            <a:custGeom>
              <a:avLst/>
              <a:gdLst>
                <a:gd name="T0" fmla="*/ 26 w 52"/>
                <a:gd name="T1" fmla="*/ 104 h 130"/>
                <a:gd name="T2" fmla="*/ 0 w 52"/>
                <a:gd name="T3" fmla="*/ 7 h 130"/>
                <a:gd name="T4" fmla="*/ 0 w 52"/>
                <a:gd name="T5" fmla="*/ 12 h 130"/>
                <a:gd name="T6" fmla="*/ 29 w 52"/>
                <a:gd name="T7" fmla="*/ 130 h 130"/>
                <a:gd name="T8" fmla="*/ 52 w 52"/>
                <a:gd name="T9" fmla="*/ 10 h 130"/>
                <a:gd name="T10" fmla="*/ 50 w 52"/>
                <a:gd name="T11" fmla="*/ 0 h 130"/>
                <a:gd name="T12" fmla="*/ 26 w 52"/>
                <a:gd name="T13" fmla="*/ 10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30">
                  <a:moveTo>
                    <a:pt x="26" y="104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9" y="130"/>
                  </a:lnTo>
                  <a:lnTo>
                    <a:pt x="52" y="10"/>
                  </a:lnTo>
                  <a:lnTo>
                    <a:pt x="50" y="0"/>
                  </a:lnTo>
                  <a:lnTo>
                    <a:pt x="26" y="104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444"/>
            <p:cNvSpPr/>
            <p:nvPr/>
          </p:nvSpPr>
          <p:spPr bwMode="auto">
            <a:xfrm>
              <a:off x="950546" y="3718779"/>
              <a:ext cx="76051" cy="228152"/>
            </a:xfrm>
            <a:custGeom>
              <a:avLst/>
              <a:gdLst>
                <a:gd name="T0" fmla="*/ 5 w 22"/>
                <a:gd name="T1" fmla="*/ 1 h 66"/>
                <a:gd name="T2" fmla="*/ 4 w 22"/>
                <a:gd name="T3" fmla="*/ 0 h 66"/>
                <a:gd name="T4" fmla="*/ 0 w 22"/>
                <a:gd name="T5" fmla="*/ 1 h 66"/>
                <a:gd name="T6" fmla="*/ 21 w 22"/>
                <a:gd name="T7" fmla="*/ 66 h 66"/>
                <a:gd name="T8" fmla="*/ 22 w 22"/>
                <a:gd name="T9" fmla="*/ 63 h 66"/>
                <a:gd name="T10" fmla="*/ 8 w 22"/>
                <a:gd name="T11" fmla="*/ 23 h 66"/>
                <a:gd name="T12" fmla="*/ 5 w 22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6">
                  <a:moveTo>
                    <a:pt x="5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13" y="32"/>
                    <a:pt x="8" y="23"/>
                  </a:cubicBezTo>
                  <a:cubicBezTo>
                    <a:pt x="4" y="13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445"/>
            <p:cNvSpPr/>
            <p:nvPr/>
          </p:nvSpPr>
          <p:spPr bwMode="auto">
            <a:xfrm>
              <a:off x="1095335" y="3715854"/>
              <a:ext cx="68738" cy="228152"/>
            </a:xfrm>
            <a:custGeom>
              <a:avLst/>
              <a:gdLst>
                <a:gd name="T0" fmla="*/ 16 w 20"/>
                <a:gd name="T1" fmla="*/ 1 h 66"/>
                <a:gd name="T2" fmla="*/ 12 w 20"/>
                <a:gd name="T3" fmla="*/ 22 h 66"/>
                <a:gd name="T4" fmla="*/ 0 w 20"/>
                <a:gd name="T5" fmla="*/ 62 h 66"/>
                <a:gd name="T6" fmla="*/ 1 w 20"/>
                <a:gd name="T7" fmla="*/ 66 h 66"/>
                <a:gd name="T8" fmla="*/ 20 w 20"/>
                <a:gd name="T9" fmla="*/ 1 h 66"/>
                <a:gd name="T10" fmla="*/ 16 w 20"/>
                <a:gd name="T11" fmla="*/ 0 h 66"/>
                <a:gd name="T12" fmla="*/ 16 w 20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6">
                  <a:moveTo>
                    <a:pt x="16" y="1"/>
                  </a:moveTo>
                  <a:cubicBezTo>
                    <a:pt x="16" y="1"/>
                    <a:pt x="16" y="12"/>
                    <a:pt x="12" y="22"/>
                  </a:cubicBezTo>
                  <a:cubicBezTo>
                    <a:pt x="8" y="32"/>
                    <a:pt x="0" y="62"/>
                    <a:pt x="0" y="62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446"/>
            <p:cNvSpPr/>
            <p:nvPr/>
          </p:nvSpPr>
          <p:spPr bwMode="auto">
            <a:xfrm>
              <a:off x="1064621" y="3726092"/>
              <a:ext cx="220840" cy="393417"/>
            </a:xfrm>
            <a:custGeom>
              <a:avLst/>
              <a:gdLst>
                <a:gd name="T0" fmla="*/ 78 w 151"/>
                <a:gd name="T1" fmla="*/ 0 h 269"/>
                <a:gd name="T2" fmla="*/ 78 w 151"/>
                <a:gd name="T3" fmla="*/ 0 h 269"/>
                <a:gd name="T4" fmla="*/ 144 w 151"/>
                <a:gd name="T5" fmla="*/ 104 h 269"/>
                <a:gd name="T6" fmla="*/ 66 w 151"/>
                <a:gd name="T7" fmla="*/ 73 h 269"/>
                <a:gd name="T8" fmla="*/ 97 w 151"/>
                <a:gd name="T9" fmla="*/ 146 h 269"/>
                <a:gd name="T10" fmla="*/ 0 w 151"/>
                <a:gd name="T11" fmla="*/ 269 h 269"/>
                <a:gd name="T12" fmla="*/ 109 w 151"/>
                <a:gd name="T13" fmla="*/ 158 h 269"/>
                <a:gd name="T14" fmla="*/ 71 w 151"/>
                <a:gd name="T15" fmla="*/ 75 h 269"/>
                <a:gd name="T16" fmla="*/ 151 w 151"/>
                <a:gd name="T17" fmla="*/ 111 h 269"/>
                <a:gd name="T18" fmla="*/ 78 w 151"/>
                <a:gd name="T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269">
                  <a:moveTo>
                    <a:pt x="78" y="0"/>
                  </a:moveTo>
                  <a:lnTo>
                    <a:pt x="78" y="0"/>
                  </a:lnTo>
                  <a:lnTo>
                    <a:pt x="144" y="104"/>
                  </a:lnTo>
                  <a:lnTo>
                    <a:pt x="66" y="73"/>
                  </a:lnTo>
                  <a:lnTo>
                    <a:pt x="97" y="146"/>
                  </a:lnTo>
                  <a:lnTo>
                    <a:pt x="0" y="269"/>
                  </a:lnTo>
                  <a:lnTo>
                    <a:pt x="109" y="158"/>
                  </a:lnTo>
                  <a:lnTo>
                    <a:pt x="71" y="75"/>
                  </a:lnTo>
                  <a:lnTo>
                    <a:pt x="151" y="11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5B5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447"/>
            <p:cNvSpPr/>
            <p:nvPr/>
          </p:nvSpPr>
          <p:spPr bwMode="auto">
            <a:xfrm>
              <a:off x="821844" y="3726092"/>
              <a:ext cx="242777" cy="393417"/>
            </a:xfrm>
            <a:custGeom>
              <a:avLst/>
              <a:gdLst>
                <a:gd name="T0" fmla="*/ 100 w 166"/>
                <a:gd name="T1" fmla="*/ 71 h 269"/>
                <a:gd name="T2" fmla="*/ 10 w 166"/>
                <a:gd name="T3" fmla="*/ 108 h 269"/>
                <a:gd name="T4" fmla="*/ 76 w 166"/>
                <a:gd name="T5" fmla="*/ 0 h 269"/>
                <a:gd name="T6" fmla="*/ 74 w 166"/>
                <a:gd name="T7" fmla="*/ 0 h 269"/>
                <a:gd name="T8" fmla="*/ 0 w 166"/>
                <a:gd name="T9" fmla="*/ 118 h 269"/>
                <a:gd name="T10" fmla="*/ 97 w 166"/>
                <a:gd name="T11" fmla="*/ 73 h 269"/>
                <a:gd name="T12" fmla="*/ 33 w 166"/>
                <a:gd name="T13" fmla="*/ 144 h 269"/>
                <a:gd name="T14" fmla="*/ 166 w 166"/>
                <a:gd name="T15" fmla="*/ 269 h 269"/>
                <a:gd name="T16" fmla="*/ 45 w 166"/>
                <a:gd name="T17" fmla="*/ 144 h 269"/>
                <a:gd name="T18" fmla="*/ 100 w 166"/>
                <a:gd name="T19" fmla="*/ 7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269">
                  <a:moveTo>
                    <a:pt x="100" y="71"/>
                  </a:moveTo>
                  <a:lnTo>
                    <a:pt x="10" y="108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0" y="118"/>
                  </a:lnTo>
                  <a:lnTo>
                    <a:pt x="97" y="73"/>
                  </a:lnTo>
                  <a:lnTo>
                    <a:pt x="33" y="144"/>
                  </a:lnTo>
                  <a:lnTo>
                    <a:pt x="166" y="269"/>
                  </a:lnTo>
                  <a:lnTo>
                    <a:pt x="45" y="144"/>
                  </a:lnTo>
                  <a:lnTo>
                    <a:pt x="100" y="71"/>
                  </a:lnTo>
                  <a:close/>
                </a:path>
              </a:pathLst>
            </a:custGeom>
            <a:solidFill>
              <a:srgbClr val="5B5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448"/>
            <p:cNvSpPr/>
            <p:nvPr/>
          </p:nvSpPr>
          <p:spPr bwMode="auto">
            <a:xfrm>
              <a:off x="874495" y="3186424"/>
              <a:ext cx="203290" cy="261791"/>
            </a:xfrm>
            <a:custGeom>
              <a:avLst/>
              <a:gdLst>
                <a:gd name="T0" fmla="*/ 18 w 59"/>
                <a:gd name="T1" fmla="*/ 15 h 76"/>
                <a:gd name="T2" fmla="*/ 1 w 59"/>
                <a:gd name="T3" fmla="*/ 62 h 76"/>
                <a:gd name="T4" fmla="*/ 5 w 59"/>
                <a:gd name="T5" fmla="*/ 73 h 76"/>
                <a:gd name="T6" fmla="*/ 10 w 59"/>
                <a:gd name="T7" fmla="*/ 76 h 76"/>
                <a:gd name="T8" fmla="*/ 19 w 59"/>
                <a:gd name="T9" fmla="*/ 38 h 76"/>
                <a:gd name="T10" fmla="*/ 47 w 59"/>
                <a:gd name="T11" fmla="*/ 24 h 76"/>
                <a:gd name="T12" fmla="*/ 59 w 59"/>
                <a:gd name="T13" fmla="*/ 8 h 76"/>
                <a:gd name="T14" fmla="*/ 18 w 59"/>
                <a:gd name="T15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76">
                  <a:moveTo>
                    <a:pt x="18" y="15"/>
                  </a:moveTo>
                  <a:cubicBezTo>
                    <a:pt x="0" y="32"/>
                    <a:pt x="0" y="53"/>
                    <a:pt x="1" y="62"/>
                  </a:cubicBezTo>
                  <a:cubicBezTo>
                    <a:pt x="2" y="71"/>
                    <a:pt x="5" y="73"/>
                    <a:pt x="5" y="73"/>
                  </a:cubicBezTo>
                  <a:cubicBezTo>
                    <a:pt x="5" y="73"/>
                    <a:pt x="8" y="74"/>
                    <a:pt x="10" y="76"/>
                  </a:cubicBezTo>
                  <a:cubicBezTo>
                    <a:pt x="9" y="60"/>
                    <a:pt x="11" y="42"/>
                    <a:pt x="19" y="38"/>
                  </a:cubicBezTo>
                  <a:cubicBezTo>
                    <a:pt x="34" y="30"/>
                    <a:pt x="46" y="34"/>
                    <a:pt x="47" y="24"/>
                  </a:cubicBezTo>
                  <a:cubicBezTo>
                    <a:pt x="48" y="19"/>
                    <a:pt x="53" y="12"/>
                    <a:pt x="59" y="8"/>
                  </a:cubicBezTo>
                  <a:cubicBezTo>
                    <a:pt x="48" y="3"/>
                    <a:pt x="34" y="0"/>
                    <a:pt x="18" y="15"/>
                  </a:cubicBezTo>
                  <a:close/>
                </a:path>
              </a:pathLst>
            </a:custGeom>
            <a:solidFill>
              <a:srgbClr val="3F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449"/>
            <p:cNvSpPr/>
            <p:nvPr/>
          </p:nvSpPr>
          <p:spPr bwMode="auto">
            <a:xfrm>
              <a:off x="1036834" y="3230300"/>
              <a:ext cx="172577" cy="93601"/>
            </a:xfrm>
            <a:custGeom>
              <a:avLst/>
              <a:gdLst>
                <a:gd name="T0" fmla="*/ 31 w 50"/>
                <a:gd name="T1" fmla="*/ 4 h 27"/>
                <a:gd name="T2" fmla="*/ 30 w 50"/>
                <a:gd name="T3" fmla="*/ 5 h 27"/>
                <a:gd name="T4" fmla="*/ 15 w 50"/>
                <a:gd name="T5" fmla="*/ 24 h 27"/>
                <a:gd name="T6" fmla="*/ 40 w 50"/>
                <a:gd name="T7" fmla="*/ 22 h 27"/>
                <a:gd name="T8" fmla="*/ 50 w 50"/>
                <a:gd name="T9" fmla="*/ 8 h 27"/>
                <a:gd name="T10" fmla="*/ 31 w 50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27">
                  <a:moveTo>
                    <a:pt x="31" y="4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28" y="11"/>
                    <a:pt x="25" y="22"/>
                    <a:pt x="15" y="24"/>
                  </a:cubicBezTo>
                  <a:cubicBezTo>
                    <a:pt x="0" y="26"/>
                    <a:pt x="34" y="27"/>
                    <a:pt x="40" y="22"/>
                  </a:cubicBezTo>
                  <a:cubicBezTo>
                    <a:pt x="43" y="19"/>
                    <a:pt x="48" y="13"/>
                    <a:pt x="50" y="8"/>
                  </a:cubicBezTo>
                  <a:cubicBezTo>
                    <a:pt x="44" y="2"/>
                    <a:pt x="37" y="0"/>
                    <a:pt x="31" y="4"/>
                  </a:cubicBezTo>
                  <a:close/>
                </a:path>
              </a:pathLst>
            </a:custGeom>
            <a:solidFill>
              <a:srgbClr val="3F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450"/>
            <p:cNvSpPr/>
            <p:nvPr/>
          </p:nvSpPr>
          <p:spPr bwMode="auto">
            <a:xfrm>
              <a:off x="905208" y="3214211"/>
              <a:ext cx="349540" cy="304203"/>
            </a:xfrm>
            <a:custGeom>
              <a:avLst/>
              <a:gdLst>
                <a:gd name="T0" fmla="*/ 88 w 101"/>
                <a:gd name="T1" fmla="*/ 13 h 88"/>
                <a:gd name="T2" fmla="*/ 78 w 101"/>
                <a:gd name="T3" fmla="*/ 27 h 88"/>
                <a:gd name="T4" fmla="*/ 53 w 101"/>
                <a:gd name="T5" fmla="*/ 29 h 88"/>
                <a:gd name="T6" fmla="*/ 68 w 101"/>
                <a:gd name="T7" fmla="*/ 10 h 88"/>
                <a:gd name="T8" fmla="*/ 50 w 101"/>
                <a:gd name="T9" fmla="*/ 0 h 88"/>
                <a:gd name="T10" fmla="*/ 38 w 101"/>
                <a:gd name="T11" fmla="*/ 16 h 88"/>
                <a:gd name="T12" fmla="*/ 10 w 101"/>
                <a:gd name="T13" fmla="*/ 30 h 88"/>
                <a:gd name="T14" fmla="*/ 1 w 101"/>
                <a:gd name="T15" fmla="*/ 68 h 88"/>
                <a:gd name="T16" fmla="*/ 4 w 101"/>
                <a:gd name="T17" fmla="*/ 72 h 88"/>
                <a:gd name="T18" fmla="*/ 4 w 101"/>
                <a:gd name="T19" fmla="*/ 82 h 88"/>
                <a:gd name="T20" fmla="*/ 8 w 101"/>
                <a:gd name="T21" fmla="*/ 85 h 88"/>
                <a:gd name="T22" fmla="*/ 7 w 101"/>
                <a:gd name="T23" fmla="*/ 68 h 88"/>
                <a:gd name="T24" fmla="*/ 9 w 101"/>
                <a:gd name="T25" fmla="*/ 60 h 88"/>
                <a:gd name="T26" fmla="*/ 11 w 101"/>
                <a:gd name="T27" fmla="*/ 37 h 88"/>
                <a:gd name="T28" fmla="*/ 21 w 101"/>
                <a:gd name="T29" fmla="*/ 33 h 88"/>
                <a:gd name="T30" fmla="*/ 44 w 101"/>
                <a:gd name="T31" fmla="*/ 42 h 88"/>
                <a:gd name="T32" fmla="*/ 53 w 101"/>
                <a:gd name="T33" fmla="*/ 42 h 88"/>
                <a:gd name="T34" fmla="*/ 81 w 101"/>
                <a:gd name="T35" fmla="*/ 38 h 88"/>
                <a:gd name="T36" fmla="*/ 81 w 101"/>
                <a:gd name="T37" fmla="*/ 60 h 88"/>
                <a:gd name="T38" fmla="*/ 80 w 101"/>
                <a:gd name="T39" fmla="*/ 73 h 88"/>
                <a:gd name="T40" fmla="*/ 80 w 101"/>
                <a:gd name="T41" fmla="*/ 88 h 88"/>
                <a:gd name="T42" fmla="*/ 84 w 101"/>
                <a:gd name="T43" fmla="*/ 84 h 88"/>
                <a:gd name="T44" fmla="*/ 87 w 101"/>
                <a:gd name="T45" fmla="*/ 68 h 88"/>
                <a:gd name="T46" fmla="*/ 93 w 101"/>
                <a:gd name="T47" fmla="*/ 66 h 88"/>
                <a:gd name="T48" fmla="*/ 99 w 101"/>
                <a:gd name="T49" fmla="*/ 35 h 88"/>
                <a:gd name="T50" fmla="*/ 88 w 101"/>
                <a:gd name="T51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88">
                  <a:moveTo>
                    <a:pt x="88" y="13"/>
                  </a:moveTo>
                  <a:cubicBezTo>
                    <a:pt x="86" y="18"/>
                    <a:pt x="81" y="24"/>
                    <a:pt x="78" y="27"/>
                  </a:cubicBezTo>
                  <a:cubicBezTo>
                    <a:pt x="72" y="32"/>
                    <a:pt x="38" y="31"/>
                    <a:pt x="53" y="29"/>
                  </a:cubicBezTo>
                  <a:cubicBezTo>
                    <a:pt x="63" y="27"/>
                    <a:pt x="66" y="16"/>
                    <a:pt x="68" y="10"/>
                  </a:cubicBezTo>
                  <a:cubicBezTo>
                    <a:pt x="64" y="10"/>
                    <a:pt x="58" y="4"/>
                    <a:pt x="50" y="0"/>
                  </a:cubicBezTo>
                  <a:cubicBezTo>
                    <a:pt x="44" y="4"/>
                    <a:pt x="39" y="11"/>
                    <a:pt x="38" y="16"/>
                  </a:cubicBezTo>
                  <a:cubicBezTo>
                    <a:pt x="37" y="26"/>
                    <a:pt x="25" y="22"/>
                    <a:pt x="10" y="30"/>
                  </a:cubicBezTo>
                  <a:cubicBezTo>
                    <a:pt x="2" y="34"/>
                    <a:pt x="0" y="52"/>
                    <a:pt x="1" y="68"/>
                  </a:cubicBezTo>
                  <a:cubicBezTo>
                    <a:pt x="2" y="69"/>
                    <a:pt x="4" y="71"/>
                    <a:pt x="4" y="72"/>
                  </a:cubicBezTo>
                  <a:cubicBezTo>
                    <a:pt x="4" y="75"/>
                    <a:pt x="4" y="82"/>
                    <a:pt x="4" y="82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7" y="79"/>
                    <a:pt x="6" y="71"/>
                    <a:pt x="7" y="68"/>
                  </a:cubicBezTo>
                  <a:cubicBezTo>
                    <a:pt x="8" y="63"/>
                    <a:pt x="9" y="64"/>
                    <a:pt x="9" y="60"/>
                  </a:cubicBezTo>
                  <a:cubicBezTo>
                    <a:pt x="9" y="56"/>
                    <a:pt x="8" y="40"/>
                    <a:pt x="11" y="37"/>
                  </a:cubicBezTo>
                  <a:cubicBezTo>
                    <a:pt x="14" y="35"/>
                    <a:pt x="16" y="32"/>
                    <a:pt x="21" y="33"/>
                  </a:cubicBezTo>
                  <a:cubicBezTo>
                    <a:pt x="25" y="34"/>
                    <a:pt x="38" y="43"/>
                    <a:pt x="44" y="42"/>
                  </a:cubicBezTo>
                  <a:cubicBezTo>
                    <a:pt x="47" y="42"/>
                    <a:pt x="50" y="42"/>
                    <a:pt x="53" y="42"/>
                  </a:cubicBezTo>
                  <a:cubicBezTo>
                    <a:pt x="63" y="39"/>
                    <a:pt x="74" y="32"/>
                    <a:pt x="81" y="38"/>
                  </a:cubicBezTo>
                  <a:cubicBezTo>
                    <a:pt x="88" y="45"/>
                    <a:pt x="78" y="52"/>
                    <a:pt x="81" y="60"/>
                  </a:cubicBezTo>
                  <a:cubicBezTo>
                    <a:pt x="83" y="65"/>
                    <a:pt x="80" y="69"/>
                    <a:pt x="80" y="73"/>
                  </a:cubicBezTo>
                  <a:cubicBezTo>
                    <a:pt x="80" y="77"/>
                    <a:pt x="80" y="88"/>
                    <a:pt x="80" y="88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70"/>
                    <a:pt x="87" y="68"/>
                  </a:cubicBezTo>
                  <a:cubicBezTo>
                    <a:pt x="89" y="65"/>
                    <a:pt x="93" y="66"/>
                    <a:pt x="93" y="66"/>
                  </a:cubicBezTo>
                  <a:cubicBezTo>
                    <a:pt x="93" y="66"/>
                    <a:pt x="101" y="51"/>
                    <a:pt x="99" y="35"/>
                  </a:cubicBezTo>
                  <a:cubicBezTo>
                    <a:pt x="98" y="27"/>
                    <a:pt x="94" y="18"/>
                    <a:pt x="88" y="13"/>
                  </a:cubicBezTo>
                  <a:close/>
                </a:path>
              </a:pathLst>
            </a:custGeom>
            <a:solidFill>
              <a:srgbClr val="2A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451"/>
            <p:cNvSpPr/>
            <p:nvPr/>
          </p:nvSpPr>
          <p:spPr bwMode="auto">
            <a:xfrm>
              <a:off x="925682" y="3306350"/>
              <a:ext cx="162339" cy="204753"/>
            </a:xfrm>
            <a:custGeom>
              <a:avLst/>
              <a:gdLst>
                <a:gd name="T0" fmla="*/ 38 w 47"/>
                <a:gd name="T1" fmla="*/ 15 h 59"/>
                <a:gd name="T2" fmla="*/ 15 w 47"/>
                <a:gd name="T3" fmla="*/ 6 h 59"/>
                <a:gd name="T4" fmla="*/ 5 w 47"/>
                <a:gd name="T5" fmla="*/ 10 h 59"/>
                <a:gd name="T6" fmla="*/ 3 w 47"/>
                <a:gd name="T7" fmla="*/ 33 h 59"/>
                <a:gd name="T8" fmla="*/ 1 w 47"/>
                <a:gd name="T9" fmla="*/ 41 h 59"/>
                <a:gd name="T10" fmla="*/ 2 w 47"/>
                <a:gd name="T11" fmla="*/ 58 h 59"/>
                <a:gd name="T12" fmla="*/ 5 w 47"/>
                <a:gd name="T13" fmla="*/ 59 h 59"/>
                <a:gd name="T14" fmla="*/ 4 w 47"/>
                <a:gd name="T15" fmla="*/ 36 h 59"/>
                <a:gd name="T16" fmla="*/ 5 w 47"/>
                <a:gd name="T17" fmla="*/ 15 h 59"/>
                <a:gd name="T18" fmla="*/ 38 w 47"/>
                <a:gd name="T19" fmla="*/ 17 h 59"/>
                <a:gd name="T20" fmla="*/ 47 w 47"/>
                <a:gd name="T21" fmla="*/ 15 h 59"/>
                <a:gd name="T22" fmla="*/ 38 w 47"/>
                <a:gd name="T23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59">
                  <a:moveTo>
                    <a:pt x="38" y="15"/>
                  </a:moveTo>
                  <a:cubicBezTo>
                    <a:pt x="32" y="16"/>
                    <a:pt x="19" y="7"/>
                    <a:pt x="15" y="6"/>
                  </a:cubicBezTo>
                  <a:cubicBezTo>
                    <a:pt x="10" y="5"/>
                    <a:pt x="8" y="8"/>
                    <a:pt x="5" y="10"/>
                  </a:cubicBezTo>
                  <a:cubicBezTo>
                    <a:pt x="2" y="13"/>
                    <a:pt x="3" y="29"/>
                    <a:pt x="3" y="33"/>
                  </a:cubicBezTo>
                  <a:cubicBezTo>
                    <a:pt x="3" y="37"/>
                    <a:pt x="2" y="36"/>
                    <a:pt x="1" y="41"/>
                  </a:cubicBezTo>
                  <a:cubicBezTo>
                    <a:pt x="0" y="44"/>
                    <a:pt x="1" y="52"/>
                    <a:pt x="2" y="58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1" y="43"/>
                    <a:pt x="4" y="36"/>
                  </a:cubicBezTo>
                  <a:cubicBezTo>
                    <a:pt x="8" y="30"/>
                    <a:pt x="0" y="23"/>
                    <a:pt x="5" y="15"/>
                  </a:cubicBezTo>
                  <a:cubicBezTo>
                    <a:pt x="16" y="0"/>
                    <a:pt x="27" y="17"/>
                    <a:pt x="38" y="17"/>
                  </a:cubicBezTo>
                  <a:cubicBezTo>
                    <a:pt x="41" y="17"/>
                    <a:pt x="44" y="16"/>
                    <a:pt x="47" y="15"/>
                  </a:cubicBezTo>
                  <a:cubicBezTo>
                    <a:pt x="44" y="15"/>
                    <a:pt x="41" y="15"/>
                    <a:pt x="38" y="15"/>
                  </a:cubicBezTo>
                  <a:close/>
                </a:path>
              </a:pathLst>
            </a:custGeom>
            <a:solidFill>
              <a:srgbClr val="100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452"/>
            <p:cNvSpPr/>
            <p:nvPr/>
          </p:nvSpPr>
          <p:spPr bwMode="auto">
            <a:xfrm>
              <a:off x="628793" y="4420786"/>
              <a:ext cx="190127" cy="103839"/>
            </a:xfrm>
            <a:custGeom>
              <a:avLst/>
              <a:gdLst>
                <a:gd name="T0" fmla="*/ 16 w 130"/>
                <a:gd name="T1" fmla="*/ 71 h 71"/>
                <a:gd name="T2" fmla="*/ 123 w 130"/>
                <a:gd name="T3" fmla="*/ 50 h 71"/>
                <a:gd name="T4" fmla="*/ 130 w 130"/>
                <a:gd name="T5" fmla="*/ 0 h 71"/>
                <a:gd name="T6" fmla="*/ 0 w 130"/>
                <a:gd name="T7" fmla="*/ 28 h 71"/>
                <a:gd name="T8" fmla="*/ 16 w 130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71">
                  <a:moveTo>
                    <a:pt x="16" y="71"/>
                  </a:moveTo>
                  <a:lnTo>
                    <a:pt x="123" y="50"/>
                  </a:lnTo>
                  <a:lnTo>
                    <a:pt x="130" y="0"/>
                  </a:lnTo>
                  <a:lnTo>
                    <a:pt x="0" y="28"/>
                  </a:lnTo>
                  <a:lnTo>
                    <a:pt x="16" y="71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453"/>
            <p:cNvSpPr/>
            <p:nvPr/>
          </p:nvSpPr>
          <p:spPr bwMode="auto">
            <a:xfrm>
              <a:off x="1354199" y="4420786"/>
              <a:ext cx="179889" cy="141863"/>
            </a:xfrm>
            <a:custGeom>
              <a:avLst/>
              <a:gdLst>
                <a:gd name="T0" fmla="*/ 0 w 123"/>
                <a:gd name="T1" fmla="*/ 33 h 97"/>
                <a:gd name="T2" fmla="*/ 97 w 123"/>
                <a:gd name="T3" fmla="*/ 97 h 97"/>
                <a:gd name="T4" fmla="*/ 123 w 123"/>
                <a:gd name="T5" fmla="*/ 62 h 97"/>
                <a:gd name="T6" fmla="*/ 0 w 123"/>
                <a:gd name="T7" fmla="*/ 0 h 97"/>
                <a:gd name="T8" fmla="*/ 0 w 123"/>
                <a:gd name="T9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7">
                  <a:moveTo>
                    <a:pt x="0" y="33"/>
                  </a:moveTo>
                  <a:lnTo>
                    <a:pt x="97" y="97"/>
                  </a:lnTo>
                  <a:lnTo>
                    <a:pt x="123" y="62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3454"/>
            <p:cNvSpPr/>
            <p:nvPr/>
          </p:nvSpPr>
          <p:spPr bwMode="auto">
            <a:xfrm>
              <a:off x="1064621" y="4101959"/>
              <a:ext cx="17550" cy="260328"/>
            </a:xfrm>
            <a:custGeom>
              <a:avLst/>
              <a:gdLst>
                <a:gd name="T0" fmla="*/ 0 w 12"/>
                <a:gd name="T1" fmla="*/ 12 h 178"/>
                <a:gd name="T2" fmla="*/ 4 w 12"/>
                <a:gd name="T3" fmla="*/ 157 h 178"/>
                <a:gd name="T4" fmla="*/ 12 w 12"/>
                <a:gd name="T5" fmla="*/ 178 h 178"/>
                <a:gd name="T6" fmla="*/ 9 w 12"/>
                <a:gd name="T7" fmla="*/ 0 h 178"/>
                <a:gd name="T8" fmla="*/ 0 w 12"/>
                <a:gd name="T9" fmla="*/ 1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8">
                  <a:moveTo>
                    <a:pt x="0" y="12"/>
                  </a:moveTo>
                  <a:lnTo>
                    <a:pt x="4" y="157"/>
                  </a:lnTo>
                  <a:lnTo>
                    <a:pt x="12" y="178"/>
                  </a:lnTo>
                  <a:lnTo>
                    <a:pt x="9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Rectangle 3455"/>
            <p:cNvSpPr>
              <a:spLocks noChangeArrowheads="1"/>
            </p:cNvSpPr>
            <p:nvPr/>
          </p:nvSpPr>
          <p:spPr bwMode="auto">
            <a:xfrm>
              <a:off x="956396" y="4354973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3456"/>
            <p:cNvSpPr>
              <a:spLocks noChangeArrowheads="1"/>
            </p:cNvSpPr>
            <p:nvPr/>
          </p:nvSpPr>
          <p:spPr bwMode="auto">
            <a:xfrm>
              <a:off x="884732" y="4390074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Rectangle 3457"/>
            <p:cNvSpPr>
              <a:spLocks noChangeArrowheads="1"/>
            </p:cNvSpPr>
            <p:nvPr/>
          </p:nvSpPr>
          <p:spPr bwMode="auto">
            <a:xfrm>
              <a:off x="884732" y="4390074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3458"/>
            <p:cNvSpPr/>
            <p:nvPr/>
          </p:nvSpPr>
          <p:spPr bwMode="auto">
            <a:xfrm>
              <a:off x="956396" y="4354973"/>
              <a:ext cx="0" cy="2924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2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3459"/>
            <p:cNvSpPr/>
            <p:nvPr/>
          </p:nvSpPr>
          <p:spPr bwMode="auto">
            <a:xfrm>
              <a:off x="867182" y="4331573"/>
              <a:ext cx="100914" cy="71664"/>
            </a:xfrm>
            <a:custGeom>
              <a:avLst/>
              <a:gdLst>
                <a:gd name="T0" fmla="*/ 27 w 29"/>
                <a:gd name="T1" fmla="*/ 0 h 21"/>
                <a:gd name="T2" fmla="*/ 27 w 29"/>
                <a:gd name="T3" fmla="*/ 2 h 21"/>
                <a:gd name="T4" fmla="*/ 27 w 29"/>
                <a:gd name="T5" fmla="*/ 6 h 21"/>
                <a:gd name="T6" fmla="*/ 26 w 29"/>
                <a:gd name="T7" fmla="*/ 7 h 21"/>
                <a:gd name="T8" fmla="*/ 26 w 29"/>
                <a:gd name="T9" fmla="*/ 8 h 21"/>
                <a:gd name="T10" fmla="*/ 26 w 29"/>
                <a:gd name="T11" fmla="*/ 8 h 21"/>
                <a:gd name="T12" fmla="*/ 26 w 29"/>
                <a:gd name="T13" fmla="*/ 8 h 21"/>
                <a:gd name="T14" fmla="*/ 26 w 29"/>
                <a:gd name="T15" fmla="*/ 8 h 21"/>
                <a:gd name="T16" fmla="*/ 23 w 29"/>
                <a:gd name="T17" fmla="*/ 10 h 21"/>
                <a:gd name="T18" fmla="*/ 16 w 29"/>
                <a:gd name="T19" fmla="*/ 13 h 21"/>
                <a:gd name="T20" fmla="*/ 13 w 29"/>
                <a:gd name="T21" fmla="*/ 15 h 21"/>
                <a:gd name="T22" fmla="*/ 9 w 29"/>
                <a:gd name="T23" fmla="*/ 16 h 21"/>
                <a:gd name="T24" fmla="*/ 6 w 29"/>
                <a:gd name="T25" fmla="*/ 17 h 21"/>
                <a:gd name="T26" fmla="*/ 6 w 29"/>
                <a:gd name="T27" fmla="*/ 17 h 21"/>
                <a:gd name="T28" fmla="*/ 5 w 29"/>
                <a:gd name="T29" fmla="*/ 17 h 21"/>
                <a:gd name="T30" fmla="*/ 5 w 29"/>
                <a:gd name="T31" fmla="*/ 17 h 21"/>
                <a:gd name="T32" fmla="*/ 5 w 29"/>
                <a:gd name="T33" fmla="*/ 18 h 21"/>
                <a:gd name="T34" fmla="*/ 5 w 29"/>
                <a:gd name="T35" fmla="*/ 18 h 21"/>
                <a:gd name="T36" fmla="*/ 5 w 29"/>
                <a:gd name="T37" fmla="*/ 18 h 21"/>
                <a:gd name="T38" fmla="*/ 5 w 29"/>
                <a:gd name="T39" fmla="*/ 18 h 21"/>
                <a:gd name="T40" fmla="*/ 5 w 29"/>
                <a:gd name="T41" fmla="*/ 17 h 21"/>
                <a:gd name="T42" fmla="*/ 4 w 29"/>
                <a:gd name="T43" fmla="*/ 16 h 21"/>
                <a:gd name="T44" fmla="*/ 3 w 29"/>
                <a:gd name="T45" fmla="*/ 16 h 21"/>
                <a:gd name="T46" fmla="*/ 1 w 29"/>
                <a:gd name="T47" fmla="*/ 14 h 21"/>
                <a:gd name="T48" fmla="*/ 0 w 29"/>
                <a:gd name="T49" fmla="*/ 12 h 21"/>
                <a:gd name="T50" fmla="*/ 1 w 29"/>
                <a:gd name="T51" fmla="*/ 14 h 21"/>
                <a:gd name="T52" fmla="*/ 1 w 29"/>
                <a:gd name="T53" fmla="*/ 16 h 21"/>
                <a:gd name="T54" fmla="*/ 3 w 29"/>
                <a:gd name="T55" fmla="*/ 19 h 21"/>
                <a:gd name="T56" fmla="*/ 3 w 29"/>
                <a:gd name="T57" fmla="*/ 20 h 21"/>
                <a:gd name="T58" fmla="*/ 4 w 29"/>
                <a:gd name="T59" fmla="*/ 20 h 21"/>
                <a:gd name="T60" fmla="*/ 4 w 29"/>
                <a:gd name="T61" fmla="*/ 20 h 21"/>
                <a:gd name="T62" fmla="*/ 4 w 29"/>
                <a:gd name="T63" fmla="*/ 21 h 21"/>
                <a:gd name="T64" fmla="*/ 4 w 29"/>
                <a:gd name="T65" fmla="*/ 21 h 21"/>
                <a:gd name="T66" fmla="*/ 4 w 29"/>
                <a:gd name="T67" fmla="*/ 21 h 21"/>
                <a:gd name="T68" fmla="*/ 4 w 29"/>
                <a:gd name="T69" fmla="*/ 21 h 21"/>
                <a:gd name="T70" fmla="*/ 5 w 29"/>
                <a:gd name="T71" fmla="*/ 21 h 21"/>
                <a:gd name="T72" fmla="*/ 5 w 29"/>
                <a:gd name="T73" fmla="*/ 21 h 21"/>
                <a:gd name="T74" fmla="*/ 7 w 29"/>
                <a:gd name="T75" fmla="*/ 21 h 21"/>
                <a:gd name="T76" fmla="*/ 11 w 29"/>
                <a:gd name="T77" fmla="*/ 20 h 21"/>
                <a:gd name="T78" fmla="*/ 14 w 29"/>
                <a:gd name="T79" fmla="*/ 19 h 21"/>
                <a:gd name="T80" fmla="*/ 18 w 29"/>
                <a:gd name="T81" fmla="*/ 17 h 21"/>
                <a:gd name="T82" fmla="*/ 22 w 29"/>
                <a:gd name="T83" fmla="*/ 15 h 21"/>
                <a:gd name="T84" fmla="*/ 25 w 29"/>
                <a:gd name="T85" fmla="*/ 13 h 21"/>
                <a:gd name="T86" fmla="*/ 28 w 29"/>
                <a:gd name="T87" fmla="*/ 11 h 21"/>
                <a:gd name="T88" fmla="*/ 29 w 29"/>
                <a:gd name="T89" fmla="*/ 10 h 21"/>
                <a:gd name="T90" fmla="*/ 29 w 29"/>
                <a:gd name="T91" fmla="*/ 10 h 21"/>
                <a:gd name="T92" fmla="*/ 29 w 29"/>
                <a:gd name="T93" fmla="*/ 10 h 21"/>
                <a:gd name="T94" fmla="*/ 28 w 29"/>
                <a:gd name="T95" fmla="*/ 10 h 21"/>
                <a:gd name="T96" fmla="*/ 28 w 29"/>
                <a:gd name="T97" fmla="*/ 10 h 21"/>
                <a:gd name="T98" fmla="*/ 28 w 29"/>
                <a:gd name="T99" fmla="*/ 9 h 21"/>
                <a:gd name="T100" fmla="*/ 28 w 29"/>
                <a:gd name="T101" fmla="*/ 9 h 21"/>
                <a:gd name="T102" fmla="*/ 29 w 29"/>
                <a:gd name="T103" fmla="*/ 8 h 21"/>
                <a:gd name="T104" fmla="*/ 29 w 29"/>
                <a:gd name="T105" fmla="*/ 7 h 21"/>
                <a:gd name="T106" fmla="*/ 28 w 29"/>
                <a:gd name="T107" fmla="*/ 2 h 21"/>
                <a:gd name="T108" fmla="*/ 27 w 29"/>
                <a:gd name="T10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21">
                  <a:moveTo>
                    <a:pt x="27" y="0"/>
                  </a:moveTo>
                  <a:cubicBezTo>
                    <a:pt x="27" y="0"/>
                    <a:pt x="27" y="0"/>
                    <a:pt x="27" y="2"/>
                  </a:cubicBezTo>
                  <a:cubicBezTo>
                    <a:pt x="27" y="3"/>
                    <a:pt x="27" y="5"/>
                    <a:pt x="27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9"/>
                    <a:pt x="24" y="9"/>
                    <a:pt x="23" y="10"/>
                  </a:cubicBezTo>
                  <a:cubicBezTo>
                    <a:pt x="21" y="11"/>
                    <a:pt x="19" y="12"/>
                    <a:pt x="16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4"/>
                    <a:pt x="1" y="14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7"/>
                    <a:pt x="2" y="18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8" y="21"/>
                    <a:pt x="9" y="20"/>
                    <a:pt x="11" y="20"/>
                  </a:cubicBezTo>
                  <a:cubicBezTo>
                    <a:pt x="12" y="20"/>
                    <a:pt x="13" y="19"/>
                    <a:pt x="14" y="19"/>
                  </a:cubicBezTo>
                  <a:cubicBezTo>
                    <a:pt x="16" y="18"/>
                    <a:pt x="17" y="18"/>
                    <a:pt x="18" y="17"/>
                  </a:cubicBezTo>
                  <a:cubicBezTo>
                    <a:pt x="19" y="17"/>
                    <a:pt x="21" y="16"/>
                    <a:pt x="22" y="15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2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Line 3460"/>
            <p:cNvSpPr>
              <a:spLocks noChangeShapeType="1"/>
            </p:cNvSpPr>
            <p:nvPr/>
          </p:nvSpPr>
          <p:spPr bwMode="auto">
            <a:xfrm>
              <a:off x="1237198" y="439299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Line 3461"/>
            <p:cNvSpPr>
              <a:spLocks noChangeShapeType="1"/>
            </p:cNvSpPr>
            <p:nvPr/>
          </p:nvSpPr>
          <p:spPr bwMode="auto">
            <a:xfrm>
              <a:off x="1237198" y="439299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462"/>
            <p:cNvSpPr/>
            <p:nvPr/>
          </p:nvSpPr>
          <p:spPr bwMode="auto">
            <a:xfrm>
              <a:off x="1171386" y="4314023"/>
              <a:ext cx="93601" cy="89214"/>
            </a:xfrm>
            <a:custGeom>
              <a:avLst/>
              <a:gdLst>
                <a:gd name="T0" fmla="*/ 20 w 27"/>
                <a:gd name="T1" fmla="*/ 23 h 26"/>
                <a:gd name="T2" fmla="*/ 19 w 27"/>
                <a:gd name="T3" fmla="*/ 23 h 26"/>
                <a:gd name="T4" fmla="*/ 19 w 27"/>
                <a:gd name="T5" fmla="*/ 23 h 26"/>
                <a:gd name="T6" fmla="*/ 19 w 27"/>
                <a:gd name="T7" fmla="*/ 23 h 26"/>
                <a:gd name="T8" fmla="*/ 19 w 27"/>
                <a:gd name="T9" fmla="*/ 23 h 26"/>
                <a:gd name="T10" fmla="*/ 19 w 27"/>
                <a:gd name="T11" fmla="*/ 23 h 26"/>
                <a:gd name="T12" fmla="*/ 11 w 27"/>
                <a:gd name="T13" fmla="*/ 15 h 26"/>
                <a:gd name="T14" fmla="*/ 6 w 27"/>
                <a:gd name="T15" fmla="*/ 10 h 26"/>
                <a:gd name="T16" fmla="*/ 4 w 27"/>
                <a:gd name="T17" fmla="*/ 7 h 26"/>
                <a:gd name="T18" fmla="*/ 3 w 27"/>
                <a:gd name="T19" fmla="*/ 6 h 26"/>
                <a:gd name="T20" fmla="*/ 3 w 27"/>
                <a:gd name="T21" fmla="*/ 6 h 26"/>
                <a:gd name="T22" fmla="*/ 3 w 27"/>
                <a:gd name="T23" fmla="*/ 6 h 26"/>
                <a:gd name="T24" fmla="*/ 3 w 27"/>
                <a:gd name="T25" fmla="*/ 6 h 26"/>
                <a:gd name="T26" fmla="*/ 3 w 27"/>
                <a:gd name="T27" fmla="*/ 6 h 26"/>
                <a:gd name="T28" fmla="*/ 3 w 27"/>
                <a:gd name="T29" fmla="*/ 6 h 26"/>
                <a:gd name="T30" fmla="*/ 4 w 27"/>
                <a:gd name="T31" fmla="*/ 4 h 26"/>
                <a:gd name="T32" fmla="*/ 6 w 27"/>
                <a:gd name="T33" fmla="*/ 1 h 26"/>
                <a:gd name="T34" fmla="*/ 5 w 27"/>
                <a:gd name="T35" fmla="*/ 1 h 26"/>
                <a:gd name="T36" fmla="*/ 1 w 27"/>
                <a:gd name="T37" fmla="*/ 4 h 26"/>
                <a:gd name="T38" fmla="*/ 1 w 27"/>
                <a:gd name="T39" fmla="*/ 6 h 26"/>
                <a:gd name="T40" fmla="*/ 0 w 27"/>
                <a:gd name="T41" fmla="*/ 6 h 26"/>
                <a:gd name="T42" fmla="*/ 0 w 27"/>
                <a:gd name="T43" fmla="*/ 6 h 26"/>
                <a:gd name="T44" fmla="*/ 0 w 27"/>
                <a:gd name="T45" fmla="*/ 7 h 26"/>
                <a:gd name="T46" fmla="*/ 1 w 27"/>
                <a:gd name="T47" fmla="*/ 9 h 26"/>
                <a:gd name="T48" fmla="*/ 5 w 27"/>
                <a:gd name="T49" fmla="*/ 15 h 26"/>
                <a:gd name="T50" fmla="*/ 11 w 27"/>
                <a:gd name="T51" fmla="*/ 21 h 26"/>
                <a:gd name="T52" fmla="*/ 17 w 27"/>
                <a:gd name="T53" fmla="*/ 26 h 26"/>
                <a:gd name="T54" fmla="*/ 18 w 27"/>
                <a:gd name="T55" fmla="*/ 26 h 26"/>
                <a:gd name="T56" fmla="*/ 18 w 27"/>
                <a:gd name="T57" fmla="*/ 25 h 26"/>
                <a:gd name="T58" fmla="*/ 19 w 27"/>
                <a:gd name="T59" fmla="*/ 26 h 26"/>
                <a:gd name="T60" fmla="*/ 20 w 27"/>
                <a:gd name="T61" fmla="*/ 26 h 26"/>
                <a:gd name="T62" fmla="*/ 26 w 27"/>
                <a:gd name="T63" fmla="*/ 23 h 26"/>
                <a:gd name="T64" fmla="*/ 26 w 27"/>
                <a:gd name="T6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6">
                  <a:moveTo>
                    <a:pt x="21" y="23"/>
                  </a:moveTo>
                  <a:cubicBezTo>
                    <a:pt x="21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2"/>
                    <a:pt x="17" y="21"/>
                    <a:pt x="17" y="21"/>
                  </a:cubicBezTo>
                  <a:cubicBezTo>
                    <a:pt x="15" y="19"/>
                    <a:pt x="13" y="17"/>
                    <a:pt x="11" y="15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1"/>
                    <a:pt x="7" y="10"/>
                    <a:pt x="6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4" y="13"/>
                    <a:pt x="4" y="14"/>
                    <a:pt x="5" y="15"/>
                  </a:cubicBezTo>
                  <a:cubicBezTo>
                    <a:pt x="6" y="16"/>
                    <a:pt x="7" y="17"/>
                    <a:pt x="8" y="18"/>
                  </a:cubicBezTo>
                  <a:cubicBezTo>
                    <a:pt x="9" y="19"/>
                    <a:pt x="10" y="20"/>
                    <a:pt x="11" y="21"/>
                  </a:cubicBezTo>
                  <a:cubicBezTo>
                    <a:pt x="12" y="22"/>
                    <a:pt x="13" y="23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2" y="25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4" y="22"/>
                    <a:pt x="23" y="23"/>
                    <a:pt x="21" y="23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3463"/>
            <p:cNvSpPr>
              <a:spLocks noChangeArrowheads="1"/>
            </p:cNvSpPr>
            <p:nvPr/>
          </p:nvSpPr>
          <p:spPr bwMode="auto">
            <a:xfrm>
              <a:off x="1181623" y="4334498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464"/>
            <p:cNvSpPr/>
            <p:nvPr/>
          </p:nvSpPr>
          <p:spPr bwMode="auto">
            <a:xfrm>
              <a:off x="1140672" y="4075633"/>
              <a:ext cx="48263" cy="40951"/>
            </a:xfrm>
            <a:custGeom>
              <a:avLst/>
              <a:gdLst>
                <a:gd name="T0" fmla="*/ 0 w 33"/>
                <a:gd name="T1" fmla="*/ 23 h 28"/>
                <a:gd name="T2" fmla="*/ 33 w 33"/>
                <a:gd name="T3" fmla="*/ 28 h 28"/>
                <a:gd name="T4" fmla="*/ 14 w 33"/>
                <a:gd name="T5" fmla="*/ 0 h 28"/>
                <a:gd name="T6" fmla="*/ 0 w 33"/>
                <a:gd name="T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0" y="23"/>
                  </a:moveTo>
                  <a:lnTo>
                    <a:pt x="33" y="28"/>
                  </a:lnTo>
                  <a:lnTo>
                    <a:pt x="14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3465"/>
            <p:cNvSpPr/>
            <p:nvPr/>
          </p:nvSpPr>
          <p:spPr bwMode="auto">
            <a:xfrm>
              <a:off x="1158223" y="4075633"/>
              <a:ext cx="51188" cy="43875"/>
            </a:xfrm>
            <a:custGeom>
              <a:avLst/>
              <a:gdLst>
                <a:gd name="T0" fmla="*/ 0 w 35"/>
                <a:gd name="T1" fmla="*/ 30 h 30"/>
                <a:gd name="T2" fmla="*/ 35 w 35"/>
                <a:gd name="T3" fmla="*/ 30 h 30"/>
                <a:gd name="T4" fmla="*/ 21 w 35"/>
                <a:gd name="T5" fmla="*/ 0 h 30"/>
                <a:gd name="T6" fmla="*/ 0 w 35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0" y="30"/>
                  </a:moveTo>
                  <a:lnTo>
                    <a:pt x="35" y="30"/>
                  </a:lnTo>
                  <a:lnTo>
                    <a:pt x="2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05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Rectangle 3466"/>
            <p:cNvSpPr>
              <a:spLocks noChangeArrowheads="1"/>
            </p:cNvSpPr>
            <p:nvPr/>
          </p:nvSpPr>
          <p:spPr bwMode="auto">
            <a:xfrm>
              <a:off x="1130435" y="4101959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467"/>
            <p:cNvSpPr/>
            <p:nvPr/>
          </p:nvSpPr>
          <p:spPr bwMode="auto">
            <a:xfrm>
              <a:off x="1130435" y="4101959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Rectangle 3468"/>
            <p:cNvSpPr>
              <a:spLocks noChangeArrowheads="1"/>
            </p:cNvSpPr>
            <p:nvPr/>
          </p:nvSpPr>
          <p:spPr bwMode="auto">
            <a:xfrm>
              <a:off x="1209410" y="4106346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Rectangle 3469"/>
            <p:cNvSpPr>
              <a:spLocks noChangeArrowheads="1"/>
            </p:cNvSpPr>
            <p:nvPr/>
          </p:nvSpPr>
          <p:spPr bwMode="auto">
            <a:xfrm>
              <a:off x="1209410" y="4106346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3470"/>
            <p:cNvSpPr/>
            <p:nvPr/>
          </p:nvSpPr>
          <p:spPr bwMode="auto">
            <a:xfrm>
              <a:off x="1123122" y="4085870"/>
              <a:ext cx="103839" cy="38025"/>
            </a:xfrm>
            <a:custGeom>
              <a:avLst/>
              <a:gdLst>
                <a:gd name="T0" fmla="*/ 29 w 30"/>
                <a:gd name="T1" fmla="*/ 1 h 11"/>
                <a:gd name="T2" fmla="*/ 29 w 30"/>
                <a:gd name="T3" fmla="*/ 2 h 11"/>
                <a:gd name="T4" fmla="*/ 27 w 30"/>
                <a:gd name="T5" fmla="*/ 5 h 11"/>
                <a:gd name="T6" fmla="*/ 26 w 30"/>
                <a:gd name="T7" fmla="*/ 6 h 11"/>
                <a:gd name="T8" fmla="*/ 25 w 30"/>
                <a:gd name="T9" fmla="*/ 6 h 11"/>
                <a:gd name="T10" fmla="*/ 25 w 30"/>
                <a:gd name="T11" fmla="*/ 7 h 11"/>
                <a:gd name="T12" fmla="*/ 25 w 30"/>
                <a:gd name="T13" fmla="*/ 6 h 11"/>
                <a:gd name="T14" fmla="*/ 25 w 30"/>
                <a:gd name="T15" fmla="*/ 7 h 11"/>
                <a:gd name="T16" fmla="*/ 25 w 30"/>
                <a:gd name="T17" fmla="*/ 7 h 11"/>
                <a:gd name="T18" fmla="*/ 22 w 30"/>
                <a:gd name="T19" fmla="*/ 7 h 11"/>
                <a:gd name="T20" fmla="*/ 15 w 30"/>
                <a:gd name="T21" fmla="*/ 7 h 11"/>
                <a:gd name="T22" fmla="*/ 11 w 30"/>
                <a:gd name="T23" fmla="*/ 6 h 11"/>
                <a:gd name="T24" fmla="*/ 7 w 30"/>
                <a:gd name="T25" fmla="*/ 6 h 11"/>
                <a:gd name="T26" fmla="*/ 4 w 30"/>
                <a:gd name="T27" fmla="*/ 6 h 11"/>
                <a:gd name="T28" fmla="*/ 3 w 30"/>
                <a:gd name="T29" fmla="*/ 6 h 11"/>
                <a:gd name="T30" fmla="*/ 3 w 30"/>
                <a:gd name="T31" fmla="*/ 5 h 11"/>
                <a:gd name="T32" fmla="*/ 3 w 30"/>
                <a:gd name="T33" fmla="*/ 5 h 11"/>
                <a:gd name="T34" fmla="*/ 3 w 30"/>
                <a:gd name="T35" fmla="*/ 6 h 11"/>
                <a:gd name="T36" fmla="*/ 3 w 30"/>
                <a:gd name="T37" fmla="*/ 6 h 11"/>
                <a:gd name="T38" fmla="*/ 3 w 30"/>
                <a:gd name="T39" fmla="*/ 6 h 11"/>
                <a:gd name="T40" fmla="*/ 3 w 30"/>
                <a:gd name="T41" fmla="*/ 6 h 11"/>
                <a:gd name="T42" fmla="*/ 3 w 30"/>
                <a:gd name="T43" fmla="*/ 6 h 11"/>
                <a:gd name="T44" fmla="*/ 2 w 30"/>
                <a:gd name="T45" fmla="*/ 5 h 11"/>
                <a:gd name="T46" fmla="*/ 1 w 30"/>
                <a:gd name="T47" fmla="*/ 4 h 11"/>
                <a:gd name="T48" fmla="*/ 1 w 30"/>
                <a:gd name="T49" fmla="*/ 2 h 11"/>
                <a:gd name="T50" fmla="*/ 0 w 30"/>
                <a:gd name="T51" fmla="*/ 0 h 11"/>
                <a:gd name="T52" fmla="*/ 0 w 30"/>
                <a:gd name="T53" fmla="*/ 2 h 11"/>
                <a:gd name="T54" fmla="*/ 0 w 30"/>
                <a:gd name="T55" fmla="*/ 4 h 11"/>
                <a:gd name="T56" fmla="*/ 0 w 30"/>
                <a:gd name="T57" fmla="*/ 6 h 11"/>
                <a:gd name="T58" fmla="*/ 1 w 30"/>
                <a:gd name="T59" fmla="*/ 7 h 11"/>
                <a:gd name="T60" fmla="*/ 1 w 30"/>
                <a:gd name="T61" fmla="*/ 7 h 11"/>
                <a:gd name="T62" fmla="*/ 1 w 30"/>
                <a:gd name="T63" fmla="*/ 8 h 11"/>
                <a:gd name="T64" fmla="*/ 1 w 30"/>
                <a:gd name="T65" fmla="*/ 8 h 11"/>
                <a:gd name="T66" fmla="*/ 1 w 30"/>
                <a:gd name="T67" fmla="*/ 8 h 11"/>
                <a:gd name="T68" fmla="*/ 1 w 30"/>
                <a:gd name="T69" fmla="*/ 8 h 11"/>
                <a:gd name="T70" fmla="*/ 1 w 30"/>
                <a:gd name="T71" fmla="*/ 8 h 11"/>
                <a:gd name="T72" fmla="*/ 2 w 30"/>
                <a:gd name="T73" fmla="*/ 8 h 11"/>
                <a:gd name="T74" fmla="*/ 2 w 30"/>
                <a:gd name="T75" fmla="*/ 9 h 11"/>
                <a:gd name="T76" fmla="*/ 4 w 30"/>
                <a:gd name="T77" fmla="*/ 9 h 11"/>
                <a:gd name="T78" fmla="*/ 7 w 30"/>
                <a:gd name="T79" fmla="*/ 10 h 11"/>
                <a:gd name="T80" fmla="*/ 11 w 30"/>
                <a:gd name="T81" fmla="*/ 10 h 11"/>
                <a:gd name="T82" fmla="*/ 15 w 30"/>
                <a:gd name="T83" fmla="*/ 11 h 11"/>
                <a:gd name="T84" fmla="*/ 19 w 30"/>
                <a:gd name="T85" fmla="*/ 11 h 11"/>
                <a:gd name="T86" fmla="*/ 23 w 30"/>
                <a:gd name="T87" fmla="*/ 10 h 11"/>
                <a:gd name="T88" fmla="*/ 27 w 30"/>
                <a:gd name="T89" fmla="*/ 9 h 11"/>
                <a:gd name="T90" fmla="*/ 28 w 30"/>
                <a:gd name="T91" fmla="*/ 9 h 11"/>
                <a:gd name="T92" fmla="*/ 28 w 30"/>
                <a:gd name="T93" fmla="*/ 9 h 11"/>
                <a:gd name="T94" fmla="*/ 28 w 30"/>
                <a:gd name="T95" fmla="*/ 9 h 11"/>
                <a:gd name="T96" fmla="*/ 28 w 30"/>
                <a:gd name="T97" fmla="*/ 9 h 11"/>
                <a:gd name="T98" fmla="*/ 28 w 30"/>
                <a:gd name="T99" fmla="*/ 9 h 11"/>
                <a:gd name="T100" fmla="*/ 28 w 30"/>
                <a:gd name="T101" fmla="*/ 9 h 11"/>
                <a:gd name="T102" fmla="*/ 28 w 30"/>
                <a:gd name="T103" fmla="*/ 9 h 11"/>
                <a:gd name="T104" fmla="*/ 28 w 30"/>
                <a:gd name="T105" fmla="*/ 8 h 11"/>
                <a:gd name="T106" fmla="*/ 29 w 30"/>
                <a:gd name="T107" fmla="*/ 7 h 11"/>
                <a:gd name="T108" fmla="*/ 30 w 30"/>
                <a:gd name="T109" fmla="*/ 2 h 11"/>
                <a:gd name="T110" fmla="*/ 29 w 30"/>
                <a:gd name="T1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11">
                  <a:moveTo>
                    <a:pt x="29" y="1"/>
                  </a:moveTo>
                  <a:cubicBezTo>
                    <a:pt x="29" y="1"/>
                    <a:pt x="29" y="1"/>
                    <a:pt x="29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0" y="7"/>
                    <a:pt x="17" y="7"/>
                    <a:pt x="15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1"/>
                    <a:pt x="18" y="11"/>
                    <a:pt x="19" y="11"/>
                  </a:cubicBezTo>
                  <a:cubicBezTo>
                    <a:pt x="21" y="11"/>
                    <a:pt x="22" y="10"/>
                    <a:pt x="23" y="10"/>
                  </a:cubicBezTo>
                  <a:cubicBezTo>
                    <a:pt x="24" y="10"/>
                    <a:pt x="26" y="10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30" y="5"/>
                    <a:pt x="30" y="3"/>
                    <a:pt x="30" y="2"/>
                  </a:cubicBezTo>
                  <a:cubicBezTo>
                    <a:pt x="29" y="1"/>
                    <a:pt x="29" y="1"/>
                    <a:pt x="29" y="1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Oval 3471"/>
            <p:cNvSpPr>
              <a:spLocks noChangeArrowheads="1"/>
            </p:cNvSpPr>
            <p:nvPr/>
          </p:nvSpPr>
          <p:spPr bwMode="auto">
            <a:xfrm>
              <a:off x="1049997" y="4116583"/>
              <a:ext cx="14625" cy="13163"/>
            </a:xfrm>
            <a:prstGeom prst="ellipse">
              <a:avLst/>
            </a:prstGeom>
            <a:solidFill>
              <a:srgbClr val="FFA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3472"/>
            <p:cNvSpPr>
              <a:spLocks noChangeArrowheads="1"/>
            </p:cNvSpPr>
            <p:nvPr/>
          </p:nvSpPr>
          <p:spPr bwMode="auto">
            <a:xfrm>
              <a:off x="1049997" y="4205797"/>
              <a:ext cx="14625" cy="14625"/>
            </a:xfrm>
            <a:prstGeom prst="ellipse">
              <a:avLst/>
            </a:prstGeom>
            <a:solidFill>
              <a:srgbClr val="FFA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Oval 3473"/>
            <p:cNvSpPr>
              <a:spLocks noChangeArrowheads="1"/>
            </p:cNvSpPr>
            <p:nvPr/>
          </p:nvSpPr>
          <p:spPr bwMode="auto">
            <a:xfrm>
              <a:off x="1057310" y="4303785"/>
              <a:ext cx="17550" cy="13163"/>
            </a:xfrm>
            <a:prstGeom prst="ellipse">
              <a:avLst/>
            </a:prstGeom>
            <a:solidFill>
              <a:srgbClr val="FFA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083" name="文本框 7082"/>
          <p:cNvSpPr txBox="1"/>
          <p:nvPr/>
        </p:nvSpPr>
        <p:spPr>
          <a:xfrm>
            <a:off x="7515774" y="2396445"/>
            <a:ext cx="404775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  <a:endParaRPr lang="en-US" altLang="zh-CN" sz="2400" dirty="0">
              <a:solidFill>
                <a:srgbClr val="007BB3"/>
              </a:solidFill>
            </a:endParaRPr>
          </a:p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7084" name="文本框 7083"/>
          <p:cNvSpPr txBox="1"/>
          <p:nvPr/>
        </p:nvSpPr>
        <p:spPr>
          <a:xfrm>
            <a:off x="7515773" y="4190481"/>
            <a:ext cx="404775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  <a:endParaRPr lang="en-US" altLang="zh-CN" sz="2400" dirty="0">
              <a:solidFill>
                <a:srgbClr val="007BB3"/>
              </a:solidFill>
            </a:endParaRPr>
          </a:p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7086" name="矩形 7085"/>
          <p:cNvSpPr/>
          <p:nvPr/>
        </p:nvSpPr>
        <p:spPr>
          <a:xfrm>
            <a:off x="7515773" y="1498946"/>
            <a:ext cx="442493" cy="717450"/>
          </a:xfrm>
          <a:prstGeom prst="rect">
            <a:avLst/>
          </a:prstGeom>
          <a:solidFill>
            <a:srgbClr val="32B3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87" name="文本框 7086"/>
          <p:cNvSpPr txBox="1"/>
          <p:nvPr/>
        </p:nvSpPr>
        <p:spPr>
          <a:xfrm>
            <a:off x="8019944" y="1598160"/>
            <a:ext cx="51038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rgbClr val="007BB3"/>
                </a:solidFill>
              </a:rPr>
              <a:t>请输入关键词句</a:t>
            </a: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  <p:transition spd="slow">
    <p:comb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99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0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1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5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6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7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8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9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0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1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TRANSITION/</a:t>
            </a:r>
            <a:r>
              <a:rPr lang="zh-CN" altLang="en-US" sz="2800" b="1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123" name="直接连接符 12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文本框 299"/>
          <p:cNvSpPr txBox="1"/>
          <p:nvPr/>
        </p:nvSpPr>
        <p:spPr>
          <a:xfrm rot="5400000" flipH="1">
            <a:off x="-856116" y="3651001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007BB3"/>
                </a:solidFill>
              </a:rPr>
              <a:t>Part Three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9380547" y="2306707"/>
            <a:ext cx="1627496" cy="4707090"/>
            <a:chOff x="8936078" y="1021200"/>
            <a:chExt cx="2071965" cy="5992597"/>
          </a:xfrm>
        </p:grpSpPr>
        <p:grpSp>
          <p:nvGrpSpPr>
            <p:cNvPr id="205" name="组合 204"/>
            <p:cNvGrpSpPr/>
            <p:nvPr/>
          </p:nvGrpSpPr>
          <p:grpSpPr>
            <a:xfrm>
              <a:off x="9062082" y="1021200"/>
              <a:ext cx="1945961" cy="5992597"/>
              <a:chOff x="9409516" y="5238659"/>
              <a:chExt cx="1945961" cy="5992597"/>
            </a:xfrm>
          </p:grpSpPr>
          <p:sp>
            <p:nvSpPr>
              <p:cNvPr id="206" name="Freeform 5"/>
              <p:cNvSpPr/>
              <p:nvPr/>
            </p:nvSpPr>
            <p:spPr bwMode="auto">
              <a:xfrm>
                <a:off x="9409516" y="5487049"/>
                <a:ext cx="1945961" cy="1945962"/>
              </a:xfrm>
              <a:custGeom>
                <a:avLst/>
                <a:gdLst>
                  <a:gd name="T0" fmla="*/ 556 w 580"/>
                  <a:gd name="T1" fmla="*/ 247 h 580"/>
                  <a:gd name="T2" fmla="*/ 333 w 580"/>
                  <a:gd name="T3" fmla="*/ 557 h 580"/>
                  <a:gd name="T4" fmla="*/ 24 w 580"/>
                  <a:gd name="T5" fmla="*/ 333 h 580"/>
                  <a:gd name="T6" fmla="*/ 247 w 580"/>
                  <a:gd name="T7" fmla="*/ 24 h 580"/>
                  <a:gd name="T8" fmla="*/ 556 w 580"/>
                  <a:gd name="T9" fmla="*/ 24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0" h="580">
                    <a:moveTo>
                      <a:pt x="556" y="247"/>
                    </a:moveTo>
                    <a:cubicBezTo>
                      <a:pt x="580" y="394"/>
                      <a:pt x="480" y="533"/>
                      <a:pt x="333" y="557"/>
                    </a:cubicBezTo>
                    <a:cubicBezTo>
                      <a:pt x="186" y="580"/>
                      <a:pt x="47" y="480"/>
                      <a:pt x="24" y="333"/>
                    </a:cubicBezTo>
                    <a:cubicBezTo>
                      <a:pt x="0" y="186"/>
                      <a:pt x="100" y="48"/>
                      <a:pt x="247" y="24"/>
                    </a:cubicBezTo>
                    <a:cubicBezTo>
                      <a:pt x="394" y="0"/>
                      <a:pt x="532" y="100"/>
                      <a:pt x="556" y="247"/>
                    </a:cubicBezTo>
                    <a:close/>
                  </a:path>
                </a:pathLst>
              </a:custGeom>
              <a:solidFill>
                <a:srgbClr val="EAA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07" name="Freeform 6"/>
              <p:cNvSpPr/>
              <p:nvPr/>
            </p:nvSpPr>
            <p:spPr bwMode="auto">
              <a:xfrm>
                <a:off x="9490420" y="5570792"/>
                <a:ext cx="1781314" cy="1781314"/>
              </a:xfrm>
              <a:custGeom>
                <a:avLst/>
                <a:gdLst>
                  <a:gd name="T0" fmla="*/ 510 w 531"/>
                  <a:gd name="T1" fmla="*/ 226 h 531"/>
                  <a:gd name="T2" fmla="*/ 305 w 531"/>
                  <a:gd name="T3" fmla="*/ 509 h 531"/>
                  <a:gd name="T4" fmla="*/ 22 w 531"/>
                  <a:gd name="T5" fmla="*/ 305 h 531"/>
                  <a:gd name="T6" fmla="*/ 227 w 531"/>
                  <a:gd name="T7" fmla="*/ 22 h 531"/>
                  <a:gd name="T8" fmla="*/ 510 w 531"/>
                  <a:gd name="T9" fmla="*/ 226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1" h="531">
                    <a:moveTo>
                      <a:pt x="510" y="226"/>
                    </a:moveTo>
                    <a:cubicBezTo>
                      <a:pt x="531" y="361"/>
                      <a:pt x="440" y="487"/>
                      <a:pt x="305" y="509"/>
                    </a:cubicBezTo>
                    <a:cubicBezTo>
                      <a:pt x="171" y="531"/>
                      <a:pt x="44" y="439"/>
                      <a:pt x="22" y="305"/>
                    </a:cubicBezTo>
                    <a:cubicBezTo>
                      <a:pt x="0" y="170"/>
                      <a:pt x="92" y="43"/>
                      <a:pt x="227" y="22"/>
                    </a:cubicBezTo>
                    <a:cubicBezTo>
                      <a:pt x="361" y="0"/>
                      <a:pt x="488" y="91"/>
                      <a:pt x="510" y="226"/>
                    </a:cubicBez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08" name="Freeform 7"/>
              <p:cNvSpPr/>
              <p:nvPr/>
            </p:nvSpPr>
            <p:spPr bwMode="auto">
              <a:xfrm>
                <a:off x="9523066" y="5600599"/>
                <a:ext cx="1718862" cy="1718862"/>
              </a:xfrm>
              <a:custGeom>
                <a:avLst/>
                <a:gdLst>
                  <a:gd name="T0" fmla="*/ 491 w 512"/>
                  <a:gd name="T1" fmla="*/ 218 h 512"/>
                  <a:gd name="T2" fmla="*/ 294 w 512"/>
                  <a:gd name="T3" fmla="*/ 492 h 512"/>
                  <a:gd name="T4" fmla="*/ 21 w 512"/>
                  <a:gd name="T5" fmla="*/ 294 h 512"/>
                  <a:gd name="T6" fmla="*/ 218 w 512"/>
                  <a:gd name="T7" fmla="*/ 21 h 512"/>
                  <a:gd name="T8" fmla="*/ 491 w 512"/>
                  <a:gd name="T9" fmla="*/ 218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2" h="512">
                    <a:moveTo>
                      <a:pt x="491" y="218"/>
                    </a:moveTo>
                    <a:cubicBezTo>
                      <a:pt x="512" y="348"/>
                      <a:pt x="424" y="471"/>
                      <a:pt x="294" y="492"/>
                    </a:cubicBezTo>
                    <a:cubicBezTo>
                      <a:pt x="164" y="512"/>
                      <a:pt x="42" y="424"/>
                      <a:pt x="21" y="294"/>
                    </a:cubicBezTo>
                    <a:cubicBezTo>
                      <a:pt x="0" y="164"/>
                      <a:pt x="88" y="42"/>
                      <a:pt x="218" y="21"/>
                    </a:cubicBezTo>
                    <a:cubicBezTo>
                      <a:pt x="348" y="0"/>
                      <a:pt x="470" y="89"/>
                      <a:pt x="491" y="218"/>
                    </a:cubicBez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09" name="Freeform 8"/>
              <p:cNvSpPr/>
              <p:nvPr/>
            </p:nvSpPr>
            <p:spPr bwMode="auto">
              <a:xfrm>
                <a:off x="9674939" y="5752472"/>
                <a:ext cx="1415116" cy="1419374"/>
              </a:xfrm>
              <a:custGeom>
                <a:avLst/>
                <a:gdLst>
                  <a:gd name="T0" fmla="*/ 405 w 422"/>
                  <a:gd name="T1" fmla="*/ 180 h 423"/>
                  <a:gd name="T2" fmla="*/ 242 w 422"/>
                  <a:gd name="T3" fmla="*/ 405 h 423"/>
                  <a:gd name="T4" fmla="*/ 17 w 422"/>
                  <a:gd name="T5" fmla="*/ 243 h 423"/>
                  <a:gd name="T6" fmla="*/ 180 w 422"/>
                  <a:gd name="T7" fmla="*/ 17 h 423"/>
                  <a:gd name="T8" fmla="*/ 405 w 422"/>
                  <a:gd name="T9" fmla="*/ 18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2" h="423">
                    <a:moveTo>
                      <a:pt x="405" y="180"/>
                    </a:moveTo>
                    <a:cubicBezTo>
                      <a:pt x="422" y="287"/>
                      <a:pt x="349" y="388"/>
                      <a:pt x="242" y="405"/>
                    </a:cubicBezTo>
                    <a:cubicBezTo>
                      <a:pt x="135" y="423"/>
                      <a:pt x="34" y="350"/>
                      <a:pt x="17" y="243"/>
                    </a:cubicBezTo>
                    <a:cubicBezTo>
                      <a:pt x="0" y="135"/>
                      <a:pt x="72" y="35"/>
                      <a:pt x="180" y="17"/>
                    </a:cubicBezTo>
                    <a:cubicBezTo>
                      <a:pt x="287" y="0"/>
                      <a:pt x="388" y="73"/>
                      <a:pt x="405" y="18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0" name="Freeform 9"/>
              <p:cNvSpPr/>
              <p:nvPr/>
            </p:nvSpPr>
            <p:spPr bwMode="auto">
              <a:xfrm>
                <a:off x="9691971" y="5768085"/>
                <a:ext cx="1382470" cy="1382470"/>
              </a:xfrm>
              <a:custGeom>
                <a:avLst/>
                <a:gdLst>
                  <a:gd name="T0" fmla="*/ 395 w 412"/>
                  <a:gd name="T1" fmla="*/ 176 h 412"/>
                  <a:gd name="T2" fmla="*/ 236 w 412"/>
                  <a:gd name="T3" fmla="*/ 395 h 412"/>
                  <a:gd name="T4" fmla="*/ 17 w 412"/>
                  <a:gd name="T5" fmla="*/ 237 h 412"/>
                  <a:gd name="T6" fmla="*/ 175 w 412"/>
                  <a:gd name="T7" fmla="*/ 17 h 412"/>
                  <a:gd name="T8" fmla="*/ 395 w 412"/>
                  <a:gd name="T9" fmla="*/ 176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" h="412">
                    <a:moveTo>
                      <a:pt x="395" y="176"/>
                    </a:moveTo>
                    <a:cubicBezTo>
                      <a:pt x="412" y="280"/>
                      <a:pt x="341" y="379"/>
                      <a:pt x="236" y="395"/>
                    </a:cubicBezTo>
                    <a:cubicBezTo>
                      <a:pt x="132" y="412"/>
                      <a:pt x="34" y="341"/>
                      <a:pt x="17" y="237"/>
                    </a:cubicBezTo>
                    <a:cubicBezTo>
                      <a:pt x="0" y="132"/>
                      <a:pt x="71" y="34"/>
                      <a:pt x="175" y="17"/>
                    </a:cubicBezTo>
                    <a:cubicBezTo>
                      <a:pt x="280" y="0"/>
                      <a:pt x="378" y="71"/>
                      <a:pt x="395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1" name="Freeform 10"/>
              <p:cNvSpPr/>
              <p:nvPr/>
            </p:nvSpPr>
            <p:spPr bwMode="auto">
              <a:xfrm>
                <a:off x="10087977" y="5494146"/>
                <a:ext cx="288133" cy="116389"/>
              </a:xfrm>
              <a:custGeom>
                <a:avLst/>
                <a:gdLst>
                  <a:gd name="T0" fmla="*/ 203 w 203"/>
                  <a:gd name="T1" fmla="*/ 52 h 82"/>
                  <a:gd name="T2" fmla="*/ 9 w 203"/>
                  <a:gd name="T3" fmla="*/ 82 h 82"/>
                  <a:gd name="T4" fmla="*/ 0 w 203"/>
                  <a:gd name="T5" fmla="*/ 30 h 82"/>
                  <a:gd name="T6" fmla="*/ 196 w 203"/>
                  <a:gd name="T7" fmla="*/ 0 h 82"/>
                  <a:gd name="T8" fmla="*/ 203 w 203"/>
                  <a:gd name="T9" fmla="*/ 5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82">
                    <a:moveTo>
                      <a:pt x="203" y="52"/>
                    </a:moveTo>
                    <a:lnTo>
                      <a:pt x="9" y="82"/>
                    </a:lnTo>
                    <a:lnTo>
                      <a:pt x="0" y="30"/>
                    </a:lnTo>
                    <a:lnTo>
                      <a:pt x="196" y="0"/>
                    </a:lnTo>
                    <a:lnTo>
                      <a:pt x="203" y="52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2" name="Freeform 11"/>
              <p:cNvSpPr/>
              <p:nvPr/>
            </p:nvSpPr>
            <p:spPr bwMode="auto">
              <a:xfrm>
                <a:off x="10002814" y="5238659"/>
                <a:ext cx="410199" cy="339230"/>
              </a:xfrm>
              <a:custGeom>
                <a:avLst/>
                <a:gdLst>
                  <a:gd name="T0" fmla="*/ 122 w 122"/>
                  <a:gd name="T1" fmla="*/ 77 h 101"/>
                  <a:gd name="T2" fmla="*/ 116 w 122"/>
                  <a:gd name="T3" fmla="*/ 85 h 101"/>
                  <a:gd name="T4" fmla="*/ 20 w 122"/>
                  <a:gd name="T5" fmla="*/ 100 h 101"/>
                  <a:gd name="T6" fmla="*/ 12 w 122"/>
                  <a:gd name="T7" fmla="*/ 95 h 101"/>
                  <a:gd name="T8" fmla="*/ 1 w 122"/>
                  <a:gd name="T9" fmla="*/ 24 h 101"/>
                  <a:gd name="T10" fmla="*/ 7 w 122"/>
                  <a:gd name="T11" fmla="*/ 16 h 101"/>
                  <a:gd name="T12" fmla="*/ 102 w 122"/>
                  <a:gd name="T13" fmla="*/ 1 h 101"/>
                  <a:gd name="T14" fmla="*/ 110 w 122"/>
                  <a:gd name="T15" fmla="*/ 7 h 101"/>
                  <a:gd name="T16" fmla="*/ 122 w 122"/>
                  <a:gd name="T17" fmla="*/ 7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01">
                    <a:moveTo>
                      <a:pt x="122" y="77"/>
                    </a:moveTo>
                    <a:cubicBezTo>
                      <a:pt x="122" y="81"/>
                      <a:pt x="120" y="84"/>
                      <a:pt x="116" y="85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16" y="101"/>
                      <a:pt x="13" y="98"/>
                      <a:pt x="12" y="95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1"/>
                      <a:pt x="3" y="17"/>
                      <a:pt x="7" y="16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6" y="0"/>
                      <a:pt x="110" y="3"/>
                      <a:pt x="110" y="7"/>
                    </a:cubicBezTo>
                    <a:lnTo>
                      <a:pt x="122" y="77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3" name="Freeform 12"/>
              <p:cNvSpPr/>
              <p:nvPr/>
            </p:nvSpPr>
            <p:spPr bwMode="auto">
              <a:xfrm>
                <a:off x="10024105" y="5282660"/>
                <a:ext cx="110711" cy="295230"/>
              </a:xfrm>
              <a:custGeom>
                <a:avLst/>
                <a:gdLst>
                  <a:gd name="T0" fmla="*/ 78 w 78"/>
                  <a:gd name="T1" fmla="*/ 198 h 208"/>
                  <a:gd name="T2" fmla="*/ 30 w 78"/>
                  <a:gd name="T3" fmla="*/ 208 h 208"/>
                  <a:gd name="T4" fmla="*/ 0 w 78"/>
                  <a:gd name="T5" fmla="*/ 7 h 208"/>
                  <a:gd name="T6" fmla="*/ 45 w 78"/>
                  <a:gd name="T7" fmla="*/ 0 h 208"/>
                  <a:gd name="T8" fmla="*/ 78 w 78"/>
                  <a:gd name="T9" fmla="*/ 19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208">
                    <a:moveTo>
                      <a:pt x="78" y="198"/>
                    </a:moveTo>
                    <a:lnTo>
                      <a:pt x="30" y="208"/>
                    </a:lnTo>
                    <a:lnTo>
                      <a:pt x="0" y="7"/>
                    </a:lnTo>
                    <a:lnTo>
                      <a:pt x="45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4" name="Freeform 13"/>
              <p:cNvSpPr/>
              <p:nvPr/>
            </p:nvSpPr>
            <p:spPr bwMode="auto">
              <a:xfrm>
                <a:off x="10147590" y="5265627"/>
                <a:ext cx="103614" cy="290972"/>
              </a:xfrm>
              <a:custGeom>
                <a:avLst/>
                <a:gdLst>
                  <a:gd name="T0" fmla="*/ 73 w 73"/>
                  <a:gd name="T1" fmla="*/ 198 h 205"/>
                  <a:gd name="T2" fmla="*/ 31 w 73"/>
                  <a:gd name="T3" fmla="*/ 205 h 205"/>
                  <a:gd name="T4" fmla="*/ 0 w 73"/>
                  <a:gd name="T5" fmla="*/ 4 h 205"/>
                  <a:gd name="T6" fmla="*/ 40 w 73"/>
                  <a:gd name="T7" fmla="*/ 0 h 205"/>
                  <a:gd name="T8" fmla="*/ 73 w 73"/>
                  <a:gd name="T9" fmla="*/ 198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205">
                    <a:moveTo>
                      <a:pt x="73" y="198"/>
                    </a:moveTo>
                    <a:lnTo>
                      <a:pt x="31" y="205"/>
                    </a:lnTo>
                    <a:lnTo>
                      <a:pt x="0" y="4"/>
                    </a:lnTo>
                    <a:lnTo>
                      <a:pt x="40" y="0"/>
                    </a:lnTo>
                    <a:lnTo>
                      <a:pt x="73" y="198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1" name="Freeform 14"/>
              <p:cNvSpPr/>
              <p:nvPr/>
            </p:nvSpPr>
            <p:spPr bwMode="auto">
              <a:xfrm>
                <a:off x="10265398" y="5245756"/>
                <a:ext cx="110711" cy="290972"/>
              </a:xfrm>
              <a:custGeom>
                <a:avLst/>
                <a:gdLst>
                  <a:gd name="T0" fmla="*/ 78 w 78"/>
                  <a:gd name="T1" fmla="*/ 198 h 205"/>
                  <a:gd name="T2" fmla="*/ 33 w 78"/>
                  <a:gd name="T3" fmla="*/ 205 h 205"/>
                  <a:gd name="T4" fmla="*/ 0 w 78"/>
                  <a:gd name="T5" fmla="*/ 7 h 205"/>
                  <a:gd name="T6" fmla="*/ 47 w 78"/>
                  <a:gd name="T7" fmla="*/ 0 h 205"/>
                  <a:gd name="T8" fmla="*/ 78 w 78"/>
                  <a:gd name="T9" fmla="*/ 198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205">
                    <a:moveTo>
                      <a:pt x="78" y="198"/>
                    </a:moveTo>
                    <a:lnTo>
                      <a:pt x="33" y="205"/>
                    </a:lnTo>
                    <a:lnTo>
                      <a:pt x="0" y="7"/>
                    </a:lnTo>
                    <a:lnTo>
                      <a:pt x="47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2" name="Freeform 15"/>
              <p:cNvSpPr/>
              <p:nvPr/>
            </p:nvSpPr>
            <p:spPr bwMode="auto">
              <a:xfrm>
                <a:off x="10024105" y="5292595"/>
                <a:ext cx="49678" cy="285294"/>
              </a:xfrm>
              <a:custGeom>
                <a:avLst/>
                <a:gdLst>
                  <a:gd name="T0" fmla="*/ 35 w 35"/>
                  <a:gd name="T1" fmla="*/ 198 h 201"/>
                  <a:gd name="T2" fmla="*/ 30 w 35"/>
                  <a:gd name="T3" fmla="*/ 201 h 201"/>
                  <a:gd name="T4" fmla="*/ 0 w 35"/>
                  <a:gd name="T5" fmla="*/ 0 h 201"/>
                  <a:gd name="T6" fmla="*/ 4 w 35"/>
                  <a:gd name="T7" fmla="*/ 0 h 201"/>
                  <a:gd name="T8" fmla="*/ 35 w 35"/>
                  <a:gd name="T9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01">
                    <a:moveTo>
                      <a:pt x="35" y="198"/>
                    </a:moveTo>
                    <a:lnTo>
                      <a:pt x="30" y="20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35" y="198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3" name="Freeform 16"/>
              <p:cNvSpPr/>
              <p:nvPr/>
            </p:nvSpPr>
            <p:spPr bwMode="auto">
              <a:xfrm>
                <a:off x="10147590" y="5271305"/>
                <a:ext cx="51097" cy="285294"/>
              </a:xfrm>
              <a:custGeom>
                <a:avLst/>
                <a:gdLst>
                  <a:gd name="T0" fmla="*/ 36 w 36"/>
                  <a:gd name="T1" fmla="*/ 199 h 201"/>
                  <a:gd name="T2" fmla="*/ 31 w 36"/>
                  <a:gd name="T3" fmla="*/ 201 h 201"/>
                  <a:gd name="T4" fmla="*/ 0 w 36"/>
                  <a:gd name="T5" fmla="*/ 0 h 201"/>
                  <a:gd name="T6" fmla="*/ 5 w 36"/>
                  <a:gd name="T7" fmla="*/ 0 h 201"/>
                  <a:gd name="T8" fmla="*/ 36 w 36"/>
                  <a:gd name="T9" fmla="*/ 199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01">
                    <a:moveTo>
                      <a:pt x="36" y="199"/>
                    </a:moveTo>
                    <a:lnTo>
                      <a:pt x="31" y="201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36" y="199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4" name="Freeform 17"/>
              <p:cNvSpPr/>
              <p:nvPr/>
            </p:nvSpPr>
            <p:spPr bwMode="auto">
              <a:xfrm>
                <a:off x="10265398" y="5251433"/>
                <a:ext cx="53936" cy="285294"/>
              </a:xfrm>
              <a:custGeom>
                <a:avLst/>
                <a:gdLst>
                  <a:gd name="T0" fmla="*/ 38 w 38"/>
                  <a:gd name="T1" fmla="*/ 201 h 201"/>
                  <a:gd name="T2" fmla="*/ 33 w 38"/>
                  <a:gd name="T3" fmla="*/ 201 h 201"/>
                  <a:gd name="T4" fmla="*/ 0 w 38"/>
                  <a:gd name="T5" fmla="*/ 3 h 201"/>
                  <a:gd name="T6" fmla="*/ 5 w 38"/>
                  <a:gd name="T7" fmla="*/ 0 h 201"/>
                  <a:gd name="T8" fmla="*/ 38 w 38"/>
                  <a:gd name="T9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01">
                    <a:moveTo>
                      <a:pt x="38" y="201"/>
                    </a:moveTo>
                    <a:lnTo>
                      <a:pt x="33" y="201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38" y="201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5" name="Freeform 18"/>
              <p:cNvSpPr/>
              <p:nvPr/>
            </p:nvSpPr>
            <p:spPr bwMode="auto">
              <a:xfrm>
                <a:off x="10231333" y="5630406"/>
                <a:ext cx="61033" cy="124905"/>
              </a:xfrm>
              <a:custGeom>
                <a:avLst/>
                <a:gdLst>
                  <a:gd name="T0" fmla="*/ 43 w 43"/>
                  <a:gd name="T1" fmla="*/ 83 h 88"/>
                  <a:gd name="T2" fmla="*/ 14 w 43"/>
                  <a:gd name="T3" fmla="*/ 88 h 88"/>
                  <a:gd name="T4" fmla="*/ 0 w 43"/>
                  <a:gd name="T5" fmla="*/ 5 h 88"/>
                  <a:gd name="T6" fmla="*/ 29 w 43"/>
                  <a:gd name="T7" fmla="*/ 0 h 88"/>
                  <a:gd name="T8" fmla="*/ 43 w 43"/>
                  <a:gd name="T9" fmla="*/ 8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8">
                    <a:moveTo>
                      <a:pt x="43" y="83"/>
                    </a:moveTo>
                    <a:lnTo>
                      <a:pt x="14" y="88"/>
                    </a:lnTo>
                    <a:lnTo>
                      <a:pt x="0" y="5"/>
                    </a:lnTo>
                    <a:lnTo>
                      <a:pt x="29" y="0"/>
                    </a:lnTo>
                    <a:lnTo>
                      <a:pt x="43" y="83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6" name="Freeform 19"/>
              <p:cNvSpPr/>
              <p:nvPr/>
            </p:nvSpPr>
            <p:spPr bwMode="auto">
              <a:xfrm>
                <a:off x="10248366" y="5728343"/>
                <a:ext cx="44001" cy="26968"/>
              </a:xfrm>
              <a:custGeom>
                <a:avLst/>
                <a:gdLst>
                  <a:gd name="T0" fmla="*/ 31 w 31"/>
                  <a:gd name="T1" fmla="*/ 14 h 19"/>
                  <a:gd name="T2" fmla="*/ 2 w 31"/>
                  <a:gd name="T3" fmla="*/ 19 h 19"/>
                  <a:gd name="T4" fmla="*/ 0 w 31"/>
                  <a:gd name="T5" fmla="*/ 5 h 19"/>
                  <a:gd name="T6" fmla="*/ 28 w 31"/>
                  <a:gd name="T7" fmla="*/ 0 h 19"/>
                  <a:gd name="T8" fmla="*/ 31 w 31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31" y="14"/>
                    </a:moveTo>
                    <a:lnTo>
                      <a:pt x="2" y="19"/>
                    </a:lnTo>
                    <a:lnTo>
                      <a:pt x="0" y="5"/>
                    </a:lnTo>
                    <a:lnTo>
                      <a:pt x="28" y="0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7" name="Freeform 20"/>
              <p:cNvSpPr/>
              <p:nvPr/>
            </p:nvSpPr>
            <p:spPr bwMode="auto">
              <a:xfrm>
                <a:off x="10791986" y="5778021"/>
                <a:ext cx="100776" cy="117808"/>
              </a:xfrm>
              <a:custGeom>
                <a:avLst/>
                <a:gdLst>
                  <a:gd name="T0" fmla="*/ 21 w 71"/>
                  <a:gd name="T1" fmla="*/ 83 h 83"/>
                  <a:gd name="T2" fmla="*/ 0 w 71"/>
                  <a:gd name="T3" fmla="*/ 69 h 83"/>
                  <a:gd name="T4" fmla="*/ 52 w 71"/>
                  <a:gd name="T5" fmla="*/ 0 h 83"/>
                  <a:gd name="T6" fmla="*/ 71 w 71"/>
                  <a:gd name="T7" fmla="*/ 15 h 83"/>
                  <a:gd name="T8" fmla="*/ 21 w 7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3">
                    <a:moveTo>
                      <a:pt x="21" y="83"/>
                    </a:moveTo>
                    <a:lnTo>
                      <a:pt x="0" y="69"/>
                    </a:lnTo>
                    <a:lnTo>
                      <a:pt x="52" y="0"/>
                    </a:lnTo>
                    <a:lnTo>
                      <a:pt x="71" y="15"/>
                    </a:lnTo>
                    <a:lnTo>
                      <a:pt x="21" y="83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8" name="Freeform 21"/>
              <p:cNvSpPr/>
              <p:nvPr/>
            </p:nvSpPr>
            <p:spPr bwMode="auto">
              <a:xfrm>
                <a:off x="10791986" y="5866022"/>
                <a:ext cx="36904" cy="29807"/>
              </a:xfrm>
              <a:custGeom>
                <a:avLst/>
                <a:gdLst>
                  <a:gd name="T0" fmla="*/ 21 w 26"/>
                  <a:gd name="T1" fmla="*/ 21 h 21"/>
                  <a:gd name="T2" fmla="*/ 0 w 26"/>
                  <a:gd name="T3" fmla="*/ 7 h 21"/>
                  <a:gd name="T4" fmla="*/ 7 w 26"/>
                  <a:gd name="T5" fmla="*/ 0 h 21"/>
                  <a:gd name="T6" fmla="*/ 26 w 26"/>
                  <a:gd name="T7" fmla="*/ 14 h 21"/>
                  <a:gd name="T8" fmla="*/ 21 w 26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21" y="21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26" y="14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9" name="Freeform 22"/>
              <p:cNvSpPr/>
              <p:nvPr/>
            </p:nvSpPr>
            <p:spPr bwMode="auto">
              <a:xfrm>
                <a:off x="11087216" y="6328738"/>
                <a:ext cx="120647" cy="44001"/>
              </a:xfrm>
              <a:custGeom>
                <a:avLst/>
                <a:gdLst>
                  <a:gd name="T0" fmla="*/ 2 w 85"/>
                  <a:gd name="T1" fmla="*/ 31 h 31"/>
                  <a:gd name="T2" fmla="*/ 0 w 85"/>
                  <a:gd name="T3" fmla="*/ 12 h 31"/>
                  <a:gd name="T4" fmla="*/ 83 w 85"/>
                  <a:gd name="T5" fmla="*/ 0 h 31"/>
                  <a:gd name="T6" fmla="*/ 85 w 85"/>
                  <a:gd name="T7" fmla="*/ 19 h 31"/>
                  <a:gd name="T8" fmla="*/ 2 w 8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1">
                    <a:moveTo>
                      <a:pt x="2" y="31"/>
                    </a:moveTo>
                    <a:lnTo>
                      <a:pt x="0" y="12"/>
                    </a:lnTo>
                    <a:lnTo>
                      <a:pt x="83" y="0"/>
                    </a:lnTo>
                    <a:lnTo>
                      <a:pt x="85" y="19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0" name="Freeform 23"/>
              <p:cNvSpPr/>
              <p:nvPr/>
            </p:nvSpPr>
            <p:spPr bwMode="auto">
              <a:xfrm>
                <a:off x="11087216" y="6342932"/>
                <a:ext cx="24129" cy="29807"/>
              </a:xfrm>
              <a:custGeom>
                <a:avLst/>
                <a:gdLst>
                  <a:gd name="T0" fmla="*/ 2 w 17"/>
                  <a:gd name="T1" fmla="*/ 21 h 21"/>
                  <a:gd name="T2" fmla="*/ 0 w 17"/>
                  <a:gd name="T3" fmla="*/ 2 h 21"/>
                  <a:gd name="T4" fmla="*/ 14 w 17"/>
                  <a:gd name="T5" fmla="*/ 0 h 21"/>
                  <a:gd name="T6" fmla="*/ 17 w 17"/>
                  <a:gd name="T7" fmla="*/ 19 h 21"/>
                  <a:gd name="T8" fmla="*/ 2 w 17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2" y="21"/>
                    </a:moveTo>
                    <a:lnTo>
                      <a:pt x="0" y="2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1" name="Freeform 24"/>
              <p:cNvSpPr/>
              <p:nvPr/>
            </p:nvSpPr>
            <p:spPr bwMode="auto">
              <a:xfrm>
                <a:off x="10946698" y="6879455"/>
                <a:ext cx="120647" cy="100776"/>
              </a:xfrm>
              <a:custGeom>
                <a:avLst/>
                <a:gdLst>
                  <a:gd name="T0" fmla="*/ 0 w 85"/>
                  <a:gd name="T1" fmla="*/ 21 h 71"/>
                  <a:gd name="T2" fmla="*/ 14 w 85"/>
                  <a:gd name="T3" fmla="*/ 0 h 71"/>
                  <a:gd name="T4" fmla="*/ 85 w 85"/>
                  <a:gd name="T5" fmla="*/ 52 h 71"/>
                  <a:gd name="T6" fmla="*/ 71 w 85"/>
                  <a:gd name="T7" fmla="*/ 71 h 71"/>
                  <a:gd name="T8" fmla="*/ 0 w 85"/>
                  <a:gd name="T9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71">
                    <a:moveTo>
                      <a:pt x="0" y="21"/>
                    </a:moveTo>
                    <a:lnTo>
                      <a:pt x="14" y="0"/>
                    </a:lnTo>
                    <a:lnTo>
                      <a:pt x="85" y="52"/>
                    </a:lnTo>
                    <a:lnTo>
                      <a:pt x="71" y="7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2" name="Freeform 25"/>
              <p:cNvSpPr/>
              <p:nvPr/>
            </p:nvSpPr>
            <p:spPr bwMode="auto">
              <a:xfrm>
                <a:off x="10946698" y="6879455"/>
                <a:ext cx="32646" cy="39742"/>
              </a:xfrm>
              <a:custGeom>
                <a:avLst/>
                <a:gdLst>
                  <a:gd name="T0" fmla="*/ 0 w 23"/>
                  <a:gd name="T1" fmla="*/ 21 h 28"/>
                  <a:gd name="T2" fmla="*/ 14 w 23"/>
                  <a:gd name="T3" fmla="*/ 0 h 28"/>
                  <a:gd name="T4" fmla="*/ 23 w 23"/>
                  <a:gd name="T5" fmla="*/ 7 h 28"/>
                  <a:gd name="T6" fmla="*/ 9 w 23"/>
                  <a:gd name="T7" fmla="*/ 28 h 28"/>
                  <a:gd name="T8" fmla="*/ 0 w 23"/>
                  <a:gd name="T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0" y="21"/>
                    </a:moveTo>
                    <a:lnTo>
                      <a:pt x="14" y="0"/>
                    </a:lnTo>
                    <a:lnTo>
                      <a:pt x="23" y="7"/>
                    </a:lnTo>
                    <a:lnTo>
                      <a:pt x="9" y="2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3" name="Freeform 26"/>
              <p:cNvSpPr/>
              <p:nvPr/>
            </p:nvSpPr>
            <p:spPr bwMode="auto">
              <a:xfrm>
                <a:off x="10466950" y="7174685"/>
                <a:ext cx="53936" cy="130582"/>
              </a:xfrm>
              <a:custGeom>
                <a:avLst/>
                <a:gdLst>
                  <a:gd name="T0" fmla="*/ 0 w 38"/>
                  <a:gd name="T1" fmla="*/ 5 h 92"/>
                  <a:gd name="T2" fmla="*/ 23 w 38"/>
                  <a:gd name="T3" fmla="*/ 0 h 92"/>
                  <a:gd name="T4" fmla="*/ 38 w 38"/>
                  <a:gd name="T5" fmla="*/ 87 h 92"/>
                  <a:gd name="T6" fmla="*/ 14 w 38"/>
                  <a:gd name="T7" fmla="*/ 92 h 92"/>
                  <a:gd name="T8" fmla="*/ 0 w 38"/>
                  <a:gd name="T9" fmla="*/ 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2">
                    <a:moveTo>
                      <a:pt x="0" y="5"/>
                    </a:moveTo>
                    <a:lnTo>
                      <a:pt x="23" y="0"/>
                    </a:lnTo>
                    <a:lnTo>
                      <a:pt x="38" y="87"/>
                    </a:lnTo>
                    <a:lnTo>
                      <a:pt x="14" y="9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4" name="Freeform 27"/>
              <p:cNvSpPr/>
              <p:nvPr/>
            </p:nvSpPr>
            <p:spPr bwMode="auto">
              <a:xfrm>
                <a:off x="10466950" y="7174685"/>
                <a:ext cx="36904" cy="19871"/>
              </a:xfrm>
              <a:custGeom>
                <a:avLst/>
                <a:gdLst>
                  <a:gd name="T0" fmla="*/ 0 w 26"/>
                  <a:gd name="T1" fmla="*/ 5 h 14"/>
                  <a:gd name="T2" fmla="*/ 23 w 26"/>
                  <a:gd name="T3" fmla="*/ 0 h 14"/>
                  <a:gd name="T4" fmla="*/ 26 w 26"/>
                  <a:gd name="T5" fmla="*/ 9 h 14"/>
                  <a:gd name="T6" fmla="*/ 2 w 26"/>
                  <a:gd name="T7" fmla="*/ 14 h 14"/>
                  <a:gd name="T8" fmla="*/ 0 w 26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0" y="5"/>
                    </a:moveTo>
                    <a:lnTo>
                      <a:pt x="23" y="0"/>
                    </a:lnTo>
                    <a:lnTo>
                      <a:pt x="26" y="9"/>
                    </a:lnTo>
                    <a:lnTo>
                      <a:pt x="2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5" name="Freeform 28"/>
              <p:cNvSpPr/>
              <p:nvPr/>
            </p:nvSpPr>
            <p:spPr bwMode="auto">
              <a:xfrm>
                <a:off x="9862296" y="7034167"/>
                <a:ext cx="100776" cy="120647"/>
              </a:xfrm>
              <a:custGeom>
                <a:avLst/>
                <a:gdLst>
                  <a:gd name="T0" fmla="*/ 50 w 71"/>
                  <a:gd name="T1" fmla="*/ 0 h 85"/>
                  <a:gd name="T2" fmla="*/ 71 w 71"/>
                  <a:gd name="T3" fmla="*/ 14 h 85"/>
                  <a:gd name="T4" fmla="*/ 19 w 71"/>
                  <a:gd name="T5" fmla="*/ 85 h 85"/>
                  <a:gd name="T6" fmla="*/ 0 w 71"/>
                  <a:gd name="T7" fmla="*/ 71 h 85"/>
                  <a:gd name="T8" fmla="*/ 50 w 71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50" y="0"/>
                    </a:moveTo>
                    <a:lnTo>
                      <a:pt x="71" y="14"/>
                    </a:lnTo>
                    <a:lnTo>
                      <a:pt x="19" y="85"/>
                    </a:lnTo>
                    <a:lnTo>
                      <a:pt x="0" y="7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6" name="Freeform 29"/>
              <p:cNvSpPr/>
              <p:nvPr/>
            </p:nvSpPr>
            <p:spPr bwMode="auto">
              <a:xfrm>
                <a:off x="9926168" y="7034167"/>
                <a:ext cx="36904" cy="32646"/>
              </a:xfrm>
              <a:custGeom>
                <a:avLst/>
                <a:gdLst>
                  <a:gd name="T0" fmla="*/ 5 w 26"/>
                  <a:gd name="T1" fmla="*/ 0 h 23"/>
                  <a:gd name="T2" fmla="*/ 26 w 26"/>
                  <a:gd name="T3" fmla="*/ 14 h 23"/>
                  <a:gd name="T4" fmla="*/ 19 w 26"/>
                  <a:gd name="T5" fmla="*/ 23 h 23"/>
                  <a:gd name="T6" fmla="*/ 0 w 26"/>
                  <a:gd name="T7" fmla="*/ 9 h 23"/>
                  <a:gd name="T8" fmla="*/ 5 w 2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5" y="0"/>
                    </a:moveTo>
                    <a:lnTo>
                      <a:pt x="26" y="14"/>
                    </a:lnTo>
                    <a:lnTo>
                      <a:pt x="19" y="23"/>
                    </a:lnTo>
                    <a:lnTo>
                      <a:pt x="0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7" name="Freeform 30"/>
              <p:cNvSpPr/>
              <p:nvPr/>
            </p:nvSpPr>
            <p:spPr bwMode="auto">
              <a:xfrm>
                <a:off x="9540098" y="6550160"/>
                <a:ext cx="130582" cy="56775"/>
              </a:xfrm>
              <a:custGeom>
                <a:avLst/>
                <a:gdLst>
                  <a:gd name="T0" fmla="*/ 90 w 92"/>
                  <a:gd name="T1" fmla="*/ 0 h 40"/>
                  <a:gd name="T2" fmla="*/ 92 w 92"/>
                  <a:gd name="T3" fmla="*/ 26 h 40"/>
                  <a:gd name="T4" fmla="*/ 5 w 92"/>
                  <a:gd name="T5" fmla="*/ 40 h 40"/>
                  <a:gd name="T6" fmla="*/ 0 w 92"/>
                  <a:gd name="T7" fmla="*/ 14 h 40"/>
                  <a:gd name="T8" fmla="*/ 90 w 92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40">
                    <a:moveTo>
                      <a:pt x="90" y="0"/>
                    </a:moveTo>
                    <a:lnTo>
                      <a:pt x="92" y="26"/>
                    </a:lnTo>
                    <a:lnTo>
                      <a:pt x="5" y="40"/>
                    </a:lnTo>
                    <a:lnTo>
                      <a:pt x="0" y="14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8" name="Freeform 31"/>
              <p:cNvSpPr/>
              <p:nvPr/>
            </p:nvSpPr>
            <p:spPr bwMode="auto">
              <a:xfrm>
                <a:off x="9647971" y="6550160"/>
                <a:ext cx="22710" cy="41162"/>
              </a:xfrm>
              <a:custGeom>
                <a:avLst/>
                <a:gdLst>
                  <a:gd name="T0" fmla="*/ 14 w 16"/>
                  <a:gd name="T1" fmla="*/ 0 h 29"/>
                  <a:gd name="T2" fmla="*/ 16 w 16"/>
                  <a:gd name="T3" fmla="*/ 26 h 29"/>
                  <a:gd name="T4" fmla="*/ 5 w 16"/>
                  <a:gd name="T5" fmla="*/ 29 h 29"/>
                  <a:gd name="T6" fmla="*/ 0 w 16"/>
                  <a:gd name="T7" fmla="*/ 3 h 29"/>
                  <a:gd name="T8" fmla="*/ 14 w 16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9">
                    <a:moveTo>
                      <a:pt x="14" y="0"/>
                    </a:moveTo>
                    <a:lnTo>
                      <a:pt x="16" y="26"/>
                    </a:lnTo>
                    <a:lnTo>
                      <a:pt x="5" y="29"/>
                    </a:lnTo>
                    <a:lnTo>
                      <a:pt x="0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9" name="Freeform 32"/>
              <p:cNvSpPr/>
              <p:nvPr/>
            </p:nvSpPr>
            <p:spPr bwMode="auto">
              <a:xfrm>
                <a:off x="9691971" y="5949765"/>
                <a:ext cx="116389" cy="100776"/>
              </a:xfrm>
              <a:custGeom>
                <a:avLst/>
                <a:gdLst>
                  <a:gd name="T0" fmla="*/ 82 w 82"/>
                  <a:gd name="T1" fmla="*/ 50 h 71"/>
                  <a:gd name="T2" fmla="*/ 68 w 82"/>
                  <a:gd name="T3" fmla="*/ 71 h 71"/>
                  <a:gd name="T4" fmla="*/ 0 w 82"/>
                  <a:gd name="T5" fmla="*/ 19 h 71"/>
                  <a:gd name="T6" fmla="*/ 14 w 82"/>
                  <a:gd name="T7" fmla="*/ 0 h 71"/>
                  <a:gd name="T8" fmla="*/ 82 w 82"/>
                  <a:gd name="T9" fmla="*/ 5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71">
                    <a:moveTo>
                      <a:pt x="82" y="50"/>
                    </a:moveTo>
                    <a:lnTo>
                      <a:pt x="68" y="71"/>
                    </a:lnTo>
                    <a:lnTo>
                      <a:pt x="0" y="19"/>
                    </a:lnTo>
                    <a:lnTo>
                      <a:pt x="14" y="0"/>
                    </a:lnTo>
                    <a:lnTo>
                      <a:pt x="82" y="50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0" name="Freeform 33"/>
              <p:cNvSpPr/>
              <p:nvPr/>
            </p:nvSpPr>
            <p:spPr bwMode="auto">
              <a:xfrm>
                <a:off x="9778553" y="6013637"/>
                <a:ext cx="29807" cy="36904"/>
              </a:xfrm>
              <a:custGeom>
                <a:avLst/>
                <a:gdLst>
                  <a:gd name="T0" fmla="*/ 21 w 21"/>
                  <a:gd name="T1" fmla="*/ 5 h 26"/>
                  <a:gd name="T2" fmla="*/ 7 w 21"/>
                  <a:gd name="T3" fmla="*/ 26 h 26"/>
                  <a:gd name="T4" fmla="*/ 0 w 21"/>
                  <a:gd name="T5" fmla="*/ 19 h 26"/>
                  <a:gd name="T6" fmla="*/ 14 w 21"/>
                  <a:gd name="T7" fmla="*/ 0 h 26"/>
                  <a:gd name="T8" fmla="*/ 21 w 21"/>
                  <a:gd name="T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21" y="5"/>
                    </a:moveTo>
                    <a:lnTo>
                      <a:pt x="7" y="26"/>
                    </a:lnTo>
                    <a:lnTo>
                      <a:pt x="0" y="19"/>
                    </a:lnTo>
                    <a:lnTo>
                      <a:pt x="14" y="0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1" name="Freeform 34"/>
              <p:cNvSpPr/>
              <p:nvPr/>
            </p:nvSpPr>
            <p:spPr bwMode="auto">
              <a:xfrm>
                <a:off x="10302302" y="5959701"/>
                <a:ext cx="472651" cy="583363"/>
              </a:xfrm>
              <a:custGeom>
                <a:avLst/>
                <a:gdLst>
                  <a:gd name="T0" fmla="*/ 30 w 141"/>
                  <a:gd name="T1" fmla="*/ 166 h 174"/>
                  <a:gd name="T2" fmla="*/ 9 w 141"/>
                  <a:gd name="T3" fmla="*/ 169 h 174"/>
                  <a:gd name="T4" fmla="*/ 8 w 141"/>
                  <a:gd name="T5" fmla="*/ 168 h 174"/>
                  <a:gd name="T6" fmla="*/ 5 w 141"/>
                  <a:gd name="T7" fmla="*/ 147 h 174"/>
                  <a:gd name="T8" fmla="*/ 111 w 141"/>
                  <a:gd name="T9" fmla="*/ 7 h 174"/>
                  <a:gd name="T10" fmla="*/ 132 w 141"/>
                  <a:gd name="T11" fmla="*/ 5 h 174"/>
                  <a:gd name="T12" fmla="*/ 133 w 141"/>
                  <a:gd name="T13" fmla="*/ 5 h 174"/>
                  <a:gd name="T14" fmla="*/ 136 w 141"/>
                  <a:gd name="T15" fmla="*/ 26 h 174"/>
                  <a:gd name="T16" fmla="*/ 30 w 141"/>
                  <a:gd name="T1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74">
                    <a:moveTo>
                      <a:pt x="30" y="166"/>
                    </a:moveTo>
                    <a:cubicBezTo>
                      <a:pt x="25" y="172"/>
                      <a:pt x="15" y="174"/>
                      <a:pt x="9" y="169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2" y="163"/>
                      <a:pt x="0" y="154"/>
                      <a:pt x="5" y="14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6" y="1"/>
                      <a:pt x="126" y="0"/>
                      <a:pt x="132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40" y="10"/>
                      <a:pt x="141" y="19"/>
                      <a:pt x="136" y="26"/>
                    </a:cubicBezTo>
                    <a:lnTo>
                      <a:pt x="30" y="166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2" name="Freeform 35"/>
              <p:cNvSpPr/>
              <p:nvPr/>
            </p:nvSpPr>
            <p:spPr bwMode="auto">
              <a:xfrm>
                <a:off x="10309399" y="5966798"/>
                <a:ext cx="458458" cy="570588"/>
              </a:xfrm>
              <a:custGeom>
                <a:avLst/>
                <a:gdLst>
                  <a:gd name="T0" fmla="*/ 7 w 137"/>
                  <a:gd name="T1" fmla="*/ 165 h 170"/>
                  <a:gd name="T2" fmla="*/ 5 w 137"/>
                  <a:gd name="T3" fmla="*/ 146 h 170"/>
                  <a:gd name="T4" fmla="*/ 111 w 137"/>
                  <a:gd name="T5" fmla="*/ 6 h 170"/>
                  <a:gd name="T6" fmla="*/ 129 w 137"/>
                  <a:gd name="T7" fmla="*/ 4 h 170"/>
                  <a:gd name="T8" fmla="*/ 130 w 137"/>
                  <a:gd name="T9" fmla="*/ 5 h 170"/>
                  <a:gd name="T10" fmla="*/ 132 w 137"/>
                  <a:gd name="T11" fmla="*/ 23 h 170"/>
                  <a:gd name="T12" fmla="*/ 26 w 137"/>
                  <a:gd name="T13" fmla="*/ 163 h 170"/>
                  <a:gd name="T14" fmla="*/ 8 w 137"/>
                  <a:gd name="T15" fmla="*/ 165 h 170"/>
                  <a:gd name="T16" fmla="*/ 7 w 137"/>
                  <a:gd name="T17" fmla="*/ 1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70">
                    <a:moveTo>
                      <a:pt x="7" y="165"/>
                    </a:moveTo>
                    <a:cubicBezTo>
                      <a:pt x="2" y="160"/>
                      <a:pt x="0" y="152"/>
                      <a:pt x="5" y="146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5" y="1"/>
                      <a:pt x="123" y="0"/>
                      <a:pt x="129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6" y="9"/>
                      <a:pt x="137" y="17"/>
                      <a:pt x="132" y="2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2" y="168"/>
                      <a:pt x="14" y="170"/>
                      <a:pt x="8" y="165"/>
                    </a:cubicBezTo>
                    <a:lnTo>
                      <a:pt x="7" y="165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3" name="Freeform 36"/>
              <p:cNvSpPr/>
              <p:nvPr/>
            </p:nvSpPr>
            <p:spPr bwMode="auto">
              <a:xfrm>
                <a:off x="10014169" y="6252092"/>
                <a:ext cx="405941" cy="290972"/>
              </a:xfrm>
              <a:custGeom>
                <a:avLst/>
                <a:gdLst>
                  <a:gd name="T0" fmla="*/ 111 w 121"/>
                  <a:gd name="T1" fmla="*/ 56 h 87"/>
                  <a:gd name="T2" fmla="*/ 117 w 121"/>
                  <a:gd name="T3" fmla="*/ 77 h 87"/>
                  <a:gd name="T4" fmla="*/ 116 w 121"/>
                  <a:gd name="T5" fmla="*/ 78 h 87"/>
                  <a:gd name="T6" fmla="*/ 96 w 121"/>
                  <a:gd name="T7" fmla="*/ 83 h 87"/>
                  <a:gd name="T8" fmla="*/ 10 w 121"/>
                  <a:gd name="T9" fmla="*/ 31 h 87"/>
                  <a:gd name="T10" fmla="*/ 5 w 121"/>
                  <a:gd name="T11" fmla="*/ 11 h 87"/>
                  <a:gd name="T12" fmla="*/ 5 w 121"/>
                  <a:gd name="T13" fmla="*/ 10 h 87"/>
                  <a:gd name="T14" fmla="*/ 26 w 121"/>
                  <a:gd name="T15" fmla="*/ 5 h 87"/>
                  <a:gd name="T16" fmla="*/ 111 w 121"/>
                  <a:gd name="T17" fmla="*/ 5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87">
                    <a:moveTo>
                      <a:pt x="111" y="56"/>
                    </a:moveTo>
                    <a:cubicBezTo>
                      <a:pt x="118" y="61"/>
                      <a:pt x="121" y="70"/>
                      <a:pt x="117" y="77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2" y="85"/>
                      <a:pt x="103" y="87"/>
                      <a:pt x="96" y="8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3" y="27"/>
                      <a:pt x="0" y="18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9" y="3"/>
                      <a:pt x="19" y="0"/>
                      <a:pt x="26" y="5"/>
                    </a:cubicBezTo>
                    <a:lnTo>
                      <a:pt x="111" y="56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4" name="Freeform 37"/>
              <p:cNvSpPr/>
              <p:nvPr/>
            </p:nvSpPr>
            <p:spPr bwMode="auto">
              <a:xfrm>
                <a:off x="10024105" y="6264866"/>
                <a:ext cx="388908" cy="268262"/>
              </a:xfrm>
              <a:custGeom>
                <a:avLst/>
                <a:gdLst>
                  <a:gd name="T0" fmla="*/ 98 w 116"/>
                  <a:gd name="T1" fmla="*/ 79 h 80"/>
                  <a:gd name="T2" fmla="*/ 94 w 116"/>
                  <a:gd name="T3" fmla="*/ 77 h 80"/>
                  <a:gd name="T4" fmla="*/ 8 w 116"/>
                  <a:gd name="T5" fmla="*/ 25 h 80"/>
                  <a:gd name="T6" fmla="*/ 3 w 116"/>
                  <a:gd name="T7" fmla="*/ 8 h 80"/>
                  <a:gd name="T8" fmla="*/ 4 w 116"/>
                  <a:gd name="T9" fmla="*/ 7 h 80"/>
                  <a:gd name="T10" fmla="*/ 17 w 116"/>
                  <a:gd name="T11" fmla="*/ 0 h 80"/>
                  <a:gd name="T12" fmla="*/ 22 w 116"/>
                  <a:gd name="T13" fmla="*/ 2 h 80"/>
                  <a:gd name="T14" fmla="*/ 108 w 116"/>
                  <a:gd name="T15" fmla="*/ 54 h 80"/>
                  <a:gd name="T16" fmla="*/ 112 w 116"/>
                  <a:gd name="T17" fmla="*/ 72 h 80"/>
                  <a:gd name="T18" fmla="*/ 111 w 116"/>
                  <a:gd name="T19" fmla="*/ 73 h 80"/>
                  <a:gd name="T20" fmla="*/ 98 w 116"/>
                  <a:gd name="T21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80">
                    <a:moveTo>
                      <a:pt x="98" y="79"/>
                    </a:moveTo>
                    <a:cubicBezTo>
                      <a:pt x="97" y="78"/>
                      <a:pt x="95" y="78"/>
                      <a:pt x="94" y="77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2" y="22"/>
                      <a:pt x="0" y="14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12" y="0"/>
                      <a:pt x="17" y="0"/>
                    </a:cubicBezTo>
                    <a:cubicBezTo>
                      <a:pt x="19" y="1"/>
                      <a:pt x="20" y="1"/>
                      <a:pt x="22" y="2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14" y="58"/>
                      <a:pt x="116" y="66"/>
                      <a:pt x="112" y="72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09" y="77"/>
                      <a:pt x="103" y="80"/>
                      <a:pt x="98" y="79"/>
                    </a:cubicBez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5" name="Freeform 38"/>
              <p:cNvSpPr/>
              <p:nvPr/>
            </p:nvSpPr>
            <p:spPr bwMode="auto">
              <a:xfrm>
                <a:off x="10329270" y="6446546"/>
                <a:ext cx="69549" cy="70969"/>
              </a:xfrm>
              <a:custGeom>
                <a:avLst/>
                <a:gdLst>
                  <a:gd name="T0" fmla="*/ 17 w 21"/>
                  <a:gd name="T1" fmla="*/ 17 h 21"/>
                  <a:gd name="T2" fmla="*/ 4 w 21"/>
                  <a:gd name="T3" fmla="*/ 18 h 21"/>
                  <a:gd name="T4" fmla="*/ 3 w 21"/>
                  <a:gd name="T5" fmla="*/ 4 h 21"/>
                  <a:gd name="T6" fmla="*/ 17 w 21"/>
                  <a:gd name="T7" fmla="*/ 4 h 21"/>
                  <a:gd name="T8" fmla="*/ 17 w 21"/>
                  <a:gd name="T9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7" y="17"/>
                    </a:moveTo>
                    <a:cubicBezTo>
                      <a:pt x="14" y="21"/>
                      <a:pt x="8" y="21"/>
                      <a:pt x="4" y="18"/>
                    </a:cubicBezTo>
                    <a:cubicBezTo>
                      <a:pt x="0" y="14"/>
                      <a:pt x="0" y="8"/>
                      <a:pt x="3" y="4"/>
                    </a:cubicBezTo>
                    <a:cubicBezTo>
                      <a:pt x="7" y="0"/>
                      <a:pt x="13" y="0"/>
                      <a:pt x="17" y="4"/>
                    </a:cubicBezTo>
                    <a:cubicBezTo>
                      <a:pt x="21" y="7"/>
                      <a:pt x="21" y="13"/>
                      <a:pt x="17" y="17"/>
                    </a:cubicBez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6" name="Freeform 39"/>
              <p:cNvSpPr/>
              <p:nvPr/>
            </p:nvSpPr>
            <p:spPr bwMode="auto">
              <a:xfrm>
                <a:off x="10332109" y="6449385"/>
                <a:ext cx="63872" cy="63872"/>
              </a:xfrm>
              <a:custGeom>
                <a:avLst/>
                <a:gdLst>
                  <a:gd name="T0" fmla="*/ 16 w 19"/>
                  <a:gd name="T1" fmla="*/ 15 h 19"/>
                  <a:gd name="T2" fmla="*/ 3 w 19"/>
                  <a:gd name="T3" fmla="*/ 16 h 19"/>
                  <a:gd name="T4" fmla="*/ 3 w 19"/>
                  <a:gd name="T5" fmla="*/ 4 h 19"/>
                  <a:gd name="T6" fmla="*/ 15 w 19"/>
                  <a:gd name="T7" fmla="*/ 3 h 19"/>
                  <a:gd name="T8" fmla="*/ 16 w 19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6" y="15"/>
                    </a:moveTo>
                    <a:cubicBezTo>
                      <a:pt x="13" y="19"/>
                      <a:pt x="7" y="19"/>
                      <a:pt x="3" y="16"/>
                    </a:cubicBezTo>
                    <a:cubicBezTo>
                      <a:pt x="0" y="13"/>
                      <a:pt x="0" y="7"/>
                      <a:pt x="3" y="4"/>
                    </a:cubicBezTo>
                    <a:cubicBezTo>
                      <a:pt x="6" y="0"/>
                      <a:pt x="12" y="0"/>
                      <a:pt x="15" y="3"/>
                    </a:cubicBezTo>
                    <a:cubicBezTo>
                      <a:pt x="19" y="6"/>
                      <a:pt x="19" y="12"/>
                      <a:pt x="16" y="15"/>
                    </a:cubicBez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7" name="Freeform 152"/>
              <p:cNvSpPr/>
              <p:nvPr/>
            </p:nvSpPr>
            <p:spPr bwMode="auto">
              <a:xfrm>
                <a:off x="10939601" y="10855121"/>
                <a:ext cx="329295" cy="262584"/>
              </a:xfrm>
              <a:custGeom>
                <a:avLst/>
                <a:gdLst>
                  <a:gd name="T0" fmla="*/ 29 w 98"/>
                  <a:gd name="T1" fmla="*/ 0 h 78"/>
                  <a:gd name="T2" fmla="*/ 6 w 98"/>
                  <a:gd name="T3" fmla="*/ 18 h 78"/>
                  <a:gd name="T4" fmla="*/ 0 w 98"/>
                  <a:gd name="T5" fmla="*/ 36 h 78"/>
                  <a:gd name="T6" fmla="*/ 8 w 98"/>
                  <a:gd name="T7" fmla="*/ 44 h 78"/>
                  <a:gd name="T8" fmla="*/ 19 w 98"/>
                  <a:gd name="T9" fmla="*/ 40 h 78"/>
                  <a:gd name="T10" fmla="*/ 22 w 98"/>
                  <a:gd name="T11" fmla="*/ 58 h 78"/>
                  <a:gd name="T12" fmla="*/ 89 w 98"/>
                  <a:gd name="T13" fmla="*/ 78 h 78"/>
                  <a:gd name="T14" fmla="*/ 98 w 98"/>
                  <a:gd name="T15" fmla="*/ 68 h 78"/>
                  <a:gd name="T16" fmla="*/ 55 w 98"/>
                  <a:gd name="T17" fmla="*/ 35 h 78"/>
                  <a:gd name="T18" fmla="*/ 66 w 98"/>
                  <a:gd name="T19" fmla="*/ 17 h 78"/>
                  <a:gd name="T20" fmla="*/ 29 w 98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78">
                    <a:moveTo>
                      <a:pt x="29" y="0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18" y="31"/>
                      <a:pt x="19" y="40"/>
                    </a:cubicBezTo>
                    <a:cubicBezTo>
                      <a:pt x="20" y="48"/>
                      <a:pt x="22" y="58"/>
                      <a:pt x="22" y="5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8" y="68"/>
                      <a:pt x="54" y="47"/>
                      <a:pt x="55" y="35"/>
                    </a:cubicBezTo>
                    <a:cubicBezTo>
                      <a:pt x="55" y="23"/>
                      <a:pt x="66" y="17"/>
                      <a:pt x="66" y="17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8" name="Freeform 153"/>
              <p:cNvSpPr/>
              <p:nvPr/>
            </p:nvSpPr>
            <p:spPr bwMode="auto">
              <a:xfrm>
                <a:off x="9497517" y="9956658"/>
                <a:ext cx="1835250" cy="1274598"/>
              </a:xfrm>
              <a:custGeom>
                <a:avLst/>
                <a:gdLst>
                  <a:gd name="T0" fmla="*/ 384 w 547"/>
                  <a:gd name="T1" fmla="*/ 78 h 380"/>
                  <a:gd name="T2" fmla="*/ 164 w 547"/>
                  <a:gd name="T3" fmla="*/ 56 h 380"/>
                  <a:gd name="T4" fmla="*/ 182 w 547"/>
                  <a:gd name="T5" fmla="*/ 134 h 380"/>
                  <a:gd name="T6" fmla="*/ 23 w 547"/>
                  <a:gd name="T7" fmla="*/ 198 h 380"/>
                  <a:gd name="T8" fmla="*/ 0 w 547"/>
                  <a:gd name="T9" fmla="*/ 242 h 380"/>
                  <a:gd name="T10" fmla="*/ 245 w 547"/>
                  <a:gd name="T11" fmla="*/ 147 h 380"/>
                  <a:gd name="T12" fmla="*/ 395 w 547"/>
                  <a:gd name="T13" fmla="*/ 117 h 380"/>
                  <a:gd name="T14" fmla="*/ 457 w 547"/>
                  <a:gd name="T15" fmla="*/ 255 h 380"/>
                  <a:gd name="T16" fmla="*/ 448 w 547"/>
                  <a:gd name="T17" fmla="*/ 266 h 380"/>
                  <a:gd name="T18" fmla="*/ 495 w 547"/>
                  <a:gd name="T19" fmla="*/ 299 h 380"/>
                  <a:gd name="T20" fmla="*/ 534 w 547"/>
                  <a:gd name="T21" fmla="*/ 178 h 380"/>
                  <a:gd name="T22" fmla="*/ 402 w 547"/>
                  <a:gd name="T23" fmla="*/ 70 h 380"/>
                  <a:gd name="T24" fmla="*/ 384 w 547"/>
                  <a:gd name="T25" fmla="*/ 78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7" h="380">
                    <a:moveTo>
                      <a:pt x="384" y="78"/>
                    </a:moveTo>
                    <a:cubicBezTo>
                      <a:pt x="384" y="78"/>
                      <a:pt x="170" y="0"/>
                      <a:pt x="164" y="56"/>
                    </a:cubicBezTo>
                    <a:cubicBezTo>
                      <a:pt x="158" y="111"/>
                      <a:pt x="182" y="134"/>
                      <a:pt x="182" y="134"/>
                    </a:cubicBezTo>
                    <a:cubicBezTo>
                      <a:pt x="174" y="311"/>
                      <a:pt x="23" y="198"/>
                      <a:pt x="23" y="198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187" y="380"/>
                      <a:pt x="245" y="147"/>
                      <a:pt x="245" y="147"/>
                    </a:cubicBezTo>
                    <a:cubicBezTo>
                      <a:pt x="326" y="161"/>
                      <a:pt x="395" y="117"/>
                      <a:pt x="395" y="117"/>
                    </a:cubicBezTo>
                    <a:cubicBezTo>
                      <a:pt x="395" y="117"/>
                      <a:pt x="547" y="145"/>
                      <a:pt x="457" y="255"/>
                    </a:cubicBezTo>
                    <a:cubicBezTo>
                      <a:pt x="448" y="266"/>
                      <a:pt x="448" y="266"/>
                      <a:pt x="448" y="266"/>
                    </a:cubicBezTo>
                    <a:cubicBezTo>
                      <a:pt x="495" y="299"/>
                      <a:pt x="495" y="299"/>
                      <a:pt x="495" y="299"/>
                    </a:cubicBezTo>
                    <a:cubicBezTo>
                      <a:pt x="495" y="299"/>
                      <a:pt x="525" y="252"/>
                      <a:pt x="534" y="178"/>
                    </a:cubicBezTo>
                    <a:cubicBezTo>
                      <a:pt x="543" y="104"/>
                      <a:pt x="455" y="79"/>
                      <a:pt x="402" y="70"/>
                    </a:cubicBezTo>
                    <a:lnTo>
                      <a:pt x="384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9" name="Freeform 154"/>
              <p:cNvSpPr/>
              <p:nvPr/>
            </p:nvSpPr>
            <p:spPr bwMode="auto">
              <a:xfrm>
                <a:off x="10922568" y="6923456"/>
                <a:ext cx="315101" cy="369037"/>
              </a:xfrm>
              <a:custGeom>
                <a:avLst/>
                <a:gdLst>
                  <a:gd name="T0" fmla="*/ 6 w 94"/>
                  <a:gd name="T1" fmla="*/ 110 h 110"/>
                  <a:gd name="T2" fmla="*/ 17 w 94"/>
                  <a:gd name="T3" fmla="*/ 40 h 110"/>
                  <a:gd name="T4" fmla="*/ 44 w 94"/>
                  <a:gd name="T5" fmla="*/ 12 h 110"/>
                  <a:gd name="T6" fmla="*/ 49 w 94"/>
                  <a:gd name="T7" fmla="*/ 16 h 110"/>
                  <a:gd name="T8" fmla="*/ 22 w 94"/>
                  <a:gd name="T9" fmla="*/ 47 h 110"/>
                  <a:gd name="T10" fmla="*/ 85 w 94"/>
                  <a:gd name="T11" fmla="*/ 0 h 110"/>
                  <a:gd name="T12" fmla="*/ 89 w 94"/>
                  <a:gd name="T13" fmla="*/ 7 h 110"/>
                  <a:gd name="T14" fmla="*/ 62 w 94"/>
                  <a:gd name="T15" fmla="*/ 35 h 110"/>
                  <a:gd name="T16" fmla="*/ 89 w 94"/>
                  <a:gd name="T17" fmla="*/ 19 h 110"/>
                  <a:gd name="T18" fmla="*/ 90 w 94"/>
                  <a:gd name="T19" fmla="*/ 28 h 110"/>
                  <a:gd name="T20" fmla="*/ 64 w 94"/>
                  <a:gd name="T21" fmla="*/ 42 h 110"/>
                  <a:gd name="T22" fmla="*/ 83 w 94"/>
                  <a:gd name="T23" fmla="*/ 37 h 110"/>
                  <a:gd name="T24" fmla="*/ 83 w 94"/>
                  <a:gd name="T25" fmla="*/ 44 h 110"/>
                  <a:gd name="T26" fmla="*/ 60 w 94"/>
                  <a:gd name="T27" fmla="*/ 50 h 110"/>
                  <a:gd name="T28" fmla="*/ 71 w 94"/>
                  <a:gd name="T29" fmla="*/ 53 h 110"/>
                  <a:gd name="T30" fmla="*/ 71 w 94"/>
                  <a:gd name="T31" fmla="*/ 57 h 110"/>
                  <a:gd name="T32" fmla="*/ 50 w 94"/>
                  <a:gd name="T33" fmla="*/ 57 h 110"/>
                  <a:gd name="T34" fmla="*/ 25 w 94"/>
                  <a:gd name="T35" fmla="*/ 98 h 110"/>
                  <a:gd name="T36" fmla="*/ 4 w 94"/>
                  <a:gd name="T3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10">
                    <a:moveTo>
                      <a:pt x="6" y="110"/>
                    </a:moveTo>
                    <a:cubicBezTo>
                      <a:pt x="6" y="110"/>
                      <a:pt x="0" y="62"/>
                      <a:pt x="17" y="40"/>
                    </a:cubicBezTo>
                    <a:cubicBezTo>
                      <a:pt x="34" y="18"/>
                      <a:pt x="44" y="12"/>
                      <a:pt x="44" y="12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63" y="27"/>
                      <a:pt x="85" y="0"/>
                    </a:cubicBezTo>
                    <a:cubicBezTo>
                      <a:pt x="85" y="0"/>
                      <a:pt x="89" y="4"/>
                      <a:pt x="89" y="7"/>
                    </a:cubicBezTo>
                    <a:cubicBezTo>
                      <a:pt x="90" y="10"/>
                      <a:pt x="62" y="35"/>
                      <a:pt x="62" y="35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94" y="26"/>
                      <a:pt x="90" y="28"/>
                    </a:cubicBezTo>
                    <a:cubicBezTo>
                      <a:pt x="86" y="31"/>
                      <a:pt x="64" y="42"/>
                      <a:pt x="64" y="42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7"/>
                      <a:pt x="89" y="40"/>
                      <a:pt x="83" y="44"/>
                    </a:cubicBezTo>
                    <a:cubicBezTo>
                      <a:pt x="77" y="47"/>
                      <a:pt x="60" y="50"/>
                      <a:pt x="60" y="50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6" y="54"/>
                      <a:pt x="71" y="57"/>
                    </a:cubicBezTo>
                    <a:cubicBezTo>
                      <a:pt x="66" y="60"/>
                      <a:pt x="50" y="57"/>
                      <a:pt x="50" y="57"/>
                    </a:cubicBezTo>
                    <a:cubicBezTo>
                      <a:pt x="50" y="57"/>
                      <a:pt x="23" y="75"/>
                      <a:pt x="25" y="98"/>
                    </a:cubicBezTo>
                    <a:cubicBezTo>
                      <a:pt x="4" y="110"/>
                      <a:pt x="4" y="110"/>
                      <a:pt x="4" y="110"/>
                    </a:cubicBezTo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0" name="Freeform 155"/>
              <p:cNvSpPr/>
              <p:nvPr/>
            </p:nvSpPr>
            <p:spPr bwMode="auto">
              <a:xfrm>
                <a:off x="10678436" y="7238557"/>
                <a:ext cx="354843" cy="1768540"/>
              </a:xfrm>
              <a:custGeom>
                <a:avLst/>
                <a:gdLst>
                  <a:gd name="T0" fmla="*/ 73 w 250"/>
                  <a:gd name="T1" fmla="*/ 1246 h 1246"/>
                  <a:gd name="T2" fmla="*/ 75 w 250"/>
                  <a:gd name="T3" fmla="*/ 1234 h 1246"/>
                  <a:gd name="T4" fmla="*/ 250 w 250"/>
                  <a:gd name="T5" fmla="*/ 2 h 1246"/>
                  <a:gd name="T6" fmla="*/ 182 w 250"/>
                  <a:gd name="T7" fmla="*/ 0 h 1246"/>
                  <a:gd name="T8" fmla="*/ 0 w 250"/>
                  <a:gd name="T9" fmla="*/ 1213 h 1246"/>
                  <a:gd name="T10" fmla="*/ 73 w 250"/>
                  <a:gd name="T11" fmla="*/ 1246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1246">
                    <a:moveTo>
                      <a:pt x="73" y="1246"/>
                    </a:moveTo>
                    <a:lnTo>
                      <a:pt x="75" y="1234"/>
                    </a:lnTo>
                    <a:lnTo>
                      <a:pt x="250" y="2"/>
                    </a:lnTo>
                    <a:lnTo>
                      <a:pt x="182" y="0"/>
                    </a:lnTo>
                    <a:lnTo>
                      <a:pt x="0" y="1213"/>
                    </a:lnTo>
                    <a:lnTo>
                      <a:pt x="73" y="1246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1" name="Freeform 156"/>
              <p:cNvSpPr/>
              <p:nvPr/>
            </p:nvSpPr>
            <p:spPr bwMode="auto">
              <a:xfrm>
                <a:off x="9473388" y="6785776"/>
                <a:ext cx="305165" cy="386070"/>
              </a:xfrm>
              <a:custGeom>
                <a:avLst/>
                <a:gdLst>
                  <a:gd name="T0" fmla="*/ 82 w 91"/>
                  <a:gd name="T1" fmla="*/ 115 h 115"/>
                  <a:gd name="T2" fmla="*/ 76 w 91"/>
                  <a:gd name="T3" fmla="*/ 45 h 115"/>
                  <a:gd name="T4" fmla="*/ 50 w 91"/>
                  <a:gd name="T5" fmla="*/ 15 h 115"/>
                  <a:gd name="T6" fmla="*/ 45 w 91"/>
                  <a:gd name="T7" fmla="*/ 19 h 115"/>
                  <a:gd name="T8" fmla="*/ 70 w 91"/>
                  <a:gd name="T9" fmla="*/ 51 h 115"/>
                  <a:gd name="T10" fmla="*/ 10 w 91"/>
                  <a:gd name="T11" fmla="*/ 0 h 115"/>
                  <a:gd name="T12" fmla="*/ 6 w 91"/>
                  <a:gd name="T13" fmla="*/ 7 h 115"/>
                  <a:gd name="T14" fmla="*/ 31 w 91"/>
                  <a:gd name="T15" fmla="*/ 36 h 115"/>
                  <a:gd name="T16" fmla="*/ 5 w 91"/>
                  <a:gd name="T17" fmla="*/ 19 h 115"/>
                  <a:gd name="T18" fmla="*/ 4 w 91"/>
                  <a:gd name="T19" fmla="*/ 28 h 115"/>
                  <a:gd name="T20" fmla="*/ 29 w 91"/>
                  <a:gd name="T21" fmla="*/ 44 h 115"/>
                  <a:gd name="T22" fmla="*/ 10 w 91"/>
                  <a:gd name="T23" fmla="*/ 38 h 115"/>
                  <a:gd name="T24" fmla="*/ 9 w 91"/>
                  <a:gd name="T25" fmla="*/ 44 h 115"/>
                  <a:gd name="T26" fmla="*/ 32 w 91"/>
                  <a:gd name="T27" fmla="*/ 52 h 115"/>
                  <a:gd name="T28" fmla="*/ 21 w 91"/>
                  <a:gd name="T29" fmla="*/ 54 h 115"/>
                  <a:gd name="T30" fmla="*/ 21 w 91"/>
                  <a:gd name="T31" fmla="*/ 59 h 115"/>
                  <a:gd name="T32" fmla="*/ 41 w 91"/>
                  <a:gd name="T33" fmla="*/ 60 h 115"/>
                  <a:gd name="T34" fmla="*/ 64 w 91"/>
                  <a:gd name="T35" fmla="*/ 102 h 115"/>
                  <a:gd name="T36" fmla="*/ 84 w 91"/>
                  <a:gd name="T37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15">
                    <a:moveTo>
                      <a:pt x="82" y="115"/>
                    </a:moveTo>
                    <a:cubicBezTo>
                      <a:pt x="82" y="115"/>
                      <a:pt x="91" y="67"/>
                      <a:pt x="76" y="45"/>
                    </a:cubicBezTo>
                    <a:cubicBezTo>
                      <a:pt x="60" y="22"/>
                      <a:pt x="50" y="15"/>
                      <a:pt x="50" y="15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31" y="29"/>
                      <a:pt x="10" y="0"/>
                    </a:cubicBezTo>
                    <a:cubicBezTo>
                      <a:pt x="10" y="0"/>
                      <a:pt x="6" y="4"/>
                      <a:pt x="6" y="7"/>
                    </a:cubicBezTo>
                    <a:cubicBezTo>
                      <a:pt x="5" y="10"/>
                      <a:pt x="31" y="36"/>
                      <a:pt x="31" y="36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8" y="31"/>
                      <a:pt x="29" y="44"/>
                      <a:pt x="29" y="4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4" y="40"/>
                      <a:pt x="9" y="44"/>
                    </a:cubicBezTo>
                    <a:cubicBezTo>
                      <a:pt x="15" y="48"/>
                      <a:pt x="32" y="52"/>
                      <a:pt x="32" y="52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16" y="55"/>
                      <a:pt x="21" y="59"/>
                    </a:cubicBezTo>
                    <a:cubicBezTo>
                      <a:pt x="25" y="62"/>
                      <a:pt x="41" y="60"/>
                      <a:pt x="41" y="60"/>
                    </a:cubicBezTo>
                    <a:cubicBezTo>
                      <a:pt x="41" y="60"/>
                      <a:pt x="67" y="79"/>
                      <a:pt x="64" y="102"/>
                    </a:cubicBezTo>
                    <a:cubicBezTo>
                      <a:pt x="84" y="115"/>
                      <a:pt x="84" y="115"/>
                      <a:pt x="84" y="115"/>
                    </a:cubicBezTo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2" name="Freeform 157"/>
              <p:cNvSpPr/>
              <p:nvPr/>
            </p:nvSpPr>
            <p:spPr bwMode="auto">
              <a:xfrm>
                <a:off x="9916233" y="7393268"/>
                <a:ext cx="1109950" cy="1848025"/>
              </a:xfrm>
              <a:custGeom>
                <a:avLst/>
                <a:gdLst>
                  <a:gd name="T0" fmla="*/ 78 w 331"/>
                  <a:gd name="T1" fmla="*/ 479 h 551"/>
                  <a:gd name="T2" fmla="*/ 8 w 331"/>
                  <a:gd name="T3" fmla="*/ 173 h 551"/>
                  <a:gd name="T4" fmla="*/ 19 w 331"/>
                  <a:gd name="T5" fmla="*/ 134 h 551"/>
                  <a:gd name="T6" fmla="*/ 56 w 331"/>
                  <a:gd name="T7" fmla="*/ 52 h 551"/>
                  <a:gd name="T8" fmla="*/ 198 w 331"/>
                  <a:gd name="T9" fmla="*/ 5 h 551"/>
                  <a:gd name="T10" fmla="*/ 252 w 331"/>
                  <a:gd name="T11" fmla="*/ 152 h 551"/>
                  <a:gd name="T12" fmla="*/ 247 w 331"/>
                  <a:gd name="T13" fmla="*/ 477 h 551"/>
                  <a:gd name="T14" fmla="*/ 78 w 331"/>
                  <a:gd name="T15" fmla="*/ 479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1" h="551">
                    <a:moveTo>
                      <a:pt x="78" y="479"/>
                    </a:moveTo>
                    <a:cubicBezTo>
                      <a:pt x="78" y="479"/>
                      <a:pt x="0" y="315"/>
                      <a:pt x="8" y="173"/>
                    </a:cubicBezTo>
                    <a:cubicBezTo>
                      <a:pt x="9" y="158"/>
                      <a:pt x="14" y="145"/>
                      <a:pt x="19" y="134"/>
                    </a:cubicBezTo>
                    <a:cubicBezTo>
                      <a:pt x="24" y="109"/>
                      <a:pt x="35" y="78"/>
                      <a:pt x="56" y="52"/>
                    </a:cubicBezTo>
                    <a:cubicBezTo>
                      <a:pt x="100" y="0"/>
                      <a:pt x="186" y="11"/>
                      <a:pt x="198" y="5"/>
                    </a:cubicBezTo>
                    <a:cubicBezTo>
                      <a:pt x="198" y="5"/>
                      <a:pt x="331" y="20"/>
                      <a:pt x="252" y="152"/>
                    </a:cubicBezTo>
                    <a:cubicBezTo>
                      <a:pt x="323" y="264"/>
                      <a:pt x="281" y="402"/>
                      <a:pt x="247" y="477"/>
                    </a:cubicBezTo>
                    <a:cubicBezTo>
                      <a:pt x="247" y="477"/>
                      <a:pt x="190" y="551"/>
                      <a:pt x="78" y="479"/>
                    </a:cubicBezTo>
                    <a:close/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3" name="Freeform 158"/>
              <p:cNvSpPr/>
              <p:nvPr/>
            </p:nvSpPr>
            <p:spPr bwMode="auto">
              <a:xfrm>
                <a:off x="10083719" y="7516754"/>
                <a:ext cx="826075" cy="1778475"/>
              </a:xfrm>
              <a:custGeom>
                <a:avLst/>
                <a:gdLst>
                  <a:gd name="T0" fmla="*/ 187 w 246"/>
                  <a:gd name="T1" fmla="*/ 111 h 530"/>
                  <a:gd name="T2" fmla="*/ 164 w 246"/>
                  <a:gd name="T3" fmla="*/ 15 h 530"/>
                  <a:gd name="T4" fmla="*/ 17 w 246"/>
                  <a:gd name="T5" fmla="*/ 95 h 530"/>
                  <a:gd name="T6" fmla="*/ 20 w 246"/>
                  <a:gd name="T7" fmla="*/ 366 h 530"/>
                  <a:gd name="T8" fmla="*/ 189 w 246"/>
                  <a:gd name="T9" fmla="*/ 394 h 530"/>
                  <a:gd name="T10" fmla="*/ 187 w 246"/>
                  <a:gd name="T11" fmla="*/ 111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6" h="530">
                    <a:moveTo>
                      <a:pt x="187" y="111"/>
                    </a:moveTo>
                    <a:cubicBezTo>
                      <a:pt x="187" y="111"/>
                      <a:pt x="220" y="30"/>
                      <a:pt x="164" y="15"/>
                    </a:cubicBezTo>
                    <a:cubicBezTo>
                      <a:pt x="109" y="0"/>
                      <a:pt x="28" y="14"/>
                      <a:pt x="17" y="95"/>
                    </a:cubicBezTo>
                    <a:cubicBezTo>
                      <a:pt x="7" y="176"/>
                      <a:pt x="0" y="333"/>
                      <a:pt x="20" y="366"/>
                    </a:cubicBezTo>
                    <a:cubicBezTo>
                      <a:pt x="40" y="399"/>
                      <a:pt x="126" y="530"/>
                      <a:pt x="189" y="394"/>
                    </a:cubicBezTo>
                    <a:cubicBezTo>
                      <a:pt x="203" y="365"/>
                      <a:pt x="246" y="192"/>
                      <a:pt x="187" y="111"/>
                    </a:cubicBezTo>
                    <a:close/>
                  </a:path>
                </a:pathLst>
              </a:custGeom>
              <a:solidFill>
                <a:srgbClr val="EFC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4" name="Freeform 159"/>
              <p:cNvSpPr/>
              <p:nvPr/>
            </p:nvSpPr>
            <p:spPr bwMode="auto">
              <a:xfrm>
                <a:off x="10130558" y="7792112"/>
                <a:ext cx="701171" cy="713945"/>
              </a:xfrm>
              <a:custGeom>
                <a:avLst/>
                <a:gdLst>
                  <a:gd name="T0" fmla="*/ 101 w 209"/>
                  <a:gd name="T1" fmla="*/ 44 h 213"/>
                  <a:gd name="T2" fmla="*/ 0 w 209"/>
                  <a:gd name="T3" fmla="*/ 115 h 213"/>
                  <a:gd name="T4" fmla="*/ 90 w 209"/>
                  <a:gd name="T5" fmla="*/ 159 h 213"/>
                  <a:gd name="T6" fmla="*/ 195 w 209"/>
                  <a:gd name="T7" fmla="*/ 175 h 213"/>
                  <a:gd name="T8" fmla="*/ 209 w 209"/>
                  <a:gd name="T9" fmla="*/ 165 h 213"/>
                  <a:gd name="T10" fmla="*/ 147 w 209"/>
                  <a:gd name="T11" fmla="*/ 56 h 213"/>
                  <a:gd name="T12" fmla="*/ 101 w 209"/>
                  <a:gd name="T13" fmla="*/ 4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213">
                    <a:moveTo>
                      <a:pt x="101" y="44"/>
                    </a:moveTo>
                    <a:cubicBezTo>
                      <a:pt x="101" y="44"/>
                      <a:pt x="66" y="131"/>
                      <a:pt x="0" y="115"/>
                    </a:cubicBezTo>
                    <a:cubicBezTo>
                      <a:pt x="0" y="115"/>
                      <a:pt x="41" y="213"/>
                      <a:pt x="90" y="159"/>
                    </a:cubicBezTo>
                    <a:cubicBezTo>
                      <a:pt x="139" y="106"/>
                      <a:pt x="134" y="185"/>
                      <a:pt x="195" y="175"/>
                    </a:cubicBezTo>
                    <a:cubicBezTo>
                      <a:pt x="209" y="165"/>
                      <a:pt x="209" y="165"/>
                      <a:pt x="209" y="165"/>
                    </a:cubicBezTo>
                    <a:cubicBezTo>
                      <a:pt x="209" y="165"/>
                      <a:pt x="140" y="123"/>
                      <a:pt x="147" y="56"/>
                    </a:cubicBezTo>
                    <a:cubicBezTo>
                      <a:pt x="147" y="56"/>
                      <a:pt x="139" y="0"/>
                      <a:pt x="101" y="44"/>
                    </a:cubicBezTo>
                    <a:close/>
                  </a:path>
                </a:pathLst>
              </a:custGeom>
              <a:solidFill>
                <a:srgbClr val="CE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5" name="Freeform 160"/>
              <p:cNvSpPr/>
              <p:nvPr/>
            </p:nvSpPr>
            <p:spPr bwMode="auto">
              <a:xfrm>
                <a:off x="10457014" y="8362701"/>
                <a:ext cx="177422" cy="154712"/>
              </a:xfrm>
              <a:custGeom>
                <a:avLst/>
                <a:gdLst>
                  <a:gd name="T0" fmla="*/ 5 w 53"/>
                  <a:gd name="T1" fmla="*/ 26 h 46"/>
                  <a:gd name="T2" fmla="*/ 34 w 53"/>
                  <a:gd name="T3" fmla="*/ 13 h 46"/>
                  <a:gd name="T4" fmla="*/ 48 w 53"/>
                  <a:gd name="T5" fmla="*/ 45 h 46"/>
                  <a:gd name="T6" fmla="*/ 33 w 53"/>
                  <a:gd name="T7" fmla="*/ 43 h 46"/>
                  <a:gd name="T8" fmla="*/ 20 w 53"/>
                  <a:gd name="T9" fmla="*/ 27 h 46"/>
                  <a:gd name="T10" fmla="*/ 14 w 53"/>
                  <a:gd name="T11" fmla="*/ 42 h 46"/>
                  <a:gd name="T12" fmla="*/ 5 w 53"/>
                  <a:gd name="T13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6">
                    <a:moveTo>
                      <a:pt x="5" y="26"/>
                    </a:moveTo>
                    <a:cubicBezTo>
                      <a:pt x="5" y="26"/>
                      <a:pt x="16" y="0"/>
                      <a:pt x="34" y="13"/>
                    </a:cubicBezTo>
                    <a:cubicBezTo>
                      <a:pt x="53" y="26"/>
                      <a:pt x="48" y="45"/>
                      <a:pt x="48" y="45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2" y="24"/>
                      <a:pt x="20" y="27"/>
                    </a:cubicBezTo>
                    <a:cubicBezTo>
                      <a:pt x="7" y="30"/>
                      <a:pt x="14" y="42"/>
                      <a:pt x="14" y="42"/>
                    </a:cubicBezTo>
                    <a:cubicBezTo>
                      <a:pt x="14" y="42"/>
                      <a:pt x="0" y="46"/>
                      <a:pt x="5" y="26"/>
                    </a:cubicBezTo>
                    <a:close/>
                  </a:path>
                </a:pathLst>
              </a:custGeom>
              <a:solidFill>
                <a:srgbClr val="CE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6" name="Freeform 161"/>
              <p:cNvSpPr/>
              <p:nvPr/>
            </p:nvSpPr>
            <p:spPr bwMode="auto">
              <a:xfrm>
                <a:off x="10546434" y="8540122"/>
                <a:ext cx="181680" cy="157550"/>
              </a:xfrm>
              <a:custGeom>
                <a:avLst/>
                <a:gdLst>
                  <a:gd name="T0" fmla="*/ 46 w 54"/>
                  <a:gd name="T1" fmla="*/ 37 h 47"/>
                  <a:gd name="T2" fmla="*/ 34 w 54"/>
                  <a:gd name="T3" fmla="*/ 6 h 47"/>
                  <a:gd name="T4" fmla="*/ 0 w 54"/>
                  <a:gd name="T5" fmla="*/ 47 h 47"/>
                  <a:gd name="T6" fmla="*/ 46 w 54"/>
                  <a:gd name="T7" fmla="*/ 3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47">
                    <a:moveTo>
                      <a:pt x="46" y="37"/>
                    </a:moveTo>
                    <a:cubicBezTo>
                      <a:pt x="46" y="37"/>
                      <a:pt x="54" y="11"/>
                      <a:pt x="34" y="6"/>
                    </a:cubicBezTo>
                    <a:cubicBezTo>
                      <a:pt x="14" y="0"/>
                      <a:pt x="0" y="47"/>
                      <a:pt x="0" y="47"/>
                    </a:cubicBezTo>
                    <a:lnTo>
                      <a:pt x="46" y="37"/>
                    </a:lnTo>
                    <a:close/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7" name="Freeform 162"/>
              <p:cNvSpPr/>
              <p:nvPr/>
            </p:nvSpPr>
            <p:spPr bwMode="auto">
              <a:xfrm>
                <a:off x="10536499" y="8554316"/>
                <a:ext cx="205809" cy="207229"/>
              </a:xfrm>
              <a:custGeom>
                <a:avLst/>
                <a:gdLst>
                  <a:gd name="T0" fmla="*/ 0 w 61"/>
                  <a:gd name="T1" fmla="*/ 46 h 62"/>
                  <a:gd name="T2" fmla="*/ 44 w 61"/>
                  <a:gd name="T3" fmla="*/ 22 h 62"/>
                  <a:gd name="T4" fmla="*/ 0 w 61"/>
                  <a:gd name="T5" fmla="*/ 4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62">
                    <a:moveTo>
                      <a:pt x="0" y="46"/>
                    </a:moveTo>
                    <a:cubicBezTo>
                      <a:pt x="0" y="46"/>
                      <a:pt x="27" y="0"/>
                      <a:pt x="44" y="22"/>
                    </a:cubicBezTo>
                    <a:cubicBezTo>
                      <a:pt x="61" y="44"/>
                      <a:pt x="34" y="62"/>
                      <a:pt x="0" y="46"/>
                    </a:cubicBezTo>
                    <a:close/>
                  </a:path>
                </a:pathLst>
              </a:custGeom>
              <a:solidFill>
                <a:srgbClr val="CE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8" name="Freeform 163"/>
              <p:cNvSpPr/>
              <p:nvPr/>
            </p:nvSpPr>
            <p:spPr bwMode="auto">
              <a:xfrm>
                <a:off x="10191591" y="7811984"/>
                <a:ext cx="366198" cy="442845"/>
              </a:xfrm>
              <a:custGeom>
                <a:avLst/>
                <a:gdLst>
                  <a:gd name="T0" fmla="*/ 97 w 109"/>
                  <a:gd name="T1" fmla="*/ 25 h 132"/>
                  <a:gd name="T2" fmla="*/ 0 w 109"/>
                  <a:gd name="T3" fmla="*/ 108 h 132"/>
                  <a:gd name="T4" fmla="*/ 70 w 109"/>
                  <a:gd name="T5" fmla="*/ 17 h 132"/>
                  <a:gd name="T6" fmla="*/ 90 w 109"/>
                  <a:gd name="T7" fmla="*/ 1 h 132"/>
                  <a:gd name="T8" fmla="*/ 97 w 109"/>
                  <a:gd name="T9" fmla="*/ 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32">
                    <a:moveTo>
                      <a:pt x="97" y="25"/>
                    </a:moveTo>
                    <a:cubicBezTo>
                      <a:pt x="97" y="25"/>
                      <a:pt x="55" y="132"/>
                      <a:pt x="0" y="108"/>
                    </a:cubicBezTo>
                    <a:cubicBezTo>
                      <a:pt x="0" y="108"/>
                      <a:pt x="70" y="91"/>
                      <a:pt x="70" y="17"/>
                    </a:cubicBezTo>
                    <a:cubicBezTo>
                      <a:pt x="70" y="17"/>
                      <a:pt x="72" y="0"/>
                      <a:pt x="90" y="1"/>
                    </a:cubicBezTo>
                    <a:cubicBezTo>
                      <a:pt x="109" y="2"/>
                      <a:pt x="97" y="25"/>
                      <a:pt x="97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9" name="Freeform 164"/>
              <p:cNvSpPr/>
              <p:nvPr/>
            </p:nvSpPr>
            <p:spPr bwMode="auto">
              <a:xfrm>
                <a:off x="10573403" y="7868759"/>
                <a:ext cx="258326" cy="476910"/>
              </a:xfrm>
              <a:custGeom>
                <a:avLst/>
                <a:gdLst>
                  <a:gd name="T0" fmla="*/ 7 w 77"/>
                  <a:gd name="T1" fmla="*/ 12 h 142"/>
                  <a:gd name="T2" fmla="*/ 77 w 77"/>
                  <a:gd name="T3" fmla="*/ 142 h 142"/>
                  <a:gd name="T4" fmla="*/ 30 w 77"/>
                  <a:gd name="T5" fmla="*/ 70 h 142"/>
                  <a:gd name="T6" fmla="*/ 22 w 77"/>
                  <a:gd name="T7" fmla="*/ 7 h 142"/>
                  <a:gd name="T8" fmla="*/ 7 w 77"/>
                  <a:gd name="T9" fmla="*/ 1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42">
                    <a:moveTo>
                      <a:pt x="7" y="12"/>
                    </a:moveTo>
                    <a:cubicBezTo>
                      <a:pt x="7" y="12"/>
                      <a:pt x="0" y="114"/>
                      <a:pt x="77" y="142"/>
                    </a:cubicBezTo>
                    <a:cubicBezTo>
                      <a:pt x="77" y="142"/>
                      <a:pt x="31" y="117"/>
                      <a:pt x="30" y="70"/>
                    </a:cubicBezTo>
                    <a:cubicBezTo>
                      <a:pt x="30" y="23"/>
                      <a:pt x="24" y="10"/>
                      <a:pt x="22" y="7"/>
                    </a:cubicBezTo>
                    <a:cubicBezTo>
                      <a:pt x="20" y="5"/>
                      <a:pt x="8" y="0"/>
                      <a:pt x="7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0" name="Freeform 165"/>
              <p:cNvSpPr/>
              <p:nvPr/>
            </p:nvSpPr>
            <p:spPr bwMode="auto">
              <a:xfrm>
                <a:off x="10208624" y="8131343"/>
                <a:ext cx="258326" cy="227100"/>
              </a:xfrm>
              <a:custGeom>
                <a:avLst/>
                <a:gdLst>
                  <a:gd name="T0" fmla="*/ 48 w 77"/>
                  <a:gd name="T1" fmla="*/ 11 h 68"/>
                  <a:gd name="T2" fmla="*/ 39 w 77"/>
                  <a:gd name="T3" fmla="*/ 65 h 68"/>
                  <a:gd name="T4" fmla="*/ 48 w 77"/>
                  <a:gd name="T5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7" h="68">
                    <a:moveTo>
                      <a:pt x="48" y="11"/>
                    </a:moveTo>
                    <a:cubicBezTo>
                      <a:pt x="48" y="11"/>
                      <a:pt x="0" y="68"/>
                      <a:pt x="39" y="65"/>
                    </a:cubicBezTo>
                    <a:cubicBezTo>
                      <a:pt x="77" y="62"/>
                      <a:pt x="77" y="0"/>
                      <a:pt x="48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1" name="Freeform 166"/>
              <p:cNvSpPr/>
              <p:nvPr/>
            </p:nvSpPr>
            <p:spPr bwMode="auto">
              <a:xfrm>
                <a:off x="10557789" y="8141278"/>
                <a:ext cx="180260" cy="221422"/>
              </a:xfrm>
              <a:custGeom>
                <a:avLst/>
                <a:gdLst>
                  <a:gd name="T0" fmla="*/ 3 w 54"/>
                  <a:gd name="T1" fmla="*/ 22 h 66"/>
                  <a:gd name="T2" fmla="*/ 32 w 54"/>
                  <a:gd name="T3" fmla="*/ 58 h 66"/>
                  <a:gd name="T4" fmla="*/ 31 w 54"/>
                  <a:gd name="T5" fmla="*/ 27 h 66"/>
                  <a:gd name="T6" fmla="*/ 3 w 54"/>
                  <a:gd name="T7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66">
                    <a:moveTo>
                      <a:pt x="3" y="22"/>
                    </a:moveTo>
                    <a:cubicBezTo>
                      <a:pt x="3" y="22"/>
                      <a:pt x="10" y="50"/>
                      <a:pt x="32" y="58"/>
                    </a:cubicBezTo>
                    <a:cubicBezTo>
                      <a:pt x="54" y="66"/>
                      <a:pt x="44" y="44"/>
                      <a:pt x="31" y="27"/>
                    </a:cubicBezTo>
                    <a:cubicBezTo>
                      <a:pt x="18" y="9"/>
                      <a:pt x="0" y="0"/>
                      <a:pt x="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2" name="Freeform 167"/>
              <p:cNvSpPr/>
              <p:nvPr/>
            </p:nvSpPr>
            <p:spPr bwMode="auto">
              <a:xfrm>
                <a:off x="9802683" y="8097278"/>
                <a:ext cx="241294" cy="560653"/>
              </a:xfrm>
              <a:custGeom>
                <a:avLst/>
                <a:gdLst>
                  <a:gd name="T0" fmla="*/ 47 w 72"/>
                  <a:gd name="T1" fmla="*/ 17 h 167"/>
                  <a:gd name="T2" fmla="*/ 5 w 72"/>
                  <a:gd name="T3" fmla="*/ 44 h 167"/>
                  <a:gd name="T4" fmla="*/ 70 w 72"/>
                  <a:gd name="T5" fmla="*/ 126 h 167"/>
                  <a:gd name="T6" fmla="*/ 47 w 72"/>
                  <a:gd name="T7" fmla="*/ 1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" h="167">
                    <a:moveTo>
                      <a:pt x="47" y="17"/>
                    </a:moveTo>
                    <a:cubicBezTo>
                      <a:pt x="47" y="17"/>
                      <a:pt x="10" y="0"/>
                      <a:pt x="5" y="44"/>
                    </a:cubicBezTo>
                    <a:cubicBezTo>
                      <a:pt x="0" y="88"/>
                      <a:pt x="72" y="167"/>
                      <a:pt x="70" y="126"/>
                    </a:cubicBezTo>
                    <a:cubicBezTo>
                      <a:pt x="68" y="84"/>
                      <a:pt x="47" y="17"/>
                      <a:pt x="47" y="17"/>
                    </a:cubicBezTo>
                    <a:close/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3" name="Freeform 168"/>
              <p:cNvSpPr/>
              <p:nvPr/>
            </p:nvSpPr>
            <p:spPr bwMode="auto">
              <a:xfrm>
                <a:off x="9855199" y="8168247"/>
                <a:ext cx="161809" cy="332133"/>
              </a:xfrm>
              <a:custGeom>
                <a:avLst/>
                <a:gdLst>
                  <a:gd name="T0" fmla="*/ 38 w 48"/>
                  <a:gd name="T1" fmla="*/ 36 h 99"/>
                  <a:gd name="T2" fmla="*/ 18 w 48"/>
                  <a:gd name="T3" fmla="*/ 11 h 99"/>
                  <a:gd name="T4" fmla="*/ 23 w 48"/>
                  <a:gd name="T5" fmla="*/ 41 h 99"/>
                  <a:gd name="T6" fmla="*/ 22 w 48"/>
                  <a:gd name="T7" fmla="*/ 69 h 99"/>
                  <a:gd name="T8" fmla="*/ 39 w 48"/>
                  <a:gd name="T9" fmla="*/ 87 h 99"/>
                  <a:gd name="T10" fmla="*/ 38 w 48"/>
                  <a:gd name="T11" fmla="*/ 3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99">
                    <a:moveTo>
                      <a:pt x="38" y="36"/>
                    </a:moveTo>
                    <a:cubicBezTo>
                      <a:pt x="38" y="36"/>
                      <a:pt x="36" y="0"/>
                      <a:pt x="18" y="11"/>
                    </a:cubicBezTo>
                    <a:cubicBezTo>
                      <a:pt x="0" y="22"/>
                      <a:pt x="6" y="13"/>
                      <a:pt x="23" y="41"/>
                    </a:cubicBezTo>
                    <a:cubicBezTo>
                      <a:pt x="39" y="69"/>
                      <a:pt x="31" y="77"/>
                      <a:pt x="22" y="69"/>
                    </a:cubicBezTo>
                    <a:cubicBezTo>
                      <a:pt x="13" y="60"/>
                      <a:pt x="29" y="99"/>
                      <a:pt x="39" y="87"/>
                    </a:cubicBezTo>
                    <a:cubicBezTo>
                      <a:pt x="48" y="74"/>
                      <a:pt x="41" y="52"/>
                      <a:pt x="38" y="36"/>
                    </a:cubicBezTo>
                    <a:close/>
                  </a:path>
                </a:pathLst>
              </a:custGeom>
              <a:solidFill>
                <a:srgbClr val="EFC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4" name="Freeform 169"/>
              <p:cNvSpPr/>
              <p:nvPr/>
            </p:nvSpPr>
            <p:spPr bwMode="auto">
              <a:xfrm>
                <a:off x="9913394" y="7241395"/>
                <a:ext cx="928270" cy="1285953"/>
              </a:xfrm>
              <a:custGeom>
                <a:avLst/>
                <a:gdLst>
                  <a:gd name="T0" fmla="*/ 257 w 277"/>
                  <a:gd name="T1" fmla="*/ 61 h 383"/>
                  <a:gd name="T2" fmla="*/ 207 w 277"/>
                  <a:gd name="T3" fmla="*/ 117 h 383"/>
                  <a:gd name="T4" fmla="*/ 55 w 277"/>
                  <a:gd name="T5" fmla="*/ 156 h 383"/>
                  <a:gd name="T6" fmla="*/ 48 w 277"/>
                  <a:gd name="T7" fmla="*/ 383 h 383"/>
                  <a:gd name="T8" fmla="*/ 37 w 277"/>
                  <a:gd name="T9" fmla="*/ 381 h 383"/>
                  <a:gd name="T10" fmla="*/ 11 w 277"/>
                  <a:gd name="T11" fmla="*/ 268 h 383"/>
                  <a:gd name="T12" fmla="*/ 42 w 277"/>
                  <a:gd name="T13" fmla="*/ 97 h 383"/>
                  <a:gd name="T14" fmla="*/ 257 w 277"/>
                  <a:gd name="T15" fmla="*/ 61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7" h="383">
                    <a:moveTo>
                      <a:pt x="257" y="61"/>
                    </a:moveTo>
                    <a:cubicBezTo>
                      <a:pt x="257" y="61"/>
                      <a:pt x="277" y="117"/>
                      <a:pt x="207" y="117"/>
                    </a:cubicBezTo>
                    <a:cubicBezTo>
                      <a:pt x="137" y="117"/>
                      <a:pt x="66" y="124"/>
                      <a:pt x="55" y="156"/>
                    </a:cubicBezTo>
                    <a:cubicBezTo>
                      <a:pt x="44" y="188"/>
                      <a:pt x="48" y="383"/>
                      <a:pt x="48" y="383"/>
                    </a:cubicBezTo>
                    <a:cubicBezTo>
                      <a:pt x="37" y="381"/>
                      <a:pt x="37" y="381"/>
                      <a:pt x="37" y="381"/>
                    </a:cubicBezTo>
                    <a:cubicBezTo>
                      <a:pt x="37" y="381"/>
                      <a:pt x="21" y="268"/>
                      <a:pt x="11" y="268"/>
                    </a:cubicBezTo>
                    <a:cubicBezTo>
                      <a:pt x="0" y="268"/>
                      <a:pt x="6" y="143"/>
                      <a:pt x="42" y="97"/>
                    </a:cubicBezTo>
                    <a:cubicBezTo>
                      <a:pt x="78" y="52"/>
                      <a:pt x="235" y="0"/>
                      <a:pt x="257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5" name="Freeform 170"/>
              <p:cNvSpPr/>
              <p:nvPr/>
            </p:nvSpPr>
            <p:spPr bwMode="auto">
              <a:xfrm>
                <a:off x="9674939" y="7113652"/>
                <a:ext cx="1193693" cy="3251785"/>
              </a:xfrm>
              <a:custGeom>
                <a:avLst/>
                <a:gdLst>
                  <a:gd name="T0" fmla="*/ 321 w 356"/>
                  <a:gd name="T1" fmla="*/ 554 h 969"/>
                  <a:gd name="T2" fmla="*/ 330 w 356"/>
                  <a:gd name="T3" fmla="*/ 564 h 969"/>
                  <a:gd name="T4" fmla="*/ 356 w 356"/>
                  <a:gd name="T5" fmla="*/ 917 h 969"/>
                  <a:gd name="T6" fmla="*/ 110 w 356"/>
                  <a:gd name="T7" fmla="*/ 911 h 969"/>
                  <a:gd name="T8" fmla="*/ 122 w 356"/>
                  <a:gd name="T9" fmla="*/ 580 h 969"/>
                  <a:gd name="T10" fmla="*/ 0 w 356"/>
                  <a:gd name="T11" fmla="*/ 0 h 969"/>
                  <a:gd name="T12" fmla="*/ 28 w 356"/>
                  <a:gd name="T13" fmla="*/ 4 h 969"/>
                  <a:gd name="T14" fmla="*/ 159 w 356"/>
                  <a:gd name="T15" fmla="*/ 566 h 969"/>
                  <a:gd name="T16" fmla="*/ 321 w 356"/>
                  <a:gd name="T17" fmla="*/ 554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6" h="969">
                    <a:moveTo>
                      <a:pt x="321" y="554"/>
                    </a:moveTo>
                    <a:cubicBezTo>
                      <a:pt x="321" y="554"/>
                      <a:pt x="324" y="560"/>
                      <a:pt x="330" y="564"/>
                    </a:cubicBezTo>
                    <a:cubicBezTo>
                      <a:pt x="336" y="568"/>
                      <a:pt x="356" y="917"/>
                      <a:pt x="356" y="917"/>
                    </a:cubicBezTo>
                    <a:cubicBezTo>
                      <a:pt x="284" y="969"/>
                      <a:pt x="108" y="919"/>
                      <a:pt x="110" y="911"/>
                    </a:cubicBezTo>
                    <a:cubicBezTo>
                      <a:pt x="112" y="903"/>
                      <a:pt x="122" y="580"/>
                      <a:pt x="122" y="580"/>
                    </a:cubicBezTo>
                    <a:cubicBezTo>
                      <a:pt x="127" y="550"/>
                      <a:pt x="0" y="0"/>
                      <a:pt x="0" y="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159" y="566"/>
                      <a:pt x="159" y="566"/>
                      <a:pt x="159" y="566"/>
                    </a:cubicBezTo>
                    <a:cubicBezTo>
                      <a:pt x="159" y="566"/>
                      <a:pt x="241" y="628"/>
                      <a:pt x="321" y="5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6" name="Freeform 171"/>
              <p:cNvSpPr/>
              <p:nvPr/>
            </p:nvSpPr>
            <p:spPr bwMode="auto">
              <a:xfrm>
                <a:off x="10275334" y="9017032"/>
                <a:ext cx="442845" cy="344908"/>
              </a:xfrm>
              <a:custGeom>
                <a:avLst/>
                <a:gdLst>
                  <a:gd name="T0" fmla="*/ 122 w 132"/>
                  <a:gd name="T1" fmla="*/ 4 h 103"/>
                  <a:gd name="T2" fmla="*/ 95 w 132"/>
                  <a:gd name="T3" fmla="*/ 75 h 103"/>
                  <a:gd name="T4" fmla="*/ 70 w 132"/>
                  <a:gd name="T5" fmla="*/ 28 h 103"/>
                  <a:gd name="T6" fmla="*/ 61 w 132"/>
                  <a:gd name="T7" fmla="*/ 28 h 103"/>
                  <a:gd name="T8" fmla="*/ 36 w 132"/>
                  <a:gd name="T9" fmla="*/ 79 h 103"/>
                  <a:gd name="T10" fmla="*/ 4 w 132"/>
                  <a:gd name="T11" fmla="*/ 13 h 103"/>
                  <a:gd name="T12" fmla="*/ 0 w 132"/>
                  <a:gd name="T13" fmla="*/ 9 h 103"/>
                  <a:gd name="T14" fmla="*/ 45 w 132"/>
                  <a:gd name="T15" fmla="*/ 89 h 103"/>
                  <a:gd name="T16" fmla="*/ 68 w 132"/>
                  <a:gd name="T17" fmla="*/ 43 h 103"/>
                  <a:gd name="T18" fmla="*/ 114 w 132"/>
                  <a:gd name="T19" fmla="*/ 83 h 103"/>
                  <a:gd name="T20" fmla="*/ 126 w 132"/>
                  <a:gd name="T21" fmla="*/ 0 h 103"/>
                  <a:gd name="T22" fmla="*/ 122 w 132"/>
                  <a:gd name="T23" fmla="*/ 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103">
                    <a:moveTo>
                      <a:pt x="122" y="4"/>
                    </a:moveTo>
                    <a:cubicBezTo>
                      <a:pt x="122" y="4"/>
                      <a:pt x="118" y="85"/>
                      <a:pt x="95" y="75"/>
                    </a:cubicBezTo>
                    <a:cubicBezTo>
                      <a:pt x="73" y="65"/>
                      <a:pt x="70" y="28"/>
                      <a:pt x="70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58" y="96"/>
                      <a:pt x="36" y="79"/>
                    </a:cubicBezTo>
                    <a:cubicBezTo>
                      <a:pt x="15" y="62"/>
                      <a:pt x="4" y="13"/>
                      <a:pt x="4" y="1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9"/>
                      <a:pt x="45" y="89"/>
                    </a:cubicBezTo>
                    <a:cubicBezTo>
                      <a:pt x="89" y="89"/>
                      <a:pt x="68" y="43"/>
                      <a:pt x="68" y="43"/>
                    </a:cubicBezTo>
                    <a:cubicBezTo>
                      <a:pt x="68" y="43"/>
                      <a:pt x="82" y="103"/>
                      <a:pt x="114" y="83"/>
                    </a:cubicBezTo>
                    <a:cubicBezTo>
                      <a:pt x="132" y="71"/>
                      <a:pt x="126" y="0"/>
                      <a:pt x="126" y="0"/>
                    </a:cubicBezTo>
                    <a:lnTo>
                      <a:pt x="122" y="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7" name="Freeform 172"/>
              <p:cNvSpPr/>
              <p:nvPr/>
            </p:nvSpPr>
            <p:spPr bwMode="auto">
              <a:xfrm>
                <a:off x="10476885" y="9110711"/>
                <a:ext cx="654331" cy="765042"/>
              </a:xfrm>
              <a:custGeom>
                <a:avLst/>
                <a:gdLst>
                  <a:gd name="T0" fmla="*/ 10 w 195"/>
                  <a:gd name="T1" fmla="*/ 0 h 228"/>
                  <a:gd name="T2" fmla="*/ 21 w 195"/>
                  <a:gd name="T3" fmla="*/ 34 h 228"/>
                  <a:gd name="T4" fmla="*/ 21 w 195"/>
                  <a:gd name="T5" fmla="*/ 43 h 228"/>
                  <a:gd name="T6" fmla="*/ 157 w 195"/>
                  <a:gd name="T7" fmla="*/ 157 h 228"/>
                  <a:gd name="T8" fmla="*/ 195 w 195"/>
                  <a:gd name="T9" fmla="*/ 199 h 228"/>
                  <a:gd name="T10" fmla="*/ 148 w 195"/>
                  <a:gd name="T11" fmla="*/ 228 h 228"/>
                  <a:gd name="T12" fmla="*/ 13 w 195"/>
                  <a:gd name="T13" fmla="*/ 37 h 228"/>
                  <a:gd name="T14" fmla="*/ 1 w 195"/>
                  <a:gd name="T15" fmla="*/ 0 h 228"/>
                  <a:gd name="T16" fmla="*/ 10 w 195"/>
                  <a:gd name="T17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228">
                    <a:moveTo>
                      <a:pt x="10" y="0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31" y="222"/>
                      <a:pt x="157" y="157"/>
                    </a:cubicBezTo>
                    <a:cubicBezTo>
                      <a:pt x="195" y="199"/>
                      <a:pt x="195" y="199"/>
                      <a:pt x="195" y="199"/>
                    </a:cubicBezTo>
                    <a:cubicBezTo>
                      <a:pt x="148" y="228"/>
                      <a:pt x="148" y="228"/>
                      <a:pt x="148" y="228"/>
                    </a:cubicBezTo>
                    <a:cubicBezTo>
                      <a:pt x="148" y="228"/>
                      <a:pt x="0" y="224"/>
                      <a:pt x="13" y="3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8" name="Freeform 173"/>
              <p:cNvSpPr/>
              <p:nvPr/>
            </p:nvSpPr>
            <p:spPr bwMode="auto">
              <a:xfrm>
                <a:off x="10039718" y="9017032"/>
                <a:ext cx="141937" cy="1205048"/>
              </a:xfrm>
              <a:custGeom>
                <a:avLst/>
                <a:gdLst>
                  <a:gd name="T0" fmla="*/ 32 w 42"/>
                  <a:gd name="T1" fmla="*/ 186 h 359"/>
                  <a:gd name="T2" fmla="*/ 42 w 42"/>
                  <a:gd name="T3" fmla="*/ 359 h 359"/>
                  <a:gd name="T4" fmla="*/ 1 w 42"/>
                  <a:gd name="T5" fmla="*/ 344 h 359"/>
                  <a:gd name="T6" fmla="*/ 13 w 42"/>
                  <a:gd name="T7" fmla="*/ 13 h 359"/>
                  <a:gd name="T8" fmla="*/ 12 w 42"/>
                  <a:gd name="T9" fmla="*/ 0 h 359"/>
                  <a:gd name="T10" fmla="*/ 32 w 42"/>
                  <a:gd name="T11" fmla="*/ 18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59">
                    <a:moveTo>
                      <a:pt x="32" y="186"/>
                    </a:moveTo>
                    <a:cubicBezTo>
                      <a:pt x="25" y="247"/>
                      <a:pt x="37" y="330"/>
                      <a:pt x="42" y="359"/>
                    </a:cubicBezTo>
                    <a:cubicBezTo>
                      <a:pt x="17" y="353"/>
                      <a:pt x="0" y="347"/>
                      <a:pt x="1" y="344"/>
                    </a:cubicBezTo>
                    <a:cubicBezTo>
                      <a:pt x="3" y="336"/>
                      <a:pt x="13" y="13"/>
                      <a:pt x="13" y="13"/>
                    </a:cubicBezTo>
                    <a:cubicBezTo>
                      <a:pt x="13" y="11"/>
                      <a:pt x="13" y="6"/>
                      <a:pt x="12" y="0"/>
                    </a:cubicBezTo>
                    <a:cubicBezTo>
                      <a:pt x="16" y="19"/>
                      <a:pt x="39" y="118"/>
                      <a:pt x="32" y="186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9" name="Freeform 174"/>
              <p:cNvSpPr/>
              <p:nvPr/>
            </p:nvSpPr>
            <p:spPr bwMode="auto">
              <a:xfrm>
                <a:off x="10708243" y="7469915"/>
                <a:ext cx="255487" cy="325037"/>
              </a:xfrm>
              <a:custGeom>
                <a:avLst/>
                <a:gdLst>
                  <a:gd name="T0" fmla="*/ 0 w 76"/>
                  <a:gd name="T1" fmla="*/ 31 h 97"/>
                  <a:gd name="T2" fmla="*/ 33 w 76"/>
                  <a:gd name="T3" fmla="*/ 97 h 97"/>
                  <a:gd name="T4" fmla="*/ 17 w 76"/>
                  <a:gd name="T5" fmla="*/ 0 h 97"/>
                  <a:gd name="T6" fmla="*/ 0 w 76"/>
                  <a:gd name="T7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97">
                    <a:moveTo>
                      <a:pt x="0" y="31"/>
                    </a:moveTo>
                    <a:cubicBezTo>
                      <a:pt x="0" y="31"/>
                      <a:pt x="41" y="50"/>
                      <a:pt x="33" y="97"/>
                    </a:cubicBezTo>
                    <a:cubicBezTo>
                      <a:pt x="33" y="97"/>
                      <a:pt x="76" y="20"/>
                      <a:pt x="17" y="0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</p:grpSp>
        <p:sp>
          <p:nvSpPr>
            <p:cNvPr id="350" name="Freeform 151"/>
            <p:cNvSpPr/>
            <p:nvPr/>
          </p:nvSpPr>
          <p:spPr bwMode="auto">
            <a:xfrm>
              <a:off x="8936078" y="6310886"/>
              <a:ext cx="281036" cy="312262"/>
            </a:xfrm>
            <a:custGeom>
              <a:avLst/>
              <a:gdLst>
                <a:gd name="T0" fmla="*/ 84 w 84"/>
                <a:gd name="T1" fmla="*/ 33 h 93"/>
                <a:gd name="T2" fmla="*/ 69 w 84"/>
                <a:gd name="T3" fmla="*/ 8 h 93"/>
                <a:gd name="T4" fmla="*/ 52 w 84"/>
                <a:gd name="T5" fmla="*/ 0 h 93"/>
                <a:gd name="T6" fmla="*/ 43 w 84"/>
                <a:gd name="T7" fmla="*/ 7 h 93"/>
                <a:gd name="T8" fmla="*/ 46 w 84"/>
                <a:gd name="T9" fmla="*/ 19 h 93"/>
                <a:gd name="T10" fmla="*/ 28 w 84"/>
                <a:gd name="T11" fmla="*/ 19 h 93"/>
                <a:gd name="T12" fmla="*/ 0 w 84"/>
                <a:gd name="T13" fmla="*/ 83 h 93"/>
                <a:gd name="T14" fmla="*/ 9 w 84"/>
                <a:gd name="T15" fmla="*/ 93 h 93"/>
                <a:gd name="T16" fmla="*/ 47 w 84"/>
                <a:gd name="T17" fmla="*/ 54 h 93"/>
                <a:gd name="T18" fmla="*/ 63 w 84"/>
                <a:gd name="T19" fmla="*/ 68 h 93"/>
                <a:gd name="T20" fmla="*/ 84 w 84"/>
                <a:gd name="T21" fmla="*/ 3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93">
                  <a:moveTo>
                    <a:pt x="84" y="33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55" y="19"/>
                    <a:pt x="46" y="19"/>
                  </a:cubicBezTo>
                  <a:cubicBezTo>
                    <a:pt x="38" y="19"/>
                    <a:pt x="28" y="19"/>
                    <a:pt x="28" y="1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35" y="52"/>
                    <a:pt x="47" y="54"/>
                  </a:cubicBezTo>
                  <a:cubicBezTo>
                    <a:pt x="59" y="57"/>
                    <a:pt x="63" y="68"/>
                    <a:pt x="63" y="68"/>
                  </a:cubicBezTo>
                  <a:lnTo>
                    <a:pt x="84" y="33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75" name="文本框 174"/>
          <p:cNvSpPr txBox="1"/>
          <p:nvPr/>
        </p:nvSpPr>
        <p:spPr>
          <a:xfrm>
            <a:off x="4353150" y="2660396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sp>
        <p:nvSpPr>
          <p:cNvPr id="176" name="文本框 175"/>
          <p:cNvSpPr txBox="1"/>
          <p:nvPr/>
        </p:nvSpPr>
        <p:spPr>
          <a:xfrm>
            <a:off x="4353150" y="3502890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sp>
        <p:nvSpPr>
          <p:cNvPr id="177" name="文本框 176"/>
          <p:cNvSpPr txBox="1"/>
          <p:nvPr/>
        </p:nvSpPr>
        <p:spPr>
          <a:xfrm>
            <a:off x="4353150" y="4379296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grpSp>
        <p:nvGrpSpPr>
          <p:cNvPr id="178" name="组合 177"/>
          <p:cNvGrpSpPr/>
          <p:nvPr/>
        </p:nvGrpSpPr>
        <p:grpSpPr>
          <a:xfrm>
            <a:off x="3484209" y="2636129"/>
            <a:ext cx="875160" cy="571755"/>
            <a:chOff x="3387348" y="2357410"/>
            <a:chExt cx="875160" cy="571755"/>
          </a:xfrm>
        </p:grpSpPr>
        <p:pic>
          <p:nvPicPr>
            <p:cNvPr id="179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0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1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2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3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4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185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6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7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8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89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0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1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2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3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4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5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6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3484209" y="3478623"/>
            <a:ext cx="875160" cy="571755"/>
            <a:chOff x="3387348" y="2357410"/>
            <a:chExt cx="875160" cy="571755"/>
          </a:xfrm>
        </p:grpSpPr>
        <p:pic>
          <p:nvPicPr>
            <p:cNvPr id="198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9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00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01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02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03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204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2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3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54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5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6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7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8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9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0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1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362" name="组合 361"/>
          <p:cNvGrpSpPr/>
          <p:nvPr/>
        </p:nvGrpSpPr>
        <p:grpSpPr>
          <a:xfrm>
            <a:off x="3484209" y="4355029"/>
            <a:ext cx="875160" cy="571755"/>
            <a:chOff x="3387348" y="2357410"/>
            <a:chExt cx="875160" cy="571755"/>
          </a:xfrm>
        </p:grpSpPr>
        <p:pic>
          <p:nvPicPr>
            <p:cNvPr id="363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4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5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6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7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8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69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1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2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73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4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5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6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7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8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9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80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0" name="组合 329"/>
          <p:cNvGrpSpPr/>
          <p:nvPr/>
        </p:nvGrpSpPr>
        <p:grpSpPr>
          <a:xfrm>
            <a:off x="4043233" y="2406075"/>
            <a:ext cx="3894142" cy="4451925"/>
            <a:chOff x="4462333" y="2423782"/>
            <a:chExt cx="3894142" cy="4451925"/>
          </a:xfrm>
        </p:grpSpPr>
        <p:sp>
          <p:nvSpPr>
            <p:cNvPr id="325" name="Freeform 196"/>
            <p:cNvSpPr/>
            <p:nvPr/>
          </p:nvSpPr>
          <p:spPr bwMode="auto">
            <a:xfrm rot="18772363">
              <a:off x="7462462" y="3390682"/>
              <a:ext cx="331279" cy="33166"/>
            </a:xfrm>
            <a:custGeom>
              <a:avLst/>
              <a:gdLst>
                <a:gd name="T0" fmla="*/ 0 w 3466"/>
                <a:gd name="T1" fmla="*/ 233 h 347"/>
                <a:gd name="T2" fmla="*/ 7 w 3466"/>
                <a:gd name="T3" fmla="*/ 0 h 347"/>
                <a:gd name="T4" fmla="*/ 3466 w 3466"/>
                <a:gd name="T5" fmla="*/ 115 h 347"/>
                <a:gd name="T6" fmla="*/ 3466 w 3466"/>
                <a:gd name="T7" fmla="*/ 347 h 347"/>
                <a:gd name="T8" fmla="*/ 0 w 3466"/>
                <a:gd name="T9" fmla="*/ 23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6" h="347">
                  <a:moveTo>
                    <a:pt x="0" y="233"/>
                  </a:moveTo>
                  <a:lnTo>
                    <a:pt x="7" y="0"/>
                  </a:lnTo>
                  <a:lnTo>
                    <a:pt x="3466" y="115"/>
                  </a:lnTo>
                  <a:lnTo>
                    <a:pt x="3466" y="34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24" name="Freeform 196"/>
            <p:cNvSpPr/>
            <p:nvPr/>
          </p:nvSpPr>
          <p:spPr bwMode="auto">
            <a:xfrm>
              <a:off x="4738789" y="4564941"/>
              <a:ext cx="331279" cy="33166"/>
            </a:xfrm>
            <a:custGeom>
              <a:avLst/>
              <a:gdLst>
                <a:gd name="T0" fmla="*/ 0 w 3466"/>
                <a:gd name="T1" fmla="*/ 233 h 347"/>
                <a:gd name="T2" fmla="*/ 7 w 3466"/>
                <a:gd name="T3" fmla="*/ 0 h 347"/>
                <a:gd name="T4" fmla="*/ 3466 w 3466"/>
                <a:gd name="T5" fmla="*/ 115 h 347"/>
                <a:gd name="T6" fmla="*/ 3466 w 3466"/>
                <a:gd name="T7" fmla="*/ 347 h 347"/>
                <a:gd name="T8" fmla="*/ 0 w 3466"/>
                <a:gd name="T9" fmla="*/ 23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6" h="347">
                  <a:moveTo>
                    <a:pt x="0" y="233"/>
                  </a:moveTo>
                  <a:lnTo>
                    <a:pt x="7" y="0"/>
                  </a:lnTo>
                  <a:lnTo>
                    <a:pt x="3466" y="115"/>
                  </a:lnTo>
                  <a:lnTo>
                    <a:pt x="3466" y="34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grpSp>
          <p:nvGrpSpPr>
            <p:cNvPr id="316" name="组合 315"/>
            <p:cNvGrpSpPr/>
            <p:nvPr/>
          </p:nvGrpSpPr>
          <p:grpSpPr>
            <a:xfrm>
              <a:off x="5213966" y="5099318"/>
              <a:ext cx="2044659" cy="1776389"/>
              <a:chOff x="4139450" y="14463391"/>
              <a:chExt cx="8945420" cy="7771734"/>
            </a:xfrm>
          </p:grpSpPr>
          <p:sp>
            <p:nvSpPr>
              <p:cNvPr id="317" name="Freeform 252"/>
              <p:cNvSpPr/>
              <p:nvPr/>
            </p:nvSpPr>
            <p:spPr bwMode="auto">
              <a:xfrm>
                <a:off x="5834146" y="14463391"/>
                <a:ext cx="7250724" cy="7011607"/>
              </a:xfrm>
              <a:custGeom>
                <a:avLst/>
                <a:gdLst>
                  <a:gd name="T0" fmla="*/ 3201 w 9254"/>
                  <a:gd name="T1" fmla="*/ 7703 h 8949"/>
                  <a:gd name="T2" fmla="*/ 2229 w 9254"/>
                  <a:gd name="T3" fmla="*/ 7156 h 8949"/>
                  <a:gd name="T4" fmla="*/ 425 w 9254"/>
                  <a:gd name="T5" fmla="*/ 4242 h 8949"/>
                  <a:gd name="T6" fmla="*/ 1645 w 9254"/>
                  <a:gd name="T7" fmla="*/ 1345 h 8949"/>
                  <a:gd name="T8" fmla="*/ 4989 w 9254"/>
                  <a:gd name="T9" fmla="*/ 599 h 8949"/>
                  <a:gd name="T10" fmla="*/ 4989 w 9254"/>
                  <a:gd name="T11" fmla="*/ 599 h 8949"/>
                  <a:gd name="T12" fmla="*/ 8828 w 9254"/>
                  <a:gd name="T13" fmla="*/ 4177 h 8949"/>
                  <a:gd name="T14" fmla="*/ 3201 w 9254"/>
                  <a:gd name="T15" fmla="*/ 7703 h 8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54" h="8949">
                    <a:moveTo>
                      <a:pt x="3201" y="7703"/>
                    </a:moveTo>
                    <a:cubicBezTo>
                      <a:pt x="2229" y="7156"/>
                      <a:pt x="2229" y="7156"/>
                      <a:pt x="2229" y="7156"/>
                    </a:cubicBezTo>
                    <a:cubicBezTo>
                      <a:pt x="807" y="6558"/>
                      <a:pt x="0" y="5253"/>
                      <a:pt x="425" y="4242"/>
                    </a:cubicBezTo>
                    <a:cubicBezTo>
                      <a:pt x="1645" y="1345"/>
                      <a:pt x="1645" y="1345"/>
                      <a:pt x="1645" y="1345"/>
                    </a:cubicBezTo>
                    <a:cubicBezTo>
                      <a:pt x="2070" y="334"/>
                      <a:pt x="3568" y="0"/>
                      <a:pt x="4989" y="599"/>
                    </a:cubicBezTo>
                    <a:cubicBezTo>
                      <a:pt x="4989" y="599"/>
                      <a:pt x="4989" y="599"/>
                      <a:pt x="4989" y="599"/>
                    </a:cubicBezTo>
                    <a:cubicBezTo>
                      <a:pt x="6411" y="1197"/>
                      <a:pt x="9254" y="3166"/>
                      <a:pt x="8828" y="4177"/>
                    </a:cubicBezTo>
                    <a:cubicBezTo>
                      <a:pt x="8828" y="4177"/>
                      <a:pt x="7005" y="8949"/>
                      <a:pt x="3201" y="7703"/>
                    </a:cubicBezTo>
                    <a:close/>
                  </a:path>
                </a:pathLst>
              </a:custGeom>
              <a:solidFill>
                <a:srgbClr val="E5A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318" name="Freeform 266"/>
              <p:cNvSpPr/>
              <p:nvPr/>
            </p:nvSpPr>
            <p:spPr bwMode="auto">
              <a:xfrm>
                <a:off x="4505253" y="19201250"/>
                <a:ext cx="5446251" cy="2711849"/>
              </a:xfrm>
              <a:custGeom>
                <a:avLst/>
                <a:gdLst>
                  <a:gd name="T0" fmla="*/ 0 w 16422"/>
                  <a:gd name="T1" fmla="*/ 8177 h 8177"/>
                  <a:gd name="T2" fmla="*/ 15154 w 16422"/>
                  <a:gd name="T3" fmla="*/ 8115 h 8177"/>
                  <a:gd name="T4" fmla="*/ 16422 w 16422"/>
                  <a:gd name="T5" fmla="*/ 4508 h 8177"/>
                  <a:gd name="T6" fmla="*/ 3799 w 16422"/>
                  <a:gd name="T7" fmla="*/ 0 h 8177"/>
                  <a:gd name="T8" fmla="*/ 0 w 16422"/>
                  <a:gd name="T9" fmla="*/ 8177 h 8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22" h="8177">
                    <a:moveTo>
                      <a:pt x="0" y="8177"/>
                    </a:moveTo>
                    <a:lnTo>
                      <a:pt x="15154" y="8115"/>
                    </a:lnTo>
                    <a:lnTo>
                      <a:pt x="16422" y="4508"/>
                    </a:lnTo>
                    <a:lnTo>
                      <a:pt x="3799" y="0"/>
                    </a:lnTo>
                    <a:lnTo>
                      <a:pt x="0" y="81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319" name="Freeform 267"/>
              <p:cNvSpPr/>
              <p:nvPr/>
            </p:nvSpPr>
            <p:spPr bwMode="auto">
              <a:xfrm>
                <a:off x="4139450" y="19523276"/>
                <a:ext cx="5909225" cy="2711849"/>
              </a:xfrm>
              <a:custGeom>
                <a:avLst/>
                <a:gdLst>
                  <a:gd name="T0" fmla="*/ 0 w 17818"/>
                  <a:gd name="T1" fmla="*/ 8177 h 8177"/>
                  <a:gd name="T2" fmla="*/ 16819 w 17818"/>
                  <a:gd name="T3" fmla="*/ 8177 h 8177"/>
                  <a:gd name="T4" fmla="*/ 17818 w 17818"/>
                  <a:gd name="T5" fmla="*/ 4848 h 8177"/>
                  <a:gd name="T6" fmla="*/ 3799 w 17818"/>
                  <a:gd name="T7" fmla="*/ 0 h 8177"/>
                  <a:gd name="T8" fmla="*/ 0 w 17818"/>
                  <a:gd name="T9" fmla="*/ 8177 h 8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18" h="8177">
                    <a:moveTo>
                      <a:pt x="0" y="8177"/>
                    </a:moveTo>
                    <a:lnTo>
                      <a:pt x="16819" y="8177"/>
                    </a:lnTo>
                    <a:lnTo>
                      <a:pt x="17818" y="4848"/>
                    </a:lnTo>
                    <a:lnTo>
                      <a:pt x="3799" y="0"/>
                    </a:lnTo>
                    <a:lnTo>
                      <a:pt x="0" y="8177"/>
                    </a:lnTo>
                    <a:close/>
                  </a:path>
                </a:pathLst>
              </a:custGeom>
              <a:solidFill>
                <a:srgbClr val="D43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sp>
          <p:nvSpPr>
            <p:cNvPr id="314" name="Freeform 199"/>
            <p:cNvSpPr/>
            <p:nvPr/>
          </p:nvSpPr>
          <p:spPr bwMode="auto">
            <a:xfrm>
              <a:off x="6454008" y="2671261"/>
              <a:ext cx="45719" cy="321724"/>
            </a:xfrm>
            <a:custGeom>
              <a:avLst/>
              <a:gdLst>
                <a:gd name="T0" fmla="*/ 0 w 1245"/>
                <a:gd name="T1" fmla="*/ 0 h 3534"/>
                <a:gd name="T2" fmla="*/ 243 w 1245"/>
                <a:gd name="T3" fmla="*/ 0 h 3534"/>
                <a:gd name="T4" fmla="*/ 1245 w 1245"/>
                <a:gd name="T5" fmla="*/ 3470 h 3534"/>
                <a:gd name="T6" fmla="*/ 1020 w 1245"/>
                <a:gd name="T7" fmla="*/ 3534 h 3534"/>
                <a:gd name="T8" fmla="*/ 0 w 1245"/>
                <a:gd name="T9" fmla="*/ 0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5" h="3534">
                  <a:moveTo>
                    <a:pt x="0" y="0"/>
                  </a:moveTo>
                  <a:lnTo>
                    <a:pt x="243" y="0"/>
                  </a:lnTo>
                  <a:lnTo>
                    <a:pt x="1245" y="3470"/>
                  </a:lnTo>
                  <a:lnTo>
                    <a:pt x="1020" y="3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4" name="Rectangle 19"/>
            <p:cNvSpPr>
              <a:spLocks noChangeArrowheads="1"/>
            </p:cNvSpPr>
            <p:nvPr/>
          </p:nvSpPr>
          <p:spPr bwMode="auto">
            <a:xfrm>
              <a:off x="5508196" y="4378022"/>
              <a:ext cx="32975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5" name="Rectangle 20"/>
            <p:cNvSpPr>
              <a:spLocks noChangeArrowheads="1"/>
            </p:cNvSpPr>
            <p:nvPr/>
          </p:nvSpPr>
          <p:spPr bwMode="auto">
            <a:xfrm>
              <a:off x="5508196" y="4547389"/>
              <a:ext cx="32975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6" name="Rectangle 21"/>
            <p:cNvSpPr>
              <a:spLocks noChangeArrowheads="1"/>
            </p:cNvSpPr>
            <p:nvPr/>
          </p:nvSpPr>
          <p:spPr bwMode="auto">
            <a:xfrm>
              <a:off x="5508196" y="4716660"/>
              <a:ext cx="32975" cy="83632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7" name="Rectangle 22"/>
            <p:cNvSpPr>
              <a:spLocks noChangeArrowheads="1"/>
            </p:cNvSpPr>
            <p:nvPr/>
          </p:nvSpPr>
          <p:spPr bwMode="auto">
            <a:xfrm>
              <a:off x="5508196" y="4886313"/>
              <a:ext cx="32975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8" name="Freeform 23"/>
            <p:cNvSpPr/>
            <p:nvPr/>
          </p:nvSpPr>
          <p:spPr bwMode="auto">
            <a:xfrm>
              <a:off x="5875604" y="4098452"/>
              <a:ext cx="148530" cy="892807"/>
            </a:xfrm>
            <a:custGeom>
              <a:avLst/>
              <a:gdLst>
                <a:gd name="T0" fmla="*/ 1554 w 1554"/>
                <a:gd name="T1" fmla="*/ 9341 h 9341"/>
                <a:gd name="T2" fmla="*/ 1554 w 1554"/>
                <a:gd name="T3" fmla="*/ 1051 h 9341"/>
                <a:gd name="T4" fmla="*/ 787 w 1554"/>
                <a:gd name="T5" fmla="*/ 0 h 9341"/>
                <a:gd name="T6" fmla="*/ 0 w 1554"/>
                <a:gd name="T7" fmla="*/ 1051 h 9341"/>
                <a:gd name="T8" fmla="*/ 0 w 1554"/>
                <a:gd name="T9" fmla="*/ 9341 h 9341"/>
                <a:gd name="T10" fmla="*/ 1554 w 1554"/>
                <a:gd name="T11" fmla="*/ 9341 h 9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4" h="9341">
                  <a:moveTo>
                    <a:pt x="1554" y="9341"/>
                  </a:moveTo>
                  <a:lnTo>
                    <a:pt x="1554" y="1051"/>
                  </a:lnTo>
                  <a:lnTo>
                    <a:pt x="787" y="0"/>
                  </a:lnTo>
                  <a:lnTo>
                    <a:pt x="0" y="1051"/>
                  </a:lnTo>
                  <a:lnTo>
                    <a:pt x="0" y="9341"/>
                  </a:lnTo>
                  <a:lnTo>
                    <a:pt x="1554" y="9341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9" name="Rectangle 24"/>
            <p:cNvSpPr>
              <a:spLocks noChangeArrowheads="1"/>
            </p:cNvSpPr>
            <p:nvPr/>
          </p:nvSpPr>
          <p:spPr bwMode="auto">
            <a:xfrm>
              <a:off x="5564875" y="4198905"/>
              <a:ext cx="310729" cy="792353"/>
            </a:xfrm>
            <a:prstGeom prst="rect">
              <a:avLst/>
            </a:pr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0" name="Freeform 25"/>
            <p:cNvSpPr/>
            <p:nvPr/>
          </p:nvSpPr>
          <p:spPr bwMode="auto">
            <a:xfrm>
              <a:off x="5564875" y="4198905"/>
              <a:ext cx="310729" cy="792353"/>
            </a:xfrm>
            <a:custGeom>
              <a:avLst/>
              <a:gdLst>
                <a:gd name="T0" fmla="*/ 3251 w 3251"/>
                <a:gd name="T1" fmla="*/ 0 h 8290"/>
                <a:gd name="T2" fmla="*/ 0 w 3251"/>
                <a:gd name="T3" fmla="*/ 0 h 8290"/>
                <a:gd name="T4" fmla="*/ 0 w 3251"/>
                <a:gd name="T5" fmla="*/ 8290 h 8290"/>
                <a:gd name="T6" fmla="*/ 3251 w 3251"/>
                <a:gd name="T7" fmla="*/ 0 h 8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1" h="8290">
                  <a:moveTo>
                    <a:pt x="3251" y="0"/>
                  </a:moveTo>
                  <a:lnTo>
                    <a:pt x="0" y="0"/>
                  </a:lnTo>
                  <a:lnTo>
                    <a:pt x="0" y="8290"/>
                  </a:lnTo>
                  <a:lnTo>
                    <a:pt x="3251" y="0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1" name="Freeform 26"/>
            <p:cNvSpPr/>
            <p:nvPr/>
          </p:nvSpPr>
          <p:spPr bwMode="auto">
            <a:xfrm>
              <a:off x="5564875" y="4098452"/>
              <a:ext cx="385950" cy="100455"/>
            </a:xfrm>
            <a:custGeom>
              <a:avLst/>
              <a:gdLst>
                <a:gd name="T0" fmla="*/ 4038 w 4038"/>
                <a:gd name="T1" fmla="*/ 0 h 1051"/>
                <a:gd name="T2" fmla="*/ 787 w 4038"/>
                <a:gd name="T3" fmla="*/ 0 h 1051"/>
                <a:gd name="T4" fmla="*/ 0 w 4038"/>
                <a:gd name="T5" fmla="*/ 1051 h 1051"/>
                <a:gd name="T6" fmla="*/ 3251 w 4038"/>
                <a:gd name="T7" fmla="*/ 1051 h 1051"/>
                <a:gd name="T8" fmla="*/ 4038 w 4038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8" h="1051">
                  <a:moveTo>
                    <a:pt x="4038" y="0"/>
                  </a:moveTo>
                  <a:lnTo>
                    <a:pt x="787" y="0"/>
                  </a:lnTo>
                  <a:lnTo>
                    <a:pt x="0" y="1051"/>
                  </a:lnTo>
                  <a:lnTo>
                    <a:pt x="3251" y="1051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2" name="Rectangle 27"/>
            <p:cNvSpPr>
              <a:spLocks noChangeArrowheads="1"/>
            </p:cNvSpPr>
            <p:nvPr/>
          </p:nvSpPr>
          <p:spPr bwMode="auto">
            <a:xfrm>
              <a:off x="5924348" y="4200052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3" name="Rectangle 28"/>
            <p:cNvSpPr>
              <a:spLocks noChangeArrowheads="1"/>
            </p:cNvSpPr>
            <p:nvPr/>
          </p:nvSpPr>
          <p:spPr bwMode="auto">
            <a:xfrm>
              <a:off x="5924348" y="4331474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4" name="Rectangle 29"/>
            <p:cNvSpPr>
              <a:spLocks noChangeArrowheads="1"/>
            </p:cNvSpPr>
            <p:nvPr/>
          </p:nvSpPr>
          <p:spPr bwMode="auto">
            <a:xfrm>
              <a:off x="5924348" y="4462896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5" name="Rectangle 30"/>
            <p:cNvSpPr>
              <a:spLocks noChangeArrowheads="1"/>
            </p:cNvSpPr>
            <p:nvPr/>
          </p:nvSpPr>
          <p:spPr bwMode="auto">
            <a:xfrm>
              <a:off x="5924348" y="4594508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6" name="Rectangle 31"/>
            <p:cNvSpPr>
              <a:spLocks noChangeArrowheads="1"/>
            </p:cNvSpPr>
            <p:nvPr/>
          </p:nvSpPr>
          <p:spPr bwMode="auto">
            <a:xfrm>
              <a:off x="5924348" y="4725931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7" name="Rectangle 32"/>
            <p:cNvSpPr>
              <a:spLocks noChangeArrowheads="1"/>
            </p:cNvSpPr>
            <p:nvPr/>
          </p:nvSpPr>
          <p:spPr bwMode="auto">
            <a:xfrm>
              <a:off x="5924348" y="4857353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97" name="Freeform 72"/>
            <p:cNvSpPr/>
            <p:nvPr/>
          </p:nvSpPr>
          <p:spPr bwMode="auto">
            <a:xfrm>
              <a:off x="6804158" y="3940363"/>
              <a:ext cx="492234" cy="100455"/>
            </a:xfrm>
            <a:custGeom>
              <a:avLst/>
              <a:gdLst>
                <a:gd name="T0" fmla="*/ 5150 w 5150"/>
                <a:gd name="T1" fmla="*/ 0 h 1051"/>
                <a:gd name="T2" fmla="*/ 786 w 5150"/>
                <a:gd name="T3" fmla="*/ 0 h 1051"/>
                <a:gd name="T4" fmla="*/ 0 w 5150"/>
                <a:gd name="T5" fmla="*/ 1051 h 1051"/>
                <a:gd name="T6" fmla="*/ 4363 w 5150"/>
                <a:gd name="T7" fmla="*/ 1051 h 1051"/>
                <a:gd name="T8" fmla="*/ 5150 w 5150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0" h="1051">
                  <a:moveTo>
                    <a:pt x="5150" y="0"/>
                  </a:moveTo>
                  <a:lnTo>
                    <a:pt x="786" y="0"/>
                  </a:lnTo>
                  <a:lnTo>
                    <a:pt x="0" y="1051"/>
                  </a:lnTo>
                  <a:lnTo>
                    <a:pt x="4363" y="1051"/>
                  </a:lnTo>
                  <a:lnTo>
                    <a:pt x="5150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17" name="Freeform 92"/>
            <p:cNvSpPr/>
            <p:nvPr/>
          </p:nvSpPr>
          <p:spPr bwMode="auto">
            <a:xfrm>
              <a:off x="6106141" y="3940363"/>
              <a:ext cx="328985" cy="100455"/>
            </a:xfrm>
            <a:custGeom>
              <a:avLst/>
              <a:gdLst>
                <a:gd name="T0" fmla="*/ 3442 w 3442"/>
                <a:gd name="T1" fmla="*/ 0 h 1051"/>
                <a:gd name="T2" fmla="*/ 784 w 3442"/>
                <a:gd name="T3" fmla="*/ 0 h 1051"/>
                <a:gd name="T4" fmla="*/ 0 w 3442"/>
                <a:gd name="T5" fmla="*/ 1051 h 1051"/>
                <a:gd name="T6" fmla="*/ 2656 w 3442"/>
                <a:gd name="T7" fmla="*/ 1051 h 1051"/>
                <a:gd name="T8" fmla="*/ 3442 w 3442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42" h="1051">
                  <a:moveTo>
                    <a:pt x="3442" y="0"/>
                  </a:moveTo>
                  <a:lnTo>
                    <a:pt x="784" y="0"/>
                  </a:lnTo>
                  <a:lnTo>
                    <a:pt x="0" y="1051"/>
                  </a:lnTo>
                  <a:lnTo>
                    <a:pt x="2656" y="1051"/>
                  </a:lnTo>
                  <a:lnTo>
                    <a:pt x="3442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18" name="Rectangle 93"/>
            <p:cNvSpPr>
              <a:spLocks noChangeArrowheads="1"/>
            </p:cNvSpPr>
            <p:nvPr/>
          </p:nvSpPr>
          <p:spPr bwMode="auto">
            <a:xfrm>
              <a:off x="6106141" y="4040818"/>
              <a:ext cx="253859" cy="950441"/>
            </a:xfrm>
            <a:prstGeom prst="rect">
              <a:avLst/>
            </a:pr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19" name="Freeform 94"/>
            <p:cNvSpPr/>
            <p:nvPr/>
          </p:nvSpPr>
          <p:spPr bwMode="auto">
            <a:xfrm>
              <a:off x="6106141" y="4040818"/>
              <a:ext cx="253859" cy="950441"/>
            </a:xfrm>
            <a:custGeom>
              <a:avLst/>
              <a:gdLst>
                <a:gd name="T0" fmla="*/ 2656 w 2656"/>
                <a:gd name="T1" fmla="*/ 0 h 9944"/>
                <a:gd name="T2" fmla="*/ 0 w 2656"/>
                <a:gd name="T3" fmla="*/ 0 h 9944"/>
                <a:gd name="T4" fmla="*/ 0 w 2656"/>
                <a:gd name="T5" fmla="*/ 9944 h 9944"/>
                <a:gd name="T6" fmla="*/ 2656 w 2656"/>
                <a:gd name="T7" fmla="*/ 0 h 9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6" h="9944">
                  <a:moveTo>
                    <a:pt x="2656" y="0"/>
                  </a:moveTo>
                  <a:lnTo>
                    <a:pt x="0" y="0"/>
                  </a:lnTo>
                  <a:lnTo>
                    <a:pt x="0" y="9944"/>
                  </a:lnTo>
                  <a:lnTo>
                    <a:pt x="2656" y="0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0" name="Freeform 95"/>
            <p:cNvSpPr/>
            <p:nvPr/>
          </p:nvSpPr>
          <p:spPr bwMode="auto">
            <a:xfrm>
              <a:off x="6360000" y="3940363"/>
              <a:ext cx="148530" cy="1050896"/>
            </a:xfrm>
            <a:custGeom>
              <a:avLst/>
              <a:gdLst>
                <a:gd name="T0" fmla="*/ 1554 w 1554"/>
                <a:gd name="T1" fmla="*/ 10995 h 10995"/>
                <a:gd name="T2" fmla="*/ 1554 w 1554"/>
                <a:gd name="T3" fmla="*/ 1051 h 10995"/>
                <a:gd name="T4" fmla="*/ 786 w 1554"/>
                <a:gd name="T5" fmla="*/ 0 h 10995"/>
                <a:gd name="T6" fmla="*/ 0 w 1554"/>
                <a:gd name="T7" fmla="*/ 1051 h 10995"/>
                <a:gd name="T8" fmla="*/ 0 w 1554"/>
                <a:gd name="T9" fmla="*/ 10995 h 10995"/>
                <a:gd name="T10" fmla="*/ 1554 w 1554"/>
                <a:gd name="T11" fmla="*/ 10995 h 10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4" h="10995">
                  <a:moveTo>
                    <a:pt x="1554" y="10995"/>
                  </a:moveTo>
                  <a:lnTo>
                    <a:pt x="1554" y="1051"/>
                  </a:lnTo>
                  <a:lnTo>
                    <a:pt x="786" y="0"/>
                  </a:lnTo>
                  <a:lnTo>
                    <a:pt x="0" y="1051"/>
                  </a:lnTo>
                  <a:lnTo>
                    <a:pt x="0" y="10995"/>
                  </a:lnTo>
                  <a:lnTo>
                    <a:pt x="1554" y="10995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1" name="Rectangle 96"/>
            <p:cNvSpPr>
              <a:spLocks noChangeArrowheads="1"/>
            </p:cNvSpPr>
            <p:nvPr/>
          </p:nvSpPr>
          <p:spPr bwMode="auto">
            <a:xfrm>
              <a:off x="6421362" y="4039097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2" name="Rectangle 97"/>
            <p:cNvSpPr>
              <a:spLocks noChangeArrowheads="1"/>
            </p:cNvSpPr>
            <p:nvPr/>
          </p:nvSpPr>
          <p:spPr bwMode="auto">
            <a:xfrm>
              <a:off x="6421362" y="4208368"/>
              <a:ext cx="3316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3" name="Rectangle 98"/>
            <p:cNvSpPr>
              <a:spLocks noChangeArrowheads="1"/>
            </p:cNvSpPr>
            <p:nvPr/>
          </p:nvSpPr>
          <p:spPr bwMode="auto">
            <a:xfrm>
              <a:off x="6421362" y="4378022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4" name="Rectangle 99"/>
            <p:cNvSpPr>
              <a:spLocks noChangeArrowheads="1"/>
            </p:cNvSpPr>
            <p:nvPr/>
          </p:nvSpPr>
          <p:spPr bwMode="auto">
            <a:xfrm>
              <a:off x="6421362" y="4547389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5" name="Rectangle 100"/>
            <p:cNvSpPr>
              <a:spLocks noChangeArrowheads="1"/>
            </p:cNvSpPr>
            <p:nvPr/>
          </p:nvSpPr>
          <p:spPr bwMode="auto">
            <a:xfrm>
              <a:off x="6421362" y="4716660"/>
              <a:ext cx="33166" cy="83632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6" name="Rectangle 101"/>
            <p:cNvSpPr>
              <a:spLocks noChangeArrowheads="1"/>
            </p:cNvSpPr>
            <p:nvPr/>
          </p:nvSpPr>
          <p:spPr bwMode="auto">
            <a:xfrm>
              <a:off x="6421362" y="4886313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7" name="Freeform 102"/>
            <p:cNvSpPr/>
            <p:nvPr/>
          </p:nvSpPr>
          <p:spPr bwMode="auto">
            <a:xfrm>
              <a:off x="5973859" y="4220602"/>
              <a:ext cx="182843" cy="770657"/>
            </a:xfrm>
            <a:custGeom>
              <a:avLst/>
              <a:gdLst>
                <a:gd name="T0" fmla="*/ 1913 w 1913"/>
                <a:gd name="T1" fmla="*/ 8063 h 8063"/>
                <a:gd name="T2" fmla="*/ 1913 w 1913"/>
                <a:gd name="T3" fmla="*/ 172 h 8063"/>
                <a:gd name="T4" fmla="*/ 1443 w 1913"/>
                <a:gd name="T5" fmla="*/ 0 h 8063"/>
                <a:gd name="T6" fmla="*/ 0 w 1913"/>
                <a:gd name="T7" fmla="*/ 172 h 8063"/>
                <a:gd name="T8" fmla="*/ 0 w 1913"/>
                <a:gd name="T9" fmla="*/ 8063 h 8063"/>
                <a:gd name="T10" fmla="*/ 1913 w 1913"/>
                <a:gd name="T11" fmla="*/ 8063 h 8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3" h="8063">
                  <a:moveTo>
                    <a:pt x="1913" y="8063"/>
                  </a:moveTo>
                  <a:lnTo>
                    <a:pt x="1913" y="172"/>
                  </a:lnTo>
                  <a:lnTo>
                    <a:pt x="1443" y="0"/>
                  </a:lnTo>
                  <a:lnTo>
                    <a:pt x="0" y="172"/>
                  </a:lnTo>
                  <a:lnTo>
                    <a:pt x="0" y="8063"/>
                  </a:lnTo>
                  <a:lnTo>
                    <a:pt x="1913" y="8063"/>
                  </a:lnTo>
                  <a:close/>
                </a:path>
              </a:pathLst>
            </a:cu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8" name="Freeform 103"/>
            <p:cNvSpPr/>
            <p:nvPr/>
          </p:nvSpPr>
          <p:spPr bwMode="auto">
            <a:xfrm>
              <a:off x="5973859" y="4220602"/>
              <a:ext cx="182843" cy="770657"/>
            </a:xfrm>
            <a:custGeom>
              <a:avLst/>
              <a:gdLst>
                <a:gd name="T0" fmla="*/ 1913 w 1913"/>
                <a:gd name="T1" fmla="*/ 172 h 8063"/>
                <a:gd name="T2" fmla="*/ 1443 w 1913"/>
                <a:gd name="T3" fmla="*/ 0 h 8063"/>
                <a:gd name="T4" fmla="*/ 0 w 1913"/>
                <a:gd name="T5" fmla="*/ 172 h 8063"/>
                <a:gd name="T6" fmla="*/ 0 w 1913"/>
                <a:gd name="T7" fmla="*/ 8063 h 8063"/>
                <a:gd name="T8" fmla="*/ 1913 w 1913"/>
                <a:gd name="T9" fmla="*/ 172 h 8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3" h="8063">
                  <a:moveTo>
                    <a:pt x="1913" y="172"/>
                  </a:moveTo>
                  <a:lnTo>
                    <a:pt x="1443" y="0"/>
                  </a:lnTo>
                  <a:lnTo>
                    <a:pt x="0" y="172"/>
                  </a:lnTo>
                  <a:lnTo>
                    <a:pt x="0" y="8063"/>
                  </a:lnTo>
                  <a:lnTo>
                    <a:pt x="1913" y="172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9" name="Freeform 104"/>
            <p:cNvSpPr/>
            <p:nvPr/>
          </p:nvSpPr>
          <p:spPr bwMode="auto">
            <a:xfrm>
              <a:off x="6156703" y="4158476"/>
              <a:ext cx="116129" cy="832783"/>
            </a:xfrm>
            <a:custGeom>
              <a:avLst/>
              <a:gdLst>
                <a:gd name="T0" fmla="*/ 1215 w 1215"/>
                <a:gd name="T1" fmla="*/ 8713 h 8713"/>
                <a:gd name="T2" fmla="*/ 1215 w 1215"/>
                <a:gd name="T3" fmla="*/ 820 h 8713"/>
                <a:gd name="T4" fmla="*/ 615 w 1215"/>
                <a:gd name="T5" fmla="*/ 0 h 8713"/>
                <a:gd name="T6" fmla="*/ 0 w 1215"/>
                <a:gd name="T7" fmla="*/ 820 h 8713"/>
                <a:gd name="T8" fmla="*/ 0 w 1215"/>
                <a:gd name="T9" fmla="*/ 8713 h 8713"/>
                <a:gd name="T10" fmla="*/ 1215 w 1215"/>
                <a:gd name="T11" fmla="*/ 8713 h 8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5" h="8713">
                  <a:moveTo>
                    <a:pt x="1215" y="8713"/>
                  </a:moveTo>
                  <a:lnTo>
                    <a:pt x="1215" y="820"/>
                  </a:lnTo>
                  <a:lnTo>
                    <a:pt x="615" y="0"/>
                  </a:lnTo>
                  <a:lnTo>
                    <a:pt x="0" y="820"/>
                  </a:lnTo>
                  <a:lnTo>
                    <a:pt x="0" y="8713"/>
                  </a:lnTo>
                  <a:lnTo>
                    <a:pt x="1215" y="8713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0" name="Freeform 105"/>
            <p:cNvSpPr/>
            <p:nvPr/>
          </p:nvSpPr>
          <p:spPr bwMode="auto">
            <a:xfrm>
              <a:off x="5973859" y="4158476"/>
              <a:ext cx="241625" cy="78375"/>
            </a:xfrm>
            <a:custGeom>
              <a:avLst/>
              <a:gdLst>
                <a:gd name="T0" fmla="*/ 186 w 2528"/>
                <a:gd name="T1" fmla="*/ 820 h 820"/>
                <a:gd name="T2" fmla="*/ 1913 w 2528"/>
                <a:gd name="T3" fmla="*/ 820 h 820"/>
                <a:gd name="T4" fmla="*/ 2528 w 2528"/>
                <a:gd name="T5" fmla="*/ 0 h 820"/>
                <a:gd name="T6" fmla="*/ 621 w 2528"/>
                <a:gd name="T7" fmla="*/ 0 h 820"/>
                <a:gd name="T8" fmla="*/ 0 w 2528"/>
                <a:gd name="T9" fmla="*/ 820 h 820"/>
                <a:gd name="T10" fmla="*/ 186 w 2528"/>
                <a:gd name="T1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28" h="820">
                  <a:moveTo>
                    <a:pt x="186" y="820"/>
                  </a:moveTo>
                  <a:lnTo>
                    <a:pt x="1913" y="820"/>
                  </a:lnTo>
                  <a:lnTo>
                    <a:pt x="2528" y="0"/>
                  </a:lnTo>
                  <a:lnTo>
                    <a:pt x="621" y="0"/>
                  </a:lnTo>
                  <a:lnTo>
                    <a:pt x="0" y="820"/>
                  </a:lnTo>
                  <a:lnTo>
                    <a:pt x="186" y="82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1" name="Freeform 106"/>
            <p:cNvSpPr/>
            <p:nvPr/>
          </p:nvSpPr>
          <p:spPr bwMode="auto">
            <a:xfrm>
              <a:off x="6732091" y="4098452"/>
              <a:ext cx="148626" cy="892807"/>
            </a:xfrm>
            <a:custGeom>
              <a:avLst/>
              <a:gdLst>
                <a:gd name="T0" fmla="*/ 1555 w 1555"/>
                <a:gd name="T1" fmla="*/ 9341 h 9341"/>
                <a:gd name="T2" fmla="*/ 1555 w 1555"/>
                <a:gd name="T3" fmla="*/ 1051 h 9341"/>
                <a:gd name="T4" fmla="*/ 787 w 1555"/>
                <a:gd name="T5" fmla="*/ 0 h 9341"/>
                <a:gd name="T6" fmla="*/ 0 w 1555"/>
                <a:gd name="T7" fmla="*/ 1051 h 9341"/>
                <a:gd name="T8" fmla="*/ 0 w 1555"/>
                <a:gd name="T9" fmla="*/ 9341 h 9341"/>
                <a:gd name="T10" fmla="*/ 1555 w 1555"/>
                <a:gd name="T11" fmla="*/ 9341 h 9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5" h="9341">
                  <a:moveTo>
                    <a:pt x="1555" y="9341"/>
                  </a:moveTo>
                  <a:lnTo>
                    <a:pt x="1555" y="1051"/>
                  </a:lnTo>
                  <a:lnTo>
                    <a:pt x="787" y="0"/>
                  </a:lnTo>
                  <a:lnTo>
                    <a:pt x="0" y="1051"/>
                  </a:lnTo>
                  <a:lnTo>
                    <a:pt x="0" y="9341"/>
                  </a:lnTo>
                  <a:lnTo>
                    <a:pt x="1555" y="9341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2" name="Rectangle 107"/>
            <p:cNvSpPr>
              <a:spLocks noChangeArrowheads="1"/>
            </p:cNvSpPr>
            <p:nvPr/>
          </p:nvSpPr>
          <p:spPr bwMode="auto">
            <a:xfrm>
              <a:off x="6478327" y="4198905"/>
              <a:ext cx="253763" cy="792353"/>
            </a:xfrm>
            <a:prstGeom prst="rect">
              <a:avLst/>
            </a:pr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3" name="Freeform 108"/>
            <p:cNvSpPr/>
            <p:nvPr/>
          </p:nvSpPr>
          <p:spPr bwMode="auto">
            <a:xfrm>
              <a:off x="6478327" y="4198905"/>
              <a:ext cx="253763" cy="792353"/>
            </a:xfrm>
            <a:custGeom>
              <a:avLst/>
              <a:gdLst>
                <a:gd name="T0" fmla="*/ 2655 w 2655"/>
                <a:gd name="T1" fmla="*/ 0 h 8290"/>
                <a:gd name="T2" fmla="*/ 0 w 2655"/>
                <a:gd name="T3" fmla="*/ 0 h 8290"/>
                <a:gd name="T4" fmla="*/ 0 w 2655"/>
                <a:gd name="T5" fmla="*/ 8290 h 8290"/>
                <a:gd name="T6" fmla="*/ 2655 w 2655"/>
                <a:gd name="T7" fmla="*/ 0 h 8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5" h="8290">
                  <a:moveTo>
                    <a:pt x="2655" y="0"/>
                  </a:moveTo>
                  <a:lnTo>
                    <a:pt x="0" y="0"/>
                  </a:lnTo>
                  <a:lnTo>
                    <a:pt x="0" y="8290"/>
                  </a:lnTo>
                  <a:lnTo>
                    <a:pt x="2655" y="0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4" name="Freeform 109"/>
            <p:cNvSpPr/>
            <p:nvPr/>
          </p:nvSpPr>
          <p:spPr bwMode="auto">
            <a:xfrm>
              <a:off x="6478327" y="4098452"/>
              <a:ext cx="328985" cy="100455"/>
            </a:xfrm>
            <a:custGeom>
              <a:avLst/>
              <a:gdLst>
                <a:gd name="T0" fmla="*/ 3442 w 3442"/>
                <a:gd name="T1" fmla="*/ 0 h 1051"/>
                <a:gd name="T2" fmla="*/ 786 w 3442"/>
                <a:gd name="T3" fmla="*/ 0 h 1051"/>
                <a:gd name="T4" fmla="*/ 0 w 3442"/>
                <a:gd name="T5" fmla="*/ 1051 h 1051"/>
                <a:gd name="T6" fmla="*/ 2655 w 3442"/>
                <a:gd name="T7" fmla="*/ 1051 h 1051"/>
                <a:gd name="T8" fmla="*/ 3442 w 3442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42" h="1051">
                  <a:moveTo>
                    <a:pt x="3442" y="0"/>
                  </a:moveTo>
                  <a:lnTo>
                    <a:pt x="786" y="0"/>
                  </a:lnTo>
                  <a:lnTo>
                    <a:pt x="0" y="1051"/>
                  </a:lnTo>
                  <a:lnTo>
                    <a:pt x="2655" y="1051"/>
                  </a:lnTo>
                  <a:lnTo>
                    <a:pt x="3442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5" name="Rectangle 110"/>
            <p:cNvSpPr>
              <a:spLocks noChangeArrowheads="1"/>
            </p:cNvSpPr>
            <p:nvPr/>
          </p:nvSpPr>
          <p:spPr bwMode="auto">
            <a:xfrm>
              <a:off x="6780837" y="4200052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6" name="Rectangle 111"/>
            <p:cNvSpPr>
              <a:spLocks noChangeArrowheads="1"/>
            </p:cNvSpPr>
            <p:nvPr/>
          </p:nvSpPr>
          <p:spPr bwMode="auto">
            <a:xfrm>
              <a:off x="6780837" y="4331474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7" name="Rectangle 112"/>
            <p:cNvSpPr>
              <a:spLocks noChangeArrowheads="1"/>
            </p:cNvSpPr>
            <p:nvPr/>
          </p:nvSpPr>
          <p:spPr bwMode="auto">
            <a:xfrm>
              <a:off x="6780837" y="4462896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8" name="Rectangle 113"/>
            <p:cNvSpPr>
              <a:spLocks noChangeArrowheads="1"/>
            </p:cNvSpPr>
            <p:nvPr/>
          </p:nvSpPr>
          <p:spPr bwMode="auto">
            <a:xfrm>
              <a:off x="6780837" y="4594508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9" name="Rectangle 114"/>
            <p:cNvSpPr>
              <a:spLocks noChangeArrowheads="1"/>
            </p:cNvSpPr>
            <p:nvPr/>
          </p:nvSpPr>
          <p:spPr bwMode="auto">
            <a:xfrm>
              <a:off x="6780837" y="4725931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0" name="Rectangle 115"/>
            <p:cNvSpPr>
              <a:spLocks noChangeArrowheads="1"/>
            </p:cNvSpPr>
            <p:nvPr/>
          </p:nvSpPr>
          <p:spPr bwMode="auto">
            <a:xfrm>
              <a:off x="6780837" y="4857353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1" name="Rectangle 116"/>
            <p:cNvSpPr>
              <a:spLocks noChangeArrowheads="1"/>
            </p:cNvSpPr>
            <p:nvPr/>
          </p:nvSpPr>
          <p:spPr bwMode="auto">
            <a:xfrm>
              <a:off x="6194170" y="4280243"/>
              <a:ext cx="46548" cy="83536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2" name="Rectangle 117"/>
            <p:cNvSpPr>
              <a:spLocks noChangeArrowheads="1"/>
            </p:cNvSpPr>
            <p:nvPr/>
          </p:nvSpPr>
          <p:spPr bwMode="auto">
            <a:xfrm>
              <a:off x="6194170" y="4419120"/>
              <a:ext cx="46548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3" name="Rectangle 118"/>
            <p:cNvSpPr>
              <a:spLocks noChangeArrowheads="1"/>
            </p:cNvSpPr>
            <p:nvPr/>
          </p:nvSpPr>
          <p:spPr bwMode="auto">
            <a:xfrm>
              <a:off x="6194170" y="4557711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4" name="Rectangle 119"/>
            <p:cNvSpPr>
              <a:spLocks noChangeArrowheads="1"/>
            </p:cNvSpPr>
            <p:nvPr/>
          </p:nvSpPr>
          <p:spPr bwMode="auto">
            <a:xfrm>
              <a:off x="6194170" y="469639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5" name="Rectangle 120"/>
            <p:cNvSpPr>
              <a:spLocks noChangeArrowheads="1"/>
            </p:cNvSpPr>
            <p:nvPr/>
          </p:nvSpPr>
          <p:spPr bwMode="auto">
            <a:xfrm>
              <a:off x="6194170" y="483498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6" name="Rectangle 121"/>
            <p:cNvSpPr>
              <a:spLocks noChangeArrowheads="1"/>
            </p:cNvSpPr>
            <p:nvPr/>
          </p:nvSpPr>
          <p:spPr bwMode="auto">
            <a:xfrm>
              <a:off x="6081959" y="4280243"/>
              <a:ext cx="46356" cy="83536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7" name="Rectangle 122"/>
            <p:cNvSpPr>
              <a:spLocks noChangeArrowheads="1"/>
            </p:cNvSpPr>
            <p:nvPr/>
          </p:nvSpPr>
          <p:spPr bwMode="auto">
            <a:xfrm>
              <a:off x="6081959" y="4419120"/>
              <a:ext cx="4635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8" name="Rectangle 123"/>
            <p:cNvSpPr>
              <a:spLocks noChangeArrowheads="1"/>
            </p:cNvSpPr>
            <p:nvPr/>
          </p:nvSpPr>
          <p:spPr bwMode="auto">
            <a:xfrm>
              <a:off x="6081959" y="4557711"/>
              <a:ext cx="4635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9" name="Rectangle 124"/>
            <p:cNvSpPr>
              <a:spLocks noChangeArrowheads="1"/>
            </p:cNvSpPr>
            <p:nvPr/>
          </p:nvSpPr>
          <p:spPr bwMode="auto">
            <a:xfrm>
              <a:off x="6081959" y="4696397"/>
              <a:ext cx="4635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0" name="Rectangle 125"/>
            <p:cNvSpPr>
              <a:spLocks noChangeArrowheads="1"/>
            </p:cNvSpPr>
            <p:nvPr/>
          </p:nvSpPr>
          <p:spPr bwMode="auto">
            <a:xfrm>
              <a:off x="6081959" y="4834987"/>
              <a:ext cx="4635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1" name="Rectangle 126"/>
            <p:cNvSpPr>
              <a:spLocks noChangeArrowheads="1"/>
            </p:cNvSpPr>
            <p:nvPr/>
          </p:nvSpPr>
          <p:spPr bwMode="auto">
            <a:xfrm>
              <a:off x="6000908" y="4280243"/>
              <a:ext cx="46548" cy="83536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2" name="Rectangle 127"/>
            <p:cNvSpPr>
              <a:spLocks noChangeArrowheads="1"/>
            </p:cNvSpPr>
            <p:nvPr/>
          </p:nvSpPr>
          <p:spPr bwMode="auto">
            <a:xfrm>
              <a:off x="6000908" y="4419120"/>
              <a:ext cx="46548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3" name="Rectangle 128"/>
            <p:cNvSpPr>
              <a:spLocks noChangeArrowheads="1"/>
            </p:cNvSpPr>
            <p:nvPr/>
          </p:nvSpPr>
          <p:spPr bwMode="auto">
            <a:xfrm>
              <a:off x="6000908" y="4557711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4" name="Rectangle 129"/>
            <p:cNvSpPr>
              <a:spLocks noChangeArrowheads="1"/>
            </p:cNvSpPr>
            <p:nvPr/>
          </p:nvSpPr>
          <p:spPr bwMode="auto">
            <a:xfrm>
              <a:off x="6000908" y="469639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5" name="Rectangle 130"/>
            <p:cNvSpPr>
              <a:spLocks noChangeArrowheads="1"/>
            </p:cNvSpPr>
            <p:nvPr/>
          </p:nvSpPr>
          <p:spPr bwMode="auto">
            <a:xfrm>
              <a:off x="6000908" y="483498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86" name="Freeform 161"/>
            <p:cNvSpPr/>
            <p:nvPr/>
          </p:nvSpPr>
          <p:spPr bwMode="auto">
            <a:xfrm>
              <a:off x="7019976" y="4275465"/>
              <a:ext cx="170036" cy="715794"/>
            </a:xfrm>
            <a:custGeom>
              <a:avLst/>
              <a:gdLst>
                <a:gd name="T0" fmla="*/ 1779 w 1779"/>
                <a:gd name="T1" fmla="*/ 7489 h 7489"/>
                <a:gd name="T2" fmla="*/ 1779 w 1779"/>
                <a:gd name="T3" fmla="*/ 158 h 7489"/>
                <a:gd name="T4" fmla="*/ 1340 w 1779"/>
                <a:gd name="T5" fmla="*/ 0 h 7489"/>
                <a:gd name="T6" fmla="*/ 0 w 1779"/>
                <a:gd name="T7" fmla="*/ 158 h 7489"/>
                <a:gd name="T8" fmla="*/ 0 w 1779"/>
                <a:gd name="T9" fmla="*/ 7489 h 7489"/>
                <a:gd name="T10" fmla="*/ 1779 w 1779"/>
                <a:gd name="T11" fmla="*/ 7489 h 7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9" h="7489">
                  <a:moveTo>
                    <a:pt x="1779" y="7489"/>
                  </a:moveTo>
                  <a:lnTo>
                    <a:pt x="1779" y="158"/>
                  </a:lnTo>
                  <a:lnTo>
                    <a:pt x="1340" y="0"/>
                  </a:lnTo>
                  <a:lnTo>
                    <a:pt x="0" y="158"/>
                  </a:lnTo>
                  <a:lnTo>
                    <a:pt x="0" y="7489"/>
                  </a:lnTo>
                  <a:lnTo>
                    <a:pt x="1779" y="7489"/>
                  </a:lnTo>
                  <a:close/>
                </a:path>
              </a:pathLst>
            </a:cu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87" name="Freeform 162"/>
            <p:cNvSpPr/>
            <p:nvPr/>
          </p:nvSpPr>
          <p:spPr bwMode="auto">
            <a:xfrm>
              <a:off x="7019976" y="4275465"/>
              <a:ext cx="170036" cy="715794"/>
            </a:xfrm>
            <a:custGeom>
              <a:avLst/>
              <a:gdLst>
                <a:gd name="T0" fmla="*/ 1779 w 1779"/>
                <a:gd name="T1" fmla="*/ 158 h 7489"/>
                <a:gd name="T2" fmla="*/ 1340 w 1779"/>
                <a:gd name="T3" fmla="*/ 0 h 7489"/>
                <a:gd name="T4" fmla="*/ 0 w 1779"/>
                <a:gd name="T5" fmla="*/ 158 h 7489"/>
                <a:gd name="T6" fmla="*/ 0 w 1779"/>
                <a:gd name="T7" fmla="*/ 7489 h 7489"/>
                <a:gd name="T8" fmla="*/ 1779 w 1779"/>
                <a:gd name="T9" fmla="*/ 158 h 7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9" h="7489">
                  <a:moveTo>
                    <a:pt x="1779" y="158"/>
                  </a:moveTo>
                  <a:lnTo>
                    <a:pt x="1340" y="0"/>
                  </a:lnTo>
                  <a:lnTo>
                    <a:pt x="0" y="158"/>
                  </a:lnTo>
                  <a:lnTo>
                    <a:pt x="0" y="7489"/>
                  </a:lnTo>
                  <a:lnTo>
                    <a:pt x="1779" y="158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89" name="Freeform 164"/>
            <p:cNvSpPr/>
            <p:nvPr/>
          </p:nvSpPr>
          <p:spPr bwMode="auto">
            <a:xfrm>
              <a:off x="7019976" y="4217639"/>
              <a:ext cx="224707" cy="72928"/>
            </a:xfrm>
            <a:custGeom>
              <a:avLst/>
              <a:gdLst>
                <a:gd name="T0" fmla="*/ 175 w 2351"/>
                <a:gd name="T1" fmla="*/ 761 h 763"/>
                <a:gd name="T2" fmla="*/ 1779 w 2351"/>
                <a:gd name="T3" fmla="*/ 761 h 763"/>
                <a:gd name="T4" fmla="*/ 2351 w 2351"/>
                <a:gd name="T5" fmla="*/ 0 h 763"/>
                <a:gd name="T6" fmla="*/ 579 w 2351"/>
                <a:gd name="T7" fmla="*/ 0 h 763"/>
                <a:gd name="T8" fmla="*/ 0 w 2351"/>
                <a:gd name="T9" fmla="*/ 763 h 763"/>
                <a:gd name="T10" fmla="*/ 175 w 2351"/>
                <a:gd name="T11" fmla="*/ 761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1" h="763">
                  <a:moveTo>
                    <a:pt x="175" y="761"/>
                  </a:moveTo>
                  <a:lnTo>
                    <a:pt x="1779" y="761"/>
                  </a:lnTo>
                  <a:lnTo>
                    <a:pt x="2351" y="0"/>
                  </a:lnTo>
                  <a:lnTo>
                    <a:pt x="579" y="0"/>
                  </a:lnTo>
                  <a:lnTo>
                    <a:pt x="0" y="763"/>
                  </a:lnTo>
                  <a:lnTo>
                    <a:pt x="175" y="761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0" name="Rectangle 185"/>
            <p:cNvSpPr>
              <a:spLocks noChangeArrowheads="1"/>
            </p:cNvSpPr>
            <p:nvPr/>
          </p:nvSpPr>
          <p:spPr bwMode="auto">
            <a:xfrm>
              <a:off x="7045304" y="4330805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1" name="Rectangle 186"/>
            <p:cNvSpPr>
              <a:spLocks noChangeArrowheads="1"/>
            </p:cNvSpPr>
            <p:nvPr/>
          </p:nvSpPr>
          <p:spPr bwMode="auto">
            <a:xfrm>
              <a:off x="7045304" y="4459742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2" name="Rectangle 187"/>
            <p:cNvSpPr>
              <a:spLocks noChangeArrowheads="1"/>
            </p:cNvSpPr>
            <p:nvPr/>
          </p:nvSpPr>
          <p:spPr bwMode="auto">
            <a:xfrm>
              <a:off x="7045304" y="4588487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3" name="Rectangle 188"/>
            <p:cNvSpPr>
              <a:spLocks noChangeArrowheads="1"/>
            </p:cNvSpPr>
            <p:nvPr/>
          </p:nvSpPr>
          <p:spPr bwMode="auto">
            <a:xfrm>
              <a:off x="7045304" y="4717424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4" name="Rectangle 189"/>
            <p:cNvSpPr>
              <a:spLocks noChangeArrowheads="1"/>
            </p:cNvSpPr>
            <p:nvPr/>
          </p:nvSpPr>
          <p:spPr bwMode="auto">
            <a:xfrm>
              <a:off x="7045304" y="4846074"/>
              <a:ext cx="43107" cy="7751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7" name="Freeform 192"/>
            <p:cNvSpPr>
              <a:spLocks noEditPoints="1"/>
            </p:cNvSpPr>
            <p:nvPr/>
          </p:nvSpPr>
          <p:spPr bwMode="auto">
            <a:xfrm>
              <a:off x="4749200" y="2706147"/>
              <a:ext cx="3412951" cy="3412854"/>
            </a:xfrm>
            <a:custGeom>
              <a:avLst/>
              <a:gdLst>
                <a:gd name="T0" fmla="*/ 7781 w 15114"/>
                <a:gd name="T1" fmla="*/ 3 h 15114"/>
                <a:gd name="T2" fmla="*/ 6773 w 15114"/>
                <a:gd name="T3" fmla="*/ 40 h 15114"/>
                <a:gd name="T4" fmla="*/ 6647 w 15114"/>
                <a:gd name="T5" fmla="*/ 154 h 15114"/>
                <a:gd name="T6" fmla="*/ 9117 w 15114"/>
                <a:gd name="T7" fmla="*/ 161 h 15114"/>
                <a:gd name="T8" fmla="*/ 9609 w 15114"/>
                <a:gd name="T9" fmla="*/ 384 h 15114"/>
                <a:gd name="T10" fmla="*/ 9769 w 15114"/>
                <a:gd name="T11" fmla="*/ 329 h 15114"/>
                <a:gd name="T12" fmla="*/ 4813 w 15114"/>
                <a:gd name="T13" fmla="*/ 514 h 15114"/>
                <a:gd name="T14" fmla="*/ 4722 w 15114"/>
                <a:gd name="T15" fmla="*/ 657 h 15114"/>
                <a:gd name="T16" fmla="*/ 11013 w 15114"/>
                <a:gd name="T17" fmla="*/ 835 h 15114"/>
                <a:gd name="T18" fmla="*/ 11427 w 15114"/>
                <a:gd name="T19" fmla="*/ 1180 h 15114"/>
                <a:gd name="T20" fmla="*/ 11596 w 15114"/>
                <a:gd name="T21" fmla="*/ 1169 h 15114"/>
                <a:gd name="T22" fmla="*/ 3048 w 15114"/>
                <a:gd name="T23" fmla="*/ 1492 h 15114"/>
                <a:gd name="T24" fmla="*/ 2998 w 15114"/>
                <a:gd name="T25" fmla="*/ 1654 h 15114"/>
                <a:gd name="T26" fmla="*/ 12663 w 15114"/>
                <a:gd name="T27" fmla="*/ 1986 h 15114"/>
                <a:gd name="T28" fmla="*/ 12972 w 15114"/>
                <a:gd name="T29" fmla="*/ 2428 h 15114"/>
                <a:gd name="T30" fmla="*/ 13138 w 15114"/>
                <a:gd name="T31" fmla="*/ 2462 h 15114"/>
                <a:gd name="T32" fmla="*/ 1606 w 15114"/>
                <a:gd name="T33" fmla="*/ 2899 h 15114"/>
                <a:gd name="T34" fmla="*/ 1601 w 15114"/>
                <a:gd name="T35" fmla="*/ 3068 h 15114"/>
                <a:gd name="T36" fmla="*/ 13955 w 15114"/>
                <a:gd name="T37" fmla="*/ 3533 h 15114"/>
                <a:gd name="T38" fmla="*/ 14137 w 15114"/>
                <a:gd name="T39" fmla="*/ 4042 h 15114"/>
                <a:gd name="T40" fmla="*/ 14288 w 15114"/>
                <a:gd name="T41" fmla="*/ 4119 h 15114"/>
                <a:gd name="T42" fmla="*/ 588 w 15114"/>
                <a:gd name="T43" fmla="*/ 4631 h 15114"/>
                <a:gd name="T44" fmla="*/ 627 w 15114"/>
                <a:gd name="T45" fmla="*/ 4796 h 15114"/>
                <a:gd name="T46" fmla="*/ 14793 w 15114"/>
                <a:gd name="T47" fmla="*/ 5370 h 15114"/>
                <a:gd name="T48" fmla="*/ 14833 w 15114"/>
                <a:gd name="T49" fmla="*/ 5909 h 15114"/>
                <a:gd name="T50" fmla="*/ 14958 w 15114"/>
                <a:gd name="T51" fmla="*/ 6023 h 15114"/>
                <a:gd name="T52" fmla="*/ 63 w 15114"/>
                <a:gd name="T53" fmla="*/ 6576 h 15114"/>
                <a:gd name="T54" fmla="*/ 145 w 15114"/>
                <a:gd name="T55" fmla="*/ 6724 h 15114"/>
                <a:gd name="T56" fmla="*/ 15112 w 15114"/>
                <a:gd name="T57" fmla="*/ 7359 h 15114"/>
                <a:gd name="T58" fmla="*/ 101 w 15114"/>
                <a:gd name="T59" fmla="*/ 7387 h 15114"/>
                <a:gd name="T60" fmla="*/ 15001 w 15114"/>
                <a:gd name="T61" fmla="*/ 8034 h 15114"/>
                <a:gd name="T62" fmla="*/ 15046 w 15114"/>
                <a:gd name="T63" fmla="*/ 8572 h 15114"/>
                <a:gd name="T64" fmla="*/ 14929 w 15114"/>
                <a:gd name="T65" fmla="*/ 8694 h 15114"/>
                <a:gd name="T66" fmla="*/ 149 w 15114"/>
                <a:gd name="T67" fmla="*/ 9058 h 15114"/>
                <a:gd name="T68" fmla="*/ 369 w 15114"/>
                <a:gd name="T69" fmla="*/ 9552 h 15114"/>
                <a:gd name="T70" fmla="*/ 14612 w 15114"/>
                <a:gd name="T71" fmla="*/ 9983 h 15114"/>
                <a:gd name="T72" fmla="*/ 14514 w 15114"/>
                <a:gd name="T73" fmla="*/ 10514 h 15114"/>
                <a:gd name="T74" fmla="*/ 14368 w 15114"/>
                <a:gd name="T75" fmla="*/ 10600 h 15114"/>
                <a:gd name="T76" fmla="*/ 810 w 15114"/>
                <a:gd name="T77" fmla="*/ 10965 h 15114"/>
                <a:gd name="T78" fmla="*/ 1154 w 15114"/>
                <a:gd name="T79" fmla="*/ 11383 h 15114"/>
                <a:gd name="T80" fmla="*/ 13722 w 15114"/>
                <a:gd name="T81" fmla="*/ 11756 h 15114"/>
                <a:gd name="T82" fmla="*/ 13487 w 15114"/>
                <a:gd name="T83" fmla="*/ 12242 h 15114"/>
                <a:gd name="T84" fmla="*/ 13324 w 15114"/>
                <a:gd name="T85" fmla="*/ 12287 h 15114"/>
                <a:gd name="T86" fmla="*/ 1953 w 15114"/>
                <a:gd name="T87" fmla="*/ 12626 h 15114"/>
                <a:gd name="T88" fmla="*/ 2394 w 15114"/>
                <a:gd name="T89" fmla="*/ 12939 h 15114"/>
                <a:gd name="T90" fmla="*/ 12394 w 15114"/>
                <a:gd name="T91" fmla="*/ 13234 h 15114"/>
                <a:gd name="T92" fmla="*/ 12039 w 15114"/>
                <a:gd name="T93" fmla="*/ 13642 h 15114"/>
                <a:gd name="T94" fmla="*/ 11869 w 15114"/>
                <a:gd name="T95" fmla="*/ 13643 h 15114"/>
                <a:gd name="T96" fmla="*/ 3489 w 15114"/>
                <a:gd name="T97" fmla="*/ 13927 h 15114"/>
                <a:gd name="T98" fmla="*/ 3996 w 15114"/>
                <a:gd name="T99" fmla="*/ 14112 h 15114"/>
                <a:gd name="T100" fmla="*/ 10721 w 15114"/>
                <a:gd name="T101" fmla="*/ 14313 h 15114"/>
                <a:gd name="T102" fmla="*/ 10269 w 15114"/>
                <a:gd name="T103" fmla="*/ 14613 h 15114"/>
                <a:gd name="T104" fmla="*/ 10105 w 15114"/>
                <a:gd name="T105" fmla="*/ 14569 h 15114"/>
                <a:gd name="T106" fmla="*/ 5312 w 15114"/>
                <a:gd name="T107" fmla="*/ 14775 h 15114"/>
                <a:gd name="T108" fmla="*/ 5851 w 15114"/>
                <a:gd name="T109" fmla="*/ 14819 h 15114"/>
                <a:gd name="T110" fmla="*/ 8821 w 15114"/>
                <a:gd name="T111" fmla="*/ 14909 h 15114"/>
                <a:gd name="T112" fmla="*/ 8307 w 15114"/>
                <a:gd name="T113" fmla="*/ 15077 h 15114"/>
                <a:gd name="T114" fmla="*/ 8161 w 15114"/>
                <a:gd name="T115" fmla="*/ 14991 h 15114"/>
                <a:gd name="T116" fmla="*/ 7299 w 15114"/>
                <a:gd name="T117" fmla="*/ 15109 h 15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14" h="15114">
                  <a:moveTo>
                    <a:pt x="7557" y="0"/>
                  </a:moveTo>
                  <a:cubicBezTo>
                    <a:pt x="7520" y="0"/>
                    <a:pt x="7482" y="0"/>
                    <a:pt x="7445" y="1"/>
                  </a:cubicBezTo>
                  <a:cubicBezTo>
                    <a:pt x="7446" y="99"/>
                    <a:pt x="7446" y="99"/>
                    <a:pt x="7446" y="99"/>
                  </a:cubicBezTo>
                  <a:cubicBezTo>
                    <a:pt x="7483" y="99"/>
                    <a:pt x="7520" y="99"/>
                    <a:pt x="7557" y="99"/>
                  </a:cubicBezTo>
                  <a:cubicBezTo>
                    <a:pt x="7585" y="99"/>
                    <a:pt x="7614" y="99"/>
                    <a:pt x="7642" y="99"/>
                  </a:cubicBezTo>
                  <a:cubicBezTo>
                    <a:pt x="7643" y="0"/>
                    <a:pt x="7643" y="0"/>
                    <a:pt x="7643" y="0"/>
                  </a:cubicBezTo>
                  <a:cubicBezTo>
                    <a:pt x="7615" y="0"/>
                    <a:pt x="7586" y="0"/>
                    <a:pt x="7557" y="0"/>
                  </a:cubicBezTo>
                  <a:close/>
                  <a:moveTo>
                    <a:pt x="7781" y="3"/>
                  </a:moveTo>
                  <a:cubicBezTo>
                    <a:pt x="7779" y="102"/>
                    <a:pt x="7779" y="102"/>
                    <a:pt x="7779" y="102"/>
                  </a:cubicBezTo>
                  <a:cubicBezTo>
                    <a:pt x="7844" y="104"/>
                    <a:pt x="7909" y="106"/>
                    <a:pt x="7974" y="110"/>
                  </a:cubicBezTo>
                  <a:cubicBezTo>
                    <a:pt x="7979" y="12"/>
                    <a:pt x="7979" y="12"/>
                    <a:pt x="7979" y="12"/>
                  </a:cubicBezTo>
                  <a:cubicBezTo>
                    <a:pt x="7914" y="8"/>
                    <a:pt x="7847" y="5"/>
                    <a:pt x="7781" y="3"/>
                  </a:cubicBezTo>
                  <a:close/>
                  <a:moveTo>
                    <a:pt x="7306" y="4"/>
                  </a:moveTo>
                  <a:cubicBezTo>
                    <a:pt x="7241" y="6"/>
                    <a:pt x="7174" y="9"/>
                    <a:pt x="7109" y="13"/>
                  </a:cubicBezTo>
                  <a:cubicBezTo>
                    <a:pt x="7114" y="112"/>
                    <a:pt x="7114" y="112"/>
                    <a:pt x="7114" y="112"/>
                  </a:cubicBezTo>
                  <a:cubicBezTo>
                    <a:pt x="7179" y="108"/>
                    <a:pt x="7245" y="105"/>
                    <a:pt x="7310" y="103"/>
                  </a:cubicBezTo>
                  <a:lnTo>
                    <a:pt x="7306" y="4"/>
                  </a:lnTo>
                  <a:close/>
                  <a:moveTo>
                    <a:pt x="8118" y="20"/>
                  </a:moveTo>
                  <a:cubicBezTo>
                    <a:pt x="8111" y="119"/>
                    <a:pt x="8111" y="119"/>
                    <a:pt x="8111" y="119"/>
                  </a:cubicBezTo>
                  <a:cubicBezTo>
                    <a:pt x="8175" y="124"/>
                    <a:pt x="8241" y="129"/>
                    <a:pt x="8305" y="136"/>
                  </a:cubicBezTo>
                  <a:cubicBezTo>
                    <a:pt x="8315" y="38"/>
                    <a:pt x="8315" y="38"/>
                    <a:pt x="8315" y="38"/>
                  </a:cubicBezTo>
                  <a:cubicBezTo>
                    <a:pt x="8250" y="31"/>
                    <a:pt x="8183" y="25"/>
                    <a:pt x="8118" y="20"/>
                  </a:cubicBezTo>
                  <a:close/>
                  <a:moveTo>
                    <a:pt x="6970" y="22"/>
                  </a:moveTo>
                  <a:cubicBezTo>
                    <a:pt x="6905" y="27"/>
                    <a:pt x="6838" y="33"/>
                    <a:pt x="6773" y="40"/>
                  </a:cubicBezTo>
                  <a:cubicBezTo>
                    <a:pt x="6783" y="138"/>
                    <a:pt x="6783" y="138"/>
                    <a:pt x="6783" y="138"/>
                  </a:cubicBezTo>
                  <a:cubicBezTo>
                    <a:pt x="6847" y="132"/>
                    <a:pt x="6913" y="126"/>
                    <a:pt x="6978" y="121"/>
                  </a:cubicBezTo>
                  <a:lnTo>
                    <a:pt x="6970" y="22"/>
                  </a:lnTo>
                  <a:close/>
                  <a:moveTo>
                    <a:pt x="8453" y="53"/>
                  </a:moveTo>
                  <a:cubicBezTo>
                    <a:pt x="8441" y="150"/>
                    <a:pt x="8441" y="150"/>
                    <a:pt x="8441" y="150"/>
                  </a:cubicBezTo>
                  <a:cubicBezTo>
                    <a:pt x="8506" y="158"/>
                    <a:pt x="8571" y="167"/>
                    <a:pt x="8635" y="176"/>
                  </a:cubicBezTo>
                  <a:cubicBezTo>
                    <a:pt x="8649" y="78"/>
                    <a:pt x="8649" y="78"/>
                    <a:pt x="8649" y="78"/>
                  </a:cubicBezTo>
                  <a:cubicBezTo>
                    <a:pt x="8584" y="69"/>
                    <a:pt x="8518" y="60"/>
                    <a:pt x="8453" y="53"/>
                  </a:cubicBezTo>
                  <a:close/>
                  <a:moveTo>
                    <a:pt x="6635" y="56"/>
                  </a:moveTo>
                  <a:cubicBezTo>
                    <a:pt x="6570" y="64"/>
                    <a:pt x="6504" y="73"/>
                    <a:pt x="6439" y="82"/>
                  </a:cubicBezTo>
                  <a:cubicBezTo>
                    <a:pt x="6453" y="180"/>
                    <a:pt x="6453" y="180"/>
                    <a:pt x="6453" y="180"/>
                  </a:cubicBezTo>
                  <a:cubicBezTo>
                    <a:pt x="6518" y="170"/>
                    <a:pt x="6583" y="161"/>
                    <a:pt x="6647" y="154"/>
                  </a:cubicBezTo>
                  <a:lnTo>
                    <a:pt x="6635" y="56"/>
                  </a:lnTo>
                  <a:close/>
                  <a:moveTo>
                    <a:pt x="8786" y="99"/>
                  </a:moveTo>
                  <a:cubicBezTo>
                    <a:pt x="8770" y="197"/>
                    <a:pt x="8770" y="197"/>
                    <a:pt x="8770" y="197"/>
                  </a:cubicBezTo>
                  <a:cubicBezTo>
                    <a:pt x="8834" y="207"/>
                    <a:pt x="8899" y="219"/>
                    <a:pt x="8963" y="231"/>
                  </a:cubicBezTo>
                  <a:cubicBezTo>
                    <a:pt x="8981" y="134"/>
                    <a:pt x="8981" y="134"/>
                    <a:pt x="8981" y="134"/>
                  </a:cubicBezTo>
                  <a:cubicBezTo>
                    <a:pt x="8917" y="122"/>
                    <a:pt x="8851" y="110"/>
                    <a:pt x="8786" y="99"/>
                  </a:cubicBezTo>
                  <a:close/>
                  <a:moveTo>
                    <a:pt x="6302" y="104"/>
                  </a:moveTo>
                  <a:cubicBezTo>
                    <a:pt x="6237" y="115"/>
                    <a:pt x="6172" y="126"/>
                    <a:pt x="6107" y="139"/>
                  </a:cubicBezTo>
                  <a:cubicBezTo>
                    <a:pt x="6126" y="236"/>
                    <a:pt x="6126" y="236"/>
                    <a:pt x="6126" y="236"/>
                  </a:cubicBezTo>
                  <a:cubicBezTo>
                    <a:pt x="6190" y="223"/>
                    <a:pt x="6254" y="212"/>
                    <a:pt x="6318" y="201"/>
                  </a:cubicBezTo>
                  <a:lnTo>
                    <a:pt x="6302" y="104"/>
                  </a:lnTo>
                  <a:close/>
                  <a:moveTo>
                    <a:pt x="9117" y="161"/>
                  </a:moveTo>
                  <a:cubicBezTo>
                    <a:pt x="9097" y="258"/>
                    <a:pt x="9097" y="258"/>
                    <a:pt x="9097" y="258"/>
                  </a:cubicBezTo>
                  <a:cubicBezTo>
                    <a:pt x="9161" y="271"/>
                    <a:pt x="9225" y="285"/>
                    <a:pt x="9288" y="300"/>
                  </a:cubicBezTo>
                  <a:cubicBezTo>
                    <a:pt x="9311" y="204"/>
                    <a:pt x="9311" y="204"/>
                    <a:pt x="9311" y="204"/>
                  </a:cubicBezTo>
                  <a:cubicBezTo>
                    <a:pt x="9247" y="189"/>
                    <a:pt x="9182" y="175"/>
                    <a:pt x="9117" y="161"/>
                  </a:cubicBezTo>
                  <a:close/>
                  <a:moveTo>
                    <a:pt x="5971" y="167"/>
                  </a:moveTo>
                  <a:cubicBezTo>
                    <a:pt x="5907" y="180"/>
                    <a:pt x="5842" y="195"/>
                    <a:pt x="5778" y="211"/>
                  </a:cubicBezTo>
                  <a:cubicBezTo>
                    <a:pt x="5801" y="306"/>
                    <a:pt x="5801" y="306"/>
                    <a:pt x="5801" y="306"/>
                  </a:cubicBezTo>
                  <a:cubicBezTo>
                    <a:pt x="5864" y="291"/>
                    <a:pt x="5928" y="277"/>
                    <a:pt x="5992" y="263"/>
                  </a:cubicBezTo>
                  <a:lnTo>
                    <a:pt x="5971" y="167"/>
                  </a:lnTo>
                  <a:close/>
                  <a:moveTo>
                    <a:pt x="9445" y="238"/>
                  </a:moveTo>
                  <a:cubicBezTo>
                    <a:pt x="9421" y="333"/>
                    <a:pt x="9421" y="333"/>
                    <a:pt x="9421" y="333"/>
                  </a:cubicBezTo>
                  <a:cubicBezTo>
                    <a:pt x="9483" y="349"/>
                    <a:pt x="9547" y="367"/>
                    <a:pt x="9609" y="384"/>
                  </a:cubicBezTo>
                  <a:cubicBezTo>
                    <a:pt x="9636" y="290"/>
                    <a:pt x="9636" y="290"/>
                    <a:pt x="9636" y="290"/>
                  </a:cubicBezTo>
                  <a:cubicBezTo>
                    <a:pt x="9573" y="272"/>
                    <a:pt x="9509" y="254"/>
                    <a:pt x="9445" y="238"/>
                  </a:cubicBezTo>
                  <a:close/>
                  <a:moveTo>
                    <a:pt x="5644" y="244"/>
                  </a:moveTo>
                  <a:cubicBezTo>
                    <a:pt x="5580" y="261"/>
                    <a:pt x="5516" y="279"/>
                    <a:pt x="5453" y="297"/>
                  </a:cubicBezTo>
                  <a:cubicBezTo>
                    <a:pt x="5480" y="392"/>
                    <a:pt x="5480" y="392"/>
                    <a:pt x="5480" y="392"/>
                  </a:cubicBezTo>
                  <a:cubicBezTo>
                    <a:pt x="5542" y="374"/>
                    <a:pt x="5606" y="356"/>
                    <a:pt x="5668" y="340"/>
                  </a:cubicBezTo>
                  <a:lnTo>
                    <a:pt x="5644" y="244"/>
                  </a:lnTo>
                  <a:close/>
                  <a:moveTo>
                    <a:pt x="9769" y="329"/>
                  </a:moveTo>
                  <a:cubicBezTo>
                    <a:pt x="9740" y="423"/>
                    <a:pt x="9740" y="423"/>
                    <a:pt x="9740" y="423"/>
                  </a:cubicBezTo>
                  <a:cubicBezTo>
                    <a:pt x="9802" y="442"/>
                    <a:pt x="9865" y="462"/>
                    <a:pt x="9927" y="483"/>
                  </a:cubicBezTo>
                  <a:cubicBezTo>
                    <a:pt x="9958" y="389"/>
                    <a:pt x="9958" y="389"/>
                    <a:pt x="9958" y="389"/>
                  </a:cubicBezTo>
                  <a:cubicBezTo>
                    <a:pt x="9896" y="368"/>
                    <a:pt x="9832" y="348"/>
                    <a:pt x="9769" y="329"/>
                  </a:cubicBezTo>
                  <a:close/>
                  <a:moveTo>
                    <a:pt x="5320" y="337"/>
                  </a:moveTo>
                  <a:cubicBezTo>
                    <a:pt x="5257" y="356"/>
                    <a:pt x="5193" y="377"/>
                    <a:pt x="5131" y="398"/>
                  </a:cubicBezTo>
                  <a:cubicBezTo>
                    <a:pt x="5162" y="491"/>
                    <a:pt x="5162" y="491"/>
                    <a:pt x="5162" y="491"/>
                  </a:cubicBezTo>
                  <a:cubicBezTo>
                    <a:pt x="5224" y="470"/>
                    <a:pt x="5287" y="450"/>
                    <a:pt x="5349" y="431"/>
                  </a:cubicBezTo>
                  <a:lnTo>
                    <a:pt x="5320" y="337"/>
                  </a:lnTo>
                  <a:close/>
                  <a:moveTo>
                    <a:pt x="10089" y="435"/>
                  </a:moveTo>
                  <a:cubicBezTo>
                    <a:pt x="10056" y="527"/>
                    <a:pt x="10056" y="527"/>
                    <a:pt x="10056" y="527"/>
                  </a:cubicBezTo>
                  <a:cubicBezTo>
                    <a:pt x="10117" y="549"/>
                    <a:pt x="10179" y="572"/>
                    <a:pt x="10239" y="595"/>
                  </a:cubicBezTo>
                  <a:cubicBezTo>
                    <a:pt x="10275" y="503"/>
                    <a:pt x="10275" y="503"/>
                    <a:pt x="10275" y="503"/>
                  </a:cubicBezTo>
                  <a:cubicBezTo>
                    <a:pt x="10213" y="480"/>
                    <a:pt x="10151" y="457"/>
                    <a:pt x="10089" y="435"/>
                  </a:cubicBezTo>
                  <a:close/>
                  <a:moveTo>
                    <a:pt x="4999" y="444"/>
                  </a:moveTo>
                  <a:cubicBezTo>
                    <a:pt x="4937" y="466"/>
                    <a:pt x="4875" y="490"/>
                    <a:pt x="4813" y="514"/>
                  </a:cubicBezTo>
                  <a:cubicBezTo>
                    <a:pt x="4849" y="605"/>
                    <a:pt x="4849" y="605"/>
                    <a:pt x="4849" y="605"/>
                  </a:cubicBezTo>
                  <a:cubicBezTo>
                    <a:pt x="4910" y="582"/>
                    <a:pt x="4971" y="559"/>
                    <a:pt x="5033" y="537"/>
                  </a:cubicBezTo>
                  <a:lnTo>
                    <a:pt x="4999" y="444"/>
                  </a:lnTo>
                  <a:close/>
                  <a:moveTo>
                    <a:pt x="10404" y="554"/>
                  </a:moveTo>
                  <a:cubicBezTo>
                    <a:pt x="10366" y="646"/>
                    <a:pt x="10366" y="646"/>
                    <a:pt x="10366" y="646"/>
                  </a:cubicBezTo>
                  <a:cubicBezTo>
                    <a:pt x="10426" y="670"/>
                    <a:pt x="10487" y="696"/>
                    <a:pt x="10546" y="722"/>
                  </a:cubicBezTo>
                  <a:cubicBezTo>
                    <a:pt x="10586" y="631"/>
                    <a:pt x="10586" y="631"/>
                    <a:pt x="10586" y="631"/>
                  </a:cubicBezTo>
                  <a:cubicBezTo>
                    <a:pt x="10525" y="605"/>
                    <a:pt x="10464" y="579"/>
                    <a:pt x="10404" y="554"/>
                  </a:cubicBezTo>
                  <a:close/>
                  <a:moveTo>
                    <a:pt x="4684" y="565"/>
                  </a:moveTo>
                  <a:cubicBezTo>
                    <a:pt x="4623" y="590"/>
                    <a:pt x="4562" y="617"/>
                    <a:pt x="4501" y="643"/>
                  </a:cubicBezTo>
                  <a:cubicBezTo>
                    <a:pt x="4541" y="733"/>
                    <a:pt x="4541" y="733"/>
                    <a:pt x="4541" y="733"/>
                  </a:cubicBezTo>
                  <a:cubicBezTo>
                    <a:pt x="4601" y="707"/>
                    <a:pt x="4662" y="681"/>
                    <a:pt x="4722" y="657"/>
                  </a:cubicBezTo>
                  <a:lnTo>
                    <a:pt x="4684" y="565"/>
                  </a:lnTo>
                  <a:close/>
                  <a:moveTo>
                    <a:pt x="10712" y="688"/>
                  </a:moveTo>
                  <a:cubicBezTo>
                    <a:pt x="10670" y="777"/>
                    <a:pt x="10670" y="777"/>
                    <a:pt x="10670" y="777"/>
                  </a:cubicBezTo>
                  <a:cubicBezTo>
                    <a:pt x="10729" y="804"/>
                    <a:pt x="10788" y="833"/>
                    <a:pt x="10846" y="861"/>
                  </a:cubicBezTo>
                  <a:cubicBezTo>
                    <a:pt x="10890" y="773"/>
                    <a:pt x="10890" y="773"/>
                    <a:pt x="10890" y="773"/>
                  </a:cubicBezTo>
                  <a:cubicBezTo>
                    <a:pt x="10831" y="744"/>
                    <a:pt x="10771" y="715"/>
                    <a:pt x="10712" y="688"/>
                  </a:cubicBezTo>
                  <a:close/>
                  <a:moveTo>
                    <a:pt x="4375" y="701"/>
                  </a:moveTo>
                  <a:cubicBezTo>
                    <a:pt x="4315" y="729"/>
                    <a:pt x="4255" y="757"/>
                    <a:pt x="4196" y="787"/>
                  </a:cubicBezTo>
                  <a:cubicBezTo>
                    <a:pt x="4240" y="875"/>
                    <a:pt x="4240" y="875"/>
                    <a:pt x="4240" y="875"/>
                  </a:cubicBezTo>
                  <a:cubicBezTo>
                    <a:pt x="4298" y="846"/>
                    <a:pt x="4357" y="818"/>
                    <a:pt x="4416" y="790"/>
                  </a:cubicBezTo>
                  <a:lnTo>
                    <a:pt x="4375" y="701"/>
                  </a:lnTo>
                  <a:close/>
                  <a:moveTo>
                    <a:pt x="11013" y="835"/>
                  </a:moveTo>
                  <a:cubicBezTo>
                    <a:pt x="10968" y="923"/>
                    <a:pt x="10968" y="923"/>
                    <a:pt x="10968" y="923"/>
                  </a:cubicBezTo>
                  <a:cubicBezTo>
                    <a:pt x="11026" y="952"/>
                    <a:pt x="11084" y="983"/>
                    <a:pt x="11140" y="1014"/>
                  </a:cubicBezTo>
                  <a:cubicBezTo>
                    <a:pt x="11188" y="928"/>
                    <a:pt x="11188" y="928"/>
                    <a:pt x="11188" y="928"/>
                  </a:cubicBezTo>
                  <a:cubicBezTo>
                    <a:pt x="11130" y="896"/>
                    <a:pt x="11072" y="865"/>
                    <a:pt x="11013" y="835"/>
                  </a:cubicBezTo>
                  <a:close/>
                  <a:moveTo>
                    <a:pt x="4072" y="850"/>
                  </a:moveTo>
                  <a:cubicBezTo>
                    <a:pt x="4014" y="880"/>
                    <a:pt x="3955" y="912"/>
                    <a:pt x="3897" y="944"/>
                  </a:cubicBezTo>
                  <a:cubicBezTo>
                    <a:pt x="3945" y="1030"/>
                    <a:pt x="3945" y="1030"/>
                    <a:pt x="3945" y="1030"/>
                  </a:cubicBezTo>
                  <a:cubicBezTo>
                    <a:pt x="4002" y="999"/>
                    <a:pt x="4060" y="967"/>
                    <a:pt x="4118" y="937"/>
                  </a:cubicBezTo>
                  <a:lnTo>
                    <a:pt x="4072" y="850"/>
                  </a:lnTo>
                  <a:close/>
                  <a:moveTo>
                    <a:pt x="11308" y="995"/>
                  </a:moveTo>
                  <a:cubicBezTo>
                    <a:pt x="11259" y="1081"/>
                    <a:pt x="11259" y="1081"/>
                    <a:pt x="11259" y="1081"/>
                  </a:cubicBezTo>
                  <a:cubicBezTo>
                    <a:pt x="11316" y="1113"/>
                    <a:pt x="11372" y="1146"/>
                    <a:pt x="11427" y="1180"/>
                  </a:cubicBezTo>
                  <a:cubicBezTo>
                    <a:pt x="11479" y="1096"/>
                    <a:pt x="11479" y="1096"/>
                    <a:pt x="11479" y="1096"/>
                  </a:cubicBezTo>
                  <a:cubicBezTo>
                    <a:pt x="11423" y="1062"/>
                    <a:pt x="11365" y="1028"/>
                    <a:pt x="11308" y="995"/>
                  </a:cubicBezTo>
                  <a:close/>
                  <a:moveTo>
                    <a:pt x="3776" y="1012"/>
                  </a:moveTo>
                  <a:cubicBezTo>
                    <a:pt x="3720" y="1045"/>
                    <a:pt x="3662" y="1079"/>
                    <a:pt x="3606" y="1114"/>
                  </a:cubicBezTo>
                  <a:cubicBezTo>
                    <a:pt x="3658" y="1198"/>
                    <a:pt x="3658" y="1198"/>
                    <a:pt x="3658" y="1198"/>
                  </a:cubicBezTo>
                  <a:cubicBezTo>
                    <a:pt x="3713" y="1164"/>
                    <a:pt x="3770" y="1130"/>
                    <a:pt x="3826" y="1098"/>
                  </a:cubicBezTo>
                  <a:lnTo>
                    <a:pt x="3776" y="1012"/>
                  </a:lnTo>
                  <a:close/>
                  <a:moveTo>
                    <a:pt x="11596" y="1169"/>
                  </a:moveTo>
                  <a:cubicBezTo>
                    <a:pt x="11543" y="1252"/>
                    <a:pt x="11543" y="1252"/>
                    <a:pt x="11543" y="1252"/>
                  </a:cubicBezTo>
                  <a:cubicBezTo>
                    <a:pt x="11598" y="1287"/>
                    <a:pt x="11653" y="1323"/>
                    <a:pt x="11707" y="1359"/>
                  </a:cubicBezTo>
                  <a:cubicBezTo>
                    <a:pt x="11762" y="1277"/>
                    <a:pt x="11762" y="1277"/>
                    <a:pt x="11762" y="1277"/>
                  </a:cubicBezTo>
                  <a:cubicBezTo>
                    <a:pt x="11707" y="1240"/>
                    <a:pt x="11652" y="1204"/>
                    <a:pt x="11596" y="1169"/>
                  </a:cubicBezTo>
                  <a:close/>
                  <a:moveTo>
                    <a:pt x="3488" y="1188"/>
                  </a:moveTo>
                  <a:cubicBezTo>
                    <a:pt x="3433" y="1223"/>
                    <a:pt x="3377" y="1260"/>
                    <a:pt x="3323" y="1297"/>
                  </a:cubicBezTo>
                  <a:cubicBezTo>
                    <a:pt x="3378" y="1378"/>
                    <a:pt x="3378" y="1378"/>
                    <a:pt x="3378" y="1378"/>
                  </a:cubicBezTo>
                  <a:cubicBezTo>
                    <a:pt x="3432" y="1342"/>
                    <a:pt x="3487" y="1306"/>
                    <a:pt x="3542" y="1271"/>
                  </a:cubicBezTo>
                  <a:lnTo>
                    <a:pt x="3488" y="1188"/>
                  </a:lnTo>
                  <a:close/>
                  <a:moveTo>
                    <a:pt x="11876" y="1355"/>
                  </a:moveTo>
                  <a:cubicBezTo>
                    <a:pt x="11820" y="1436"/>
                    <a:pt x="11820" y="1436"/>
                    <a:pt x="11820" y="1436"/>
                  </a:cubicBezTo>
                  <a:cubicBezTo>
                    <a:pt x="11873" y="1473"/>
                    <a:pt x="11926" y="1511"/>
                    <a:pt x="11978" y="1550"/>
                  </a:cubicBezTo>
                  <a:cubicBezTo>
                    <a:pt x="12037" y="1470"/>
                    <a:pt x="12037" y="1470"/>
                    <a:pt x="12037" y="1470"/>
                  </a:cubicBezTo>
                  <a:cubicBezTo>
                    <a:pt x="11984" y="1431"/>
                    <a:pt x="11930" y="1393"/>
                    <a:pt x="11876" y="1355"/>
                  </a:cubicBezTo>
                  <a:close/>
                  <a:moveTo>
                    <a:pt x="3209" y="1376"/>
                  </a:moveTo>
                  <a:cubicBezTo>
                    <a:pt x="3155" y="1414"/>
                    <a:pt x="3101" y="1453"/>
                    <a:pt x="3048" y="1492"/>
                  </a:cubicBezTo>
                  <a:cubicBezTo>
                    <a:pt x="3107" y="1571"/>
                    <a:pt x="3107" y="1571"/>
                    <a:pt x="3107" y="1571"/>
                  </a:cubicBezTo>
                  <a:cubicBezTo>
                    <a:pt x="3159" y="1532"/>
                    <a:pt x="3212" y="1494"/>
                    <a:pt x="3265" y="1456"/>
                  </a:cubicBezTo>
                  <a:lnTo>
                    <a:pt x="3209" y="1376"/>
                  </a:lnTo>
                  <a:close/>
                  <a:moveTo>
                    <a:pt x="12148" y="1553"/>
                  </a:moveTo>
                  <a:cubicBezTo>
                    <a:pt x="12088" y="1632"/>
                    <a:pt x="12088" y="1632"/>
                    <a:pt x="12088" y="1632"/>
                  </a:cubicBezTo>
                  <a:cubicBezTo>
                    <a:pt x="12139" y="1671"/>
                    <a:pt x="12191" y="1712"/>
                    <a:pt x="12241" y="1752"/>
                  </a:cubicBezTo>
                  <a:cubicBezTo>
                    <a:pt x="12303" y="1676"/>
                    <a:pt x="12303" y="1676"/>
                    <a:pt x="12303" y="1676"/>
                  </a:cubicBezTo>
                  <a:cubicBezTo>
                    <a:pt x="12252" y="1634"/>
                    <a:pt x="12200" y="1593"/>
                    <a:pt x="12148" y="1553"/>
                  </a:cubicBezTo>
                  <a:close/>
                  <a:moveTo>
                    <a:pt x="2938" y="1576"/>
                  </a:moveTo>
                  <a:cubicBezTo>
                    <a:pt x="2886" y="1616"/>
                    <a:pt x="2833" y="1658"/>
                    <a:pt x="2782" y="1699"/>
                  </a:cubicBezTo>
                  <a:cubicBezTo>
                    <a:pt x="2845" y="1776"/>
                    <a:pt x="2845" y="1776"/>
                    <a:pt x="2845" y="1776"/>
                  </a:cubicBezTo>
                  <a:cubicBezTo>
                    <a:pt x="2895" y="1735"/>
                    <a:pt x="2947" y="1694"/>
                    <a:pt x="2998" y="1654"/>
                  </a:cubicBezTo>
                  <a:lnTo>
                    <a:pt x="2938" y="1576"/>
                  </a:lnTo>
                  <a:close/>
                  <a:moveTo>
                    <a:pt x="12410" y="1764"/>
                  </a:moveTo>
                  <a:cubicBezTo>
                    <a:pt x="12347" y="1839"/>
                    <a:pt x="12347" y="1839"/>
                    <a:pt x="12347" y="1839"/>
                  </a:cubicBezTo>
                  <a:cubicBezTo>
                    <a:pt x="12396" y="1881"/>
                    <a:pt x="12446" y="1924"/>
                    <a:pt x="12495" y="1967"/>
                  </a:cubicBezTo>
                  <a:cubicBezTo>
                    <a:pt x="12560" y="1893"/>
                    <a:pt x="12560" y="1893"/>
                    <a:pt x="12560" y="1893"/>
                  </a:cubicBezTo>
                  <a:cubicBezTo>
                    <a:pt x="12511" y="1849"/>
                    <a:pt x="12460" y="1806"/>
                    <a:pt x="12410" y="1764"/>
                  </a:cubicBezTo>
                  <a:close/>
                  <a:moveTo>
                    <a:pt x="2676" y="1788"/>
                  </a:moveTo>
                  <a:cubicBezTo>
                    <a:pt x="2626" y="1830"/>
                    <a:pt x="2575" y="1874"/>
                    <a:pt x="2526" y="1918"/>
                  </a:cubicBezTo>
                  <a:cubicBezTo>
                    <a:pt x="2592" y="1992"/>
                    <a:pt x="2592" y="1992"/>
                    <a:pt x="2592" y="1992"/>
                  </a:cubicBezTo>
                  <a:cubicBezTo>
                    <a:pt x="2640" y="1948"/>
                    <a:pt x="2690" y="1905"/>
                    <a:pt x="2739" y="1863"/>
                  </a:cubicBezTo>
                  <a:lnTo>
                    <a:pt x="2676" y="1788"/>
                  </a:lnTo>
                  <a:close/>
                  <a:moveTo>
                    <a:pt x="12663" y="1986"/>
                  </a:moveTo>
                  <a:cubicBezTo>
                    <a:pt x="12596" y="2058"/>
                    <a:pt x="12596" y="2058"/>
                    <a:pt x="12596" y="2058"/>
                  </a:cubicBezTo>
                  <a:cubicBezTo>
                    <a:pt x="12644" y="2102"/>
                    <a:pt x="12692" y="2147"/>
                    <a:pt x="12739" y="2192"/>
                  </a:cubicBezTo>
                  <a:cubicBezTo>
                    <a:pt x="12807" y="2121"/>
                    <a:pt x="12807" y="2121"/>
                    <a:pt x="12807" y="2121"/>
                  </a:cubicBezTo>
                  <a:cubicBezTo>
                    <a:pt x="12760" y="2076"/>
                    <a:pt x="12711" y="2030"/>
                    <a:pt x="12663" y="1986"/>
                  </a:cubicBezTo>
                  <a:close/>
                  <a:moveTo>
                    <a:pt x="2424" y="2011"/>
                  </a:moveTo>
                  <a:cubicBezTo>
                    <a:pt x="2375" y="2056"/>
                    <a:pt x="2327" y="2102"/>
                    <a:pt x="2280" y="2148"/>
                  </a:cubicBezTo>
                  <a:cubicBezTo>
                    <a:pt x="2349" y="2218"/>
                    <a:pt x="2349" y="2218"/>
                    <a:pt x="2349" y="2218"/>
                  </a:cubicBezTo>
                  <a:cubicBezTo>
                    <a:pt x="2395" y="2173"/>
                    <a:pt x="2443" y="2128"/>
                    <a:pt x="2491" y="2084"/>
                  </a:cubicBezTo>
                  <a:lnTo>
                    <a:pt x="2424" y="2011"/>
                  </a:lnTo>
                  <a:close/>
                  <a:moveTo>
                    <a:pt x="12906" y="2219"/>
                  </a:moveTo>
                  <a:cubicBezTo>
                    <a:pt x="12836" y="2288"/>
                    <a:pt x="12836" y="2288"/>
                    <a:pt x="12836" y="2288"/>
                  </a:cubicBezTo>
                  <a:cubicBezTo>
                    <a:pt x="12882" y="2334"/>
                    <a:pt x="12928" y="2381"/>
                    <a:pt x="12972" y="2428"/>
                  </a:cubicBezTo>
                  <a:cubicBezTo>
                    <a:pt x="13044" y="2361"/>
                    <a:pt x="13044" y="2361"/>
                    <a:pt x="13044" y="2361"/>
                  </a:cubicBezTo>
                  <a:cubicBezTo>
                    <a:pt x="12999" y="2313"/>
                    <a:pt x="12952" y="2265"/>
                    <a:pt x="12906" y="2219"/>
                  </a:cubicBezTo>
                  <a:close/>
                  <a:moveTo>
                    <a:pt x="2182" y="2245"/>
                  </a:moveTo>
                  <a:cubicBezTo>
                    <a:pt x="2136" y="2292"/>
                    <a:pt x="2089" y="2340"/>
                    <a:pt x="2044" y="2388"/>
                  </a:cubicBezTo>
                  <a:cubicBezTo>
                    <a:pt x="2116" y="2456"/>
                    <a:pt x="2116" y="2456"/>
                    <a:pt x="2116" y="2456"/>
                  </a:cubicBezTo>
                  <a:cubicBezTo>
                    <a:pt x="2161" y="2408"/>
                    <a:pt x="2206" y="2361"/>
                    <a:pt x="2252" y="2315"/>
                  </a:cubicBezTo>
                  <a:lnTo>
                    <a:pt x="2182" y="2245"/>
                  </a:lnTo>
                  <a:close/>
                  <a:moveTo>
                    <a:pt x="13138" y="2462"/>
                  </a:moveTo>
                  <a:cubicBezTo>
                    <a:pt x="13066" y="2529"/>
                    <a:pt x="13066" y="2529"/>
                    <a:pt x="13066" y="2529"/>
                  </a:cubicBezTo>
                  <a:cubicBezTo>
                    <a:pt x="13109" y="2576"/>
                    <a:pt x="13153" y="2626"/>
                    <a:pt x="13196" y="2675"/>
                  </a:cubicBezTo>
                  <a:cubicBezTo>
                    <a:pt x="13270" y="2610"/>
                    <a:pt x="13270" y="2610"/>
                    <a:pt x="13270" y="2610"/>
                  </a:cubicBezTo>
                  <a:cubicBezTo>
                    <a:pt x="13227" y="2560"/>
                    <a:pt x="13183" y="2511"/>
                    <a:pt x="13138" y="2462"/>
                  </a:cubicBezTo>
                  <a:close/>
                  <a:moveTo>
                    <a:pt x="1951" y="2490"/>
                  </a:moveTo>
                  <a:cubicBezTo>
                    <a:pt x="1907" y="2539"/>
                    <a:pt x="1863" y="2589"/>
                    <a:pt x="1820" y="2639"/>
                  </a:cubicBezTo>
                  <a:cubicBezTo>
                    <a:pt x="1895" y="2703"/>
                    <a:pt x="1895" y="2703"/>
                    <a:pt x="1895" y="2703"/>
                  </a:cubicBezTo>
                  <a:cubicBezTo>
                    <a:pt x="1937" y="2654"/>
                    <a:pt x="1980" y="2604"/>
                    <a:pt x="2024" y="2556"/>
                  </a:cubicBezTo>
                  <a:lnTo>
                    <a:pt x="1951" y="2490"/>
                  </a:lnTo>
                  <a:close/>
                  <a:moveTo>
                    <a:pt x="13360" y="2716"/>
                  </a:moveTo>
                  <a:cubicBezTo>
                    <a:pt x="13284" y="2779"/>
                    <a:pt x="13284" y="2779"/>
                    <a:pt x="13284" y="2779"/>
                  </a:cubicBezTo>
                  <a:cubicBezTo>
                    <a:pt x="13326" y="2829"/>
                    <a:pt x="13367" y="2880"/>
                    <a:pt x="13408" y="2931"/>
                  </a:cubicBezTo>
                  <a:cubicBezTo>
                    <a:pt x="13485" y="2869"/>
                    <a:pt x="13485" y="2869"/>
                    <a:pt x="13485" y="2869"/>
                  </a:cubicBezTo>
                  <a:cubicBezTo>
                    <a:pt x="13444" y="2818"/>
                    <a:pt x="13402" y="2766"/>
                    <a:pt x="13360" y="2716"/>
                  </a:cubicBezTo>
                  <a:close/>
                  <a:moveTo>
                    <a:pt x="1730" y="2744"/>
                  </a:moveTo>
                  <a:cubicBezTo>
                    <a:pt x="1689" y="2795"/>
                    <a:pt x="1647" y="2847"/>
                    <a:pt x="1606" y="2899"/>
                  </a:cubicBezTo>
                  <a:cubicBezTo>
                    <a:pt x="1684" y="2959"/>
                    <a:pt x="1684" y="2959"/>
                    <a:pt x="1684" y="2959"/>
                  </a:cubicBezTo>
                  <a:cubicBezTo>
                    <a:pt x="1724" y="2909"/>
                    <a:pt x="1765" y="2857"/>
                    <a:pt x="1806" y="2807"/>
                  </a:cubicBezTo>
                  <a:lnTo>
                    <a:pt x="1730" y="2744"/>
                  </a:lnTo>
                  <a:close/>
                  <a:moveTo>
                    <a:pt x="13570" y="2979"/>
                  </a:moveTo>
                  <a:cubicBezTo>
                    <a:pt x="13492" y="3039"/>
                    <a:pt x="13492" y="3039"/>
                    <a:pt x="13492" y="3039"/>
                  </a:cubicBezTo>
                  <a:cubicBezTo>
                    <a:pt x="13531" y="3090"/>
                    <a:pt x="13570" y="3143"/>
                    <a:pt x="13608" y="3196"/>
                  </a:cubicBezTo>
                  <a:cubicBezTo>
                    <a:pt x="13688" y="3138"/>
                    <a:pt x="13688" y="3138"/>
                    <a:pt x="13688" y="3138"/>
                  </a:cubicBezTo>
                  <a:cubicBezTo>
                    <a:pt x="13650" y="3085"/>
                    <a:pt x="13610" y="3031"/>
                    <a:pt x="13570" y="2979"/>
                  </a:cubicBezTo>
                  <a:close/>
                  <a:moveTo>
                    <a:pt x="1522" y="3008"/>
                  </a:moveTo>
                  <a:cubicBezTo>
                    <a:pt x="1482" y="3061"/>
                    <a:pt x="1443" y="3114"/>
                    <a:pt x="1405" y="3168"/>
                  </a:cubicBezTo>
                  <a:cubicBezTo>
                    <a:pt x="1485" y="3225"/>
                    <a:pt x="1485" y="3225"/>
                    <a:pt x="1485" y="3225"/>
                  </a:cubicBezTo>
                  <a:cubicBezTo>
                    <a:pt x="1523" y="3172"/>
                    <a:pt x="1562" y="3119"/>
                    <a:pt x="1601" y="3068"/>
                  </a:cubicBezTo>
                  <a:lnTo>
                    <a:pt x="1522" y="3008"/>
                  </a:lnTo>
                  <a:close/>
                  <a:moveTo>
                    <a:pt x="13769" y="3251"/>
                  </a:moveTo>
                  <a:cubicBezTo>
                    <a:pt x="13688" y="3308"/>
                    <a:pt x="13688" y="3308"/>
                    <a:pt x="13688" y="3308"/>
                  </a:cubicBezTo>
                  <a:cubicBezTo>
                    <a:pt x="13725" y="3361"/>
                    <a:pt x="13761" y="3416"/>
                    <a:pt x="13797" y="3470"/>
                  </a:cubicBezTo>
                  <a:cubicBezTo>
                    <a:pt x="13879" y="3416"/>
                    <a:pt x="13879" y="3416"/>
                    <a:pt x="13879" y="3416"/>
                  </a:cubicBezTo>
                  <a:cubicBezTo>
                    <a:pt x="13843" y="3361"/>
                    <a:pt x="13806" y="3306"/>
                    <a:pt x="13769" y="3251"/>
                  </a:cubicBezTo>
                  <a:close/>
                  <a:moveTo>
                    <a:pt x="1325" y="3281"/>
                  </a:moveTo>
                  <a:cubicBezTo>
                    <a:pt x="1288" y="3335"/>
                    <a:pt x="1251" y="3391"/>
                    <a:pt x="1215" y="3446"/>
                  </a:cubicBezTo>
                  <a:cubicBezTo>
                    <a:pt x="1298" y="3499"/>
                    <a:pt x="1298" y="3499"/>
                    <a:pt x="1298" y="3499"/>
                  </a:cubicBezTo>
                  <a:cubicBezTo>
                    <a:pt x="1333" y="3445"/>
                    <a:pt x="1370" y="3390"/>
                    <a:pt x="1407" y="3337"/>
                  </a:cubicBezTo>
                  <a:lnTo>
                    <a:pt x="1325" y="3281"/>
                  </a:lnTo>
                  <a:close/>
                  <a:moveTo>
                    <a:pt x="13955" y="3533"/>
                  </a:moveTo>
                  <a:cubicBezTo>
                    <a:pt x="13871" y="3585"/>
                    <a:pt x="13871" y="3585"/>
                    <a:pt x="13871" y="3585"/>
                  </a:cubicBezTo>
                  <a:cubicBezTo>
                    <a:pt x="13906" y="3640"/>
                    <a:pt x="13940" y="3696"/>
                    <a:pt x="13973" y="3752"/>
                  </a:cubicBezTo>
                  <a:cubicBezTo>
                    <a:pt x="14058" y="3702"/>
                    <a:pt x="14058" y="3702"/>
                    <a:pt x="14058" y="3702"/>
                  </a:cubicBezTo>
                  <a:cubicBezTo>
                    <a:pt x="14025" y="3645"/>
                    <a:pt x="13990" y="3588"/>
                    <a:pt x="13955" y="3533"/>
                  </a:cubicBezTo>
                  <a:close/>
                  <a:moveTo>
                    <a:pt x="1141" y="3562"/>
                  </a:moveTo>
                  <a:cubicBezTo>
                    <a:pt x="1106" y="3618"/>
                    <a:pt x="1072" y="3675"/>
                    <a:pt x="1039" y="3731"/>
                  </a:cubicBezTo>
                  <a:cubicBezTo>
                    <a:pt x="1124" y="3781"/>
                    <a:pt x="1124" y="3781"/>
                    <a:pt x="1124" y="3781"/>
                  </a:cubicBezTo>
                  <a:cubicBezTo>
                    <a:pt x="1157" y="3726"/>
                    <a:pt x="1191" y="3669"/>
                    <a:pt x="1225" y="3615"/>
                  </a:cubicBezTo>
                  <a:lnTo>
                    <a:pt x="1141" y="3562"/>
                  </a:lnTo>
                  <a:close/>
                  <a:moveTo>
                    <a:pt x="14128" y="3822"/>
                  </a:moveTo>
                  <a:cubicBezTo>
                    <a:pt x="14042" y="3871"/>
                    <a:pt x="14042" y="3871"/>
                    <a:pt x="14042" y="3871"/>
                  </a:cubicBezTo>
                  <a:cubicBezTo>
                    <a:pt x="14075" y="3927"/>
                    <a:pt x="14106" y="3985"/>
                    <a:pt x="14137" y="4042"/>
                  </a:cubicBezTo>
                  <a:cubicBezTo>
                    <a:pt x="14224" y="3995"/>
                    <a:pt x="14224" y="3995"/>
                    <a:pt x="14224" y="3995"/>
                  </a:cubicBezTo>
                  <a:cubicBezTo>
                    <a:pt x="14193" y="3937"/>
                    <a:pt x="14161" y="3879"/>
                    <a:pt x="14128" y="3822"/>
                  </a:cubicBezTo>
                  <a:close/>
                  <a:moveTo>
                    <a:pt x="970" y="3851"/>
                  </a:moveTo>
                  <a:cubicBezTo>
                    <a:pt x="938" y="3908"/>
                    <a:pt x="906" y="3967"/>
                    <a:pt x="875" y="4025"/>
                  </a:cubicBezTo>
                  <a:cubicBezTo>
                    <a:pt x="962" y="4071"/>
                    <a:pt x="962" y="4071"/>
                    <a:pt x="962" y="4071"/>
                  </a:cubicBezTo>
                  <a:cubicBezTo>
                    <a:pt x="992" y="4014"/>
                    <a:pt x="1024" y="3956"/>
                    <a:pt x="1056" y="3900"/>
                  </a:cubicBezTo>
                  <a:lnTo>
                    <a:pt x="970" y="3851"/>
                  </a:lnTo>
                  <a:close/>
                  <a:moveTo>
                    <a:pt x="14288" y="4119"/>
                  </a:moveTo>
                  <a:cubicBezTo>
                    <a:pt x="14201" y="4164"/>
                    <a:pt x="14201" y="4164"/>
                    <a:pt x="14201" y="4164"/>
                  </a:cubicBezTo>
                  <a:cubicBezTo>
                    <a:pt x="14230" y="4221"/>
                    <a:pt x="14260" y="4280"/>
                    <a:pt x="14288" y="4339"/>
                  </a:cubicBezTo>
                  <a:cubicBezTo>
                    <a:pt x="14377" y="4296"/>
                    <a:pt x="14377" y="4296"/>
                    <a:pt x="14377" y="4296"/>
                  </a:cubicBezTo>
                  <a:cubicBezTo>
                    <a:pt x="14348" y="4237"/>
                    <a:pt x="14318" y="4177"/>
                    <a:pt x="14288" y="4119"/>
                  </a:cubicBezTo>
                  <a:close/>
                  <a:moveTo>
                    <a:pt x="811" y="4147"/>
                  </a:moveTo>
                  <a:cubicBezTo>
                    <a:pt x="782" y="4206"/>
                    <a:pt x="752" y="4266"/>
                    <a:pt x="724" y="4325"/>
                  </a:cubicBezTo>
                  <a:cubicBezTo>
                    <a:pt x="814" y="4367"/>
                    <a:pt x="814" y="4367"/>
                    <a:pt x="814" y="4367"/>
                  </a:cubicBezTo>
                  <a:cubicBezTo>
                    <a:pt x="841" y="4309"/>
                    <a:pt x="870" y="4250"/>
                    <a:pt x="899" y="4192"/>
                  </a:cubicBezTo>
                  <a:lnTo>
                    <a:pt x="811" y="4147"/>
                  </a:lnTo>
                  <a:close/>
                  <a:moveTo>
                    <a:pt x="14435" y="4422"/>
                  </a:moveTo>
                  <a:cubicBezTo>
                    <a:pt x="14346" y="4463"/>
                    <a:pt x="14346" y="4463"/>
                    <a:pt x="14346" y="4463"/>
                  </a:cubicBezTo>
                  <a:cubicBezTo>
                    <a:pt x="14373" y="4523"/>
                    <a:pt x="14399" y="4583"/>
                    <a:pt x="14425" y="4643"/>
                  </a:cubicBezTo>
                  <a:cubicBezTo>
                    <a:pt x="14515" y="4604"/>
                    <a:pt x="14515" y="4604"/>
                    <a:pt x="14515" y="4604"/>
                  </a:cubicBezTo>
                  <a:cubicBezTo>
                    <a:pt x="14490" y="4544"/>
                    <a:pt x="14463" y="4482"/>
                    <a:pt x="14435" y="4422"/>
                  </a:cubicBezTo>
                  <a:close/>
                  <a:moveTo>
                    <a:pt x="666" y="4450"/>
                  </a:moveTo>
                  <a:cubicBezTo>
                    <a:pt x="639" y="4510"/>
                    <a:pt x="613" y="4571"/>
                    <a:pt x="588" y="4631"/>
                  </a:cubicBezTo>
                  <a:cubicBezTo>
                    <a:pt x="678" y="4669"/>
                    <a:pt x="678" y="4669"/>
                    <a:pt x="678" y="4669"/>
                  </a:cubicBezTo>
                  <a:cubicBezTo>
                    <a:pt x="703" y="4610"/>
                    <a:pt x="730" y="4550"/>
                    <a:pt x="756" y="4491"/>
                  </a:cubicBezTo>
                  <a:lnTo>
                    <a:pt x="666" y="4450"/>
                  </a:lnTo>
                  <a:close/>
                  <a:moveTo>
                    <a:pt x="14569" y="4733"/>
                  </a:moveTo>
                  <a:cubicBezTo>
                    <a:pt x="14477" y="4770"/>
                    <a:pt x="14477" y="4770"/>
                    <a:pt x="14477" y="4770"/>
                  </a:cubicBezTo>
                  <a:cubicBezTo>
                    <a:pt x="14502" y="4830"/>
                    <a:pt x="14525" y="4891"/>
                    <a:pt x="14548" y="4952"/>
                  </a:cubicBezTo>
                  <a:cubicBezTo>
                    <a:pt x="14640" y="4918"/>
                    <a:pt x="14640" y="4918"/>
                    <a:pt x="14640" y="4918"/>
                  </a:cubicBezTo>
                  <a:cubicBezTo>
                    <a:pt x="14617" y="4856"/>
                    <a:pt x="14593" y="4794"/>
                    <a:pt x="14569" y="4733"/>
                  </a:cubicBezTo>
                  <a:close/>
                  <a:moveTo>
                    <a:pt x="535" y="4759"/>
                  </a:moveTo>
                  <a:cubicBezTo>
                    <a:pt x="511" y="4820"/>
                    <a:pt x="487" y="4882"/>
                    <a:pt x="464" y="4944"/>
                  </a:cubicBezTo>
                  <a:cubicBezTo>
                    <a:pt x="557" y="4978"/>
                    <a:pt x="557" y="4978"/>
                    <a:pt x="557" y="4978"/>
                  </a:cubicBezTo>
                  <a:cubicBezTo>
                    <a:pt x="579" y="4917"/>
                    <a:pt x="603" y="4856"/>
                    <a:pt x="627" y="4796"/>
                  </a:cubicBezTo>
                  <a:lnTo>
                    <a:pt x="535" y="4759"/>
                  </a:lnTo>
                  <a:close/>
                  <a:moveTo>
                    <a:pt x="14688" y="5049"/>
                  </a:moveTo>
                  <a:cubicBezTo>
                    <a:pt x="14595" y="5081"/>
                    <a:pt x="14595" y="5081"/>
                    <a:pt x="14595" y="5081"/>
                  </a:cubicBezTo>
                  <a:cubicBezTo>
                    <a:pt x="14616" y="5143"/>
                    <a:pt x="14638" y="5205"/>
                    <a:pt x="14658" y="5267"/>
                  </a:cubicBezTo>
                  <a:cubicBezTo>
                    <a:pt x="14751" y="5237"/>
                    <a:pt x="14751" y="5237"/>
                    <a:pt x="14751" y="5237"/>
                  </a:cubicBezTo>
                  <a:cubicBezTo>
                    <a:pt x="14731" y="5174"/>
                    <a:pt x="14710" y="5111"/>
                    <a:pt x="14688" y="5049"/>
                  </a:cubicBezTo>
                  <a:close/>
                  <a:moveTo>
                    <a:pt x="418" y="5075"/>
                  </a:moveTo>
                  <a:cubicBezTo>
                    <a:pt x="396" y="5137"/>
                    <a:pt x="375" y="5200"/>
                    <a:pt x="355" y="5262"/>
                  </a:cubicBezTo>
                  <a:cubicBezTo>
                    <a:pt x="449" y="5292"/>
                    <a:pt x="449" y="5292"/>
                    <a:pt x="449" y="5292"/>
                  </a:cubicBezTo>
                  <a:cubicBezTo>
                    <a:pt x="469" y="5231"/>
                    <a:pt x="489" y="5168"/>
                    <a:pt x="511" y="5107"/>
                  </a:cubicBezTo>
                  <a:lnTo>
                    <a:pt x="418" y="5075"/>
                  </a:lnTo>
                  <a:close/>
                  <a:moveTo>
                    <a:pt x="14793" y="5370"/>
                  </a:moveTo>
                  <a:cubicBezTo>
                    <a:pt x="14698" y="5398"/>
                    <a:pt x="14698" y="5398"/>
                    <a:pt x="14698" y="5398"/>
                  </a:cubicBezTo>
                  <a:cubicBezTo>
                    <a:pt x="14717" y="5460"/>
                    <a:pt x="14735" y="5524"/>
                    <a:pt x="14752" y="5586"/>
                  </a:cubicBezTo>
                  <a:cubicBezTo>
                    <a:pt x="14848" y="5560"/>
                    <a:pt x="14848" y="5560"/>
                    <a:pt x="14848" y="5560"/>
                  </a:cubicBezTo>
                  <a:cubicBezTo>
                    <a:pt x="14830" y="5497"/>
                    <a:pt x="14812" y="5433"/>
                    <a:pt x="14793" y="5370"/>
                  </a:cubicBezTo>
                  <a:close/>
                  <a:moveTo>
                    <a:pt x="314" y="5395"/>
                  </a:moveTo>
                  <a:cubicBezTo>
                    <a:pt x="295" y="5458"/>
                    <a:pt x="277" y="5522"/>
                    <a:pt x="260" y="5585"/>
                  </a:cubicBezTo>
                  <a:cubicBezTo>
                    <a:pt x="355" y="5611"/>
                    <a:pt x="355" y="5611"/>
                    <a:pt x="355" y="5611"/>
                  </a:cubicBezTo>
                  <a:cubicBezTo>
                    <a:pt x="372" y="5548"/>
                    <a:pt x="390" y="5485"/>
                    <a:pt x="409" y="5423"/>
                  </a:cubicBezTo>
                  <a:lnTo>
                    <a:pt x="314" y="5395"/>
                  </a:lnTo>
                  <a:close/>
                  <a:moveTo>
                    <a:pt x="14883" y="5694"/>
                  </a:moveTo>
                  <a:cubicBezTo>
                    <a:pt x="14787" y="5719"/>
                    <a:pt x="14787" y="5719"/>
                    <a:pt x="14787" y="5719"/>
                  </a:cubicBezTo>
                  <a:cubicBezTo>
                    <a:pt x="14803" y="5782"/>
                    <a:pt x="14819" y="5845"/>
                    <a:pt x="14833" y="5909"/>
                  </a:cubicBezTo>
                  <a:cubicBezTo>
                    <a:pt x="14929" y="5887"/>
                    <a:pt x="14929" y="5887"/>
                    <a:pt x="14929" y="5887"/>
                  </a:cubicBezTo>
                  <a:cubicBezTo>
                    <a:pt x="14915" y="5823"/>
                    <a:pt x="14899" y="5758"/>
                    <a:pt x="14883" y="5694"/>
                  </a:cubicBezTo>
                  <a:close/>
                  <a:moveTo>
                    <a:pt x="225" y="5720"/>
                  </a:moveTo>
                  <a:cubicBezTo>
                    <a:pt x="209" y="5783"/>
                    <a:pt x="194" y="5848"/>
                    <a:pt x="180" y="5912"/>
                  </a:cubicBezTo>
                  <a:cubicBezTo>
                    <a:pt x="276" y="5934"/>
                    <a:pt x="276" y="5934"/>
                    <a:pt x="276" y="5934"/>
                  </a:cubicBezTo>
                  <a:cubicBezTo>
                    <a:pt x="290" y="5870"/>
                    <a:pt x="305" y="5806"/>
                    <a:pt x="321" y="5744"/>
                  </a:cubicBezTo>
                  <a:lnTo>
                    <a:pt x="225" y="5720"/>
                  </a:lnTo>
                  <a:close/>
                  <a:moveTo>
                    <a:pt x="14958" y="6023"/>
                  </a:moveTo>
                  <a:cubicBezTo>
                    <a:pt x="14862" y="6042"/>
                    <a:pt x="14862" y="6042"/>
                    <a:pt x="14862" y="6042"/>
                  </a:cubicBezTo>
                  <a:cubicBezTo>
                    <a:pt x="14875" y="6106"/>
                    <a:pt x="14887" y="6171"/>
                    <a:pt x="14899" y="6234"/>
                  </a:cubicBezTo>
                  <a:cubicBezTo>
                    <a:pt x="14996" y="6217"/>
                    <a:pt x="14996" y="6217"/>
                    <a:pt x="14996" y="6217"/>
                  </a:cubicBezTo>
                  <a:cubicBezTo>
                    <a:pt x="14984" y="6152"/>
                    <a:pt x="14972" y="6087"/>
                    <a:pt x="14958" y="6023"/>
                  </a:cubicBezTo>
                  <a:close/>
                  <a:moveTo>
                    <a:pt x="151" y="6048"/>
                  </a:moveTo>
                  <a:cubicBezTo>
                    <a:pt x="138" y="6112"/>
                    <a:pt x="126" y="6178"/>
                    <a:pt x="114" y="6243"/>
                  </a:cubicBezTo>
                  <a:cubicBezTo>
                    <a:pt x="211" y="6260"/>
                    <a:pt x="211" y="6260"/>
                    <a:pt x="211" y="6260"/>
                  </a:cubicBezTo>
                  <a:cubicBezTo>
                    <a:pt x="223" y="6196"/>
                    <a:pt x="235" y="6131"/>
                    <a:pt x="248" y="6068"/>
                  </a:cubicBezTo>
                  <a:lnTo>
                    <a:pt x="151" y="6048"/>
                  </a:lnTo>
                  <a:close/>
                  <a:moveTo>
                    <a:pt x="15019" y="6354"/>
                  </a:moveTo>
                  <a:cubicBezTo>
                    <a:pt x="14921" y="6369"/>
                    <a:pt x="14921" y="6369"/>
                    <a:pt x="14921" y="6369"/>
                  </a:cubicBezTo>
                  <a:cubicBezTo>
                    <a:pt x="14932" y="6433"/>
                    <a:pt x="14941" y="6498"/>
                    <a:pt x="14950" y="6563"/>
                  </a:cubicBezTo>
                  <a:cubicBezTo>
                    <a:pt x="15048" y="6550"/>
                    <a:pt x="15048" y="6550"/>
                    <a:pt x="15048" y="6550"/>
                  </a:cubicBezTo>
                  <a:cubicBezTo>
                    <a:pt x="15039" y="6485"/>
                    <a:pt x="15029" y="6419"/>
                    <a:pt x="15019" y="6354"/>
                  </a:cubicBezTo>
                  <a:close/>
                  <a:moveTo>
                    <a:pt x="91" y="6380"/>
                  </a:moveTo>
                  <a:cubicBezTo>
                    <a:pt x="81" y="6444"/>
                    <a:pt x="72" y="6510"/>
                    <a:pt x="63" y="6576"/>
                  </a:cubicBezTo>
                  <a:cubicBezTo>
                    <a:pt x="161" y="6588"/>
                    <a:pt x="161" y="6588"/>
                    <a:pt x="161" y="6588"/>
                  </a:cubicBezTo>
                  <a:cubicBezTo>
                    <a:pt x="170" y="6524"/>
                    <a:pt x="179" y="6459"/>
                    <a:pt x="189" y="6395"/>
                  </a:cubicBezTo>
                  <a:lnTo>
                    <a:pt x="91" y="6380"/>
                  </a:lnTo>
                  <a:close/>
                  <a:moveTo>
                    <a:pt x="15065" y="6687"/>
                  </a:moveTo>
                  <a:cubicBezTo>
                    <a:pt x="14967" y="6699"/>
                    <a:pt x="14967" y="6699"/>
                    <a:pt x="14967" y="6699"/>
                  </a:cubicBezTo>
                  <a:cubicBezTo>
                    <a:pt x="14974" y="6763"/>
                    <a:pt x="14981" y="6828"/>
                    <a:pt x="14986" y="6893"/>
                  </a:cubicBezTo>
                  <a:cubicBezTo>
                    <a:pt x="15085" y="6884"/>
                    <a:pt x="15085" y="6884"/>
                    <a:pt x="15085" y="6884"/>
                  </a:cubicBezTo>
                  <a:cubicBezTo>
                    <a:pt x="15079" y="6819"/>
                    <a:pt x="15072" y="6753"/>
                    <a:pt x="15065" y="6687"/>
                  </a:cubicBezTo>
                  <a:close/>
                  <a:moveTo>
                    <a:pt x="47" y="6713"/>
                  </a:moveTo>
                  <a:cubicBezTo>
                    <a:pt x="40" y="6779"/>
                    <a:pt x="33" y="6845"/>
                    <a:pt x="28" y="6910"/>
                  </a:cubicBezTo>
                  <a:cubicBezTo>
                    <a:pt x="126" y="6919"/>
                    <a:pt x="126" y="6919"/>
                    <a:pt x="126" y="6919"/>
                  </a:cubicBezTo>
                  <a:cubicBezTo>
                    <a:pt x="131" y="6854"/>
                    <a:pt x="138" y="6789"/>
                    <a:pt x="145" y="6724"/>
                  </a:cubicBezTo>
                  <a:lnTo>
                    <a:pt x="47" y="6713"/>
                  </a:lnTo>
                  <a:close/>
                  <a:moveTo>
                    <a:pt x="15096" y="7023"/>
                  </a:moveTo>
                  <a:cubicBezTo>
                    <a:pt x="14997" y="7029"/>
                    <a:pt x="14997" y="7029"/>
                    <a:pt x="14997" y="7029"/>
                  </a:cubicBezTo>
                  <a:cubicBezTo>
                    <a:pt x="15002" y="7094"/>
                    <a:pt x="15005" y="7160"/>
                    <a:pt x="15008" y="7225"/>
                  </a:cubicBezTo>
                  <a:cubicBezTo>
                    <a:pt x="15107" y="7220"/>
                    <a:pt x="15107" y="7220"/>
                    <a:pt x="15107" y="7220"/>
                  </a:cubicBezTo>
                  <a:cubicBezTo>
                    <a:pt x="15104" y="7155"/>
                    <a:pt x="15100" y="7088"/>
                    <a:pt x="15096" y="7023"/>
                  </a:cubicBezTo>
                  <a:close/>
                  <a:moveTo>
                    <a:pt x="17" y="7049"/>
                  </a:moveTo>
                  <a:cubicBezTo>
                    <a:pt x="13" y="7114"/>
                    <a:pt x="9" y="7181"/>
                    <a:pt x="7" y="7246"/>
                  </a:cubicBezTo>
                  <a:cubicBezTo>
                    <a:pt x="105" y="7250"/>
                    <a:pt x="105" y="7250"/>
                    <a:pt x="105" y="7250"/>
                  </a:cubicBezTo>
                  <a:cubicBezTo>
                    <a:pt x="108" y="7185"/>
                    <a:pt x="111" y="7120"/>
                    <a:pt x="116" y="7055"/>
                  </a:cubicBezTo>
                  <a:lnTo>
                    <a:pt x="17" y="7049"/>
                  </a:lnTo>
                  <a:close/>
                  <a:moveTo>
                    <a:pt x="15112" y="7359"/>
                  </a:moveTo>
                  <a:cubicBezTo>
                    <a:pt x="15013" y="7361"/>
                    <a:pt x="15013" y="7361"/>
                    <a:pt x="15013" y="7361"/>
                  </a:cubicBezTo>
                  <a:cubicBezTo>
                    <a:pt x="15015" y="7426"/>
                    <a:pt x="15015" y="7492"/>
                    <a:pt x="15015" y="7557"/>
                  </a:cubicBezTo>
                  <a:cubicBezTo>
                    <a:pt x="15015" y="7565"/>
                    <a:pt x="15015" y="7565"/>
                    <a:pt x="15015" y="7565"/>
                  </a:cubicBezTo>
                  <a:cubicBezTo>
                    <a:pt x="15114" y="7565"/>
                    <a:pt x="15114" y="7565"/>
                    <a:pt x="15114" y="7565"/>
                  </a:cubicBezTo>
                  <a:cubicBezTo>
                    <a:pt x="15114" y="7557"/>
                    <a:pt x="15114" y="7557"/>
                    <a:pt x="15114" y="7557"/>
                  </a:cubicBezTo>
                  <a:cubicBezTo>
                    <a:pt x="15114" y="7491"/>
                    <a:pt x="15113" y="7425"/>
                    <a:pt x="15112" y="7359"/>
                  </a:cubicBezTo>
                  <a:close/>
                  <a:moveTo>
                    <a:pt x="2" y="7385"/>
                  </a:moveTo>
                  <a:cubicBezTo>
                    <a:pt x="1" y="7442"/>
                    <a:pt x="0" y="7500"/>
                    <a:pt x="0" y="7557"/>
                  </a:cubicBezTo>
                  <a:cubicBezTo>
                    <a:pt x="0" y="7565"/>
                    <a:pt x="0" y="7574"/>
                    <a:pt x="0" y="7583"/>
                  </a:cubicBezTo>
                  <a:cubicBezTo>
                    <a:pt x="99" y="7582"/>
                    <a:pt x="99" y="7582"/>
                    <a:pt x="99" y="7582"/>
                  </a:cubicBezTo>
                  <a:cubicBezTo>
                    <a:pt x="99" y="7574"/>
                    <a:pt x="99" y="7565"/>
                    <a:pt x="99" y="7557"/>
                  </a:cubicBezTo>
                  <a:cubicBezTo>
                    <a:pt x="99" y="7500"/>
                    <a:pt x="100" y="7443"/>
                    <a:pt x="101" y="7387"/>
                  </a:cubicBezTo>
                  <a:lnTo>
                    <a:pt x="2" y="7385"/>
                  </a:lnTo>
                  <a:close/>
                  <a:moveTo>
                    <a:pt x="15014" y="7702"/>
                  </a:moveTo>
                  <a:cubicBezTo>
                    <a:pt x="15013" y="7767"/>
                    <a:pt x="15011" y="7832"/>
                    <a:pt x="15008" y="7897"/>
                  </a:cubicBezTo>
                  <a:cubicBezTo>
                    <a:pt x="15106" y="7902"/>
                    <a:pt x="15106" y="7902"/>
                    <a:pt x="15106" y="7902"/>
                  </a:cubicBezTo>
                  <a:cubicBezTo>
                    <a:pt x="15109" y="7836"/>
                    <a:pt x="15111" y="7769"/>
                    <a:pt x="15113" y="7704"/>
                  </a:cubicBezTo>
                  <a:lnTo>
                    <a:pt x="15014" y="7702"/>
                  </a:lnTo>
                  <a:close/>
                  <a:moveTo>
                    <a:pt x="101" y="7719"/>
                  </a:moveTo>
                  <a:cubicBezTo>
                    <a:pt x="2" y="7721"/>
                    <a:pt x="2" y="7721"/>
                    <a:pt x="2" y="7721"/>
                  </a:cubicBezTo>
                  <a:cubicBezTo>
                    <a:pt x="3" y="7787"/>
                    <a:pt x="6" y="7854"/>
                    <a:pt x="9" y="7919"/>
                  </a:cubicBezTo>
                  <a:cubicBezTo>
                    <a:pt x="107" y="7915"/>
                    <a:pt x="107" y="7915"/>
                    <a:pt x="107" y="7915"/>
                  </a:cubicBezTo>
                  <a:cubicBezTo>
                    <a:pt x="104" y="7850"/>
                    <a:pt x="102" y="7784"/>
                    <a:pt x="101" y="7719"/>
                  </a:cubicBezTo>
                  <a:close/>
                  <a:moveTo>
                    <a:pt x="15001" y="8034"/>
                  </a:moveTo>
                  <a:cubicBezTo>
                    <a:pt x="14996" y="8099"/>
                    <a:pt x="14991" y="8164"/>
                    <a:pt x="14986" y="8229"/>
                  </a:cubicBezTo>
                  <a:cubicBezTo>
                    <a:pt x="15084" y="8238"/>
                    <a:pt x="15084" y="8238"/>
                    <a:pt x="15084" y="8238"/>
                  </a:cubicBezTo>
                  <a:cubicBezTo>
                    <a:pt x="15090" y="8172"/>
                    <a:pt x="15095" y="8106"/>
                    <a:pt x="15099" y="8040"/>
                  </a:cubicBezTo>
                  <a:lnTo>
                    <a:pt x="15001" y="8034"/>
                  </a:lnTo>
                  <a:close/>
                  <a:moveTo>
                    <a:pt x="115" y="8051"/>
                  </a:moveTo>
                  <a:cubicBezTo>
                    <a:pt x="17" y="8058"/>
                    <a:pt x="17" y="8058"/>
                    <a:pt x="17" y="8058"/>
                  </a:cubicBezTo>
                  <a:cubicBezTo>
                    <a:pt x="21" y="8123"/>
                    <a:pt x="26" y="8190"/>
                    <a:pt x="32" y="8255"/>
                  </a:cubicBezTo>
                  <a:cubicBezTo>
                    <a:pt x="130" y="8246"/>
                    <a:pt x="130" y="8246"/>
                    <a:pt x="130" y="8246"/>
                  </a:cubicBezTo>
                  <a:cubicBezTo>
                    <a:pt x="124" y="8182"/>
                    <a:pt x="119" y="8116"/>
                    <a:pt x="115" y="8051"/>
                  </a:cubicBezTo>
                  <a:close/>
                  <a:moveTo>
                    <a:pt x="14972" y="8365"/>
                  </a:moveTo>
                  <a:cubicBezTo>
                    <a:pt x="14965" y="8430"/>
                    <a:pt x="14957" y="8495"/>
                    <a:pt x="14949" y="8559"/>
                  </a:cubicBezTo>
                  <a:cubicBezTo>
                    <a:pt x="15046" y="8572"/>
                    <a:pt x="15046" y="8572"/>
                    <a:pt x="15046" y="8572"/>
                  </a:cubicBezTo>
                  <a:cubicBezTo>
                    <a:pt x="15055" y="8507"/>
                    <a:pt x="15063" y="8441"/>
                    <a:pt x="15070" y="8376"/>
                  </a:cubicBezTo>
                  <a:lnTo>
                    <a:pt x="14972" y="8365"/>
                  </a:lnTo>
                  <a:close/>
                  <a:moveTo>
                    <a:pt x="144" y="8382"/>
                  </a:moveTo>
                  <a:cubicBezTo>
                    <a:pt x="46" y="8393"/>
                    <a:pt x="46" y="8393"/>
                    <a:pt x="46" y="8393"/>
                  </a:cubicBezTo>
                  <a:cubicBezTo>
                    <a:pt x="53" y="8458"/>
                    <a:pt x="61" y="8524"/>
                    <a:pt x="70" y="8590"/>
                  </a:cubicBezTo>
                  <a:cubicBezTo>
                    <a:pt x="168" y="8576"/>
                    <a:pt x="168" y="8576"/>
                    <a:pt x="168" y="8576"/>
                  </a:cubicBezTo>
                  <a:cubicBezTo>
                    <a:pt x="159" y="8512"/>
                    <a:pt x="151" y="8447"/>
                    <a:pt x="144" y="8382"/>
                  </a:cubicBezTo>
                  <a:close/>
                  <a:moveTo>
                    <a:pt x="14929" y="8694"/>
                  </a:moveTo>
                  <a:cubicBezTo>
                    <a:pt x="14919" y="8759"/>
                    <a:pt x="14909" y="8823"/>
                    <a:pt x="14897" y="8887"/>
                  </a:cubicBezTo>
                  <a:cubicBezTo>
                    <a:pt x="14994" y="8905"/>
                    <a:pt x="14994" y="8905"/>
                    <a:pt x="14994" y="8905"/>
                  </a:cubicBezTo>
                  <a:cubicBezTo>
                    <a:pt x="15006" y="8840"/>
                    <a:pt x="15017" y="8774"/>
                    <a:pt x="15027" y="8709"/>
                  </a:cubicBezTo>
                  <a:lnTo>
                    <a:pt x="14929" y="8694"/>
                  </a:lnTo>
                  <a:close/>
                  <a:moveTo>
                    <a:pt x="188" y="8712"/>
                  </a:moveTo>
                  <a:cubicBezTo>
                    <a:pt x="90" y="8727"/>
                    <a:pt x="90" y="8727"/>
                    <a:pt x="90" y="8727"/>
                  </a:cubicBezTo>
                  <a:cubicBezTo>
                    <a:pt x="100" y="8792"/>
                    <a:pt x="112" y="8857"/>
                    <a:pt x="123" y="8922"/>
                  </a:cubicBezTo>
                  <a:cubicBezTo>
                    <a:pt x="220" y="8904"/>
                    <a:pt x="220" y="8904"/>
                    <a:pt x="220" y="8904"/>
                  </a:cubicBezTo>
                  <a:cubicBezTo>
                    <a:pt x="209" y="8841"/>
                    <a:pt x="198" y="8776"/>
                    <a:pt x="188" y="8712"/>
                  </a:cubicBezTo>
                  <a:close/>
                  <a:moveTo>
                    <a:pt x="14872" y="9022"/>
                  </a:moveTo>
                  <a:cubicBezTo>
                    <a:pt x="14859" y="9085"/>
                    <a:pt x="14845" y="9150"/>
                    <a:pt x="14831" y="9213"/>
                  </a:cubicBezTo>
                  <a:cubicBezTo>
                    <a:pt x="14927" y="9235"/>
                    <a:pt x="14927" y="9235"/>
                    <a:pt x="14927" y="9235"/>
                  </a:cubicBezTo>
                  <a:cubicBezTo>
                    <a:pt x="14942" y="9171"/>
                    <a:pt x="14956" y="9105"/>
                    <a:pt x="14968" y="9041"/>
                  </a:cubicBezTo>
                  <a:lnTo>
                    <a:pt x="14872" y="9022"/>
                  </a:lnTo>
                  <a:close/>
                  <a:moveTo>
                    <a:pt x="246" y="9039"/>
                  </a:moveTo>
                  <a:cubicBezTo>
                    <a:pt x="149" y="9058"/>
                    <a:pt x="149" y="9058"/>
                    <a:pt x="149" y="9058"/>
                  </a:cubicBezTo>
                  <a:cubicBezTo>
                    <a:pt x="162" y="9123"/>
                    <a:pt x="176" y="9188"/>
                    <a:pt x="191" y="9252"/>
                  </a:cubicBezTo>
                  <a:cubicBezTo>
                    <a:pt x="287" y="9230"/>
                    <a:pt x="287" y="9230"/>
                    <a:pt x="287" y="9230"/>
                  </a:cubicBezTo>
                  <a:cubicBezTo>
                    <a:pt x="273" y="9167"/>
                    <a:pt x="259" y="9102"/>
                    <a:pt x="246" y="9039"/>
                  </a:cubicBezTo>
                  <a:close/>
                  <a:moveTo>
                    <a:pt x="14800" y="9346"/>
                  </a:moveTo>
                  <a:cubicBezTo>
                    <a:pt x="14784" y="9409"/>
                    <a:pt x="14767" y="9473"/>
                    <a:pt x="14750" y="9535"/>
                  </a:cubicBezTo>
                  <a:cubicBezTo>
                    <a:pt x="14845" y="9561"/>
                    <a:pt x="14845" y="9561"/>
                    <a:pt x="14845" y="9561"/>
                  </a:cubicBezTo>
                  <a:cubicBezTo>
                    <a:pt x="14863" y="9498"/>
                    <a:pt x="14880" y="9433"/>
                    <a:pt x="14895" y="9370"/>
                  </a:cubicBezTo>
                  <a:lnTo>
                    <a:pt x="14800" y="9346"/>
                  </a:lnTo>
                  <a:close/>
                  <a:moveTo>
                    <a:pt x="319" y="9363"/>
                  </a:moveTo>
                  <a:cubicBezTo>
                    <a:pt x="223" y="9387"/>
                    <a:pt x="223" y="9387"/>
                    <a:pt x="223" y="9387"/>
                  </a:cubicBezTo>
                  <a:cubicBezTo>
                    <a:pt x="239" y="9451"/>
                    <a:pt x="256" y="9515"/>
                    <a:pt x="274" y="9578"/>
                  </a:cubicBezTo>
                  <a:cubicBezTo>
                    <a:pt x="369" y="9552"/>
                    <a:pt x="369" y="9552"/>
                    <a:pt x="369" y="9552"/>
                  </a:cubicBezTo>
                  <a:cubicBezTo>
                    <a:pt x="351" y="9489"/>
                    <a:pt x="335" y="9426"/>
                    <a:pt x="319" y="9363"/>
                  </a:cubicBezTo>
                  <a:close/>
                  <a:moveTo>
                    <a:pt x="14713" y="9667"/>
                  </a:moveTo>
                  <a:cubicBezTo>
                    <a:pt x="14695" y="9729"/>
                    <a:pt x="14675" y="9792"/>
                    <a:pt x="14655" y="9854"/>
                  </a:cubicBezTo>
                  <a:cubicBezTo>
                    <a:pt x="14749" y="9884"/>
                    <a:pt x="14749" y="9884"/>
                    <a:pt x="14749" y="9884"/>
                  </a:cubicBezTo>
                  <a:cubicBezTo>
                    <a:pt x="14769" y="9821"/>
                    <a:pt x="14789" y="9758"/>
                    <a:pt x="14807" y="9695"/>
                  </a:cubicBezTo>
                  <a:lnTo>
                    <a:pt x="14713" y="9667"/>
                  </a:lnTo>
                  <a:close/>
                  <a:moveTo>
                    <a:pt x="406" y="9684"/>
                  </a:moveTo>
                  <a:cubicBezTo>
                    <a:pt x="312" y="9712"/>
                    <a:pt x="312" y="9712"/>
                    <a:pt x="312" y="9712"/>
                  </a:cubicBezTo>
                  <a:cubicBezTo>
                    <a:pt x="331" y="9775"/>
                    <a:pt x="350" y="9838"/>
                    <a:pt x="371" y="9901"/>
                  </a:cubicBezTo>
                  <a:cubicBezTo>
                    <a:pt x="465" y="9870"/>
                    <a:pt x="465" y="9870"/>
                    <a:pt x="465" y="9870"/>
                  </a:cubicBezTo>
                  <a:cubicBezTo>
                    <a:pt x="444" y="9808"/>
                    <a:pt x="425" y="9746"/>
                    <a:pt x="406" y="9684"/>
                  </a:cubicBezTo>
                  <a:close/>
                  <a:moveTo>
                    <a:pt x="14612" y="9983"/>
                  </a:moveTo>
                  <a:cubicBezTo>
                    <a:pt x="14591" y="10045"/>
                    <a:pt x="14569" y="10107"/>
                    <a:pt x="14546" y="10167"/>
                  </a:cubicBezTo>
                  <a:cubicBezTo>
                    <a:pt x="14638" y="10202"/>
                    <a:pt x="14638" y="10202"/>
                    <a:pt x="14638" y="10202"/>
                  </a:cubicBezTo>
                  <a:cubicBezTo>
                    <a:pt x="14661" y="10140"/>
                    <a:pt x="14684" y="10078"/>
                    <a:pt x="14705" y="10015"/>
                  </a:cubicBezTo>
                  <a:lnTo>
                    <a:pt x="14612" y="9983"/>
                  </a:lnTo>
                  <a:close/>
                  <a:moveTo>
                    <a:pt x="508" y="10000"/>
                  </a:moveTo>
                  <a:cubicBezTo>
                    <a:pt x="415" y="10033"/>
                    <a:pt x="415" y="10033"/>
                    <a:pt x="415" y="10033"/>
                  </a:cubicBezTo>
                  <a:cubicBezTo>
                    <a:pt x="437" y="10095"/>
                    <a:pt x="460" y="10158"/>
                    <a:pt x="483" y="10220"/>
                  </a:cubicBezTo>
                  <a:cubicBezTo>
                    <a:pt x="575" y="10185"/>
                    <a:pt x="575" y="10185"/>
                    <a:pt x="575" y="10185"/>
                  </a:cubicBezTo>
                  <a:cubicBezTo>
                    <a:pt x="552" y="10124"/>
                    <a:pt x="530" y="10062"/>
                    <a:pt x="508" y="10000"/>
                  </a:cubicBezTo>
                  <a:close/>
                  <a:moveTo>
                    <a:pt x="14497" y="10295"/>
                  </a:moveTo>
                  <a:cubicBezTo>
                    <a:pt x="14473" y="10355"/>
                    <a:pt x="14448" y="10416"/>
                    <a:pt x="14423" y="10475"/>
                  </a:cubicBezTo>
                  <a:cubicBezTo>
                    <a:pt x="14514" y="10514"/>
                    <a:pt x="14514" y="10514"/>
                    <a:pt x="14514" y="10514"/>
                  </a:cubicBezTo>
                  <a:cubicBezTo>
                    <a:pt x="14539" y="10454"/>
                    <a:pt x="14564" y="10392"/>
                    <a:pt x="14588" y="10331"/>
                  </a:cubicBezTo>
                  <a:lnTo>
                    <a:pt x="14497" y="10295"/>
                  </a:lnTo>
                  <a:close/>
                  <a:moveTo>
                    <a:pt x="625" y="10313"/>
                  </a:moveTo>
                  <a:cubicBezTo>
                    <a:pt x="533" y="10349"/>
                    <a:pt x="533" y="10349"/>
                    <a:pt x="533" y="10349"/>
                  </a:cubicBezTo>
                  <a:cubicBezTo>
                    <a:pt x="557" y="10410"/>
                    <a:pt x="583" y="10472"/>
                    <a:pt x="609" y="10533"/>
                  </a:cubicBezTo>
                  <a:cubicBezTo>
                    <a:pt x="699" y="10494"/>
                    <a:pt x="699" y="10494"/>
                    <a:pt x="699" y="10494"/>
                  </a:cubicBezTo>
                  <a:cubicBezTo>
                    <a:pt x="674" y="10434"/>
                    <a:pt x="649" y="10373"/>
                    <a:pt x="625" y="10313"/>
                  </a:cubicBezTo>
                  <a:close/>
                  <a:moveTo>
                    <a:pt x="14368" y="10600"/>
                  </a:moveTo>
                  <a:cubicBezTo>
                    <a:pt x="14342" y="10659"/>
                    <a:pt x="14314" y="10719"/>
                    <a:pt x="14286" y="10777"/>
                  </a:cubicBezTo>
                  <a:cubicBezTo>
                    <a:pt x="14375" y="10820"/>
                    <a:pt x="14375" y="10820"/>
                    <a:pt x="14375" y="10820"/>
                  </a:cubicBezTo>
                  <a:cubicBezTo>
                    <a:pt x="14404" y="10761"/>
                    <a:pt x="14432" y="10700"/>
                    <a:pt x="14458" y="10641"/>
                  </a:cubicBezTo>
                  <a:lnTo>
                    <a:pt x="14368" y="10600"/>
                  </a:lnTo>
                  <a:close/>
                  <a:moveTo>
                    <a:pt x="755" y="10620"/>
                  </a:moveTo>
                  <a:cubicBezTo>
                    <a:pt x="665" y="10660"/>
                    <a:pt x="665" y="10660"/>
                    <a:pt x="665" y="10660"/>
                  </a:cubicBezTo>
                  <a:cubicBezTo>
                    <a:pt x="692" y="10720"/>
                    <a:pt x="720" y="10781"/>
                    <a:pt x="749" y="10840"/>
                  </a:cubicBezTo>
                  <a:cubicBezTo>
                    <a:pt x="838" y="10797"/>
                    <a:pt x="838" y="10797"/>
                    <a:pt x="838" y="10797"/>
                  </a:cubicBezTo>
                  <a:cubicBezTo>
                    <a:pt x="809" y="10739"/>
                    <a:pt x="781" y="10679"/>
                    <a:pt x="755" y="10620"/>
                  </a:cubicBezTo>
                  <a:close/>
                  <a:moveTo>
                    <a:pt x="14226" y="10900"/>
                  </a:moveTo>
                  <a:cubicBezTo>
                    <a:pt x="14197" y="10957"/>
                    <a:pt x="14167" y="11016"/>
                    <a:pt x="14137" y="11073"/>
                  </a:cubicBezTo>
                  <a:cubicBezTo>
                    <a:pt x="14223" y="11119"/>
                    <a:pt x="14223" y="11119"/>
                    <a:pt x="14223" y="11119"/>
                  </a:cubicBezTo>
                  <a:cubicBezTo>
                    <a:pt x="14254" y="11061"/>
                    <a:pt x="14285" y="11002"/>
                    <a:pt x="14314" y="10944"/>
                  </a:cubicBezTo>
                  <a:lnTo>
                    <a:pt x="14226" y="10900"/>
                  </a:lnTo>
                  <a:close/>
                  <a:moveTo>
                    <a:pt x="898" y="10920"/>
                  </a:moveTo>
                  <a:cubicBezTo>
                    <a:pt x="810" y="10965"/>
                    <a:pt x="810" y="10965"/>
                    <a:pt x="810" y="10965"/>
                  </a:cubicBezTo>
                  <a:cubicBezTo>
                    <a:pt x="840" y="11023"/>
                    <a:pt x="871" y="11082"/>
                    <a:pt x="902" y="11140"/>
                  </a:cubicBezTo>
                  <a:cubicBezTo>
                    <a:pt x="989" y="11094"/>
                    <a:pt x="989" y="11094"/>
                    <a:pt x="989" y="11094"/>
                  </a:cubicBezTo>
                  <a:cubicBezTo>
                    <a:pt x="958" y="11036"/>
                    <a:pt x="928" y="10978"/>
                    <a:pt x="898" y="10920"/>
                  </a:cubicBezTo>
                  <a:close/>
                  <a:moveTo>
                    <a:pt x="14071" y="11192"/>
                  </a:moveTo>
                  <a:cubicBezTo>
                    <a:pt x="14039" y="11249"/>
                    <a:pt x="14007" y="11306"/>
                    <a:pt x="13974" y="11361"/>
                  </a:cubicBezTo>
                  <a:cubicBezTo>
                    <a:pt x="14058" y="11412"/>
                    <a:pt x="14058" y="11412"/>
                    <a:pt x="14058" y="11412"/>
                  </a:cubicBezTo>
                  <a:cubicBezTo>
                    <a:pt x="14092" y="11355"/>
                    <a:pt x="14125" y="11298"/>
                    <a:pt x="14157" y="11241"/>
                  </a:cubicBezTo>
                  <a:lnTo>
                    <a:pt x="14071" y="11192"/>
                  </a:lnTo>
                  <a:close/>
                  <a:moveTo>
                    <a:pt x="1055" y="11214"/>
                  </a:moveTo>
                  <a:cubicBezTo>
                    <a:pt x="969" y="11262"/>
                    <a:pt x="969" y="11262"/>
                    <a:pt x="969" y="11262"/>
                  </a:cubicBezTo>
                  <a:cubicBezTo>
                    <a:pt x="1002" y="11319"/>
                    <a:pt x="1035" y="11377"/>
                    <a:pt x="1069" y="11434"/>
                  </a:cubicBezTo>
                  <a:cubicBezTo>
                    <a:pt x="1154" y="11383"/>
                    <a:pt x="1154" y="11383"/>
                    <a:pt x="1154" y="11383"/>
                  </a:cubicBezTo>
                  <a:cubicBezTo>
                    <a:pt x="1120" y="11327"/>
                    <a:pt x="1087" y="11270"/>
                    <a:pt x="1055" y="11214"/>
                  </a:cubicBezTo>
                  <a:close/>
                  <a:moveTo>
                    <a:pt x="13903" y="11478"/>
                  </a:moveTo>
                  <a:cubicBezTo>
                    <a:pt x="13869" y="11533"/>
                    <a:pt x="13833" y="11589"/>
                    <a:pt x="13798" y="11643"/>
                  </a:cubicBezTo>
                  <a:cubicBezTo>
                    <a:pt x="13880" y="11697"/>
                    <a:pt x="13880" y="11697"/>
                    <a:pt x="13880" y="11697"/>
                  </a:cubicBezTo>
                  <a:cubicBezTo>
                    <a:pt x="13916" y="11642"/>
                    <a:pt x="13952" y="11586"/>
                    <a:pt x="13987" y="11530"/>
                  </a:cubicBezTo>
                  <a:lnTo>
                    <a:pt x="13903" y="11478"/>
                  </a:lnTo>
                  <a:close/>
                  <a:moveTo>
                    <a:pt x="1225" y="11500"/>
                  </a:moveTo>
                  <a:cubicBezTo>
                    <a:pt x="1142" y="11552"/>
                    <a:pt x="1142" y="11552"/>
                    <a:pt x="1142" y="11552"/>
                  </a:cubicBezTo>
                  <a:cubicBezTo>
                    <a:pt x="1176" y="11608"/>
                    <a:pt x="1212" y="11664"/>
                    <a:pt x="1249" y="11719"/>
                  </a:cubicBezTo>
                  <a:cubicBezTo>
                    <a:pt x="1331" y="11665"/>
                    <a:pt x="1331" y="11665"/>
                    <a:pt x="1331" y="11665"/>
                  </a:cubicBezTo>
                  <a:cubicBezTo>
                    <a:pt x="1295" y="11610"/>
                    <a:pt x="1260" y="11555"/>
                    <a:pt x="1225" y="11500"/>
                  </a:cubicBezTo>
                  <a:close/>
                  <a:moveTo>
                    <a:pt x="13722" y="11756"/>
                  </a:moveTo>
                  <a:cubicBezTo>
                    <a:pt x="13685" y="11810"/>
                    <a:pt x="13648" y="11863"/>
                    <a:pt x="13610" y="11916"/>
                  </a:cubicBezTo>
                  <a:cubicBezTo>
                    <a:pt x="13690" y="11974"/>
                    <a:pt x="13690" y="11974"/>
                    <a:pt x="13690" y="11974"/>
                  </a:cubicBezTo>
                  <a:cubicBezTo>
                    <a:pt x="13728" y="11920"/>
                    <a:pt x="13766" y="11866"/>
                    <a:pt x="13803" y="11812"/>
                  </a:cubicBezTo>
                  <a:lnTo>
                    <a:pt x="13722" y="11756"/>
                  </a:lnTo>
                  <a:close/>
                  <a:moveTo>
                    <a:pt x="1408" y="11778"/>
                  </a:moveTo>
                  <a:cubicBezTo>
                    <a:pt x="1326" y="11834"/>
                    <a:pt x="1326" y="11834"/>
                    <a:pt x="1326" y="11834"/>
                  </a:cubicBezTo>
                  <a:cubicBezTo>
                    <a:pt x="1364" y="11888"/>
                    <a:pt x="1402" y="11943"/>
                    <a:pt x="1441" y="11996"/>
                  </a:cubicBezTo>
                  <a:cubicBezTo>
                    <a:pt x="1521" y="11938"/>
                    <a:pt x="1521" y="11938"/>
                    <a:pt x="1521" y="11938"/>
                  </a:cubicBezTo>
                  <a:cubicBezTo>
                    <a:pt x="1482" y="11885"/>
                    <a:pt x="1444" y="11832"/>
                    <a:pt x="1408" y="11778"/>
                  </a:cubicBezTo>
                  <a:close/>
                  <a:moveTo>
                    <a:pt x="13529" y="12026"/>
                  </a:moveTo>
                  <a:cubicBezTo>
                    <a:pt x="13490" y="12078"/>
                    <a:pt x="13450" y="12130"/>
                    <a:pt x="13410" y="12181"/>
                  </a:cubicBezTo>
                  <a:cubicBezTo>
                    <a:pt x="13487" y="12242"/>
                    <a:pt x="13487" y="12242"/>
                    <a:pt x="13487" y="12242"/>
                  </a:cubicBezTo>
                  <a:cubicBezTo>
                    <a:pt x="13528" y="12191"/>
                    <a:pt x="13568" y="12138"/>
                    <a:pt x="13608" y="12085"/>
                  </a:cubicBezTo>
                  <a:lnTo>
                    <a:pt x="13529" y="12026"/>
                  </a:lnTo>
                  <a:close/>
                  <a:moveTo>
                    <a:pt x="1602" y="12048"/>
                  </a:moveTo>
                  <a:cubicBezTo>
                    <a:pt x="1524" y="12107"/>
                    <a:pt x="1524" y="12107"/>
                    <a:pt x="1524" y="12107"/>
                  </a:cubicBezTo>
                  <a:cubicBezTo>
                    <a:pt x="1563" y="12160"/>
                    <a:pt x="1604" y="12213"/>
                    <a:pt x="1645" y="12264"/>
                  </a:cubicBezTo>
                  <a:cubicBezTo>
                    <a:pt x="1722" y="12203"/>
                    <a:pt x="1722" y="12203"/>
                    <a:pt x="1722" y="12203"/>
                  </a:cubicBezTo>
                  <a:cubicBezTo>
                    <a:pt x="1682" y="12152"/>
                    <a:pt x="1641" y="12100"/>
                    <a:pt x="1602" y="12048"/>
                  </a:cubicBezTo>
                  <a:close/>
                  <a:moveTo>
                    <a:pt x="13324" y="12287"/>
                  </a:moveTo>
                  <a:cubicBezTo>
                    <a:pt x="13283" y="12337"/>
                    <a:pt x="13240" y="12388"/>
                    <a:pt x="13198" y="12437"/>
                  </a:cubicBezTo>
                  <a:cubicBezTo>
                    <a:pt x="13272" y="12501"/>
                    <a:pt x="13272" y="12501"/>
                    <a:pt x="13272" y="12501"/>
                  </a:cubicBezTo>
                  <a:cubicBezTo>
                    <a:pt x="13315" y="12452"/>
                    <a:pt x="13358" y="12401"/>
                    <a:pt x="13400" y="12350"/>
                  </a:cubicBezTo>
                  <a:lnTo>
                    <a:pt x="13324" y="12287"/>
                  </a:lnTo>
                  <a:close/>
                  <a:moveTo>
                    <a:pt x="1808" y="12309"/>
                  </a:moveTo>
                  <a:cubicBezTo>
                    <a:pt x="1732" y="12372"/>
                    <a:pt x="1732" y="12372"/>
                    <a:pt x="1732" y="12372"/>
                  </a:cubicBezTo>
                  <a:cubicBezTo>
                    <a:pt x="1774" y="12422"/>
                    <a:pt x="1818" y="12473"/>
                    <a:pt x="1861" y="12523"/>
                  </a:cubicBezTo>
                  <a:cubicBezTo>
                    <a:pt x="1935" y="12458"/>
                    <a:pt x="1935" y="12458"/>
                    <a:pt x="1935" y="12458"/>
                  </a:cubicBezTo>
                  <a:cubicBezTo>
                    <a:pt x="1892" y="12409"/>
                    <a:pt x="1850" y="12359"/>
                    <a:pt x="1808" y="12309"/>
                  </a:cubicBezTo>
                  <a:close/>
                  <a:moveTo>
                    <a:pt x="13107" y="12539"/>
                  </a:moveTo>
                  <a:cubicBezTo>
                    <a:pt x="13064" y="12587"/>
                    <a:pt x="13019" y="12636"/>
                    <a:pt x="12975" y="12683"/>
                  </a:cubicBezTo>
                  <a:cubicBezTo>
                    <a:pt x="13046" y="12751"/>
                    <a:pt x="13046" y="12751"/>
                    <a:pt x="13046" y="12751"/>
                  </a:cubicBezTo>
                  <a:cubicBezTo>
                    <a:pt x="13092" y="12703"/>
                    <a:pt x="13137" y="12654"/>
                    <a:pt x="13181" y="12605"/>
                  </a:cubicBezTo>
                  <a:lnTo>
                    <a:pt x="13107" y="12539"/>
                  </a:lnTo>
                  <a:close/>
                  <a:moveTo>
                    <a:pt x="2026" y="12560"/>
                  </a:moveTo>
                  <a:cubicBezTo>
                    <a:pt x="1953" y="12626"/>
                    <a:pt x="1953" y="12626"/>
                    <a:pt x="1953" y="12626"/>
                  </a:cubicBezTo>
                  <a:cubicBezTo>
                    <a:pt x="1997" y="12675"/>
                    <a:pt x="2042" y="12724"/>
                    <a:pt x="2088" y="12771"/>
                  </a:cubicBezTo>
                  <a:cubicBezTo>
                    <a:pt x="2159" y="12703"/>
                    <a:pt x="2159" y="12703"/>
                    <a:pt x="2159" y="12703"/>
                  </a:cubicBezTo>
                  <a:cubicBezTo>
                    <a:pt x="2114" y="12656"/>
                    <a:pt x="2070" y="12608"/>
                    <a:pt x="2026" y="12560"/>
                  </a:cubicBezTo>
                  <a:close/>
                  <a:moveTo>
                    <a:pt x="12880" y="12781"/>
                  </a:moveTo>
                  <a:cubicBezTo>
                    <a:pt x="12834" y="12828"/>
                    <a:pt x="12788" y="12874"/>
                    <a:pt x="12741" y="12919"/>
                  </a:cubicBezTo>
                  <a:cubicBezTo>
                    <a:pt x="12810" y="12990"/>
                    <a:pt x="12810" y="12990"/>
                    <a:pt x="12810" y="12990"/>
                  </a:cubicBezTo>
                  <a:cubicBezTo>
                    <a:pt x="12857" y="12944"/>
                    <a:pt x="12904" y="12897"/>
                    <a:pt x="12950" y="12850"/>
                  </a:cubicBezTo>
                  <a:lnTo>
                    <a:pt x="12880" y="12781"/>
                  </a:lnTo>
                  <a:close/>
                  <a:moveTo>
                    <a:pt x="2254" y="12802"/>
                  </a:moveTo>
                  <a:cubicBezTo>
                    <a:pt x="2184" y="12871"/>
                    <a:pt x="2184" y="12871"/>
                    <a:pt x="2184" y="12871"/>
                  </a:cubicBezTo>
                  <a:cubicBezTo>
                    <a:pt x="2231" y="12918"/>
                    <a:pt x="2278" y="12964"/>
                    <a:pt x="2325" y="13010"/>
                  </a:cubicBezTo>
                  <a:cubicBezTo>
                    <a:pt x="2394" y="12939"/>
                    <a:pt x="2394" y="12939"/>
                    <a:pt x="2394" y="12939"/>
                  </a:cubicBezTo>
                  <a:cubicBezTo>
                    <a:pt x="2347" y="12894"/>
                    <a:pt x="2300" y="12848"/>
                    <a:pt x="2254" y="12802"/>
                  </a:cubicBezTo>
                  <a:close/>
                  <a:moveTo>
                    <a:pt x="12642" y="13013"/>
                  </a:moveTo>
                  <a:cubicBezTo>
                    <a:pt x="12595" y="13057"/>
                    <a:pt x="12546" y="13102"/>
                    <a:pt x="12497" y="13145"/>
                  </a:cubicBezTo>
                  <a:cubicBezTo>
                    <a:pt x="12563" y="13219"/>
                    <a:pt x="12563" y="13219"/>
                    <a:pt x="12563" y="13219"/>
                  </a:cubicBezTo>
                  <a:cubicBezTo>
                    <a:pt x="12612" y="13175"/>
                    <a:pt x="12661" y="13130"/>
                    <a:pt x="12709" y="13085"/>
                  </a:cubicBezTo>
                  <a:lnTo>
                    <a:pt x="12642" y="13013"/>
                  </a:lnTo>
                  <a:close/>
                  <a:moveTo>
                    <a:pt x="2493" y="13033"/>
                  </a:moveTo>
                  <a:cubicBezTo>
                    <a:pt x="2426" y="13105"/>
                    <a:pt x="2426" y="13105"/>
                    <a:pt x="2426" y="13105"/>
                  </a:cubicBezTo>
                  <a:cubicBezTo>
                    <a:pt x="2474" y="13150"/>
                    <a:pt x="2524" y="13194"/>
                    <a:pt x="2573" y="13237"/>
                  </a:cubicBezTo>
                  <a:cubicBezTo>
                    <a:pt x="2638" y="13163"/>
                    <a:pt x="2638" y="13163"/>
                    <a:pt x="2638" y="13163"/>
                  </a:cubicBezTo>
                  <a:cubicBezTo>
                    <a:pt x="2590" y="13121"/>
                    <a:pt x="2541" y="13077"/>
                    <a:pt x="2493" y="13033"/>
                  </a:cubicBezTo>
                  <a:close/>
                  <a:moveTo>
                    <a:pt x="12394" y="13234"/>
                  </a:moveTo>
                  <a:cubicBezTo>
                    <a:pt x="12344" y="13277"/>
                    <a:pt x="12294" y="13319"/>
                    <a:pt x="12243" y="13359"/>
                  </a:cubicBezTo>
                  <a:cubicBezTo>
                    <a:pt x="12305" y="13436"/>
                    <a:pt x="12305" y="13436"/>
                    <a:pt x="12305" y="13436"/>
                  </a:cubicBezTo>
                  <a:cubicBezTo>
                    <a:pt x="12356" y="13395"/>
                    <a:pt x="12408" y="13352"/>
                    <a:pt x="12458" y="13309"/>
                  </a:cubicBezTo>
                  <a:lnTo>
                    <a:pt x="12394" y="13234"/>
                  </a:lnTo>
                  <a:close/>
                  <a:moveTo>
                    <a:pt x="2742" y="13253"/>
                  </a:moveTo>
                  <a:cubicBezTo>
                    <a:pt x="2678" y="13328"/>
                    <a:pt x="2678" y="13328"/>
                    <a:pt x="2678" y="13328"/>
                  </a:cubicBezTo>
                  <a:cubicBezTo>
                    <a:pt x="2728" y="13370"/>
                    <a:pt x="2780" y="13413"/>
                    <a:pt x="2831" y="13454"/>
                  </a:cubicBezTo>
                  <a:cubicBezTo>
                    <a:pt x="2893" y="13377"/>
                    <a:pt x="2893" y="13377"/>
                    <a:pt x="2893" y="13377"/>
                  </a:cubicBezTo>
                  <a:cubicBezTo>
                    <a:pt x="2842" y="13336"/>
                    <a:pt x="2791" y="13295"/>
                    <a:pt x="2742" y="13253"/>
                  </a:cubicBezTo>
                  <a:close/>
                  <a:moveTo>
                    <a:pt x="12136" y="13445"/>
                  </a:moveTo>
                  <a:cubicBezTo>
                    <a:pt x="12085" y="13484"/>
                    <a:pt x="12032" y="13524"/>
                    <a:pt x="11980" y="13563"/>
                  </a:cubicBezTo>
                  <a:cubicBezTo>
                    <a:pt x="12039" y="13642"/>
                    <a:pt x="12039" y="13642"/>
                    <a:pt x="12039" y="13642"/>
                  </a:cubicBezTo>
                  <a:cubicBezTo>
                    <a:pt x="12092" y="13603"/>
                    <a:pt x="12145" y="13563"/>
                    <a:pt x="12197" y="13522"/>
                  </a:cubicBezTo>
                  <a:lnTo>
                    <a:pt x="12136" y="13445"/>
                  </a:lnTo>
                  <a:close/>
                  <a:moveTo>
                    <a:pt x="3000" y="13461"/>
                  </a:moveTo>
                  <a:cubicBezTo>
                    <a:pt x="2940" y="13539"/>
                    <a:pt x="2940" y="13539"/>
                    <a:pt x="2940" y="13539"/>
                  </a:cubicBezTo>
                  <a:cubicBezTo>
                    <a:pt x="2992" y="13580"/>
                    <a:pt x="3045" y="13620"/>
                    <a:pt x="3098" y="13658"/>
                  </a:cubicBezTo>
                  <a:cubicBezTo>
                    <a:pt x="3156" y="13579"/>
                    <a:pt x="3156" y="13579"/>
                    <a:pt x="3156" y="13579"/>
                  </a:cubicBezTo>
                  <a:cubicBezTo>
                    <a:pt x="3104" y="13541"/>
                    <a:pt x="3051" y="13501"/>
                    <a:pt x="3000" y="13461"/>
                  </a:cubicBezTo>
                  <a:close/>
                  <a:moveTo>
                    <a:pt x="11869" y="13643"/>
                  </a:moveTo>
                  <a:cubicBezTo>
                    <a:pt x="11816" y="13681"/>
                    <a:pt x="11762" y="13718"/>
                    <a:pt x="11708" y="13754"/>
                  </a:cubicBezTo>
                  <a:cubicBezTo>
                    <a:pt x="11763" y="13836"/>
                    <a:pt x="11763" y="13836"/>
                    <a:pt x="11763" y="13836"/>
                  </a:cubicBezTo>
                  <a:cubicBezTo>
                    <a:pt x="11818" y="13799"/>
                    <a:pt x="11873" y="13762"/>
                    <a:pt x="11926" y="13723"/>
                  </a:cubicBezTo>
                  <a:lnTo>
                    <a:pt x="11869" y="13643"/>
                  </a:lnTo>
                  <a:close/>
                  <a:moveTo>
                    <a:pt x="3267" y="13659"/>
                  </a:moveTo>
                  <a:cubicBezTo>
                    <a:pt x="3210" y="13739"/>
                    <a:pt x="3210" y="13739"/>
                    <a:pt x="3210" y="13739"/>
                  </a:cubicBezTo>
                  <a:cubicBezTo>
                    <a:pt x="3264" y="13777"/>
                    <a:pt x="3319" y="13815"/>
                    <a:pt x="3373" y="13851"/>
                  </a:cubicBezTo>
                  <a:cubicBezTo>
                    <a:pt x="3428" y="13769"/>
                    <a:pt x="3428" y="13769"/>
                    <a:pt x="3428" y="13769"/>
                  </a:cubicBezTo>
                  <a:cubicBezTo>
                    <a:pt x="3374" y="13733"/>
                    <a:pt x="3320" y="13696"/>
                    <a:pt x="3267" y="13659"/>
                  </a:cubicBezTo>
                  <a:close/>
                  <a:moveTo>
                    <a:pt x="11594" y="13830"/>
                  </a:moveTo>
                  <a:cubicBezTo>
                    <a:pt x="11539" y="13865"/>
                    <a:pt x="11483" y="13900"/>
                    <a:pt x="11428" y="13933"/>
                  </a:cubicBezTo>
                  <a:cubicBezTo>
                    <a:pt x="11479" y="14018"/>
                    <a:pt x="11479" y="14018"/>
                    <a:pt x="11479" y="14018"/>
                  </a:cubicBezTo>
                  <a:cubicBezTo>
                    <a:pt x="11535" y="13983"/>
                    <a:pt x="11592" y="13948"/>
                    <a:pt x="11647" y="13912"/>
                  </a:cubicBezTo>
                  <a:lnTo>
                    <a:pt x="11594" y="13830"/>
                  </a:lnTo>
                  <a:close/>
                  <a:moveTo>
                    <a:pt x="3543" y="13844"/>
                  </a:moveTo>
                  <a:cubicBezTo>
                    <a:pt x="3489" y="13927"/>
                    <a:pt x="3489" y="13927"/>
                    <a:pt x="3489" y="13927"/>
                  </a:cubicBezTo>
                  <a:cubicBezTo>
                    <a:pt x="3545" y="13962"/>
                    <a:pt x="3601" y="13997"/>
                    <a:pt x="3657" y="14031"/>
                  </a:cubicBezTo>
                  <a:cubicBezTo>
                    <a:pt x="3708" y="13947"/>
                    <a:pt x="3708" y="13947"/>
                    <a:pt x="3708" y="13947"/>
                  </a:cubicBezTo>
                  <a:cubicBezTo>
                    <a:pt x="3653" y="13913"/>
                    <a:pt x="3597" y="13878"/>
                    <a:pt x="3543" y="13844"/>
                  </a:cubicBezTo>
                  <a:close/>
                  <a:moveTo>
                    <a:pt x="11310" y="14004"/>
                  </a:moveTo>
                  <a:cubicBezTo>
                    <a:pt x="11254" y="14036"/>
                    <a:pt x="11197" y="14069"/>
                    <a:pt x="11140" y="14100"/>
                  </a:cubicBezTo>
                  <a:cubicBezTo>
                    <a:pt x="11187" y="14186"/>
                    <a:pt x="11187" y="14186"/>
                    <a:pt x="11187" y="14186"/>
                  </a:cubicBezTo>
                  <a:cubicBezTo>
                    <a:pt x="11245" y="14155"/>
                    <a:pt x="11303" y="14122"/>
                    <a:pt x="11360" y="14089"/>
                  </a:cubicBezTo>
                  <a:lnTo>
                    <a:pt x="11310" y="14004"/>
                  </a:lnTo>
                  <a:close/>
                  <a:moveTo>
                    <a:pt x="3826" y="14016"/>
                  </a:moveTo>
                  <a:cubicBezTo>
                    <a:pt x="3776" y="14101"/>
                    <a:pt x="3776" y="14101"/>
                    <a:pt x="3776" y="14101"/>
                  </a:cubicBezTo>
                  <a:cubicBezTo>
                    <a:pt x="3833" y="14134"/>
                    <a:pt x="3891" y="14167"/>
                    <a:pt x="3949" y="14198"/>
                  </a:cubicBezTo>
                  <a:cubicBezTo>
                    <a:pt x="3996" y="14112"/>
                    <a:pt x="3996" y="14112"/>
                    <a:pt x="3996" y="14112"/>
                  </a:cubicBezTo>
                  <a:cubicBezTo>
                    <a:pt x="3939" y="14081"/>
                    <a:pt x="3882" y="14048"/>
                    <a:pt x="3826" y="14016"/>
                  </a:cubicBezTo>
                  <a:close/>
                  <a:moveTo>
                    <a:pt x="11019" y="14165"/>
                  </a:moveTo>
                  <a:cubicBezTo>
                    <a:pt x="10961" y="14195"/>
                    <a:pt x="10903" y="14225"/>
                    <a:pt x="10844" y="14254"/>
                  </a:cubicBezTo>
                  <a:cubicBezTo>
                    <a:pt x="10888" y="14342"/>
                    <a:pt x="10888" y="14342"/>
                    <a:pt x="10888" y="14342"/>
                  </a:cubicBezTo>
                  <a:cubicBezTo>
                    <a:pt x="10947" y="14313"/>
                    <a:pt x="11006" y="14283"/>
                    <a:pt x="11065" y="14252"/>
                  </a:cubicBezTo>
                  <a:lnTo>
                    <a:pt x="11019" y="14165"/>
                  </a:lnTo>
                  <a:close/>
                  <a:moveTo>
                    <a:pt x="4116" y="14176"/>
                  </a:moveTo>
                  <a:cubicBezTo>
                    <a:pt x="4071" y="14263"/>
                    <a:pt x="4071" y="14263"/>
                    <a:pt x="4071" y="14263"/>
                  </a:cubicBezTo>
                  <a:cubicBezTo>
                    <a:pt x="4129" y="14293"/>
                    <a:pt x="4188" y="14323"/>
                    <a:pt x="4247" y="14352"/>
                  </a:cubicBezTo>
                  <a:cubicBezTo>
                    <a:pt x="4290" y="14264"/>
                    <a:pt x="4290" y="14264"/>
                    <a:pt x="4290" y="14264"/>
                  </a:cubicBezTo>
                  <a:cubicBezTo>
                    <a:pt x="4232" y="14235"/>
                    <a:pt x="4174" y="14206"/>
                    <a:pt x="4116" y="14176"/>
                  </a:cubicBezTo>
                  <a:close/>
                  <a:moveTo>
                    <a:pt x="10721" y="14313"/>
                  </a:moveTo>
                  <a:cubicBezTo>
                    <a:pt x="10662" y="14341"/>
                    <a:pt x="10602" y="14368"/>
                    <a:pt x="10542" y="14394"/>
                  </a:cubicBezTo>
                  <a:cubicBezTo>
                    <a:pt x="10582" y="14484"/>
                    <a:pt x="10582" y="14484"/>
                    <a:pt x="10582" y="14484"/>
                  </a:cubicBezTo>
                  <a:cubicBezTo>
                    <a:pt x="10642" y="14458"/>
                    <a:pt x="10703" y="14430"/>
                    <a:pt x="10762" y="14402"/>
                  </a:cubicBezTo>
                  <a:lnTo>
                    <a:pt x="10721" y="14313"/>
                  </a:lnTo>
                  <a:close/>
                  <a:moveTo>
                    <a:pt x="4413" y="14322"/>
                  </a:moveTo>
                  <a:cubicBezTo>
                    <a:pt x="4372" y="14412"/>
                    <a:pt x="4372" y="14412"/>
                    <a:pt x="4372" y="14412"/>
                  </a:cubicBezTo>
                  <a:cubicBezTo>
                    <a:pt x="4431" y="14439"/>
                    <a:pt x="4492" y="14466"/>
                    <a:pt x="4552" y="14493"/>
                  </a:cubicBezTo>
                  <a:cubicBezTo>
                    <a:pt x="4591" y="14402"/>
                    <a:pt x="4591" y="14402"/>
                    <a:pt x="4591" y="14402"/>
                  </a:cubicBezTo>
                  <a:cubicBezTo>
                    <a:pt x="4532" y="14376"/>
                    <a:pt x="4472" y="14349"/>
                    <a:pt x="4413" y="14322"/>
                  </a:cubicBezTo>
                  <a:close/>
                  <a:moveTo>
                    <a:pt x="10416" y="14448"/>
                  </a:moveTo>
                  <a:cubicBezTo>
                    <a:pt x="10356" y="14473"/>
                    <a:pt x="10295" y="14497"/>
                    <a:pt x="10234" y="14520"/>
                  </a:cubicBezTo>
                  <a:cubicBezTo>
                    <a:pt x="10269" y="14613"/>
                    <a:pt x="10269" y="14613"/>
                    <a:pt x="10269" y="14613"/>
                  </a:cubicBezTo>
                  <a:cubicBezTo>
                    <a:pt x="10331" y="14589"/>
                    <a:pt x="10393" y="14564"/>
                    <a:pt x="10454" y="14539"/>
                  </a:cubicBezTo>
                  <a:lnTo>
                    <a:pt x="10416" y="14448"/>
                  </a:lnTo>
                  <a:close/>
                  <a:moveTo>
                    <a:pt x="4717" y="14455"/>
                  </a:moveTo>
                  <a:cubicBezTo>
                    <a:pt x="4679" y="14546"/>
                    <a:pt x="4679" y="14546"/>
                    <a:pt x="4679" y="14546"/>
                  </a:cubicBezTo>
                  <a:cubicBezTo>
                    <a:pt x="4740" y="14571"/>
                    <a:pt x="4802" y="14596"/>
                    <a:pt x="4863" y="14619"/>
                  </a:cubicBezTo>
                  <a:cubicBezTo>
                    <a:pt x="4898" y="14527"/>
                    <a:pt x="4898" y="14527"/>
                    <a:pt x="4898" y="14527"/>
                  </a:cubicBezTo>
                  <a:cubicBezTo>
                    <a:pt x="4838" y="14504"/>
                    <a:pt x="4777" y="14480"/>
                    <a:pt x="4717" y="14455"/>
                  </a:cubicBezTo>
                  <a:close/>
                  <a:moveTo>
                    <a:pt x="10105" y="14569"/>
                  </a:moveTo>
                  <a:cubicBezTo>
                    <a:pt x="10044" y="14591"/>
                    <a:pt x="9982" y="14613"/>
                    <a:pt x="9920" y="14633"/>
                  </a:cubicBezTo>
                  <a:cubicBezTo>
                    <a:pt x="9951" y="14727"/>
                    <a:pt x="9951" y="14727"/>
                    <a:pt x="9951" y="14727"/>
                  </a:cubicBezTo>
                  <a:cubicBezTo>
                    <a:pt x="10014" y="14706"/>
                    <a:pt x="10077" y="14684"/>
                    <a:pt x="10139" y="14661"/>
                  </a:cubicBezTo>
                  <a:lnTo>
                    <a:pt x="10105" y="14569"/>
                  </a:lnTo>
                  <a:close/>
                  <a:moveTo>
                    <a:pt x="5027" y="14575"/>
                  </a:moveTo>
                  <a:cubicBezTo>
                    <a:pt x="4993" y="14668"/>
                    <a:pt x="4993" y="14668"/>
                    <a:pt x="4993" y="14668"/>
                  </a:cubicBezTo>
                  <a:cubicBezTo>
                    <a:pt x="5055" y="14690"/>
                    <a:pt x="5118" y="14712"/>
                    <a:pt x="5180" y="14732"/>
                  </a:cubicBezTo>
                  <a:cubicBezTo>
                    <a:pt x="5211" y="14639"/>
                    <a:pt x="5211" y="14639"/>
                    <a:pt x="5211" y="14639"/>
                  </a:cubicBezTo>
                  <a:cubicBezTo>
                    <a:pt x="5150" y="14618"/>
                    <a:pt x="5088" y="14597"/>
                    <a:pt x="5027" y="14575"/>
                  </a:cubicBezTo>
                  <a:close/>
                  <a:moveTo>
                    <a:pt x="9789" y="14675"/>
                  </a:moveTo>
                  <a:cubicBezTo>
                    <a:pt x="9727" y="14695"/>
                    <a:pt x="9664" y="14714"/>
                    <a:pt x="9602" y="14731"/>
                  </a:cubicBezTo>
                  <a:cubicBezTo>
                    <a:pt x="9629" y="14826"/>
                    <a:pt x="9629" y="14826"/>
                    <a:pt x="9629" y="14826"/>
                  </a:cubicBezTo>
                  <a:cubicBezTo>
                    <a:pt x="9692" y="14808"/>
                    <a:pt x="9756" y="14789"/>
                    <a:pt x="9819" y="14770"/>
                  </a:cubicBezTo>
                  <a:lnTo>
                    <a:pt x="9789" y="14675"/>
                  </a:lnTo>
                  <a:close/>
                  <a:moveTo>
                    <a:pt x="5342" y="14681"/>
                  </a:moveTo>
                  <a:cubicBezTo>
                    <a:pt x="5312" y="14775"/>
                    <a:pt x="5312" y="14775"/>
                    <a:pt x="5312" y="14775"/>
                  </a:cubicBezTo>
                  <a:cubicBezTo>
                    <a:pt x="5375" y="14794"/>
                    <a:pt x="5439" y="14813"/>
                    <a:pt x="5502" y="14831"/>
                  </a:cubicBezTo>
                  <a:cubicBezTo>
                    <a:pt x="5529" y="14736"/>
                    <a:pt x="5529" y="14736"/>
                    <a:pt x="5529" y="14736"/>
                  </a:cubicBezTo>
                  <a:cubicBezTo>
                    <a:pt x="5467" y="14719"/>
                    <a:pt x="5404" y="14700"/>
                    <a:pt x="5342" y="14681"/>
                  </a:cubicBezTo>
                  <a:close/>
                  <a:moveTo>
                    <a:pt x="9470" y="14768"/>
                  </a:moveTo>
                  <a:cubicBezTo>
                    <a:pt x="9407" y="14784"/>
                    <a:pt x="9344" y="14800"/>
                    <a:pt x="9280" y="14815"/>
                  </a:cubicBezTo>
                  <a:cubicBezTo>
                    <a:pt x="9303" y="14911"/>
                    <a:pt x="9303" y="14911"/>
                    <a:pt x="9303" y="14911"/>
                  </a:cubicBezTo>
                  <a:cubicBezTo>
                    <a:pt x="9367" y="14896"/>
                    <a:pt x="9432" y="14880"/>
                    <a:pt x="9495" y="14863"/>
                  </a:cubicBezTo>
                  <a:lnTo>
                    <a:pt x="9470" y="14768"/>
                  </a:lnTo>
                  <a:close/>
                  <a:moveTo>
                    <a:pt x="5661" y="14772"/>
                  </a:moveTo>
                  <a:cubicBezTo>
                    <a:pt x="5636" y="14867"/>
                    <a:pt x="5636" y="14867"/>
                    <a:pt x="5636" y="14867"/>
                  </a:cubicBezTo>
                  <a:cubicBezTo>
                    <a:pt x="5700" y="14884"/>
                    <a:pt x="5764" y="14900"/>
                    <a:pt x="5828" y="14915"/>
                  </a:cubicBezTo>
                  <a:cubicBezTo>
                    <a:pt x="5851" y="14819"/>
                    <a:pt x="5851" y="14819"/>
                    <a:pt x="5851" y="14819"/>
                  </a:cubicBezTo>
                  <a:cubicBezTo>
                    <a:pt x="5788" y="14804"/>
                    <a:pt x="5724" y="14788"/>
                    <a:pt x="5661" y="14772"/>
                  </a:cubicBezTo>
                  <a:close/>
                  <a:moveTo>
                    <a:pt x="9147" y="14845"/>
                  </a:moveTo>
                  <a:cubicBezTo>
                    <a:pt x="9084" y="14859"/>
                    <a:pt x="9019" y="14872"/>
                    <a:pt x="8955" y="14884"/>
                  </a:cubicBezTo>
                  <a:cubicBezTo>
                    <a:pt x="8974" y="14981"/>
                    <a:pt x="8974" y="14981"/>
                    <a:pt x="8974" y="14981"/>
                  </a:cubicBezTo>
                  <a:cubicBezTo>
                    <a:pt x="9038" y="14969"/>
                    <a:pt x="9104" y="14956"/>
                    <a:pt x="9168" y="14942"/>
                  </a:cubicBezTo>
                  <a:lnTo>
                    <a:pt x="9147" y="14845"/>
                  </a:lnTo>
                  <a:close/>
                  <a:moveTo>
                    <a:pt x="5984" y="14849"/>
                  </a:moveTo>
                  <a:cubicBezTo>
                    <a:pt x="5964" y="14945"/>
                    <a:pt x="5964" y="14945"/>
                    <a:pt x="5964" y="14945"/>
                  </a:cubicBezTo>
                  <a:cubicBezTo>
                    <a:pt x="6028" y="14959"/>
                    <a:pt x="6093" y="14972"/>
                    <a:pt x="6158" y="14984"/>
                  </a:cubicBezTo>
                  <a:cubicBezTo>
                    <a:pt x="6176" y="14888"/>
                    <a:pt x="6176" y="14888"/>
                    <a:pt x="6176" y="14888"/>
                  </a:cubicBezTo>
                  <a:cubicBezTo>
                    <a:pt x="6112" y="14876"/>
                    <a:pt x="6048" y="14863"/>
                    <a:pt x="5984" y="14849"/>
                  </a:cubicBezTo>
                  <a:close/>
                  <a:moveTo>
                    <a:pt x="8821" y="14909"/>
                  </a:moveTo>
                  <a:cubicBezTo>
                    <a:pt x="8757" y="14919"/>
                    <a:pt x="8692" y="14930"/>
                    <a:pt x="8628" y="14939"/>
                  </a:cubicBezTo>
                  <a:cubicBezTo>
                    <a:pt x="8642" y="15037"/>
                    <a:pt x="8642" y="15037"/>
                    <a:pt x="8642" y="15037"/>
                  </a:cubicBezTo>
                  <a:cubicBezTo>
                    <a:pt x="8707" y="15027"/>
                    <a:pt x="8773" y="15017"/>
                    <a:pt x="8837" y="15006"/>
                  </a:cubicBezTo>
                  <a:lnTo>
                    <a:pt x="8821" y="14909"/>
                  </a:lnTo>
                  <a:close/>
                  <a:moveTo>
                    <a:pt x="6311" y="14911"/>
                  </a:moveTo>
                  <a:cubicBezTo>
                    <a:pt x="6294" y="15009"/>
                    <a:pt x="6294" y="15009"/>
                    <a:pt x="6294" y="15009"/>
                  </a:cubicBezTo>
                  <a:cubicBezTo>
                    <a:pt x="6359" y="15020"/>
                    <a:pt x="6425" y="15030"/>
                    <a:pt x="6490" y="15039"/>
                  </a:cubicBezTo>
                  <a:cubicBezTo>
                    <a:pt x="6504" y="14941"/>
                    <a:pt x="6504" y="14941"/>
                    <a:pt x="6504" y="14941"/>
                  </a:cubicBezTo>
                  <a:cubicBezTo>
                    <a:pt x="6440" y="14932"/>
                    <a:pt x="6375" y="14922"/>
                    <a:pt x="6311" y="14911"/>
                  </a:cubicBezTo>
                  <a:close/>
                  <a:moveTo>
                    <a:pt x="8492" y="14957"/>
                  </a:moveTo>
                  <a:cubicBezTo>
                    <a:pt x="8428" y="14965"/>
                    <a:pt x="8362" y="14972"/>
                    <a:pt x="8298" y="14979"/>
                  </a:cubicBezTo>
                  <a:cubicBezTo>
                    <a:pt x="8307" y="15077"/>
                    <a:pt x="8307" y="15077"/>
                    <a:pt x="8307" y="15077"/>
                  </a:cubicBezTo>
                  <a:cubicBezTo>
                    <a:pt x="8373" y="15071"/>
                    <a:pt x="8439" y="15063"/>
                    <a:pt x="8504" y="15055"/>
                  </a:cubicBezTo>
                  <a:lnTo>
                    <a:pt x="8492" y="14957"/>
                  </a:lnTo>
                  <a:close/>
                  <a:moveTo>
                    <a:pt x="6640" y="14959"/>
                  </a:moveTo>
                  <a:cubicBezTo>
                    <a:pt x="6628" y="15057"/>
                    <a:pt x="6628" y="15057"/>
                    <a:pt x="6628" y="15057"/>
                  </a:cubicBezTo>
                  <a:cubicBezTo>
                    <a:pt x="6693" y="15065"/>
                    <a:pt x="6759" y="15072"/>
                    <a:pt x="6825" y="15079"/>
                  </a:cubicBezTo>
                  <a:cubicBezTo>
                    <a:pt x="6834" y="14981"/>
                    <a:pt x="6834" y="14981"/>
                    <a:pt x="6834" y="14981"/>
                  </a:cubicBezTo>
                  <a:cubicBezTo>
                    <a:pt x="6769" y="14974"/>
                    <a:pt x="6704" y="14967"/>
                    <a:pt x="6640" y="14959"/>
                  </a:cubicBezTo>
                  <a:close/>
                  <a:moveTo>
                    <a:pt x="8161" y="14991"/>
                  </a:moveTo>
                  <a:cubicBezTo>
                    <a:pt x="8097" y="14996"/>
                    <a:pt x="8031" y="15001"/>
                    <a:pt x="7966" y="15004"/>
                  </a:cubicBezTo>
                  <a:cubicBezTo>
                    <a:pt x="7972" y="15103"/>
                    <a:pt x="7972" y="15103"/>
                    <a:pt x="7972" y="15103"/>
                  </a:cubicBezTo>
                  <a:cubicBezTo>
                    <a:pt x="8037" y="15099"/>
                    <a:pt x="8104" y="15095"/>
                    <a:pt x="8169" y="15089"/>
                  </a:cubicBezTo>
                  <a:lnTo>
                    <a:pt x="8161" y="14991"/>
                  </a:lnTo>
                  <a:close/>
                  <a:moveTo>
                    <a:pt x="6970" y="14992"/>
                  </a:moveTo>
                  <a:cubicBezTo>
                    <a:pt x="6963" y="15091"/>
                    <a:pt x="6963" y="15091"/>
                    <a:pt x="6963" y="15091"/>
                  </a:cubicBezTo>
                  <a:cubicBezTo>
                    <a:pt x="7028" y="15096"/>
                    <a:pt x="7095" y="15100"/>
                    <a:pt x="7160" y="15104"/>
                  </a:cubicBezTo>
                  <a:cubicBezTo>
                    <a:pt x="7165" y="15005"/>
                    <a:pt x="7165" y="15005"/>
                    <a:pt x="7165" y="15005"/>
                  </a:cubicBezTo>
                  <a:cubicBezTo>
                    <a:pt x="7100" y="15002"/>
                    <a:pt x="7035" y="14997"/>
                    <a:pt x="6970" y="14992"/>
                  </a:cubicBezTo>
                  <a:close/>
                  <a:moveTo>
                    <a:pt x="7830" y="15010"/>
                  </a:moveTo>
                  <a:cubicBezTo>
                    <a:pt x="7765" y="15013"/>
                    <a:pt x="7699" y="15014"/>
                    <a:pt x="7634" y="15015"/>
                  </a:cubicBezTo>
                  <a:cubicBezTo>
                    <a:pt x="7635" y="15113"/>
                    <a:pt x="7635" y="15113"/>
                    <a:pt x="7635" y="15113"/>
                  </a:cubicBezTo>
                  <a:cubicBezTo>
                    <a:pt x="7701" y="15113"/>
                    <a:pt x="7768" y="15111"/>
                    <a:pt x="7833" y="15109"/>
                  </a:cubicBezTo>
                  <a:lnTo>
                    <a:pt x="7830" y="15010"/>
                  </a:lnTo>
                  <a:close/>
                  <a:moveTo>
                    <a:pt x="7302" y="15011"/>
                  </a:moveTo>
                  <a:cubicBezTo>
                    <a:pt x="7299" y="15109"/>
                    <a:pt x="7299" y="15109"/>
                    <a:pt x="7299" y="15109"/>
                  </a:cubicBezTo>
                  <a:cubicBezTo>
                    <a:pt x="7364" y="15112"/>
                    <a:pt x="7431" y="15113"/>
                    <a:pt x="7497" y="15114"/>
                  </a:cubicBezTo>
                  <a:cubicBezTo>
                    <a:pt x="7497" y="15015"/>
                    <a:pt x="7497" y="15015"/>
                    <a:pt x="7497" y="15015"/>
                  </a:cubicBezTo>
                  <a:cubicBezTo>
                    <a:pt x="7433" y="15014"/>
                    <a:pt x="7367" y="15013"/>
                    <a:pt x="7302" y="15011"/>
                  </a:cubicBezTo>
                  <a:close/>
                </a:path>
              </a:pathLst>
            </a:custGeom>
            <a:solidFill>
              <a:srgbClr val="8A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8" name="Freeform 193"/>
            <p:cNvSpPr>
              <a:spLocks noEditPoints="1"/>
            </p:cNvSpPr>
            <p:nvPr/>
          </p:nvSpPr>
          <p:spPr bwMode="auto">
            <a:xfrm>
              <a:off x="5049127" y="3005979"/>
              <a:ext cx="2813190" cy="2813093"/>
            </a:xfrm>
            <a:custGeom>
              <a:avLst/>
              <a:gdLst>
                <a:gd name="T0" fmla="*/ 6229 w 12458"/>
                <a:gd name="T1" fmla="*/ 0 h 12458"/>
                <a:gd name="T2" fmla="*/ 3804 w 12458"/>
                <a:gd name="T3" fmla="*/ 489 h 12458"/>
                <a:gd name="T4" fmla="*/ 2746 w 12458"/>
                <a:gd name="T5" fmla="*/ 1064 h 12458"/>
                <a:gd name="T6" fmla="*/ 1824 w 12458"/>
                <a:gd name="T7" fmla="*/ 1824 h 12458"/>
                <a:gd name="T8" fmla="*/ 1064 w 12458"/>
                <a:gd name="T9" fmla="*/ 2746 h 12458"/>
                <a:gd name="T10" fmla="*/ 490 w 12458"/>
                <a:gd name="T11" fmla="*/ 3804 h 12458"/>
                <a:gd name="T12" fmla="*/ 0 w 12458"/>
                <a:gd name="T13" fmla="*/ 6229 h 12458"/>
                <a:gd name="T14" fmla="*/ 490 w 12458"/>
                <a:gd name="T15" fmla="*/ 8654 h 12458"/>
                <a:gd name="T16" fmla="*/ 1064 w 12458"/>
                <a:gd name="T17" fmla="*/ 9712 h 12458"/>
                <a:gd name="T18" fmla="*/ 1824 w 12458"/>
                <a:gd name="T19" fmla="*/ 10634 h 12458"/>
                <a:gd name="T20" fmla="*/ 2746 w 12458"/>
                <a:gd name="T21" fmla="*/ 11394 h 12458"/>
                <a:gd name="T22" fmla="*/ 3804 w 12458"/>
                <a:gd name="T23" fmla="*/ 11969 h 12458"/>
                <a:gd name="T24" fmla="*/ 6229 w 12458"/>
                <a:gd name="T25" fmla="*/ 12458 h 12458"/>
                <a:gd name="T26" fmla="*/ 8654 w 12458"/>
                <a:gd name="T27" fmla="*/ 11969 h 12458"/>
                <a:gd name="T28" fmla="*/ 9712 w 12458"/>
                <a:gd name="T29" fmla="*/ 11394 h 12458"/>
                <a:gd name="T30" fmla="*/ 10634 w 12458"/>
                <a:gd name="T31" fmla="*/ 10634 h 12458"/>
                <a:gd name="T32" fmla="*/ 11395 w 12458"/>
                <a:gd name="T33" fmla="*/ 9712 h 12458"/>
                <a:gd name="T34" fmla="*/ 11969 w 12458"/>
                <a:gd name="T35" fmla="*/ 8654 h 12458"/>
                <a:gd name="T36" fmla="*/ 12458 w 12458"/>
                <a:gd name="T37" fmla="*/ 6229 h 12458"/>
                <a:gd name="T38" fmla="*/ 11969 w 12458"/>
                <a:gd name="T39" fmla="*/ 3804 h 12458"/>
                <a:gd name="T40" fmla="*/ 11395 w 12458"/>
                <a:gd name="T41" fmla="*/ 2746 h 12458"/>
                <a:gd name="T42" fmla="*/ 10634 w 12458"/>
                <a:gd name="T43" fmla="*/ 1824 h 12458"/>
                <a:gd name="T44" fmla="*/ 9712 w 12458"/>
                <a:gd name="T45" fmla="*/ 1064 h 12458"/>
                <a:gd name="T46" fmla="*/ 8654 w 12458"/>
                <a:gd name="T47" fmla="*/ 489 h 12458"/>
                <a:gd name="T48" fmla="*/ 6229 w 12458"/>
                <a:gd name="T49" fmla="*/ 0 h 12458"/>
                <a:gd name="T50" fmla="*/ 6229 w 12458"/>
                <a:gd name="T51" fmla="*/ 12358 h 12458"/>
                <a:gd name="T52" fmla="*/ 100 w 12458"/>
                <a:gd name="T53" fmla="*/ 6229 h 12458"/>
                <a:gd name="T54" fmla="*/ 6229 w 12458"/>
                <a:gd name="T55" fmla="*/ 100 h 12458"/>
                <a:gd name="T56" fmla="*/ 12359 w 12458"/>
                <a:gd name="T57" fmla="*/ 6229 h 12458"/>
                <a:gd name="T58" fmla="*/ 6229 w 12458"/>
                <a:gd name="T59" fmla="*/ 12358 h 1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58" h="12458">
                  <a:moveTo>
                    <a:pt x="6229" y="0"/>
                  </a:moveTo>
                  <a:cubicBezTo>
                    <a:pt x="5388" y="0"/>
                    <a:pt x="4573" y="164"/>
                    <a:pt x="3804" y="489"/>
                  </a:cubicBezTo>
                  <a:cubicBezTo>
                    <a:pt x="3435" y="645"/>
                    <a:pt x="3079" y="839"/>
                    <a:pt x="2746" y="1064"/>
                  </a:cubicBezTo>
                  <a:cubicBezTo>
                    <a:pt x="2417" y="1286"/>
                    <a:pt x="2106" y="1542"/>
                    <a:pt x="1824" y="1824"/>
                  </a:cubicBezTo>
                  <a:cubicBezTo>
                    <a:pt x="1543" y="2106"/>
                    <a:pt x="1287" y="2416"/>
                    <a:pt x="1064" y="2746"/>
                  </a:cubicBezTo>
                  <a:cubicBezTo>
                    <a:pt x="839" y="3079"/>
                    <a:pt x="646" y="3435"/>
                    <a:pt x="490" y="3804"/>
                  </a:cubicBezTo>
                  <a:cubicBezTo>
                    <a:pt x="165" y="4572"/>
                    <a:pt x="0" y="5388"/>
                    <a:pt x="0" y="6229"/>
                  </a:cubicBezTo>
                  <a:cubicBezTo>
                    <a:pt x="0" y="7070"/>
                    <a:pt x="165" y="7886"/>
                    <a:pt x="490" y="8654"/>
                  </a:cubicBezTo>
                  <a:cubicBezTo>
                    <a:pt x="646" y="9023"/>
                    <a:pt x="839" y="9379"/>
                    <a:pt x="1064" y="9712"/>
                  </a:cubicBezTo>
                  <a:cubicBezTo>
                    <a:pt x="1287" y="10042"/>
                    <a:pt x="1543" y="10352"/>
                    <a:pt x="1824" y="10634"/>
                  </a:cubicBezTo>
                  <a:cubicBezTo>
                    <a:pt x="2106" y="10915"/>
                    <a:pt x="2417" y="11171"/>
                    <a:pt x="2746" y="11394"/>
                  </a:cubicBezTo>
                  <a:cubicBezTo>
                    <a:pt x="3079" y="11619"/>
                    <a:pt x="3435" y="11812"/>
                    <a:pt x="3804" y="11969"/>
                  </a:cubicBezTo>
                  <a:cubicBezTo>
                    <a:pt x="4573" y="12293"/>
                    <a:pt x="5388" y="12458"/>
                    <a:pt x="6229" y="12458"/>
                  </a:cubicBezTo>
                  <a:cubicBezTo>
                    <a:pt x="7070" y="12458"/>
                    <a:pt x="7886" y="12293"/>
                    <a:pt x="8654" y="11969"/>
                  </a:cubicBezTo>
                  <a:cubicBezTo>
                    <a:pt x="9023" y="11812"/>
                    <a:pt x="9379" y="11619"/>
                    <a:pt x="9712" y="11394"/>
                  </a:cubicBezTo>
                  <a:cubicBezTo>
                    <a:pt x="10042" y="11171"/>
                    <a:pt x="10352" y="10915"/>
                    <a:pt x="10634" y="10634"/>
                  </a:cubicBezTo>
                  <a:cubicBezTo>
                    <a:pt x="10916" y="10352"/>
                    <a:pt x="11172" y="10042"/>
                    <a:pt x="11395" y="9712"/>
                  </a:cubicBezTo>
                  <a:cubicBezTo>
                    <a:pt x="11620" y="9379"/>
                    <a:pt x="11813" y="9023"/>
                    <a:pt x="11969" y="8654"/>
                  </a:cubicBezTo>
                  <a:cubicBezTo>
                    <a:pt x="12294" y="7886"/>
                    <a:pt x="12458" y="7070"/>
                    <a:pt x="12458" y="6229"/>
                  </a:cubicBezTo>
                  <a:cubicBezTo>
                    <a:pt x="12458" y="5388"/>
                    <a:pt x="12294" y="4572"/>
                    <a:pt x="11969" y="3804"/>
                  </a:cubicBezTo>
                  <a:cubicBezTo>
                    <a:pt x="11813" y="3435"/>
                    <a:pt x="11620" y="3079"/>
                    <a:pt x="11395" y="2746"/>
                  </a:cubicBezTo>
                  <a:cubicBezTo>
                    <a:pt x="11172" y="2416"/>
                    <a:pt x="10916" y="2106"/>
                    <a:pt x="10634" y="1824"/>
                  </a:cubicBezTo>
                  <a:cubicBezTo>
                    <a:pt x="10352" y="1542"/>
                    <a:pt x="10042" y="1286"/>
                    <a:pt x="9712" y="1064"/>
                  </a:cubicBezTo>
                  <a:cubicBezTo>
                    <a:pt x="9379" y="839"/>
                    <a:pt x="9023" y="645"/>
                    <a:pt x="8654" y="489"/>
                  </a:cubicBezTo>
                  <a:cubicBezTo>
                    <a:pt x="7886" y="164"/>
                    <a:pt x="7070" y="0"/>
                    <a:pt x="6229" y="0"/>
                  </a:cubicBezTo>
                  <a:close/>
                  <a:moveTo>
                    <a:pt x="6229" y="12358"/>
                  </a:moveTo>
                  <a:cubicBezTo>
                    <a:pt x="2849" y="12358"/>
                    <a:pt x="100" y="9609"/>
                    <a:pt x="100" y="6229"/>
                  </a:cubicBezTo>
                  <a:cubicBezTo>
                    <a:pt x="100" y="2849"/>
                    <a:pt x="2849" y="100"/>
                    <a:pt x="6229" y="100"/>
                  </a:cubicBezTo>
                  <a:cubicBezTo>
                    <a:pt x="9609" y="100"/>
                    <a:pt x="12359" y="2849"/>
                    <a:pt x="12359" y="6229"/>
                  </a:cubicBezTo>
                  <a:cubicBezTo>
                    <a:pt x="12359" y="9609"/>
                    <a:pt x="9609" y="12358"/>
                    <a:pt x="6229" y="12358"/>
                  </a:cubicBez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21" name="Freeform 196"/>
            <p:cNvSpPr/>
            <p:nvPr/>
          </p:nvSpPr>
          <p:spPr bwMode="auto">
            <a:xfrm>
              <a:off x="7839474" y="4579971"/>
              <a:ext cx="331279" cy="33166"/>
            </a:xfrm>
            <a:custGeom>
              <a:avLst/>
              <a:gdLst>
                <a:gd name="T0" fmla="*/ 0 w 3466"/>
                <a:gd name="T1" fmla="*/ 233 h 347"/>
                <a:gd name="T2" fmla="*/ 7 w 3466"/>
                <a:gd name="T3" fmla="*/ 0 h 347"/>
                <a:gd name="T4" fmla="*/ 3466 w 3466"/>
                <a:gd name="T5" fmla="*/ 115 h 347"/>
                <a:gd name="T6" fmla="*/ 3466 w 3466"/>
                <a:gd name="T7" fmla="*/ 347 h 347"/>
                <a:gd name="T8" fmla="*/ 0 w 3466"/>
                <a:gd name="T9" fmla="*/ 23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6" h="347">
                  <a:moveTo>
                    <a:pt x="0" y="233"/>
                  </a:moveTo>
                  <a:lnTo>
                    <a:pt x="7" y="0"/>
                  </a:lnTo>
                  <a:lnTo>
                    <a:pt x="3466" y="115"/>
                  </a:lnTo>
                  <a:lnTo>
                    <a:pt x="3466" y="34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24" name="Freeform 199"/>
            <p:cNvSpPr/>
            <p:nvPr/>
          </p:nvSpPr>
          <p:spPr bwMode="auto">
            <a:xfrm>
              <a:off x="5122586" y="3385052"/>
              <a:ext cx="201766" cy="222322"/>
            </a:xfrm>
            <a:custGeom>
              <a:avLst/>
              <a:gdLst>
                <a:gd name="T0" fmla="*/ 0 w 1245"/>
                <a:gd name="T1" fmla="*/ 0 h 3534"/>
                <a:gd name="T2" fmla="*/ 243 w 1245"/>
                <a:gd name="T3" fmla="*/ 0 h 3534"/>
                <a:gd name="T4" fmla="*/ 1245 w 1245"/>
                <a:gd name="T5" fmla="*/ 3470 h 3534"/>
                <a:gd name="T6" fmla="*/ 1020 w 1245"/>
                <a:gd name="T7" fmla="*/ 3534 h 3534"/>
                <a:gd name="T8" fmla="*/ 0 w 1245"/>
                <a:gd name="T9" fmla="*/ 0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5" h="3534">
                  <a:moveTo>
                    <a:pt x="0" y="0"/>
                  </a:moveTo>
                  <a:lnTo>
                    <a:pt x="243" y="0"/>
                  </a:lnTo>
                  <a:lnTo>
                    <a:pt x="1245" y="3470"/>
                  </a:lnTo>
                  <a:lnTo>
                    <a:pt x="1020" y="3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27" name="Freeform 202"/>
            <p:cNvSpPr/>
            <p:nvPr/>
          </p:nvSpPr>
          <p:spPr bwMode="auto">
            <a:xfrm>
              <a:off x="5515460" y="5615010"/>
              <a:ext cx="253763" cy="190299"/>
            </a:xfrm>
            <a:custGeom>
              <a:avLst/>
              <a:gdLst>
                <a:gd name="T0" fmla="*/ 0 w 2655"/>
                <a:gd name="T1" fmla="*/ 1710 h 1991"/>
                <a:gd name="T2" fmla="*/ 2525 w 2655"/>
                <a:gd name="T3" fmla="*/ 0 h 1991"/>
                <a:gd name="T4" fmla="*/ 2655 w 2655"/>
                <a:gd name="T5" fmla="*/ 193 h 1991"/>
                <a:gd name="T6" fmla="*/ 0 w 2655"/>
                <a:gd name="T7" fmla="*/ 1991 h 1991"/>
                <a:gd name="T8" fmla="*/ 0 w 2655"/>
                <a:gd name="T9" fmla="*/ 1710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5" h="1991">
                  <a:moveTo>
                    <a:pt x="0" y="1710"/>
                  </a:moveTo>
                  <a:lnTo>
                    <a:pt x="2525" y="0"/>
                  </a:lnTo>
                  <a:lnTo>
                    <a:pt x="2655" y="193"/>
                  </a:lnTo>
                  <a:lnTo>
                    <a:pt x="0" y="1991"/>
                  </a:lnTo>
                  <a:lnTo>
                    <a:pt x="0" y="171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4462333" y="4396087"/>
              <a:ext cx="398853" cy="398757"/>
              <a:chOff x="4503754" y="3749497"/>
              <a:chExt cx="398853" cy="398757"/>
            </a:xfrm>
          </p:grpSpPr>
          <p:sp>
            <p:nvSpPr>
              <p:cNvPr id="62" name="Rectangle 37"/>
              <p:cNvSpPr>
                <a:spLocks noChangeArrowheads="1"/>
              </p:cNvSpPr>
              <p:nvPr/>
            </p:nvSpPr>
            <p:spPr bwMode="auto">
              <a:xfrm>
                <a:off x="4646738" y="4039097"/>
                <a:ext cx="33166" cy="83250"/>
              </a:xfrm>
              <a:prstGeom prst="rect">
                <a:avLst/>
              </a:prstGeom>
              <a:solidFill>
                <a:srgbClr val="F0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46" name="Oval 222"/>
              <p:cNvSpPr>
                <a:spLocks noChangeArrowheads="1"/>
              </p:cNvSpPr>
              <p:nvPr/>
            </p:nvSpPr>
            <p:spPr bwMode="auto">
              <a:xfrm>
                <a:off x="4503754" y="3749497"/>
                <a:ext cx="398853" cy="398757"/>
              </a:xfrm>
              <a:prstGeom prst="ellipse">
                <a:avLst/>
              </a:prstGeom>
              <a:solidFill>
                <a:srgbClr val="1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47" name="Freeform 223"/>
              <p:cNvSpPr/>
              <p:nvPr/>
            </p:nvSpPr>
            <p:spPr bwMode="auto">
              <a:xfrm>
                <a:off x="4560049" y="3805696"/>
                <a:ext cx="342557" cy="342557"/>
              </a:xfrm>
              <a:custGeom>
                <a:avLst/>
                <a:gdLst>
                  <a:gd name="T0" fmla="*/ 634 w 1517"/>
                  <a:gd name="T1" fmla="*/ 1517 h 1517"/>
                  <a:gd name="T2" fmla="*/ 0 w 1517"/>
                  <a:gd name="T3" fmla="*/ 1249 h 1517"/>
                  <a:gd name="T4" fmla="*/ 1248 w 1517"/>
                  <a:gd name="T5" fmla="*/ 0 h 1517"/>
                  <a:gd name="T6" fmla="*/ 1517 w 1517"/>
                  <a:gd name="T7" fmla="*/ 634 h 1517"/>
                  <a:gd name="T8" fmla="*/ 634 w 1517"/>
                  <a:gd name="T9" fmla="*/ 1517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7">
                    <a:moveTo>
                      <a:pt x="634" y="1517"/>
                    </a:moveTo>
                    <a:cubicBezTo>
                      <a:pt x="385" y="1517"/>
                      <a:pt x="160" y="1414"/>
                      <a:pt x="0" y="1249"/>
                    </a:cubicBezTo>
                    <a:cubicBezTo>
                      <a:pt x="1248" y="0"/>
                      <a:pt x="1248" y="0"/>
                      <a:pt x="1248" y="0"/>
                    </a:cubicBezTo>
                    <a:cubicBezTo>
                      <a:pt x="1414" y="161"/>
                      <a:pt x="1517" y="385"/>
                      <a:pt x="1517" y="634"/>
                    </a:cubicBezTo>
                    <a:cubicBezTo>
                      <a:pt x="1517" y="1122"/>
                      <a:pt x="1121" y="1517"/>
                      <a:pt x="634" y="1517"/>
                    </a:cubicBezTo>
                    <a:close/>
                  </a:path>
                </a:pathLst>
              </a:custGeom>
              <a:solidFill>
                <a:srgbClr val="255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48" name="Freeform 224"/>
              <p:cNvSpPr/>
              <p:nvPr/>
            </p:nvSpPr>
            <p:spPr bwMode="auto">
              <a:xfrm>
                <a:off x="4698448" y="3840009"/>
                <a:ext cx="102462" cy="61935"/>
              </a:xfrm>
              <a:custGeom>
                <a:avLst/>
                <a:gdLst>
                  <a:gd name="T0" fmla="*/ 452 w 454"/>
                  <a:gd name="T1" fmla="*/ 274 h 274"/>
                  <a:gd name="T2" fmla="*/ 453 w 454"/>
                  <a:gd name="T3" fmla="*/ 228 h 274"/>
                  <a:gd name="T4" fmla="*/ 202 w 454"/>
                  <a:gd name="T5" fmla="*/ 9 h 274"/>
                  <a:gd name="T6" fmla="*/ 0 w 454"/>
                  <a:gd name="T7" fmla="*/ 156 h 274"/>
                  <a:gd name="T8" fmla="*/ 176 w 454"/>
                  <a:gd name="T9" fmla="*/ 72 h 274"/>
                  <a:gd name="T10" fmla="*/ 452 w 454"/>
                  <a:gd name="T11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4" h="274">
                    <a:moveTo>
                      <a:pt x="452" y="274"/>
                    </a:moveTo>
                    <a:cubicBezTo>
                      <a:pt x="454" y="259"/>
                      <a:pt x="454" y="244"/>
                      <a:pt x="453" y="228"/>
                    </a:cubicBezTo>
                    <a:cubicBezTo>
                      <a:pt x="444" y="99"/>
                      <a:pt x="332" y="0"/>
                      <a:pt x="202" y="9"/>
                    </a:cubicBezTo>
                    <a:cubicBezTo>
                      <a:pt x="109" y="15"/>
                      <a:pt x="33" y="75"/>
                      <a:pt x="0" y="156"/>
                    </a:cubicBezTo>
                    <a:cubicBezTo>
                      <a:pt x="44" y="109"/>
                      <a:pt x="106" y="77"/>
                      <a:pt x="176" y="72"/>
                    </a:cubicBezTo>
                    <a:cubicBezTo>
                      <a:pt x="306" y="64"/>
                      <a:pt x="421" y="151"/>
                      <a:pt x="452" y="2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49" name="Freeform 225"/>
              <p:cNvSpPr>
                <a:spLocks noEditPoints="1"/>
              </p:cNvSpPr>
              <p:nvPr/>
            </p:nvSpPr>
            <p:spPr bwMode="auto">
              <a:xfrm>
                <a:off x="4583944" y="3810953"/>
                <a:ext cx="250418" cy="267526"/>
              </a:xfrm>
              <a:custGeom>
                <a:avLst/>
                <a:gdLst>
                  <a:gd name="T0" fmla="*/ 263 w 1109"/>
                  <a:gd name="T1" fmla="*/ 731 h 1185"/>
                  <a:gd name="T2" fmla="*/ 41 w 1109"/>
                  <a:gd name="T3" fmla="*/ 985 h 1185"/>
                  <a:gd name="T4" fmla="*/ 51 w 1109"/>
                  <a:gd name="T5" fmla="*/ 1144 h 1185"/>
                  <a:gd name="T6" fmla="*/ 210 w 1109"/>
                  <a:gd name="T7" fmla="*/ 1134 h 1185"/>
                  <a:gd name="T8" fmla="*/ 433 w 1109"/>
                  <a:gd name="T9" fmla="*/ 879 h 1185"/>
                  <a:gd name="T10" fmla="*/ 444 w 1109"/>
                  <a:gd name="T11" fmla="*/ 747 h 1185"/>
                  <a:gd name="T12" fmla="*/ 501 w 1109"/>
                  <a:gd name="T13" fmla="*/ 682 h 1185"/>
                  <a:gd name="T14" fmla="*/ 749 w 1109"/>
                  <a:gd name="T15" fmla="*/ 756 h 1185"/>
                  <a:gd name="T16" fmla="*/ 1096 w 1109"/>
                  <a:gd name="T17" fmla="*/ 360 h 1185"/>
                  <a:gd name="T18" fmla="*/ 700 w 1109"/>
                  <a:gd name="T19" fmla="*/ 13 h 1185"/>
                  <a:gd name="T20" fmla="*/ 353 w 1109"/>
                  <a:gd name="T21" fmla="*/ 409 h 1185"/>
                  <a:gd name="T22" fmla="*/ 451 w 1109"/>
                  <a:gd name="T23" fmla="*/ 636 h 1185"/>
                  <a:gd name="T24" fmla="*/ 393 w 1109"/>
                  <a:gd name="T25" fmla="*/ 702 h 1185"/>
                  <a:gd name="T26" fmla="*/ 263 w 1109"/>
                  <a:gd name="T27" fmla="*/ 731 h 1185"/>
                  <a:gd name="T28" fmla="*/ 421 w 1109"/>
                  <a:gd name="T29" fmla="*/ 405 h 1185"/>
                  <a:gd name="T30" fmla="*/ 704 w 1109"/>
                  <a:gd name="T31" fmla="*/ 81 h 1185"/>
                  <a:gd name="T32" fmla="*/ 1028 w 1109"/>
                  <a:gd name="T33" fmla="*/ 364 h 1185"/>
                  <a:gd name="T34" fmla="*/ 745 w 1109"/>
                  <a:gd name="T35" fmla="*/ 688 h 1185"/>
                  <a:gd name="T36" fmla="*/ 421 w 1109"/>
                  <a:gd name="T37" fmla="*/ 405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9" h="1185">
                    <a:moveTo>
                      <a:pt x="263" y="731"/>
                    </a:moveTo>
                    <a:cubicBezTo>
                      <a:pt x="41" y="985"/>
                      <a:pt x="41" y="985"/>
                      <a:pt x="41" y="985"/>
                    </a:cubicBezTo>
                    <a:cubicBezTo>
                      <a:pt x="0" y="1032"/>
                      <a:pt x="4" y="1103"/>
                      <a:pt x="51" y="1144"/>
                    </a:cubicBezTo>
                    <a:cubicBezTo>
                      <a:pt x="98" y="1185"/>
                      <a:pt x="169" y="1180"/>
                      <a:pt x="210" y="1134"/>
                    </a:cubicBezTo>
                    <a:cubicBezTo>
                      <a:pt x="433" y="879"/>
                      <a:pt x="433" y="879"/>
                      <a:pt x="433" y="879"/>
                    </a:cubicBezTo>
                    <a:cubicBezTo>
                      <a:pt x="466" y="841"/>
                      <a:pt x="469" y="788"/>
                      <a:pt x="444" y="747"/>
                    </a:cubicBezTo>
                    <a:cubicBezTo>
                      <a:pt x="501" y="682"/>
                      <a:pt x="501" y="682"/>
                      <a:pt x="501" y="682"/>
                    </a:cubicBezTo>
                    <a:cubicBezTo>
                      <a:pt x="570" y="733"/>
                      <a:pt x="657" y="762"/>
                      <a:pt x="749" y="756"/>
                    </a:cubicBezTo>
                    <a:cubicBezTo>
                      <a:pt x="954" y="742"/>
                      <a:pt x="1109" y="565"/>
                      <a:pt x="1096" y="360"/>
                    </a:cubicBezTo>
                    <a:cubicBezTo>
                      <a:pt x="1082" y="155"/>
                      <a:pt x="905" y="0"/>
                      <a:pt x="700" y="13"/>
                    </a:cubicBezTo>
                    <a:cubicBezTo>
                      <a:pt x="495" y="27"/>
                      <a:pt x="340" y="204"/>
                      <a:pt x="353" y="409"/>
                    </a:cubicBezTo>
                    <a:cubicBezTo>
                      <a:pt x="359" y="497"/>
                      <a:pt x="395" y="576"/>
                      <a:pt x="451" y="636"/>
                    </a:cubicBezTo>
                    <a:cubicBezTo>
                      <a:pt x="393" y="702"/>
                      <a:pt x="393" y="702"/>
                      <a:pt x="393" y="702"/>
                    </a:cubicBezTo>
                    <a:cubicBezTo>
                      <a:pt x="349" y="683"/>
                      <a:pt x="297" y="693"/>
                      <a:pt x="263" y="731"/>
                    </a:cubicBezTo>
                    <a:close/>
                    <a:moveTo>
                      <a:pt x="421" y="405"/>
                    </a:moveTo>
                    <a:cubicBezTo>
                      <a:pt x="410" y="237"/>
                      <a:pt x="537" y="92"/>
                      <a:pt x="704" y="81"/>
                    </a:cubicBezTo>
                    <a:cubicBezTo>
                      <a:pt x="872" y="69"/>
                      <a:pt x="1017" y="196"/>
                      <a:pt x="1028" y="364"/>
                    </a:cubicBezTo>
                    <a:cubicBezTo>
                      <a:pt x="1039" y="532"/>
                      <a:pt x="913" y="677"/>
                      <a:pt x="745" y="688"/>
                    </a:cubicBezTo>
                    <a:cubicBezTo>
                      <a:pt x="577" y="699"/>
                      <a:pt x="432" y="572"/>
                      <a:pt x="421" y="4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grpSp>
          <p:nvGrpSpPr>
            <p:cNvPr id="312" name="组合 311"/>
            <p:cNvGrpSpPr/>
            <p:nvPr/>
          </p:nvGrpSpPr>
          <p:grpSpPr>
            <a:xfrm>
              <a:off x="7957622" y="4410519"/>
              <a:ext cx="398853" cy="398757"/>
              <a:chOff x="4984675" y="5797077"/>
              <a:chExt cx="312989" cy="312914"/>
            </a:xfrm>
          </p:grpSpPr>
          <p:sp>
            <p:nvSpPr>
              <p:cNvPr id="250" name="Oval 226"/>
              <p:cNvSpPr>
                <a:spLocks noChangeArrowheads="1"/>
              </p:cNvSpPr>
              <p:nvPr/>
            </p:nvSpPr>
            <p:spPr bwMode="auto">
              <a:xfrm>
                <a:off x="4984675" y="5797077"/>
                <a:ext cx="312989" cy="312914"/>
              </a:xfrm>
              <a:prstGeom prst="ellipse">
                <a:avLst/>
              </a:prstGeom>
              <a:solidFill>
                <a:srgbClr val="10A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5059451" y="5899299"/>
                <a:ext cx="168158" cy="155558"/>
                <a:chOff x="5840913" y="6177719"/>
                <a:chExt cx="168158" cy="155558"/>
              </a:xfrm>
            </p:grpSpPr>
            <p:sp>
              <p:nvSpPr>
                <p:cNvPr id="259" name="Freeform 235"/>
                <p:cNvSpPr/>
                <p:nvPr/>
              </p:nvSpPr>
              <p:spPr bwMode="auto">
                <a:xfrm>
                  <a:off x="5840913" y="6177719"/>
                  <a:ext cx="105080" cy="113555"/>
                </a:xfrm>
                <a:custGeom>
                  <a:avLst/>
                  <a:gdLst>
                    <a:gd name="T0" fmla="*/ 593 w 593"/>
                    <a:gd name="T1" fmla="*/ 107 h 641"/>
                    <a:gd name="T2" fmla="*/ 593 w 593"/>
                    <a:gd name="T3" fmla="*/ 107 h 641"/>
                    <a:gd name="T4" fmla="*/ 485 w 593"/>
                    <a:gd name="T5" fmla="*/ 0 h 641"/>
                    <a:gd name="T6" fmla="*/ 108 w 593"/>
                    <a:gd name="T7" fmla="*/ 0 h 641"/>
                    <a:gd name="T8" fmla="*/ 0 w 593"/>
                    <a:gd name="T9" fmla="*/ 107 h 641"/>
                    <a:gd name="T10" fmla="*/ 0 w 593"/>
                    <a:gd name="T11" fmla="*/ 355 h 641"/>
                    <a:gd name="T12" fmla="*/ 108 w 593"/>
                    <a:gd name="T13" fmla="*/ 463 h 641"/>
                    <a:gd name="T14" fmla="*/ 119 w 593"/>
                    <a:gd name="T15" fmla="*/ 463 h 641"/>
                    <a:gd name="T16" fmla="*/ 119 w 593"/>
                    <a:gd name="T17" fmla="*/ 641 h 641"/>
                    <a:gd name="T18" fmla="*/ 237 w 593"/>
                    <a:gd name="T19" fmla="*/ 522 h 641"/>
                    <a:gd name="T20" fmla="*/ 237 w 593"/>
                    <a:gd name="T21" fmla="*/ 226 h 641"/>
                    <a:gd name="T22" fmla="*/ 356 w 593"/>
                    <a:gd name="T23" fmla="*/ 107 h 641"/>
                    <a:gd name="T24" fmla="*/ 593 w 593"/>
                    <a:gd name="T25" fmla="*/ 107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93" h="641">
                      <a:moveTo>
                        <a:pt x="593" y="107"/>
                      </a:moveTo>
                      <a:cubicBezTo>
                        <a:pt x="593" y="107"/>
                        <a:pt x="593" y="107"/>
                        <a:pt x="593" y="107"/>
                      </a:cubicBezTo>
                      <a:cubicBezTo>
                        <a:pt x="593" y="48"/>
                        <a:pt x="545" y="0"/>
                        <a:pt x="485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48" y="0"/>
                        <a:pt x="0" y="48"/>
                        <a:pt x="0" y="107"/>
                      </a:cubicBezTo>
                      <a:cubicBezTo>
                        <a:pt x="0" y="355"/>
                        <a:pt x="0" y="355"/>
                        <a:pt x="0" y="355"/>
                      </a:cubicBezTo>
                      <a:cubicBezTo>
                        <a:pt x="0" y="415"/>
                        <a:pt x="48" y="463"/>
                        <a:pt x="108" y="463"/>
                      </a:cubicBezTo>
                      <a:cubicBezTo>
                        <a:pt x="119" y="463"/>
                        <a:pt x="119" y="463"/>
                        <a:pt x="119" y="463"/>
                      </a:cubicBezTo>
                      <a:cubicBezTo>
                        <a:pt x="119" y="641"/>
                        <a:pt x="119" y="641"/>
                        <a:pt x="119" y="641"/>
                      </a:cubicBezTo>
                      <a:cubicBezTo>
                        <a:pt x="237" y="522"/>
                        <a:pt x="237" y="522"/>
                        <a:pt x="237" y="522"/>
                      </a:cubicBezTo>
                      <a:cubicBezTo>
                        <a:pt x="237" y="226"/>
                        <a:pt x="237" y="226"/>
                        <a:pt x="237" y="226"/>
                      </a:cubicBezTo>
                      <a:cubicBezTo>
                        <a:pt x="237" y="161"/>
                        <a:pt x="290" y="107"/>
                        <a:pt x="356" y="107"/>
                      </a:cubicBezTo>
                      <a:lnTo>
                        <a:pt x="593" y="107"/>
                      </a:ln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3060"/>
                </a:p>
              </p:txBody>
            </p:sp>
            <p:sp>
              <p:nvSpPr>
                <p:cNvPr id="260" name="Freeform 236"/>
                <p:cNvSpPr>
                  <a:spLocks noEditPoints="1"/>
                </p:cNvSpPr>
                <p:nvPr/>
              </p:nvSpPr>
              <p:spPr bwMode="auto">
                <a:xfrm>
                  <a:off x="5893566" y="6207271"/>
                  <a:ext cx="115505" cy="126006"/>
                </a:xfrm>
                <a:custGeom>
                  <a:avLst/>
                  <a:gdLst>
                    <a:gd name="T0" fmla="*/ 533 w 652"/>
                    <a:gd name="T1" fmla="*/ 0 h 711"/>
                    <a:gd name="T2" fmla="*/ 118 w 652"/>
                    <a:gd name="T3" fmla="*/ 0 h 711"/>
                    <a:gd name="T4" fmla="*/ 0 w 652"/>
                    <a:gd name="T5" fmla="*/ 118 h 711"/>
                    <a:gd name="T6" fmla="*/ 0 w 652"/>
                    <a:gd name="T7" fmla="*/ 415 h 711"/>
                    <a:gd name="T8" fmla="*/ 118 w 652"/>
                    <a:gd name="T9" fmla="*/ 533 h 711"/>
                    <a:gd name="T10" fmla="*/ 237 w 652"/>
                    <a:gd name="T11" fmla="*/ 533 h 711"/>
                    <a:gd name="T12" fmla="*/ 237 w 652"/>
                    <a:gd name="T13" fmla="*/ 711 h 711"/>
                    <a:gd name="T14" fmla="*/ 414 w 652"/>
                    <a:gd name="T15" fmla="*/ 533 h 711"/>
                    <a:gd name="T16" fmla="*/ 533 w 652"/>
                    <a:gd name="T17" fmla="*/ 533 h 711"/>
                    <a:gd name="T18" fmla="*/ 652 w 652"/>
                    <a:gd name="T19" fmla="*/ 415 h 711"/>
                    <a:gd name="T20" fmla="*/ 652 w 652"/>
                    <a:gd name="T21" fmla="*/ 118 h 711"/>
                    <a:gd name="T22" fmla="*/ 533 w 652"/>
                    <a:gd name="T23" fmla="*/ 0 h 711"/>
                    <a:gd name="T24" fmla="*/ 118 w 652"/>
                    <a:gd name="T25" fmla="*/ 415 h 711"/>
                    <a:gd name="T26" fmla="*/ 118 w 652"/>
                    <a:gd name="T27" fmla="*/ 355 h 711"/>
                    <a:gd name="T28" fmla="*/ 355 w 652"/>
                    <a:gd name="T29" fmla="*/ 355 h 711"/>
                    <a:gd name="T30" fmla="*/ 355 w 652"/>
                    <a:gd name="T31" fmla="*/ 415 h 711"/>
                    <a:gd name="T32" fmla="*/ 118 w 652"/>
                    <a:gd name="T33" fmla="*/ 415 h 711"/>
                    <a:gd name="T34" fmla="*/ 533 w 652"/>
                    <a:gd name="T35" fmla="*/ 296 h 711"/>
                    <a:gd name="T36" fmla="*/ 118 w 652"/>
                    <a:gd name="T37" fmla="*/ 296 h 711"/>
                    <a:gd name="T38" fmla="*/ 118 w 652"/>
                    <a:gd name="T39" fmla="*/ 237 h 711"/>
                    <a:gd name="T40" fmla="*/ 533 w 652"/>
                    <a:gd name="T41" fmla="*/ 237 h 711"/>
                    <a:gd name="T42" fmla="*/ 533 w 652"/>
                    <a:gd name="T43" fmla="*/ 296 h 711"/>
                    <a:gd name="T44" fmla="*/ 533 w 652"/>
                    <a:gd name="T45" fmla="*/ 178 h 711"/>
                    <a:gd name="T46" fmla="*/ 118 w 652"/>
                    <a:gd name="T47" fmla="*/ 178 h 711"/>
                    <a:gd name="T48" fmla="*/ 118 w 652"/>
                    <a:gd name="T49" fmla="*/ 118 h 711"/>
                    <a:gd name="T50" fmla="*/ 533 w 652"/>
                    <a:gd name="T51" fmla="*/ 118 h 711"/>
                    <a:gd name="T52" fmla="*/ 533 w 652"/>
                    <a:gd name="T53" fmla="*/ 17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52" h="711">
                      <a:moveTo>
                        <a:pt x="533" y="0"/>
                      </a:moveTo>
                      <a:cubicBezTo>
                        <a:pt x="118" y="0"/>
                        <a:pt x="118" y="0"/>
                        <a:pt x="118" y="0"/>
                      </a:cubicBezTo>
                      <a:cubicBezTo>
                        <a:pt x="53" y="0"/>
                        <a:pt x="0" y="53"/>
                        <a:pt x="0" y="118"/>
                      </a:cubicBezTo>
                      <a:cubicBezTo>
                        <a:pt x="0" y="415"/>
                        <a:pt x="0" y="415"/>
                        <a:pt x="0" y="415"/>
                      </a:cubicBezTo>
                      <a:cubicBezTo>
                        <a:pt x="0" y="480"/>
                        <a:pt x="53" y="533"/>
                        <a:pt x="118" y="533"/>
                      </a:cubicBezTo>
                      <a:cubicBezTo>
                        <a:pt x="237" y="533"/>
                        <a:pt x="237" y="533"/>
                        <a:pt x="237" y="533"/>
                      </a:cubicBezTo>
                      <a:cubicBezTo>
                        <a:pt x="237" y="711"/>
                        <a:pt x="237" y="711"/>
                        <a:pt x="237" y="711"/>
                      </a:cubicBezTo>
                      <a:cubicBezTo>
                        <a:pt x="414" y="533"/>
                        <a:pt x="414" y="533"/>
                        <a:pt x="414" y="533"/>
                      </a:cubicBezTo>
                      <a:cubicBezTo>
                        <a:pt x="533" y="533"/>
                        <a:pt x="533" y="533"/>
                        <a:pt x="533" y="533"/>
                      </a:cubicBezTo>
                      <a:cubicBezTo>
                        <a:pt x="599" y="533"/>
                        <a:pt x="652" y="480"/>
                        <a:pt x="652" y="415"/>
                      </a:cubicBezTo>
                      <a:cubicBezTo>
                        <a:pt x="652" y="118"/>
                        <a:pt x="652" y="118"/>
                        <a:pt x="652" y="118"/>
                      </a:cubicBezTo>
                      <a:cubicBezTo>
                        <a:pt x="652" y="53"/>
                        <a:pt x="599" y="0"/>
                        <a:pt x="533" y="0"/>
                      </a:cubicBezTo>
                      <a:close/>
                      <a:moveTo>
                        <a:pt x="118" y="415"/>
                      </a:moveTo>
                      <a:cubicBezTo>
                        <a:pt x="118" y="355"/>
                        <a:pt x="118" y="355"/>
                        <a:pt x="118" y="355"/>
                      </a:cubicBezTo>
                      <a:cubicBezTo>
                        <a:pt x="355" y="355"/>
                        <a:pt x="355" y="355"/>
                        <a:pt x="355" y="355"/>
                      </a:cubicBezTo>
                      <a:cubicBezTo>
                        <a:pt x="355" y="415"/>
                        <a:pt x="355" y="415"/>
                        <a:pt x="355" y="415"/>
                      </a:cubicBezTo>
                      <a:lnTo>
                        <a:pt x="118" y="415"/>
                      </a:lnTo>
                      <a:close/>
                      <a:moveTo>
                        <a:pt x="533" y="296"/>
                      </a:moveTo>
                      <a:cubicBezTo>
                        <a:pt x="118" y="296"/>
                        <a:pt x="118" y="296"/>
                        <a:pt x="118" y="296"/>
                      </a:cubicBezTo>
                      <a:cubicBezTo>
                        <a:pt x="118" y="237"/>
                        <a:pt x="118" y="237"/>
                        <a:pt x="118" y="237"/>
                      </a:cubicBezTo>
                      <a:cubicBezTo>
                        <a:pt x="533" y="237"/>
                        <a:pt x="533" y="237"/>
                        <a:pt x="533" y="237"/>
                      </a:cubicBezTo>
                      <a:lnTo>
                        <a:pt x="533" y="296"/>
                      </a:lnTo>
                      <a:close/>
                      <a:moveTo>
                        <a:pt x="533" y="178"/>
                      </a:move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18" y="118"/>
                        <a:pt x="118" y="118"/>
                        <a:pt x="118" y="118"/>
                      </a:cubicBezTo>
                      <a:cubicBezTo>
                        <a:pt x="533" y="118"/>
                        <a:pt x="533" y="118"/>
                        <a:pt x="533" y="118"/>
                      </a:cubicBezTo>
                      <a:lnTo>
                        <a:pt x="533" y="178"/>
                      </a:ln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3060"/>
                </a:p>
              </p:txBody>
            </p:sp>
          </p:grpSp>
        </p:grpSp>
        <p:grpSp>
          <p:nvGrpSpPr>
            <p:cNvPr id="323" name="组合 322"/>
            <p:cNvGrpSpPr/>
            <p:nvPr/>
          </p:nvGrpSpPr>
          <p:grpSpPr>
            <a:xfrm>
              <a:off x="7533770" y="3092608"/>
              <a:ext cx="402006" cy="398758"/>
              <a:chOff x="7099690" y="2906103"/>
              <a:chExt cx="402006" cy="398758"/>
            </a:xfrm>
          </p:grpSpPr>
          <p:sp>
            <p:nvSpPr>
              <p:cNvPr id="222" name="Freeform 197"/>
              <p:cNvSpPr/>
              <p:nvPr/>
            </p:nvSpPr>
            <p:spPr bwMode="auto">
              <a:xfrm>
                <a:off x="7220119" y="3050041"/>
                <a:ext cx="281577" cy="209032"/>
              </a:xfrm>
              <a:custGeom>
                <a:avLst/>
                <a:gdLst>
                  <a:gd name="T0" fmla="*/ 0 w 2946"/>
                  <a:gd name="T1" fmla="*/ 1996 h 2187"/>
                  <a:gd name="T2" fmla="*/ 2946 w 2946"/>
                  <a:gd name="T3" fmla="*/ 0 h 2187"/>
                  <a:gd name="T4" fmla="*/ 2946 w 2946"/>
                  <a:gd name="T5" fmla="*/ 281 h 2187"/>
                  <a:gd name="T6" fmla="*/ 130 w 2946"/>
                  <a:gd name="T7" fmla="*/ 2187 h 2187"/>
                  <a:gd name="T8" fmla="*/ 0 w 2946"/>
                  <a:gd name="T9" fmla="*/ 1996 h 2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46" h="2187">
                    <a:moveTo>
                      <a:pt x="0" y="1996"/>
                    </a:moveTo>
                    <a:lnTo>
                      <a:pt x="2946" y="0"/>
                    </a:lnTo>
                    <a:lnTo>
                      <a:pt x="2946" y="281"/>
                    </a:lnTo>
                    <a:lnTo>
                      <a:pt x="130" y="2187"/>
                    </a:lnTo>
                    <a:lnTo>
                      <a:pt x="0" y="1996"/>
                    </a:lnTo>
                    <a:close/>
                  </a:path>
                </a:pathLst>
              </a:custGeom>
              <a:solidFill>
                <a:srgbClr val="14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64" name="Oval 240"/>
              <p:cNvSpPr>
                <a:spLocks noChangeArrowheads="1"/>
              </p:cNvSpPr>
              <p:nvPr/>
            </p:nvSpPr>
            <p:spPr bwMode="auto">
              <a:xfrm>
                <a:off x="7099692" y="2906104"/>
                <a:ext cx="398853" cy="398757"/>
              </a:xfrm>
              <a:prstGeom prst="ellipse">
                <a:avLst/>
              </a:prstGeom>
              <a:solidFill>
                <a:srgbClr val="255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65" name="Freeform 241"/>
              <p:cNvSpPr/>
              <p:nvPr/>
            </p:nvSpPr>
            <p:spPr bwMode="auto">
              <a:xfrm>
                <a:off x="7099690" y="2906103"/>
                <a:ext cx="342557" cy="342557"/>
              </a:xfrm>
              <a:custGeom>
                <a:avLst/>
                <a:gdLst>
                  <a:gd name="T0" fmla="*/ 883 w 1517"/>
                  <a:gd name="T1" fmla="*/ 0 h 1517"/>
                  <a:gd name="T2" fmla="*/ 1517 w 1517"/>
                  <a:gd name="T3" fmla="*/ 268 h 1517"/>
                  <a:gd name="T4" fmla="*/ 269 w 1517"/>
                  <a:gd name="T5" fmla="*/ 1517 h 1517"/>
                  <a:gd name="T6" fmla="*/ 0 w 1517"/>
                  <a:gd name="T7" fmla="*/ 883 h 1517"/>
                  <a:gd name="T8" fmla="*/ 883 w 1517"/>
                  <a:gd name="T9" fmla="*/ 0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7">
                    <a:moveTo>
                      <a:pt x="883" y="0"/>
                    </a:moveTo>
                    <a:cubicBezTo>
                      <a:pt x="1132" y="0"/>
                      <a:pt x="1357" y="103"/>
                      <a:pt x="1517" y="268"/>
                    </a:cubicBezTo>
                    <a:cubicBezTo>
                      <a:pt x="269" y="1517"/>
                      <a:pt x="269" y="1517"/>
                      <a:pt x="269" y="1517"/>
                    </a:cubicBezTo>
                    <a:cubicBezTo>
                      <a:pt x="103" y="1356"/>
                      <a:pt x="0" y="1132"/>
                      <a:pt x="0" y="883"/>
                    </a:cubicBezTo>
                    <a:cubicBezTo>
                      <a:pt x="0" y="395"/>
                      <a:pt x="396" y="0"/>
                      <a:pt x="883" y="0"/>
                    </a:cubicBezTo>
                    <a:close/>
                  </a:path>
                </a:pathLst>
              </a:custGeom>
              <a:solidFill>
                <a:srgbClr val="1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66" name="Freeform 242"/>
              <p:cNvSpPr>
                <a:spLocks noEditPoints="1"/>
              </p:cNvSpPr>
              <p:nvPr/>
            </p:nvSpPr>
            <p:spPr bwMode="auto">
              <a:xfrm>
                <a:off x="7160289" y="3008373"/>
                <a:ext cx="286069" cy="205973"/>
              </a:xfrm>
              <a:custGeom>
                <a:avLst/>
                <a:gdLst>
                  <a:gd name="T0" fmla="*/ 1234 w 1267"/>
                  <a:gd name="T1" fmla="*/ 208 h 912"/>
                  <a:gd name="T2" fmla="*/ 1244 w 1267"/>
                  <a:gd name="T3" fmla="*/ 168 h 912"/>
                  <a:gd name="T4" fmla="*/ 1222 w 1267"/>
                  <a:gd name="T5" fmla="*/ 139 h 912"/>
                  <a:gd name="T6" fmla="*/ 1170 w 1267"/>
                  <a:gd name="T7" fmla="*/ 188 h 912"/>
                  <a:gd name="T8" fmla="*/ 1083 w 1267"/>
                  <a:gd name="T9" fmla="*/ 220 h 912"/>
                  <a:gd name="T10" fmla="*/ 399 w 1267"/>
                  <a:gd name="T11" fmla="*/ 46 h 912"/>
                  <a:gd name="T12" fmla="*/ 156 w 1267"/>
                  <a:gd name="T13" fmla="*/ 51 h 912"/>
                  <a:gd name="T14" fmla="*/ 250 w 1267"/>
                  <a:gd name="T15" fmla="*/ 197 h 912"/>
                  <a:gd name="T16" fmla="*/ 158 w 1267"/>
                  <a:gd name="T17" fmla="*/ 270 h 912"/>
                  <a:gd name="T18" fmla="*/ 26 w 1267"/>
                  <a:gd name="T19" fmla="*/ 474 h 912"/>
                  <a:gd name="T20" fmla="*/ 160 w 1267"/>
                  <a:gd name="T21" fmla="*/ 570 h 912"/>
                  <a:gd name="T22" fmla="*/ 280 w 1267"/>
                  <a:gd name="T23" fmla="*/ 773 h 912"/>
                  <a:gd name="T24" fmla="*/ 381 w 1267"/>
                  <a:gd name="T25" fmla="*/ 912 h 912"/>
                  <a:gd name="T26" fmla="*/ 531 w 1267"/>
                  <a:gd name="T27" fmla="*/ 820 h 912"/>
                  <a:gd name="T28" fmla="*/ 714 w 1267"/>
                  <a:gd name="T29" fmla="*/ 823 h 912"/>
                  <a:gd name="T30" fmla="*/ 824 w 1267"/>
                  <a:gd name="T31" fmla="*/ 912 h 912"/>
                  <a:gd name="T32" fmla="*/ 1029 w 1267"/>
                  <a:gd name="T33" fmla="*/ 675 h 912"/>
                  <a:gd name="T34" fmla="*/ 1102 w 1267"/>
                  <a:gd name="T35" fmla="*/ 251 h 912"/>
                  <a:gd name="T36" fmla="*/ 1143 w 1267"/>
                  <a:gd name="T37" fmla="*/ 230 h 912"/>
                  <a:gd name="T38" fmla="*/ 1231 w 1267"/>
                  <a:gd name="T39" fmla="*/ 318 h 912"/>
                  <a:gd name="T40" fmla="*/ 1263 w 1267"/>
                  <a:gd name="T41" fmla="*/ 249 h 912"/>
                  <a:gd name="T42" fmla="*/ 292 w 1267"/>
                  <a:gd name="T43" fmla="*/ 271 h 912"/>
                  <a:gd name="T44" fmla="*/ 375 w 1267"/>
                  <a:gd name="T45" fmla="*/ 271 h 912"/>
                  <a:gd name="T46" fmla="*/ 875 w 1267"/>
                  <a:gd name="T47" fmla="*/ 122 h 912"/>
                  <a:gd name="T48" fmla="*/ 651 w 1267"/>
                  <a:gd name="T49" fmla="*/ 112 h 912"/>
                  <a:gd name="T50" fmla="*/ 427 w 1267"/>
                  <a:gd name="T51" fmla="*/ 126 h 912"/>
                  <a:gd name="T52" fmla="*/ 427 w 1267"/>
                  <a:gd name="T53" fmla="*/ 85 h 912"/>
                  <a:gd name="T54" fmla="*/ 653 w 1267"/>
                  <a:gd name="T55" fmla="*/ 48 h 912"/>
                  <a:gd name="T56" fmla="*/ 875 w 1267"/>
                  <a:gd name="T57" fmla="*/ 97 h 912"/>
                  <a:gd name="T58" fmla="*/ 875 w 1267"/>
                  <a:gd name="T59" fmla="*/ 122 h 912"/>
                  <a:gd name="T60" fmla="*/ 1174 w 1267"/>
                  <a:gd name="T61" fmla="*/ 262 h 912"/>
                  <a:gd name="T62" fmla="*/ 1212 w 1267"/>
                  <a:gd name="T63" fmla="*/ 237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7" h="912">
                    <a:moveTo>
                      <a:pt x="1263" y="249"/>
                    </a:moveTo>
                    <a:cubicBezTo>
                      <a:pt x="1259" y="233"/>
                      <a:pt x="1249" y="219"/>
                      <a:pt x="1234" y="208"/>
                    </a:cubicBezTo>
                    <a:cubicBezTo>
                      <a:pt x="1227" y="203"/>
                      <a:pt x="1220" y="199"/>
                      <a:pt x="1213" y="196"/>
                    </a:cubicBezTo>
                    <a:cubicBezTo>
                      <a:pt x="1229" y="179"/>
                      <a:pt x="1244" y="168"/>
                      <a:pt x="1244" y="168"/>
                    </a:cubicBezTo>
                    <a:cubicBezTo>
                      <a:pt x="1252" y="162"/>
                      <a:pt x="1254" y="150"/>
                      <a:pt x="1248" y="142"/>
                    </a:cubicBezTo>
                    <a:cubicBezTo>
                      <a:pt x="1242" y="134"/>
                      <a:pt x="1230" y="133"/>
                      <a:pt x="1222" y="139"/>
                    </a:cubicBezTo>
                    <a:cubicBezTo>
                      <a:pt x="1222" y="139"/>
                      <a:pt x="1199" y="156"/>
                      <a:pt x="1178" y="179"/>
                    </a:cubicBezTo>
                    <a:cubicBezTo>
                      <a:pt x="1175" y="182"/>
                      <a:pt x="1173" y="185"/>
                      <a:pt x="1170" y="188"/>
                    </a:cubicBezTo>
                    <a:cubicBezTo>
                      <a:pt x="1154" y="189"/>
                      <a:pt x="1136" y="193"/>
                      <a:pt x="1117" y="201"/>
                    </a:cubicBezTo>
                    <a:cubicBezTo>
                      <a:pt x="1104" y="207"/>
                      <a:pt x="1093" y="214"/>
                      <a:pt x="1083" y="220"/>
                    </a:cubicBezTo>
                    <a:cubicBezTo>
                      <a:pt x="998" y="89"/>
                      <a:pt x="828" y="0"/>
                      <a:pt x="632" y="0"/>
                    </a:cubicBezTo>
                    <a:cubicBezTo>
                      <a:pt x="548" y="0"/>
                      <a:pt x="469" y="17"/>
                      <a:pt x="399" y="46"/>
                    </a:cubicBezTo>
                    <a:cubicBezTo>
                      <a:pt x="379" y="38"/>
                      <a:pt x="357" y="30"/>
                      <a:pt x="338" y="28"/>
                    </a:cubicBezTo>
                    <a:cubicBezTo>
                      <a:pt x="212" y="13"/>
                      <a:pt x="156" y="51"/>
                      <a:pt x="156" y="51"/>
                    </a:cubicBezTo>
                    <a:cubicBezTo>
                      <a:pt x="156" y="51"/>
                      <a:pt x="160" y="112"/>
                      <a:pt x="196" y="150"/>
                    </a:cubicBezTo>
                    <a:cubicBezTo>
                      <a:pt x="217" y="174"/>
                      <a:pt x="237" y="189"/>
                      <a:pt x="250" y="197"/>
                    </a:cubicBezTo>
                    <a:cubicBezTo>
                      <a:pt x="204" y="189"/>
                      <a:pt x="204" y="189"/>
                      <a:pt x="204" y="189"/>
                    </a:cubicBezTo>
                    <a:cubicBezTo>
                      <a:pt x="204" y="189"/>
                      <a:pt x="180" y="222"/>
                      <a:pt x="158" y="270"/>
                    </a:cubicBezTo>
                    <a:cubicBezTo>
                      <a:pt x="88" y="351"/>
                      <a:pt x="31" y="355"/>
                      <a:pt x="31" y="355"/>
                    </a:cubicBezTo>
                    <a:cubicBezTo>
                      <a:pt x="2" y="370"/>
                      <a:pt x="0" y="423"/>
                      <a:pt x="26" y="474"/>
                    </a:cubicBezTo>
                    <a:cubicBezTo>
                      <a:pt x="49" y="518"/>
                      <a:pt x="49" y="518"/>
                      <a:pt x="49" y="518"/>
                    </a:cubicBezTo>
                    <a:cubicBezTo>
                      <a:pt x="70" y="559"/>
                      <a:pt x="110" y="572"/>
                      <a:pt x="160" y="570"/>
                    </a:cubicBezTo>
                    <a:cubicBezTo>
                      <a:pt x="188" y="627"/>
                      <a:pt x="232" y="678"/>
                      <a:pt x="286" y="719"/>
                    </a:cubicBezTo>
                    <a:cubicBezTo>
                      <a:pt x="285" y="738"/>
                      <a:pt x="282" y="757"/>
                      <a:pt x="280" y="773"/>
                    </a:cubicBezTo>
                    <a:cubicBezTo>
                      <a:pt x="275" y="805"/>
                      <a:pt x="266" y="848"/>
                      <a:pt x="266" y="848"/>
                    </a:cubicBezTo>
                    <a:cubicBezTo>
                      <a:pt x="266" y="883"/>
                      <a:pt x="317" y="912"/>
                      <a:pt x="381" y="912"/>
                    </a:cubicBezTo>
                    <a:cubicBezTo>
                      <a:pt x="407" y="912"/>
                      <a:pt x="407" y="912"/>
                      <a:pt x="407" y="912"/>
                    </a:cubicBezTo>
                    <a:cubicBezTo>
                      <a:pt x="459" y="912"/>
                      <a:pt x="505" y="894"/>
                      <a:pt x="531" y="820"/>
                    </a:cubicBezTo>
                    <a:cubicBezTo>
                      <a:pt x="564" y="825"/>
                      <a:pt x="598" y="828"/>
                      <a:pt x="632" y="828"/>
                    </a:cubicBezTo>
                    <a:cubicBezTo>
                      <a:pt x="660" y="828"/>
                      <a:pt x="688" y="826"/>
                      <a:pt x="714" y="823"/>
                    </a:cubicBezTo>
                    <a:cubicBezTo>
                      <a:pt x="711" y="837"/>
                      <a:pt x="709" y="848"/>
                      <a:pt x="709" y="848"/>
                    </a:cubicBezTo>
                    <a:cubicBezTo>
                      <a:pt x="709" y="883"/>
                      <a:pt x="760" y="912"/>
                      <a:pt x="824" y="912"/>
                    </a:cubicBezTo>
                    <a:cubicBezTo>
                      <a:pt x="879" y="912"/>
                      <a:pt x="879" y="912"/>
                      <a:pt x="879" y="912"/>
                    </a:cubicBezTo>
                    <a:cubicBezTo>
                      <a:pt x="972" y="912"/>
                      <a:pt x="1008" y="796"/>
                      <a:pt x="1029" y="675"/>
                    </a:cubicBezTo>
                    <a:cubicBezTo>
                      <a:pt x="1100" y="603"/>
                      <a:pt x="1143" y="513"/>
                      <a:pt x="1143" y="414"/>
                    </a:cubicBezTo>
                    <a:cubicBezTo>
                      <a:pt x="1143" y="356"/>
                      <a:pt x="1128" y="301"/>
                      <a:pt x="1102" y="251"/>
                    </a:cubicBezTo>
                    <a:cubicBezTo>
                      <a:pt x="1110" y="246"/>
                      <a:pt x="1120" y="239"/>
                      <a:pt x="1132" y="234"/>
                    </a:cubicBezTo>
                    <a:cubicBezTo>
                      <a:pt x="1136" y="233"/>
                      <a:pt x="1139" y="231"/>
                      <a:pt x="1143" y="230"/>
                    </a:cubicBezTo>
                    <a:cubicBezTo>
                      <a:pt x="1137" y="244"/>
                      <a:pt x="1130" y="276"/>
                      <a:pt x="1152" y="301"/>
                    </a:cubicBezTo>
                    <a:cubicBezTo>
                      <a:pt x="1159" y="311"/>
                      <a:pt x="1188" y="330"/>
                      <a:pt x="1231" y="318"/>
                    </a:cubicBezTo>
                    <a:cubicBezTo>
                      <a:pt x="1243" y="315"/>
                      <a:pt x="1252" y="304"/>
                      <a:pt x="1259" y="293"/>
                    </a:cubicBezTo>
                    <a:cubicBezTo>
                      <a:pt x="1265" y="279"/>
                      <a:pt x="1267" y="264"/>
                      <a:pt x="1263" y="249"/>
                    </a:cubicBezTo>
                    <a:close/>
                    <a:moveTo>
                      <a:pt x="334" y="313"/>
                    </a:moveTo>
                    <a:cubicBezTo>
                      <a:pt x="311" y="313"/>
                      <a:pt x="292" y="294"/>
                      <a:pt x="292" y="271"/>
                    </a:cubicBezTo>
                    <a:cubicBezTo>
                      <a:pt x="292" y="248"/>
                      <a:pt x="311" y="230"/>
                      <a:pt x="334" y="230"/>
                    </a:cubicBezTo>
                    <a:cubicBezTo>
                      <a:pt x="357" y="230"/>
                      <a:pt x="375" y="248"/>
                      <a:pt x="375" y="271"/>
                    </a:cubicBezTo>
                    <a:cubicBezTo>
                      <a:pt x="375" y="294"/>
                      <a:pt x="357" y="313"/>
                      <a:pt x="334" y="313"/>
                    </a:cubicBezTo>
                    <a:close/>
                    <a:moveTo>
                      <a:pt x="875" y="122"/>
                    </a:moveTo>
                    <a:cubicBezTo>
                      <a:pt x="874" y="164"/>
                      <a:pt x="874" y="164"/>
                      <a:pt x="874" y="164"/>
                    </a:cubicBezTo>
                    <a:cubicBezTo>
                      <a:pt x="811" y="133"/>
                      <a:pt x="735" y="114"/>
                      <a:pt x="651" y="112"/>
                    </a:cubicBezTo>
                    <a:cubicBezTo>
                      <a:pt x="568" y="109"/>
                      <a:pt x="491" y="124"/>
                      <a:pt x="426" y="152"/>
                    </a:cubicBezTo>
                    <a:cubicBezTo>
                      <a:pt x="427" y="126"/>
                      <a:pt x="427" y="126"/>
                      <a:pt x="427" y="126"/>
                    </a:cubicBezTo>
                    <a:cubicBezTo>
                      <a:pt x="427" y="126"/>
                      <a:pt x="427" y="126"/>
                      <a:pt x="426" y="126"/>
                    </a:cubicBezTo>
                    <a:cubicBezTo>
                      <a:pt x="427" y="85"/>
                      <a:pt x="427" y="85"/>
                      <a:pt x="427" y="85"/>
                    </a:cubicBezTo>
                    <a:cubicBezTo>
                      <a:pt x="446" y="78"/>
                      <a:pt x="466" y="71"/>
                      <a:pt x="486" y="66"/>
                    </a:cubicBezTo>
                    <a:cubicBezTo>
                      <a:pt x="539" y="53"/>
                      <a:pt x="595" y="47"/>
                      <a:pt x="653" y="48"/>
                    </a:cubicBezTo>
                    <a:cubicBezTo>
                      <a:pt x="710" y="50"/>
                      <a:pt x="765" y="59"/>
                      <a:pt x="817" y="75"/>
                    </a:cubicBezTo>
                    <a:cubicBezTo>
                      <a:pt x="837" y="82"/>
                      <a:pt x="857" y="89"/>
                      <a:pt x="875" y="97"/>
                    </a:cubicBezTo>
                    <a:cubicBezTo>
                      <a:pt x="874" y="122"/>
                      <a:pt x="874" y="122"/>
                      <a:pt x="874" y="122"/>
                    </a:cubicBezTo>
                    <a:cubicBezTo>
                      <a:pt x="875" y="122"/>
                      <a:pt x="875" y="122"/>
                      <a:pt x="875" y="122"/>
                    </a:cubicBezTo>
                    <a:close/>
                    <a:moveTo>
                      <a:pt x="1226" y="276"/>
                    </a:moveTo>
                    <a:cubicBezTo>
                      <a:pt x="1201" y="304"/>
                      <a:pt x="1176" y="270"/>
                      <a:pt x="1174" y="262"/>
                    </a:cubicBezTo>
                    <a:cubicBezTo>
                      <a:pt x="1173" y="252"/>
                      <a:pt x="1177" y="241"/>
                      <a:pt x="1187" y="226"/>
                    </a:cubicBezTo>
                    <a:cubicBezTo>
                      <a:pt x="1196" y="227"/>
                      <a:pt x="1204" y="231"/>
                      <a:pt x="1212" y="237"/>
                    </a:cubicBezTo>
                    <a:cubicBezTo>
                      <a:pt x="1230" y="251"/>
                      <a:pt x="1234" y="267"/>
                      <a:pt x="1226" y="2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grpSp>
          <p:nvGrpSpPr>
            <p:cNvPr id="313" name="组合 312"/>
            <p:cNvGrpSpPr/>
            <p:nvPr/>
          </p:nvGrpSpPr>
          <p:grpSpPr>
            <a:xfrm>
              <a:off x="6269652" y="2423782"/>
              <a:ext cx="398854" cy="398948"/>
              <a:chOff x="7021766" y="5135098"/>
              <a:chExt cx="312990" cy="313064"/>
            </a:xfrm>
          </p:grpSpPr>
          <p:sp>
            <p:nvSpPr>
              <p:cNvPr id="232" name="Oval 208"/>
              <p:cNvSpPr>
                <a:spLocks noChangeArrowheads="1"/>
              </p:cNvSpPr>
              <p:nvPr/>
            </p:nvSpPr>
            <p:spPr bwMode="auto">
              <a:xfrm>
                <a:off x="7021767" y="5135098"/>
                <a:ext cx="312989" cy="313064"/>
              </a:xfrm>
              <a:prstGeom prst="ellipse">
                <a:avLst/>
              </a:prstGeom>
              <a:solidFill>
                <a:srgbClr val="D43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33" name="Freeform 209"/>
              <p:cNvSpPr/>
              <p:nvPr/>
            </p:nvSpPr>
            <p:spPr bwMode="auto">
              <a:xfrm>
                <a:off x="7021766" y="5135098"/>
                <a:ext cx="268887" cy="268962"/>
              </a:xfrm>
              <a:custGeom>
                <a:avLst/>
                <a:gdLst>
                  <a:gd name="T0" fmla="*/ 883 w 1517"/>
                  <a:gd name="T1" fmla="*/ 0 h 1518"/>
                  <a:gd name="T2" fmla="*/ 1517 w 1517"/>
                  <a:gd name="T3" fmla="*/ 269 h 1518"/>
                  <a:gd name="T4" fmla="*/ 269 w 1517"/>
                  <a:gd name="T5" fmla="*/ 1518 h 1518"/>
                  <a:gd name="T6" fmla="*/ 0 w 1517"/>
                  <a:gd name="T7" fmla="*/ 884 h 1518"/>
                  <a:gd name="T8" fmla="*/ 883 w 1517"/>
                  <a:gd name="T9" fmla="*/ 0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8">
                    <a:moveTo>
                      <a:pt x="883" y="0"/>
                    </a:moveTo>
                    <a:cubicBezTo>
                      <a:pt x="1132" y="0"/>
                      <a:pt x="1357" y="103"/>
                      <a:pt x="1517" y="269"/>
                    </a:cubicBezTo>
                    <a:cubicBezTo>
                      <a:pt x="269" y="1518"/>
                      <a:pt x="269" y="1518"/>
                      <a:pt x="269" y="1518"/>
                    </a:cubicBezTo>
                    <a:cubicBezTo>
                      <a:pt x="103" y="1357"/>
                      <a:pt x="0" y="1132"/>
                      <a:pt x="0" y="884"/>
                    </a:cubicBezTo>
                    <a:cubicBezTo>
                      <a:pt x="0" y="396"/>
                      <a:pt x="396" y="0"/>
                      <a:pt x="883" y="0"/>
                    </a:cubicBezTo>
                    <a:close/>
                  </a:path>
                </a:pathLst>
              </a:custGeom>
              <a:solidFill>
                <a:srgbClr val="BC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0" name="Freeform 246"/>
              <p:cNvSpPr/>
              <p:nvPr/>
            </p:nvSpPr>
            <p:spPr bwMode="auto">
              <a:xfrm>
                <a:off x="7071268" y="5223002"/>
                <a:ext cx="26926" cy="26926"/>
              </a:xfrm>
              <a:custGeom>
                <a:avLst/>
                <a:gdLst>
                  <a:gd name="T0" fmla="*/ 3 w 152"/>
                  <a:gd name="T1" fmla="*/ 82 h 152"/>
                  <a:gd name="T2" fmla="*/ 82 w 152"/>
                  <a:gd name="T3" fmla="*/ 149 h 152"/>
                  <a:gd name="T4" fmla="*/ 149 w 152"/>
                  <a:gd name="T5" fmla="*/ 70 h 152"/>
                  <a:gd name="T6" fmla="*/ 70 w 152"/>
                  <a:gd name="T7" fmla="*/ 3 h 152"/>
                  <a:gd name="T8" fmla="*/ 3 w 152"/>
                  <a:gd name="T9" fmla="*/ 8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52">
                    <a:moveTo>
                      <a:pt x="3" y="82"/>
                    </a:moveTo>
                    <a:cubicBezTo>
                      <a:pt x="6" y="122"/>
                      <a:pt x="41" y="152"/>
                      <a:pt x="82" y="149"/>
                    </a:cubicBezTo>
                    <a:cubicBezTo>
                      <a:pt x="122" y="146"/>
                      <a:pt x="152" y="111"/>
                      <a:pt x="149" y="70"/>
                    </a:cubicBezTo>
                    <a:cubicBezTo>
                      <a:pt x="146" y="30"/>
                      <a:pt x="111" y="0"/>
                      <a:pt x="70" y="3"/>
                    </a:cubicBezTo>
                    <a:cubicBezTo>
                      <a:pt x="30" y="6"/>
                      <a:pt x="0" y="41"/>
                      <a:pt x="3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1" name="Freeform 247"/>
              <p:cNvSpPr/>
              <p:nvPr/>
            </p:nvSpPr>
            <p:spPr bwMode="auto">
              <a:xfrm>
                <a:off x="7078319" y="5230202"/>
                <a:ext cx="217285" cy="90754"/>
              </a:xfrm>
              <a:custGeom>
                <a:avLst/>
                <a:gdLst>
                  <a:gd name="T0" fmla="*/ 2800 w 2897"/>
                  <a:gd name="T1" fmla="*/ 1210 h 1210"/>
                  <a:gd name="T2" fmla="*/ 2897 w 2897"/>
                  <a:gd name="T3" fmla="*/ 1137 h 1210"/>
                  <a:gd name="T4" fmla="*/ 2096 w 2897"/>
                  <a:gd name="T5" fmla="*/ 83 h 1210"/>
                  <a:gd name="T6" fmla="*/ 1094 w 2897"/>
                  <a:gd name="T7" fmla="*/ 764 h 1210"/>
                  <a:gd name="T8" fmla="*/ 73 w 2897"/>
                  <a:gd name="T9" fmla="*/ 0 h 1210"/>
                  <a:gd name="T10" fmla="*/ 0 w 2897"/>
                  <a:gd name="T11" fmla="*/ 95 h 1210"/>
                  <a:gd name="T12" fmla="*/ 1092 w 2897"/>
                  <a:gd name="T13" fmla="*/ 910 h 1210"/>
                  <a:gd name="T14" fmla="*/ 2070 w 2897"/>
                  <a:gd name="T15" fmla="*/ 246 h 1210"/>
                  <a:gd name="T16" fmla="*/ 2800 w 2897"/>
                  <a:gd name="T17" fmla="*/ 1210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97" h="1210">
                    <a:moveTo>
                      <a:pt x="2800" y="1210"/>
                    </a:moveTo>
                    <a:lnTo>
                      <a:pt x="2897" y="1137"/>
                    </a:lnTo>
                    <a:lnTo>
                      <a:pt x="2096" y="83"/>
                    </a:lnTo>
                    <a:lnTo>
                      <a:pt x="1094" y="764"/>
                    </a:lnTo>
                    <a:lnTo>
                      <a:pt x="73" y="0"/>
                    </a:lnTo>
                    <a:lnTo>
                      <a:pt x="0" y="95"/>
                    </a:lnTo>
                    <a:lnTo>
                      <a:pt x="1092" y="910"/>
                    </a:lnTo>
                    <a:lnTo>
                      <a:pt x="2070" y="246"/>
                    </a:lnTo>
                    <a:lnTo>
                      <a:pt x="2800" y="12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2" name="Freeform 248"/>
              <p:cNvSpPr>
                <a:spLocks noEditPoints="1"/>
              </p:cNvSpPr>
              <p:nvPr/>
            </p:nvSpPr>
            <p:spPr bwMode="auto">
              <a:xfrm>
                <a:off x="7088594" y="5239802"/>
                <a:ext cx="116630" cy="147607"/>
              </a:xfrm>
              <a:custGeom>
                <a:avLst/>
                <a:gdLst>
                  <a:gd name="T0" fmla="*/ 137 w 658"/>
                  <a:gd name="T1" fmla="*/ 528 h 833"/>
                  <a:gd name="T2" fmla="*/ 21 w 658"/>
                  <a:gd name="T3" fmla="*/ 711 h 833"/>
                  <a:gd name="T4" fmla="*/ 44 w 658"/>
                  <a:gd name="T5" fmla="*/ 811 h 833"/>
                  <a:gd name="T6" fmla="*/ 144 w 658"/>
                  <a:gd name="T7" fmla="*/ 789 h 833"/>
                  <a:gd name="T8" fmla="*/ 260 w 658"/>
                  <a:gd name="T9" fmla="*/ 605 h 833"/>
                  <a:gd name="T10" fmla="*/ 254 w 658"/>
                  <a:gd name="T11" fmla="*/ 520 h 833"/>
                  <a:gd name="T12" fmla="*/ 283 w 658"/>
                  <a:gd name="T13" fmla="*/ 473 h 833"/>
                  <a:gd name="T14" fmla="*/ 448 w 658"/>
                  <a:gd name="T15" fmla="*/ 495 h 833"/>
                  <a:gd name="T16" fmla="*/ 629 w 658"/>
                  <a:gd name="T17" fmla="*/ 209 h 833"/>
                  <a:gd name="T18" fmla="*/ 343 w 658"/>
                  <a:gd name="T19" fmla="*/ 29 h 833"/>
                  <a:gd name="T20" fmla="*/ 162 w 658"/>
                  <a:gd name="T21" fmla="*/ 315 h 833"/>
                  <a:gd name="T22" fmla="*/ 247 w 658"/>
                  <a:gd name="T23" fmla="*/ 449 h 833"/>
                  <a:gd name="T24" fmla="*/ 217 w 658"/>
                  <a:gd name="T25" fmla="*/ 497 h 833"/>
                  <a:gd name="T26" fmla="*/ 137 w 658"/>
                  <a:gd name="T27" fmla="*/ 528 h 833"/>
                  <a:gd name="T28" fmla="*/ 205 w 658"/>
                  <a:gd name="T29" fmla="*/ 305 h 833"/>
                  <a:gd name="T30" fmla="*/ 352 w 658"/>
                  <a:gd name="T31" fmla="*/ 71 h 833"/>
                  <a:gd name="T32" fmla="*/ 586 w 658"/>
                  <a:gd name="T33" fmla="*/ 219 h 833"/>
                  <a:gd name="T34" fmla="*/ 439 w 658"/>
                  <a:gd name="T35" fmla="*/ 453 h 833"/>
                  <a:gd name="T36" fmla="*/ 205 w 658"/>
                  <a:gd name="T37" fmla="*/ 305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8" h="833">
                    <a:moveTo>
                      <a:pt x="137" y="528"/>
                    </a:moveTo>
                    <a:cubicBezTo>
                      <a:pt x="21" y="711"/>
                      <a:pt x="21" y="711"/>
                      <a:pt x="21" y="711"/>
                    </a:cubicBezTo>
                    <a:cubicBezTo>
                      <a:pt x="0" y="745"/>
                      <a:pt x="10" y="790"/>
                      <a:pt x="44" y="811"/>
                    </a:cubicBezTo>
                    <a:cubicBezTo>
                      <a:pt x="78" y="833"/>
                      <a:pt x="123" y="823"/>
                      <a:pt x="144" y="789"/>
                    </a:cubicBezTo>
                    <a:cubicBezTo>
                      <a:pt x="260" y="605"/>
                      <a:pt x="260" y="605"/>
                      <a:pt x="260" y="605"/>
                    </a:cubicBezTo>
                    <a:cubicBezTo>
                      <a:pt x="277" y="578"/>
                      <a:pt x="273" y="543"/>
                      <a:pt x="254" y="520"/>
                    </a:cubicBezTo>
                    <a:cubicBezTo>
                      <a:pt x="283" y="473"/>
                      <a:pt x="283" y="473"/>
                      <a:pt x="283" y="473"/>
                    </a:cubicBezTo>
                    <a:cubicBezTo>
                      <a:pt x="332" y="499"/>
                      <a:pt x="390" y="508"/>
                      <a:pt x="448" y="495"/>
                    </a:cubicBezTo>
                    <a:cubicBezTo>
                      <a:pt x="577" y="466"/>
                      <a:pt x="658" y="338"/>
                      <a:pt x="629" y="209"/>
                    </a:cubicBezTo>
                    <a:cubicBezTo>
                      <a:pt x="599" y="80"/>
                      <a:pt x="471" y="0"/>
                      <a:pt x="343" y="29"/>
                    </a:cubicBezTo>
                    <a:cubicBezTo>
                      <a:pt x="214" y="58"/>
                      <a:pt x="133" y="186"/>
                      <a:pt x="162" y="315"/>
                    </a:cubicBezTo>
                    <a:cubicBezTo>
                      <a:pt x="175" y="370"/>
                      <a:pt x="206" y="416"/>
                      <a:pt x="247" y="449"/>
                    </a:cubicBezTo>
                    <a:cubicBezTo>
                      <a:pt x="217" y="497"/>
                      <a:pt x="217" y="497"/>
                      <a:pt x="217" y="497"/>
                    </a:cubicBezTo>
                    <a:cubicBezTo>
                      <a:pt x="187" y="489"/>
                      <a:pt x="155" y="500"/>
                      <a:pt x="137" y="528"/>
                    </a:cubicBezTo>
                    <a:close/>
                    <a:moveTo>
                      <a:pt x="205" y="305"/>
                    </a:moveTo>
                    <a:cubicBezTo>
                      <a:pt x="181" y="200"/>
                      <a:pt x="247" y="95"/>
                      <a:pt x="352" y="71"/>
                    </a:cubicBezTo>
                    <a:cubicBezTo>
                      <a:pt x="458" y="47"/>
                      <a:pt x="562" y="113"/>
                      <a:pt x="586" y="219"/>
                    </a:cubicBezTo>
                    <a:cubicBezTo>
                      <a:pt x="610" y="324"/>
                      <a:pt x="544" y="429"/>
                      <a:pt x="439" y="453"/>
                    </a:cubicBezTo>
                    <a:cubicBezTo>
                      <a:pt x="333" y="476"/>
                      <a:pt x="229" y="410"/>
                      <a:pt x="205" y="3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3" name="Freeform 249"/>
              <p:cNvSpPr/>
              <p:nvPr/>
            </p:nvSpPr>
            <p:spPr bwMode="auto">
              <a:xfrm>
                <a:off x="7146572" y="5277004"/>
                <a:ext cx="27076" cy="26926"/>
              </a:xfrm>
              <a:custGeom>
                <a:avLst/>
                <a:gdLst>
                  <a:gd name="T0" fmla="*/ 4 w 153"/>
                  <a:gd name="T1" fmla="*/ 82 h 152"/>
                  <a:gd name="T2" fmla="*/ 82 w 153"/>
                  <a:gd name="T3" fmla="*/ 149 h 152"/>
                  <a:gd name="T4" fmla="*/ 150 w 153"/>
                  <a:gd name="T5" fmla="*/ 71 h 152"/>
                  <a:gd name="T6" fmla="*/ 71 w 153"/>
                  <a:gd name="T7" fmla="*/ 3 h 152"/>
                  <a:gd name="T8" fmla="*/ 4 w 153"/>
                  <a:gd name="T9" fmla="*/ 8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52">
                    <a:moveTo>
                      <a:pt x="4" y="82"/>
                    </a:moveTo>
                    <a:cubicBezTo>
                      <a:pt x="7" y="122"/>
                      <a:pt x="42" y="152"/>
                      <a:pt x="82" y="149"/>
                    </a:cubicBezTo>
                    <a:cubicBezTo>
                      <a:pt x="123" y="146"/>
                      <a:pt x="153" y="111"/>
                      <a:pt x="150" y="71"/>
                    </a:cubicBezTo>
                    <a:cubicBezTo>
                      <a:pt x="146" y="30"/>
                      <a:pt x="111" y="0"/>
                      <a:pt x="71" y="3"/>
                    </a:cubicBezTo>
                    <a:cubicBezTo>
                      <a:pt x="31" y="6"/>
                      <a:pt x="0" y="42"/>
                      <a:pt x="4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grpSp>
          <p:nvGrpSpPr>
            <p:cNvPr id="322" name="组合 321"/>
            <p:cNvGrpSpPr/>
            <p:nvPr/>
          </p:nvGrpSpPr>
          <p:grpSpPr>
            <a:xfrm>
              <a:off x="4888747" y="3122421"/>
              <a:ext cx="398853" cy="398757"/>
              <a:chOff x="5116610" y="2906104"/>
              <a:chExt cx="398853" cy="398757"/>
            </a:xfrm>
          </p:grpSpPr>
          <p:sp>
            <p:nvSpPr>
              <p:cNvPr id="257" name="Oval 233"/>
              <p:cNvSpPr>
                <a:spLocks noChangeArrowheads="1"/>
              </p:cNvSpPr>
              <p:nvPr/>
            </p:nvSpPr>
            <p:spPr bwMode="auto">
              <a:xfrm>
                <a:off x="5116610" y="2906104"/>
                <a:ext cx="398853" cy="398757"/>
              </a:xfrm>
              <a:prstGeom prst="ellipse">
                <a:avLst/>
              </a:prstGeom>
              <a:solidFill>
                <a:srgbClr val="10A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58" name="Freeform 234"/>
              <p:cNvSpPr/>
              <p:nvPr/>
            </p:nvSpPr>
            <p:spPr bwMode="auto">
              <a:xfrm>
                <a:off x="5172905" y="2962303"/>
                <a:ext cx="342557" cy="342557"/>
              </a:xfrm>
              <a:custGeom>
                <a:avLst/>
                <a:gdLst>
                  <a:gd name="T0" fmla="*/ 634 w 1517"/>
                  <a:gd name="T1" fmla="*/ 1517 h 1517"/>
                  <a:gd name="T2" fmla="*/ 0 w 1517"/>
                  <a:gd name="T3" fmla="*/ 1248 h 1517"/>
                  <a:gd name="T4" fmla="*/ 1248 w 1517"/>
                  <a:gd name="T5" fmla="*/ 0 h 1517"/>
                  <a:gd name="T6" fmla="*/ 1517 w 1517"/>
                  <a:gd name="T7" fmla="*/ 634 h 1517"/>
                  <a:gd name="T8" fmla="*/ 634 w 1517"/>
                  <a:gd name="T9" fmla="*/ 1517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7">
                    <a:moveTo>
                      <a:pt x="634" y="1517"/>
                    </a:moveTo>
                    <a:cubicBezTo>
                      <a:pt x="385" y="1517"/>
                      <a:pt x="160" y="1414"/>
                      <a:pt x="0" y="1248"/>
                    </a:cubicBezTo>
                    <a:cubicBezTo>
                      <a:pt x="1248" y="0"/>
                      <a:pt x="1248" y="0"/>
                      <a:pt x="1248" y="0"/>
                    </a:cubicBezTo>
                    <a:cubicBezTo>
                      <a:pt x="1414" y="160"/>
                      <a:pt x="1517" y="385"/>
                      <a:pt x="1517" y="634"/>
                    </a:cubicBezTo>
                    <a:cubicBezTo>
                      <a:pt x="1517" y="1121"/>
                      <a:pt x="1121" y="1517"/>
                      <a:pt x="634" y="1517"/>
                    </a:cubicBezTo>
                    <a:close/>
                  </a:path>
                </a:pathLst>
              </a:custGeom>
              <a:solidFill>
                <a:srgbClr val="14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4" name="Freeform 250"/>
              <p:cNvSpPr>
                <a:spLocks noEditPoints="1"/>
              </p:cNvSpPr>
              <p:nvPr/>
            </p:nvSpPr>
            <p:spPr bwMode="auto">
              <a:xfrm>
                <a:off x="5171089" y="2964789"/>
                <a:ext cx="287694" cy="287694"/>
              </a:xfrm>
              <a:custGeom>
                <a:avLst/>
                <a:gdLst>
                  <a:gd name="T0" fmla="*/ 637 w 1274"/>
                  <a:gd name="T1" fmla="*/ 0 h 1274"/>
                  <a:gd name="T2" fmla="*/ 637 w 1274"/>
                  <a:gd name="T3" fmla="*/ 0 h 1274"/>
                  <a:gd name="T4" fmla="*/ 0 w 1274"/>
                  <a:gd name="T5" fmla="*/ 637 h 1274"/>
                  <a:gd name="T6" fmla="*/ 0 w 1274"/>
                  <a:gd name="T7" fmla="*/ 637 h 1274"/>
                  <a:gd name="T8" fmla="*/ 637 w 1274"/>
                  <a:gd name="T9" fmla="*/ 1274 h 1274"/>
                  <a:gd name="T10" fmla="*/ 1087 w 1274"/>
                  <a:gd name="T11" fmla="*/ 1087 h 1274"/>
                  <a:gd name="T12" fmla="*/ 1274 w 1274"/>
                  <a:gd name="T13" fmla="*/ 637 h 1274"/>
                  <a:gd name="T14" fmla="*/ 193 w 1274"/>
                  <a:gd name="T15" fmla="*/ 962 h 1274"/>
                  <a:gd name="T16" fmla="*/ 210 w 1274"/>
                  <a:gd name="T17" fmla="*/ 873 h 1274"/>
                  <a:gd name="T18" fmla="*/ 637 w 1274"/>
                  <a:gd name="T19" fmla="*/ 1188 h 1274"/>
                  <a:gd name="T20" fmla="*/ 637 w 1274"/>
                  <a:gd name="T21" fmla="*/ 1188 h 1274"/>
                  <a:gd name="T22" fmla="*/ 410 w 1274"/>
                  <a:gd name="T23" fmla="*/ 914 h 1274"/>
                  <a:gd name="T24" fmla="*/ 249 w 1274"/>
                  <a:gd name="T25" fmla="*/ 813 h 1274"/>
                  <a:gd name="T26" fmla="*/ 168 w 1274"/>
                  <a:gd name="T27" fmla="*/ 719 h 1274"/>
                  <a:gd name="T28" fmla="*/ 333 w 1274"/>
                  <a:gd name="T29" fmla="*/ 538 h 1274"/>
                  <a:gd name="T30" fmla="*/ 213 w 1274"/>
                  <a:gd name="T31" fmla="*/ 538 h 1274"/>
                  <a:gd name="T32" fmla="*/ 242 w 1274"/>
                  <a:gd name="T33" fmla="*/ 412 h 1274"/>
                  <a:gd name="T34" fmla="*/ 203 w 1274"/>
                  <a:gd name="T35" fmla="*/ 357 h 1274"/>
                  <a:gd name="T36" fmla="*/ 343 w 1274"/>
                  <a:gd name="T37" fmla="*/ 372 h 1274"/>
                  <a:gd name="T38" fmla="*/ 461 w 1274"/>
                  <a:gd name="T39" fmla="*/ 419 h 1274"/>
                  <a:gd name="T40" fmla="*/ 454 w 1274"/>
                  <a:gd name="T41" fmla="*/ 319 h 1274"/>
                  <a:gd name="T42" fmla="*/ 335 w 1274"/>
                  <a:gd name="T43" fmla="*/ 279 h 1274"/>
                  <a:gd name="T44" fmla="*/ 637 w 1274"/>
                  <a:gd name="T45" fmla="*/ 86 h 1274"/>
                  <a:gd name="T46" fmla="*/ 637 w 1274"/>
                  <a:gd name="T47" fmla="*/ 86 h 1274"/>
                  <a:gd name="T48" fmla="*/ 927 w 1274"/>
                  <a:gd name="T49" fmla="*/ 381 h 1274"/>
                  <a:gd name="T50" fmla="*/ 784 w 1274"/>
                  <a:gd name="T51" fmla="*/ 393 h 1274"/>
                  <a:gd name="T52" fmla="*/ 719 w 1274"/>
                  <a:gd name="T53" fmla="*/ 420 h 1274"/>
                  <a:gd name="T54" fmla="*/ 709 w 1274"/>
                  <a:gd name="T55" fmla="*/ 481 h 1274"/>
                  <a:gd name="T56" fmla="*/ 754 w 1274"/>
                  <a:gd name="T57" fmla="*/ 518 h 1274"/>
                  <a:gd name="T58" fmla="*/ 627 w 1274"/>
                  <a:gd name="T59" fmla="*/ 559 h 1274"/>
                  <a:gd name="T60" fmla="*/ 695 w 1274"/>
                  <a:gd name="T61" fmla="*/ 602 h 1274"/>
                  <a:gd name="T62" fmla="*/ 835 w 1274"/>
                  <a:gd name="T63" fmla="*/ 576 h 1274"/>
                  <a:gd name="T64" fmla="*/ 852 w 1274"/>
                  <a:gd name="T65" fmla="*/ 685 h 1274"/>
                  <a:gd name="T66" fmla="*/ 956 w 1274"/>
                  <a:gd name="T67" fmla="*/ 678 h 1274"/>
                  <a:gd name="T68" fmla="*/ 1023 w 1274"/>
                  <a:gd name="T69" fmla="*/ 746 h 1274"/>
                  <a:gd name="T70" fmla="*/ 1138 w 1274"/>
                  <a:gd name="T71" fmla="*/ 745 h 1274"/>
                  <a:gd name="T72" fmla="*/ 852 w 1274"/>
                  <a:gd name="T73" fmla="*/ 804 h 1274"/>
                  <a:gd name="T74" fmla="*/ 744 w 1274"/>
                  <a:gd name="T75" fmla="*/ 700 h 1274"/>
                  <a:gd name="T76" fmla="*/ 584 w 1274"/>
                  <a:gd name="T77" fmla="*/ 671 h 1274"/>
                  <a:gd name="T78" fmla="*/ 589 w 1274"/>
                  <a:gd name="T79" fmla="*/ 830 h 1274"/>
                  <a:gd name="T80" fmla="*/ 702 w 1274"/>
                  <a:gd name="T81" fmla="*/ 858 h 1274"/>
                  <a:gd name="T82" fmla="*/ 771 w 1274"/>
                  <a:gd name="T83" fmla="*/ 1054 h 1274"/>
                  <a:gd name="T84" fmla="*/ 838 w 1274"/>
                  <a:gd name="T85" fmla="*/ 895 h 1274"/>
                  <a:gd name="T86" fmla="*/ 852 w 1274"/>
                  <a:gd name="T87" fmla="*/ 804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74" h="1274">
                    <a:moveTo>
                      <a:pt x="1215" y="371"/>
                    </a:moveTo>
                    <a:cubicBezTo>
                      <a:pt x="1183" y="302"/>
                      <a:pt x="1140" y="240"/>
                      <a:pt x="1087" y="186"/>
                    </a:cubicBezTo>
                    <a:cubicBezTo>
                      <a:pt x="972" y="71"/>
                      <a:pt x="813" y="0"/>
                      <a:pt x="637" y="0"/>
                    </a:cubicBezTo>
                    <a:cubicBezTo>
                      <a:pt x="637" y="0"/>
                      <a:pt x="637" y="0"/>
                      <a:pt x="637" y="0"/>
                    </a:cubicBezTo>
                    <a:cubicBezTo>
                      <a:pt x="637" y="0"/>
                      <a:pt x="637" y="0"/>
                      <a:pt x="637" y="0"/>
                    </a:cubicBezTo>
                    <a:cubicBezTo>
                      <a:pt x="637" y="0"/>
                      <a:pt x="637" y="0"/>
                      <a:pt x="637" y="0"/>
                    </a:cubicBezTo>
                    <a:cubicBezTo>
                      <a:pt x="461" y="0"/>
                      <a:pt x="302" y="71"/>
                      <a:pt x="186" y="186"/>
                    </a:cubicBezTo>
                    <a:cubicBezTo>
                      <a:pt x="133" y="241"/>
                      <a:pt x="89" y="304"/>
                      <a:pt x="57" y="375"/>
                    </a:cubicBezTo>
                    <a:cubicBezTo>
                      <a:pt x="21" y="455"/>
                      <a:pt x="0" y="544"/>
                      <a:pt x="0" y="637"/>
                    </a:cubicBezTo>
                    <a:cubicBezTo>
                      <a:pt x="0" y="637"/>
                      <a:pt x="0" y="637"/>
                      <a:pt x="0" y="637"/>
                    </a:cubicBezTo>
                    <a:cubicBezTo>
                      <a:pt x="0" y="637"/>
                      <a:pt x="0" y="637"/>
                      <a:pt x="0" y="637"/>
                    </a:cubicBezTo>
                    <a:cubicBezTo>
                      <a:pt x="0" y="637"/>
                      <a:pt x="0" y="637"/>
                      <a:pt x="0" y="637"/>
                    </a:cubicBezTo>
                    <a:cubicBezTo>
                      <a:pt x="0" y="813"/>
                      <a:pt x="72" y="972"/>
                      <a:pt x="186" y="1087"/>
                    </a:cubicBezTo>
                    <a:cubicBezTo>
                      <a:pt x="302" y="1202"/>
                      <a:pt x="461" y="1274"/>
                      <a:pt x="637" y="1274"/>
                    </a:cubicBezTo>
                    <a:cubicBezTo>
                      <a:pt x="637" y="1274"/>
                      <a:pt x="637" y="1274"/>
                      <a:pt x="637" y="1274"/>
                    </a:cubicBezTo>
                    <a:cubicBezTo>
                      <a:pt x="637" y="1274"/>
                      <a:pt x="637" y="1274"/>
                      <a:pt x="637" y="1274"/>
                    </a:cubicBezTo>
                    <a:cubicBezTo>
                      <a:pt x="637" y="1274"/>
                      <a:pt x="637" y="1274"/>
                      <a:pt x="637" y="1274"/>
                    </a:cubicBezTo>
                    <a:cubicBezTo>
                      <a:pt x="813" y="1274"/>
                      <a:pt x="972" y="1202"/>
                      <a:pt x="1087" y="1087"/>
                    </a:cubicBezTo>
                    <a:cubicBezTo>
                      <a:pt x="1202" y="972"/>
                      <a:pt x="1274" y="813"/>
                      <a:pt x="1274" y="637"/>
                    </a:cubicBezTo>
                    <a:cubicBezTo>
                      <a:pt x="1274" y="637"/>
                      <a:pt x="1274" y="637"/>
                      <a:pt x="1274" y="637"/>
                    </a:cubicBezTo>
                    <a:cubicBezTo>
                      <a:pt x="1274" y="637"/>
                      <a:pt x="1274" y="637"/>
                      <a:pt x="1274" y="637"/>
                    </a:cubicBezTo>
                    <a:cubicBezTo>
                      <a:pt x="1274" y="637"/>
                      <a:pt x="1274" y="637"/>
                      <a:pt x="1274" y="637"/>
                    </a:cubicBezTo>
                    <a:cubicBezTo>
                      <a:pt x="1274" y="542"/>
                      <a:pt x="1252" y="452"/>
                      <a:pt x="1215" y="371"/>
                    </a:cubicBezTo>
                    <a:close/>
                    <a:moveTo>
                      <a:pt x="193" y="962"/>
                    </a:moveTo>
                    <a:cubicBezTo>
                      <a:pt x="163" y="921"/>
                      <a:pt x="138" y="875"/>
                      <a:pt x="120" y="826"/>
                    </a:cubicBezTo>
                    <a:cubicBezTo>
                      <a:pt x="134" y="829"/>
                      <a:pt x="149" y="830"/>
                      <a:pt x="161" y="833"/>
                    </a:cubicBezTo>
                    <a:cubicBezTo>
                      <a:pt x="181" y="838"/>
                      <a:pt x="202" y="870"/>
                      <a:pt x="210" y="873"/>
                    </a:cubicBezTo>
                    <a:cubicBezTo>
                      <a:pt x="218" y="877"/>
                      <a:pt x="202" y="951"/>
                      <a:pt x="193" y="962"/>
                    </a:cubicBezTo>
                    <a:close/>
                    <a:moveTo>
                      <a:pt x="1026" y="1026"/>
                    </a:moveTo>
                    <a:cubicBezTo>
                      <a:pt x="926" y="1126"/>
                      <a:pt x="789" y="1188"/>
                      <a:pt x="637" y="1188"/>
                    </a:cubicBezTo>
                    <a:cubicBezTo>
                      <a:pt x="637" y="1187"/>
                      <a:pt x="637" y="1187"/>
                      <a:pt x="637" y="1187"/>
                    </a:cubicBezTo>
                    <a:cubicBezTo>
                      <a:pt x="637" y="1187"/>
                      <a:pt x="637" y="1187"/>
                      <a:pt x="637" y="1187"/>
                    </a:cubicBezTo>
                    <a:cubicBezTo>
                      <a:pt x="637" y="1188"/>
                      <a:pt x="637" y="1188"/>
                      <a:pt x="637" y="1188"/>
                    </a:cubicBezTo>
                    <a:cubicBezTo>
                      <a:pt x="547" y="1188"/>
                      <a:pt x="462" y="1166"/>
                      <a:pt x="386" y="1127"/>
                    </a:cubicBezTo>
                    <a:cubicBezTo>
                      <a:pt x="396" y="1109"/>
                      <a:pt x="402" y="1055"/>
                      <a:pt x="402" y="1055"/>
                    </a:cubicBezTo>
                    <a:cubicBezTo>
                      <a:pt x="402" y="1055"/>
                      <a:pt x="415" y="922"/>
                      <a:pt x="410" y="914"/>
                    </a:cubicBezTo>
                    <a:cubicBezTo>
                      <a:pt x="405" y="905"/>
                      <a:pt x="372" y="873"/>
                      <a:pt x="350" y="863"/>
                    </a:cubicBezTo>
                    <a:cubicBezTo>
                      <a:pt x="328" y="853"/>
                      <a:pt x="308" y="865"/>
                      <a:pt x="289" y="858"/>
                    </a:cubicBezTo>
                    <a:cubicBezTo>
                      <a:pt x="271" y="852"/>
                      <a:pt x="262" y="823"/>
                      <a:pt x="249" y="813"/>
                    </a:cubicBezTo>
                    <a:cubicBezTo>
                      <a:pt x="235" y="803"/>
                      <a:pt x="215" y="803"/>
                      <a:pt x="194" y="797"/>
                    </a:cubicBezTo>
                    <a:cubicBezTo>
                      <a:pt x="173" y="791"/>
                      <a:pt x="159" y="766"/>
                      <a:pt x="154" y="755"/>
                    </a:cubicBezTo>
                    <a:cubicBezTo>
                      <a:pt x="149" y="745"/>
                      <a:pt x="152" y="721"/>
                      <a:pt x="168" y="719"/>
                    </a:cubicBezTo>
                    <a:cubicBezTo>
                      <a:pt x="184" y="716"/>
                      <a:pt x="200" y="713"/>
                      <a:pt x="257" y="685"/>
                    </a:cubicBezTo>
                    <a:cubicBezTo>
                      <a:pt x="315" y="657"/>
                      <a:pt x="250" y="639"/>
                      <a:pt x="254" y="599"/>
                    </a:cubicBezTo>
                    <a:cubicBezTo>
                      <a:pt x="257" y="559"/>
                      <a:pt x="311" y="562"/>
                      <a:pt x="333" y="538"/>
                    </a:cubicBezTo>
                    <a:cubicBezTo>
                      <a:pt x="355" y="515"/>
                      <a:pt x="318" y="499"/>
                      <a:pt x="301" y="486"/>
                    </a:cubicBezTo>
                    <a:cubicBezTo>
                      <a:pt x="284" y="473"/>
                      <a:pt x="257" y="489"/>
                      <a:pt x="247" y="508"/>
                    </a:cubicBezTo>
                    <a:cubicBezTo>
                      <a:pt x="237" y="526"/>
                      <a:pt x="234" y="542"/>
                      <a:pt x="213" y="538"/>
                    </a:cubicBezTo>
                    <a:cubicBezTo>
                      <a:pt x="192" y="534"/>
                      <a:pt x="186" y="530"/>
                      <a:pt x="175" y="508"/>
                    </a:cubicBezTo>
                    <a:cubicBezTo>
                      <a:pt x="163" y="486"/>
                      <a:pt x="183" y="484"/>
                      <a:pt x="227" y="454"/>
                    </a:cubicBezTo>
                    <a:cubicBezTo>
                      <a:pt x="271" y="424"/>
                      <a:pt x="244" y="424"/>
                      <a:pt x="242" y="412"/>
                    </a:cubicBezTo>
                    <a:cubicBezTo>
                      <a:pt x="240" y="400"/>
                      <a:pt x="222" y="405"/>
                      <a:pt x="200" y="397"/>
                    </a:cubicBezTo>
                    <a:cubicBezTo>
                      <a:pt x="200" y="397"/>
                      <a:pt x="200" y="396"/>
                      <a:pt x="199" y="396"/>
                    </a:cubicBezTo>
                    <a:cubicBezTo>
                      <a:pt x="179" y="387"/>
                      <a:pt x="190" y="365"/>
                      <a:pt x="203" y="357"/>
                    </a:cubicBezTo>
                    <a:cubicBezTo>
                      <a:pt x="217" y="348"/>
                      <a:pt x="232" y="346"/>
                      <a:pt x="245" y="355"/>
                    </a:cubicBezTo>
                    <a:cubicBezTo>
                      <a:pt x="259" y="363"/>
                      <a:pt x="259" y="370"/>
                      <a:pt x="294" y="357"/>
                    </a:cubicBezTo>
                    <a:cubicBezTo>
                      <a:pt x="330" y="343"/>
                      <a:pt x="331" y="355"/>
                      <a:pt x="343" y="372"/>
                    </a:cubicBezTo>
                    <a:cubicBezTo>
                      <a:pt x="351" y="382"/>
                      <a:pt x="360" y="398"/>
                      <a:pt x="370" y="413"/>
                    </a:cubicBezTo>
                    <a:cubicBezTo>
                      <a:pt x="375" y="422"/>
                      <a:pt x="380" y="429"/>
                      <a:pt x="385" y="435"/>
                    </a:cubicBezTo>
                    <a:cubicBezTo>
                      <a:pt x="398" y="452"/>
                      <a:pt x="432" y="435"/>
                      <a:pt x="461" y="419"/>
                    </a:cubicBezTo>
                    <a:cubicBezTo>
                      <a:pt x="461" y="419"/>
                      <a:pt x="461" y="418"/>
                      <a:pt x="462" y="418"/>
                    </a:cubicBezTo>
                    <a:cubicBezTo>
                      <a:pt x="489" y="401"/>
                      <a:pt x="479" y="375"/>
                      <a:pt x="481" y="351"/>
                    </a:cubicBezTo>
                    <a:cubicBezTo>
                      <a:pt x="483" y="328"/>
                      <a:pt x="464" y="328"/>
                      <a:pt x="454" y="319"/>
                    </a:cubicBezTo>
                    <a:cubicBezTo>
                      <a:pt x="444" y="311"/>
                      <a:pt x="442" y="281"/>
                      <a:pt x="431" y="264"/>
                    </a:cubicBezTo>
                    <a:cubicBezTo>
                      <a:pt x="419" y="247"/>
                      <a:pt x="395" y="249"/>
                      <a:pt x="380" y="253"/>
                    </a:cubicBezTo>
                    <a:cubicBezTo>
                      <a:pt x="365" y="259"/>
                      <a:pt x="340" y="281"/>
                      <a:pt x="335" y="279"/>
                    </a:cubicBezTo>
                    <a:cubicBezTo>
                      <a:pt x="330" y="277"/>
                      <a:pt x="331" y="252"/>
                      <a:pt x="319" y="244"/>
                    </a:cubicBezTo>
                    <a:cubicBezTo>
                      <a:pt x="312" y="239"/>
                      <a:pt x="286" y="238"/>
                      <a:pt x="263" y="234"/>
                    </a:cubicBezTo>
                    <a:cubicBezTo>
                      <a:pt x="361" y="142"/>
                      <a:pt x="492" y="86"/>
                      <a:pt x="637" y="86"/>
                    </a:cubicBezTo>
                    <a:cubicBezTo>
                      <a:pt x="637" y="86"/>
                      <a:pt x="637" y="86"/>
                      <a:pt x="637" y="86"/>
                    </a:cubicBezTo>
                    <a:cubicBezTo>
                      <a:pt x="637" y="86"/>
                      <a:pt x="637" y="86"/>
                      <a:pt x="637" y="86"/>
                    </a:cubicBezTo>
                    <a:cubicBezTo>
                      <a:pt x="637" y="86"/>
                      <a:pt x="637" y="86"/>
                      <a:pt x="637" y="86"/>
                    </a:cubicBezTo>
                    <a:cubicBezTo>
                      <a:pt x="789" y="86"/>
                      <a:pt x="926" y="148"/>
                      <a:pt x="1026" y="248"/>
                    </a:cubicBezTo>
                    <a:cubicBezTo>
                      <a:pt x="1049" y="270"/>
                      <a:pt x="1069" y="294"/>
                      <a:pt x="1087" y="320"/>
                    </a:cubicBezTo>
                    <a:cubicBezTo>
                      <a:pt x="1032" y="338"/>
                      <a:pt x="935" y="372"/>
                      <a:pt x="927" y="381"/>
                    </a:cubicBezTo>
                    <a:cubicBezTo>
                      <a:pt x="917" y="395"/>
                      <a:pt x="882" y="402"/>
                      <a:pt x="865" y="393"/>
                    </a:cubicBezTo>
                    <a:cubicBezTo>
                      <a:pt x="848" y="385"/>
                      <a:pt x="836" y="375"/>
                      <a:pt x="820" y="377"/>
                    </a:cubicBezTo>
                    <a:cubicBezTo>
                      <a:pt x="803" y="378"/>
                      <a:pt x="796" y="380"/>
                      <a:pt x="784" y="393"/>
                    </a:cubicBezTo>
                    <a:cubicBezTo>
                      <a:pt x="777" y="402"/>
                      <a:pt x="763" y="414"/>
                      <a:pt x="749" y="420"/>
                    </a:cubicBezTo>
                    <a:cubicBezTo>
                      <a:pt x="741" y="424"/>
                      <a:pt x="732" y="426"/>
                      <a:pt x="725" y="422"/>
                    </a:cubicBezTo>
                    <a:cubicBezTo>
                      <a:pt x="723" y="421"/>
                      <a:pt x="721" y="421"/>
                      <a:pt x="719" y="420"/>
                    </a:cubicBezTo>
                    <a:cubicBezTo>
                      <a:pt x="713" y="419"/>
                      <a:pt x="708" y="419"/>
                      <a:pt x="704" y="421"/>
                    </a:cubicBezTo>
                    <a:cubicBezTo>
                      <a:pt x="696" y="423"/>
                      <a:pt x="691" y="428"/>
                      <a:pt x="691" y="428"/>
                    </a:cubicBezTo>
                    <a:cubicBezTo>
                      <a:pt x="674" y="452"/>
                      <a:pt x="695" y="483"/>
                      <a:pt x="709" y="481"/>
                    </a:cubicBezTo>
                    <a:cubicBezTo>
                      <a:pt x="722" y="479"/>
                      <a:pt x="739" y="452"/>
                      <a:pt x="747" y="452"/>
                    </a:cubicBezTo>
                    <a:cubicBezTo>
                      <a:pt x="756" y="452"/>
                      <a:pt x="774" y="468"/>
                      <a:pt x="778" y="473"/>
                    </a:cubicBezTo>
                    <a:cubicBezTo>
                      <a:pt x="781" y="479"/>
                      <a:pt x="764" y="516"/>
                      <a:pt x="754" y="518"/>
                    </a:cubicBezTo>
                    <a:cubicBezTo>
                      <a:pt x="744" y="520"/>
                      <a:pt x="707" y="531"/>
                      <a:pt x="698" y="531"/>
                    </a:cubicBezTo>
                    <a:cubicBezTo>
                      <a:pt x="690" y="531"/>
                      <a:pt x="653" y="516"/>
                      <a:pt x="644" y="526"/>
                    </a:cubicBezTo>
                    <a:cubicBezTo>
                      <a:pt x="636" y="537"/>
                      <a:pt x="619" y="535"/>
                      <a:pt x="627" y="559"/>
                    </a:cubicBezTo>
                    <a:cubicBezTo>
                      <a:pt x="636" y="582"/>
                      <a:pt x="627" y="601"/>
                      <a:pt x="621" y="602"/>
                    </a:cubicBezTo>
                    <a:cubicBezTo>
                      <a:pt x="614" y="604"/>
                      <a:pt x="558" y="619"/>
                      <a:pt x="614" y="621"/>
                    </a:cubicBezTo>
                    <a:cubicBezTo>
                      <a:pt x="670" y="623"/>
                      <a:pt x="683" y="604"/>
                      <a:pt x="695" y="602"/>
                    </a:cubicBezTo>
                    <a:cubicBezTo>
                      <a:pt x="707" y="601"/>
                      <a:pt x="727" y="585"/>
                      <a:pt x="740" y="592"/>
                    </a:cubicBezTo>
                    <a:cubicBezTo>
                      <a:pt x="754" y="599"/>
                      <a:pt x="775" y="588"/>
                      <a:pt x="786" y="592"/>
                    </a:cubicBezTo>
                    <a:cubicBezTo>
                      <a:pt x="798" y="596"/>
                      <a:pt x="823" y="564"/>
                      <a:pt x="835" y="576"/>
                    </a:cubicBezTo>
                    <a:cubicBezTo>
                      <a:pt x="847" y="587"/>
                      <a:pt x="843" y="611"/>
                      <a:pt x="840" y="619"/>
                    </a:cubicBezTo>
                    <a:cubicBezTo>
                      <a:pt x="836" y="627"/>
                      <a:pt x="816" y="634"/>
                      <a:pt x="821" y="646"/>
                    </a:cubicBezTo>
                    <a:cubicBezTo>
                      <a:pt x="826" y="658"/>
                      <a:pt x="836" y="673"/>
                      <a:pt x="852" y="685"/>
                    </a:cubicBezTo>
                    <a:cubicBezTo>
                      <a:pt x="867" y="697"/>
                      <a:pt x="877" y="712"/>
                      <a:pt x="887" y="700"/>
                    </a:cubicBezTo>
                    <a:cubicBezTo>
                      <a:pt x="897" y="688"/>
                      <a:pt x="897" y="673"/>
                      <a:pt x="902" y="666"/>
                    </a:cubicBezTo>
                    <a:cubicBezTo>
                      <a:pt x="907" y="660"/>
                      <a:pt x="954" y="668"/>
                      <a:pt x="956" y="678"/>
                    </a:cubicBezTo>
                    <a:cubicBezTo>
                      <a:pt x="958" y="688"/>
                      <a:pt x="981" y="710"/>
                      <a:pt x="986" y="712"/>
                    </a:cubicBezTo>
                    <a:cubicBezTo>
                      <a:pt x="991" y="713"/>
                      <a:pt x="1010" y="722"/>
                      <a:pt x="1010" y="722"/>
                    </a:cubicBezTo>
                    <a:cubicBezTo>
                      <a:pt x="1010" y="722"/>
                      <a:pt x="1015" y="728"/>
                      <a:pt x="1023" y="746"/>
                    </a:cubicBezTo>
                    <a:cubicBezTo>
                      <a:pt x="1032" y="764"/>
                      <a:pt x="1049" y="764"/>
                      <a:pt x="1060" y="761"/>
                    </a:cubicBezTo>
                    <a:cubicBezTo>
                      <a:pt x="1072" y="757"/>
                      <a:pt x="1082" y="732"/>
                      <a:pt x="1097" y="734"/>
                    </a:cubicBezTo>
                    <a:cubicBezTo>
                      <a:pt x="1113" y="735"/>
                      <a:pt x="1121" y="728"/>
                      <a:pt x="1138" y="745"/>
                    </a:cubicBezTo>
                    <a:cubicBezTo>
                      <a:pt x="1154" y="761"/>
                      <a:pt x="1158" y="765"/>
                      <a:pt x="1170" y="774"/>
                    </a:cubicBezTo>
                    <a:cubicBezTo>
                      <a:pt x="1145" y="871"/>
                      <a:pt x="1095" y="958"/>
                      <a:pt x="1026" y="1026"/>
                    </a:cubicBezTo>
                    <a:close/>
                    <a:moveTo>
                      <a:pt x="852" y="804"/>
                    </a:moveTo>
                    <a:cubicBezTo>
                      <a:pt x="840" y="801"/>
                      <a:pt x="830" y="776"/>
                      <a:pt x="826" y="757"/>
                    </a:cubicBezTo>
                    <a:cubicBezTo>
                      <a:pt x="823" y="739"/>
                      <a:pt x="809" y="717"/>
                      <a:pt x="791" y="708"/>
                    </a:cubicBezTo>
                    <a:cubicBezTo>
                      <a:pt x="773" y="700"/>
                      <a:pt x="761" y="708"/>
                      <a:pt x="744" y="700"/>
                    </a:cubicBezTo>
                    <a:cubicBezTo>
                      <a:pt x="727" y="691"/>
                      <a:pt x="700" y="673"/>
                      <a:pt x="683" y="668"/>
                    </a:cubicBezTo>
                    <a:cubicBezTo>
                      <a:pt x="666" y="663"/>
                      <a:pt x="643" y="666"/>
                      <a:pt x="626" y="658"/>
                    </a:cubicBezTo>
                    <a:cubicBezTo>
                      <a:pt x="609" y="649"/>
                      <a:pt x="584" y="671"/>
                      <a:pt x="584" y="671"/>
                    </a:cubicBezTo>
                    <a:cubicBezTo>
                      <a:pt x="584" y="671"/>
                      <a:pt x="564" y="708"/>
                      <a:pt x="557" y="719"/>
                    </a:cubicBezTo>
                    <a:cubicBezTo>
                      <a:pt x="550" y="728"/>
                      <a:pt x="548" y="771"/>
                      <a:pt x="552" y="784"/>
                    </a:cubicBezTo>
                    <a:cubicBezTo>
                      <a:pt x="555" y="798"/>
                      <a:pt x="589" y="830"/>
                      <a:pt x="589" y="830"/>
                    </a:cubicBezTo>
                    <a:cubicBezTo>
                      <a:pt x="589" y="830"/>
                      <a:pt x="604" y="855"/>
                      <a:pt x="616" y="855"/>
                    </a:cubicBezTo>
                    <a:cubicBezTo>
                      <a:pt x="627" y="855"/>
                      <a:pt x="649" y="838"/>
                      <a:pt x="668" y="836"/>
                    </a:cubicBezTo>
                    <a:cubicBezTo>
                      <a:pt x="687" y="835"/>
                      <a:pt x="697" y="850"/>
                      <a:pt x="702" y="858"/>
                    </a:cubicBezTo>
                    <a:cubicBezTo>
                      <a:pt x="707" y="867"/>
                      <a:pt x="710" y="905"/>
                      <a:pt x="709" y="917"/>
                    </a:cubicBezTo>
                    <a:cubicBezTo>
                      <a:pt x="707" y="929"/>
                      <a:pt x="710" y="1005"/>
                      <a:pt x="715" y="1011"/>
                    </a:cubicBezTo>
                    <a:cubicBezTo>
                      <a:pt x="720" y="1019"/>
                      <a:pt x="757" y="1054"/>
                      <a:pt x="771" y="1054"/>
                    </a:cubicBezTo>
                    <a:cubicBezTo>
                      <a:pt x="784" y="1054"/>
                      <a:pt x="799" y="1030"/>
                      <a:pt x="811" y="1020"/>
                    </a:cubicBezTo>
                    <a:cubicBezTo>
                      <a:pt x="823" y="1010"/>
                      <a:pt x="838" y="968"/>
                      <a:pt x="838" y="956"/>
                    </a:cubicBezTo>
                    <a:cubicBezTo>
                      <a:pt x="838" y="895"/>
                      <a:pt x="838" y="895"/>
                      <a:pt x="838" y="895"/>
                    </a:cubicBezTo>
                    <a:cubicBezTo>
                      <a:pt x="838" y="885"/>
                      <a:pt x="853" y="870"/>
                      <a:pt x="865" y="858"/>
                    </a:cubicBezTo>
                    <a:cubicBezTo>
                      <a:pt x="877" y="846"/>
                      <a:pt x="889" y="825"/>
                      <a:pt x="885" y="811"/>
                    </a:cubicBezTo>
                    <a:cubicBezTo>
                      <a:pt x="882" y="798"/>
                      <a:pt x="863" y="808"/>
                      <a:pt x="852" y="8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sp>
          <p:nvSpPr>
            <p:cNvPr id="277" name="Freeform 253"/>
            <p:cNvSpPr/>
            <p:nvPr/>
          </p:nvSpPr>
          <p:spPr bwMode="auto">
            <a:xfrm>
              <a:off x="5279476" y="3981658"/>
              <a:ext cx="1664420" cy="1885686"/>
            </a:xfrm>
            <a:custGeom>
              <a:avLst/>
              <a:gdLst>
                <a:gd name="T0" fmla="*/ 0 w 7371"/>
                <a:gd name="T1" fmla="*/ 6363 h 8351"/>
                <a:gd name="T2" fmla="*/ 543 w 7371"/>
                <a:gd name="T3" fmla="*/ 4966 h 8351"/>
                <a:gd name="T4" fmla="*/ 3491 w 7371"/>
                <a:gd name="T5" fmla="*/ 1513 h 8351"/>
                <a:gd name="T6" fmla="*/ 6750 w 7371"/>
                <a:gd name="T7" fmla="*/ 0 h 8351"/>
                <a:gd name="T8" fmla="*/ 5858 w 7371"/>
                <a:gd name="T9" fmla="*/ 2018 h 8351"/>
                <a:gd name="T10" fmla="*/ 7254 w 7371"/>
                <a:gd name="T11" fmla="*/ 6984 h 8351"/>
                <a:gd name="T12" fmla="*/ 7371 w 7371"/>
                <a:gd name="T13" fmla="*/ 7488 h 8351"/>
                <a:gd name="T14" fmla="*/ 2909 w 7371"/>
                <a:gd name="T15" fmla="*/ 8070 h 8351"/>
                <a:gd name="T16" fmla="*/ 1513 w 7371"/>
                <a:gd name="T17" fmla="*/ 7643 h 8351"/>
                <a:gd name="T18" fmla="*/ 0 w 7371"/>
                <a:gd name="T19" fmla="*/ 6363 h 8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1" h="8351">
                  <a:moveTo>
                    <a:pt x="0" y="6363"/>
                  </a:moveTo>
                  <a:cubicBezTo>
                    <a:pt x="543" y="4966"/>
                    <a:pt x="543" y="4966"/>
                    <a:pt x="543" y="4966"/>
                  </a:cubicBezTo>
                  <a:cubicBezTo>
                    <a:pt x="3491" y="1513"/>
                    <a:pt x="3491" y="1513"/>
                    <a:pt x="3491" y="1513"/>
                  </a:cubicBezTo>
                  <a:cubicBezTo>
                    <a:pt x="6750" y="0"/>
                    <a:pt x="6750" y="0"/>
                    <a:pt x="6750" y="0"/>
                  </a:cubicBezTo>
                  <a:cubicBezTo>
                    <a:pt x="5858" y="2018"/>
                    <a:pt x="5858" y="2018"/>
                    <a:pt x="5858" y="2018"/>
                  </a:cubicBezTo>
                  <a:cubicBezTo>
                    <a:pt x="7254" y="6984"/>
                    <a:pt x="7254" y="6984"/>
                    <a:pt x="7254" y="6984"/>
                  </a:cubicBezTo>
                  <a:cubicBezTo>
                    <a:pt x="7371" y="7488"/>
                    <a:pt x="7371" y="7488"/>
                    <a:pt x="7371" y="7488"/>
                  </a:cubicBezTo>
                  <a:cubicBezTo>
                    <a:pt x="7371" y="7488"/>
                    <a:pt x="3685" y="7643"/>
                    <a:pt x="2909" y="8070"/>
                  </a:cubicBezTo>
                  <a:cubicBezTo>
                    <a:pt x="2399" y="8351"/>
                    <a:pt x="1513" y="7643"/>
                    <a:pt x="1513" y="7643"/>
                  </a:cubicBezTo>
                  <a:lnTo>
                    <a:pt x="0" y="6363"/>
                  </a:lnTo>
                  <a:close/>
                </a:path>
              </a:pathLst>
            </a:custGeom>
            <a:solidFill>
              <a:srgbClr val="CC8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78" name="Freeform 254"/>
            <p:cNvSpPr/>
            <p:nvPr/>
          </p:nvSpPr>
          <p:spPr bwMode="auto">
            <a:xfrm>
              <a:off x="6560048" y="3637285"/>
              <a:ext cx="831924" cy="781935"/>
            </a:xfrm>
            <a:custGeom>
              <a:avLst/>
              <a:gdLst>
                <a:gd name="T0" fmla="*/ 1284 w 3684"/>
                <a:gd name="T1" fmla="*/ 3282 h 3463"/>
                <a:gd name="T2" fmla="*/ 365 w 3684"/>
                <a:gd name="T3" fmla="*/ 3064 h 3463"/>
                <a:gd name="T4" fmla="*/ 365 w 3684"/>
                <a:gd name="T5" fmla="*/ 3064 h 3463"/>
                <a:gd name="T6" fmla="*/ 212 w 3684"/>
                <a:gd name="T7" fmla="*/ 2192 h 3463"/>
                <a:gd name="T8" fmla="*/ 2399 w 3684"/>
                <a:gd name="T9" fmla="*/ 182 h 3463"/>
                <a:gd name="T10" fmla="*/ 3318 w 3684"/>
                <a:gd name="T11" fmla="*/ 399 h 3463"/>
                <a:gd name="T12" fmla="*/ 3318 w 3684"/>
                <a:gd name="T13" fmla="*/ 399 h 3463"/>
                <a:gd name="T14" fmla="*/ 3472 w 3684"/>
                <a:gd name="T15" fmla="*/ 1271 h 3463"/>
                <a:gd name="T16" fmla="*/ 1284 w 3684"/>
                <a:gd name="T17" fmla="*/ 3282 h 3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84" h="3463">
                  <a:moveTo>
                    <a:pt x="1284" y="3282"/>
                  </a:moveTo>
                  <a:cubicBezTo>
                    <a:pt x="1073" y="3463"/>
                    <a:pt x="661" y="3365"/>
                    <a:pt x="365" y="3064"/>
                  </a:cubicBezTo>
                  <a:cubicBezTo>
                    <a:pt x="365" y="3064"/>
                    <a:pt x="365" y="3064"/>
                    <a:pt x="365" y="3064"/>
                  </a:cubicBezTo>
                  <a:cubicBezTo>
                    <a:pt x="69" y="2763"/>
                    <a:pt x="0" y="2373"/>
                    <a:pt x="212" y="2192"/>
                  </a:cubicBezTo>
                  <a:cubicBezTo>
                    <a:pt x="2399" y="182"/>
                    <a:pt x="2399" y="182"/>
                    <a:pt x="2399" y="182"/>
                  </a:cubicBezTo>
                  <a:cubicBezTo>
                    <a:pt x="2610" y="0"/>
                    <a:pt x="3022" y="98"/>
                    <a:pt x="3318" y="399"/>
                  </a:cubicBezTo>
                  <a:cubicBezTo>
                    <a:pt x="3318" y="399"/>
                    <a:pt x="3318" y="399"/>
                    <a:pt x="3318" y="399"/>
                  </a:cubicBezTo>
                  <a:cubicBezTo>
                    <a:pt x="3615" y="700"/>
                    <a:pt x="3684" y="1091"/>
                    <a:pt x="3472" y="1271"/>
                  </a:cubicBezTo>
                  <a:lnTo>
                    <a:pt x="1284" y="3282"/>
                  </a:ln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79" name="Freeform 255"/>
            <p:cNvSpPr/>
            <p:nvPr/>
          </p:nvSpPr>
          <p:spPr bwMode="auto">
            <a:xfrm>
              <a:off x="6762774" y="4641442"/>
              <a:ext cx="605686" cy="758710"/>
            </a:xfrm>
            <a:custGeom>
              <a:avLst/>
              <a:gdLst>
                <a:gd name="T0" fmla="*/ 1327 w 2682"/>
                <a:gd name="T1" fmla="*/ 3090 h 3360"/>
                <a:gd name="T2" fmla="*/ 385 w 2682"/>
                <a:gd name="T3" fmla="*/ 3165 h 3360"/>
                <a:gd name="T4" fmla="*/ 391 w 2682"/>
                <a:gd name="T5" fmla="*/ 2809 h 3360"/>
                <a:gd name="T6" fmla="*/ 146 w 2682"/>
                <a:gd name="T7" fmla="*/ 2091 h 3360"/>
                <a:gd name="T8" fmla="*/ 1181 w 2682"/>
                <a:gd name="T9" fmla="*/ 271 h 3360"/>
                <a:gd name="T10" fmla="*/ 2122 w 2682"/>
                <a:gd name="T11" fmla="*/ 196 h 3360"/>
                <a:gd name="T12" fmla="*/ 2122 w 2682"/>
                <a:gd name="T13" fmla="*/ 196 h 3360"/>
                <a:gd name="T14" fmla="*/ 2535 w 2682"/>
                <a:gd name="T15" fmla="*/ 980 h 3360"/>
                <a:gd name="T16" fmla="*/ 1327 w 2682"/>
                <a:gd name="T17" fmla="*/ 3090 h 3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2" h="3360">
                  <a:moveTo>
                    <a:pt x="1327" y="3090"/>
                  </a:moveTo>
                  <a:cubicBezTo>
                    <a:pt x="1181" y="3327"/>
                    <a:pt x="759" y="3360"/>
                    <a:pt x="385" y="3165"/>
                  </a:cubicBezTo>
                  <a:cubicBezTo>
                    <a:pt x="391" y="2809"/>
                    <a:pt x="391" y="2809"/>
                    <a:pt x="391" y="2809"/>
                  </a:cubicBezTo>
                  <a:cubicBezTo>
                    <a:pt x="17" y="2613"/>
                    <a:pt x="0" y="2328"/>
                    <a:pt x="146" y="2091"/>
                  </a:cubicBezTo>
                  <a:cubicBezTo>
                    <a:pt x="1181" y="271"/>
                    <a:pt x="1181" y="271"/>
                    <a:pt x="1181" y="271"/>
                  </a:cubicBezTo>
                  <a:cubicBezTo>
                    <a:pt x="1326" y="33"/>
                    <a:pt x="1748" y="0"/>
                    <a:pt x="2122" y="196"/>
                  </a:cubicBezTo>
                  <a:cubicBezTo>
                    <a:pt x="2122" y="196"/>
                    <a:pt x="2122" y="196"/>
                    <a:pt x="2122" y="196"/>
                  </a:cubicBezTo>
                  <a:cubicBezTo>
                    <a:pt x="2496" y="392"/>
                    <a:pt x="2682" y="743"/>
                    <a:pt x="2535" y="980"/>
                  </a:cubicBezTo>
                  <a:lnTo>
                    <a:pt x="1327" y="3090"/>
                  </a:lnTo>
                  <a:close/>
                </a:path>
              </a:pathLst>
            </a:custGeom>
            <a:solidFill>
              <a:srgbClr val="CC8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0" name="Freeform 256"/>
            <p:cNvSpPr/>
            <p:nvPr/>
          </p:nvSpPr>
          <p:spPr bwMode="auto">
            <a:xfrm>
              <a:off x="6660504" y="4235612"/>
              <a:ext cx="605686" cy="758805"/>
            </a:xfrm>
            <a:custGeom>
              <a:avLst/>
              <a:gdLst>
                <a:gd name="T0" fmla="*/ 1327 w 2682"/>
                <a:gd name="T1" fmla="*/ 3090 h 3360"/>
                <a:gd name="T2" fmla="*/ 385 w 2682"/>
                <a:gd name="T3" fmla="*/ 3164 h 3360"/>
                <a:gd name="T4" fmla="*/ 392 w 2682"/>
                <a:gd name="T5" fmla="*/ 2809 h 3360"/>
                <a:gd name="T6" fmla="*/ 146 w 2682"/>
                <a:gd name="T7" fmla="*/ 2091 h 3360"/>
                <a:gd name="T8" fmla="*/ 1181 w 2682"/>
                <a:gd name="T9" fmla="*/ 270 h 3360"/>
                <a:gd name="T10" fmla="*/ 2123 w 2682"/>
                <a:gd name="T11" fmla="*/ 196 h 3360"/>
                <a:gd name="T12" fmla="*/ 2123 w 2682"/>
                <a:gd name="T13" fmla="*/ 196 h 3360"/>
                <a:gd name="T14" fmla="*/ 2536 w 2682"/>
                <a:gd name="T15" fmla="*/ 979 h 3360"/>
                <a:gd name="T16" fmla="*/ 1327 w 2682"/>
                <a:gd name="T17" fmla="*/ 3090 h 3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2" h="3360">
                  <a:moveTo>
                    <a:pt x="1327" y="3090"/>
                  </a:moveTo>
                  <a:cubicBezTo>
                    <a:pt x="1181" y="3327"/>
                    <a:pt x="760" y="3360"/>
                    <a:pt x="385" y="3164"/>
                  </a:cubicBezTo>
                  <a:cubicBezTo>
                    <a:pt x="392" y="2809"/>
                    <a:pt x="392" y="2809"/>
                    <a:pt x="392" y="2809"/>
                  </a:cubicBezTo>
                  <a:cubicBezTo>
                    <a:pt x="18" y="2613"/>
                    <a:pt x="0" y="2328"/>
                    <a:pt x="146" y="2091"/>
                  </a:cubicBezTo>
                  <a:cubicBezTo>
                    <a:pt x="1181" y="270"/>
                    <a:pt x="1181" y="270"/>
                    <a:pt x="1181" y="270"/>
                  </a:cubicBezTo>
                  <a:cubicBezTo>
                    <a:pt x="1327" y="33"/>
                    <a:pt x="1748" y="0"/>
                    <a:pt x="2123" y="196"/>
                  </a:cubicBezTo>
                  <a:cubicBezTo>
                    <a:pt x="2123" y="196"/>
                    <a:pt x="2123" y="196"/>
                    <a:pt x="2123" y="196"/>
                  </a:cubicBezTo>
                  <a:cubicBezTo>
                    <a:pt x="2497" y="392"/>
                    <a:pt x="2682" y="742"/>
                    <a:pt x="2536" y="979"/>
                  </a:cubicBezTo>
                  <a:lnTo>
                    <a:pt x="1327" y="3090"/>
                  </a:lnTo>
                  <a:close/>
                </a:path>
              </a:pathLst>
            </a:custGeom>
            <a:solidFill>
              <a:srgbClr val="CC8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1" name="Freeform 257"/>
            <p:cNvSpPr/>
            <p:nvPr/>
          </p:nvSpPr>
          <p:spPr bwMode="auto">
            <a:xfrm>
              <a:off x="5570993" y="3328087"/>
              <a:ext cx="1448793" cy="2351158"/>
            </a:xfrm>
            <a:custGeom>
              <a:avLst/>
              <a:gdLst>
                <a:gd name="T0" fmla="*/ 6416 w 6416"/>
                <a:gd name="T1" fmla="*/ 9943 h 10412"/>
                <a:gd name="T2" fmla="*/ 5947 w 6416"/>
                <a:gd name="T3" fmla="*/ 10412 h 10412"/>
                <a:gd name="T4" fmla="*/ 469 w 6416"/>
                <a:gd name="T5" fmla="*/ 10412 h 10412"/>
                <a:gd name="T6" fmla="*/ 0 w 6416"/>
                <a:gd name="T7" fmla="*/ 9943 h 10412"/>
                <a:gd name="T8" fmla="*/ 0 w 6416"/>
                <a:gd name="T9" fmla="*/ 469 h 10412"/>
                <a:gd name="T10" fmla="*/ 469 w 6416"/>
                <a:gd name="T11" fmla="*/ 0 h 10412"/>
                <a:gd name="T12" fmla="*/ 5947 w 6416"/>
                <a:gd name="T13" fmla="*/ 0 h 10412"/>
                <a:gd name="T14" fmla="*/ 6416 w 6416"/>
                <a:gd name="T15" fmla="*/ 469 h 10412"/>
                <a:gd name="T16" fmla="*/ 6416 w 6416"/>
                <a:gd name="T17" fmla="*/ 9943 h 10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16" h="10412">
                  <a:moveTo>
                    <a:pt x="6416" y="9943"/>
                  </a:moveTo>
                  <a:cubicBezTo>
                    <a:pt x="6416" y="10202"/>
                    <a:pt x="6206" y="10412"/>
                    <a:pt x="5947" y="10412"/>
                  </a:cubicBezTo>
                  <a:cubicBezTo>
                    <a:pt x="469" y="10412"/>
                    <a:pt x="469" y="10412"/>
                    <a:pt x="469" y="10412"/>
                  </a:cubicBezTo>
                  <a:cubicBezTo>
                    <a:pt x="210" y="10412"/>
                    <a:pt x="0" y="10202"/>
                    <a:pt x="0" y="9943"/>
                  </a:cubicBezTo>
                  <a:cubicBezTo>
                    <a:pt x="0" y="469"/>
                    <a:pt x="0" y="469"/>
                    <a:pt x="0" y="469"/>
                  </a:cubicBezTo>
                  <a:cubicBezTo>
                    <a:pt x="0" y="210"/>
                    <a:pt x="210" y="0"/>
                    <a:pt x="469" y="0"/>
                  </a:cubicBezTo>
                  <a:cubicBezTo>
                    <a:pt x="5947" y="0"/>
                    <a:pt x="5947" y="0"/>
                    <a:pt x="5947" y="0"/>
                  </a:cubicBezTo>
                  <a:cubicBezTo>
                    <a:pt x="6206" y="0"/>
                    <a:pt x="6416" y="210"/>
                    <a:pt x="6416" y="469"/>
                  </a:cubicBezTo>
                  <a:lnTo>
                    <a:pt x="6416" y="9943"/>
                  </a:lnTo>
                  <a:close/>
                </a:path>
              </a:pathLst>
            </a:custGeom>
            <a:solidFill>
              <a:srgbClr val="25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2" name="Freeform 258"/>
            <p:cNvSpPr/>
            <p:nvPr/>
          </p:nvSpPr>
          <p:spPr bwMode="auto">
            <a:xfrm>
              <a:off x="5700407" y="3515995"/>
              <a:ext cx="1189964" cy="1828147"/>
            </a:xfrm>
            <a:custGeom>
              <a:avLst/>
              <a:gdLst>
                <a:gd name="T0" fmla="*/ 5270 w 5270"/>
                <a:gd name="T1" fmla="*/ 7700 h 8096"/>
                <a:gd name="T2" fmla="*/ 4874 w 5270"/>
                <a:gd name="T3" fmla="*/ 8096 h 8096"/>
                <a:gd name="T4" fmla="*/ 396 w 5270"/>
                <a:gd name="T5" fmla="*/ 8096 h 8096"/>
                <a:gd name="T6" fmla="*/ 0 w 5270"/>
                <a:gd name="T7" fmla="*/ 7700 h 8096"/>
                <a:gd name="T8" fmla="*/ 0 w 5270"/>
                <a:gd name="T9" fmla="*/ 396 h 8096"/>
                <a:gd name="T10" fmla="*/ 396 w 5270"/>
                <a:gd name="T11" fmla="*/ 0 h 8096"/>
                <a:gd name="T12" fmla="*/ 4874 w 5270"/>
                <a:gd name="T13" fmla="*/ 0 h 8096"/>
                <a:gd name="T14" fmla="*/ 5270 w 5270"/>
                <a:gd name="T15" fmla="*/ 396 h 8096"/>
                <a:gd name="T16" fmla="*/ 5270 w 5270"/>
                <a:gd name="T17" fmla="*/ 7700 h 8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0" h="8096">
                  <a:moveTo>
                    <a:pt x="5270" y="7700"/>
                  </a:moveTo>
                  <a:cubicBezTo>
                    <a:pt x="5270" y="7918"/>
                    <a:pt x="5093" y="8096"/>
                    <a:pt x="4874" y="8096"/>
                  </a:cubicBezTo>
                  <a:cubicBezTo>
                    <a:pt x="396" y="8096"/>
                    <a:pt x="396" y="8096"/>
                    <a:pt x="396" y="8096"/>
                  </a:cubicBezTo>
                  <a:cubicBezTo>
                    <a:pt x="177" y="8096"/>
                    <a:pt x="0" y="7918"/>
                    <a:pt x="0" y="7700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0" y="177"/>
                    <a:pt x="177" y="0"/>
                    <a:pt x="396" y="0"/>
                  </a:cubicBezTo>
                  <a:cubicBezTo>
                    <a:pt x="4874" y="0"/>
                    <a:pt x="4874" y="0"/>
                    <a:pt x="4874" y="0"/>
                  </a:cubicBezTo>
                  <a:cubicBezTo>
                    <a:pt x="5093" y="0"/>
                    <a:pt x="5270" y="177"/>
                    <a:pt x="5270" y="396"/>
                  </a:cubicBezTo>
                  <a:lnTo>
                    <a:pt x="5270" y="770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3" name="Freeform 259"/>
            <p:cNvSpPr/>
            <p:nvPr/>
          </p:nvSpPr>
          <p:spPr bwMode="auto">
            <a:xfrm>
              <a:off x="6137779" y="3385052"/>
              <a:ext cx="315221" cy="61362"/>
            </a:xfrm>
            <a:custGeom>
              <a:avLst/>
              <a:gdLst>
                <a:gd name="T0" fmla="*/ 1396 w 1396"/>
                <a:gd name="T1" fmla="*/ 136 h 272"/>
                <a:gd name="T2" fmla="*/ 1260 w 1396"/>
                <a:gd name="T3" fmla="*/ 272 h 272"/>
                <a:gd name="T4" fmla="*/ 136 w 1396"/>
                <a:gd name="T5" fmla="*/ 272 h 272"/>
                <a:gd name="T6" fmla="*/ 0 w 1396"/>
                <a:gd name="T7" fmla="*/ 136 h 272"/>
                <a:gd name="T8" fmla="*/ 0 w 1396"/>
                <a:gd name="T9" fmla="*/ 136 h 272"/>
                <a:gd name="T10" fmla="*/ 136 w 1396"/>
                <a:gd name="T11" fmla="*/ 0 h 272"/>
                <a:gd name="T12" fmla="*/ 1260 w 1396"/>
                <a:gd name="T13" fmla="*/ 0 h 272"/>
                <a:gd name="T14" fmla="*/ 1396 w 1396"/>
                <a:gd name="T15" fmla="*/ 13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6" h="272">
                  <a:moveTo>
                    <a:pt x="1396" y="136"/>
                  </a:moveTo>
                  <a:cubicBezTo>
                    <a:pt x="1396" y="211"/>
                    <a:pt x="1335" y="272"/>
                    <a:pt x="1260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61" y="272"/>
                    <a:pt x="0" y="211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1"/>
                    <a:pt x="61" y="0"/>
                    <a:pt x="136" y="0"/>
                  </a:cubicBezTo>
                  <a:cubicBezTo>
                    <a:pt x="1260" y="0"/>
                    <a:pt x="1260" y="0"/>
                    <a:pt x="1260" y="0"/>
                  </a:cubicBezTo>
                  <a:cubicBezTo>
                    <a:pt x="1335" y="0"/>
                    <a:pt x="1396" y="61"/>
                    <a:pt x="1396" y="136"/>
                  </a:cubicBezTo>
                  <a:close/>
                </a:path>
              </a:pathLst>
            </a:custGeom>
            <a:solidFill>
              <a:srgbClr val="31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7" name="Freeform 263"/>
            <p:cNvSpPr/>
            <p:nvPr/>
          </p:nvSpPr>
          <p:spPr bwMode="auto">
            <a:xfrm>
              <a:off x="4995414" y="4262279"/>
              <a:ext cx="1126977" cy="2054479"/>
            </a:xfrm>
            <a:custGeom>
              <a:avLst/>
              <a:gdLst>
                <a:gd name="T0" fmla="*/ 1995 w 4991"/>
                <a:gd name="T1" fmla="*/ 8418 h 9098"/>
                <a:gd name="T2" fmla="*/ 947 w 4991"/>
                <a:gd name="T3" fmla="*/ 6750 h 9098"/>
                <a:gd name="T4" fmla="*/ 0 w 4991"/>
                <a:gd name="T5" fmla="*/ 3159 h 9098"/>
                <a:gd name="T6" fmla="*/ 2515 w 4991"/>
                <a:gd name="T7" fmla="*/ 0 h 9098"/>
                <a:gd name="T8" fmla="*/ 3032 w 4991"/>
                <a:gd name="T9" fmla="*/ 1812 h 9098"/>
                <a:gd name="T10" fmla="*/ 2076 w 4991"/>
                <a:gd name="T11" fmla="*/ 3861 h 9098"/>
                <a:gd name="T12" fmla="*/ 4114 w 4991"/>
                <a:gd name="T13" fmla="*/ 7904 h 9098"/>
                <a:gd name="T14" fmla="*/ 1995 w 4991"/>
                <a:gd name="T15" fmla="*/ 8418 h 9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91" h="9098">
                  <a:moveTo>
                    <a:pt x="1995" y="8418"/>
                  </a:moveTo>
                  <a:cubicBezTo>
                    <a:pt x="1431" y="8012"/>
                    <a:pt x="947" y="6750"/>
                    <a:pt x="947" y="6750"/>
                  </a:cubicBezTo>
                  <a:cubicBezTo>
                    <a:pt x="0" y="3159"/>
                    <a:pt x="0" y="3159"/>
                    <a:pt x="0" y="3159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5" y="0"/>
                    <a:pt x="3386" y="617"/>
                    <a:pt x="3032" y="1812"/>
                  </a:cubicBezTo>
                  <a:cubicBezTo>
                    <a:pt x="2678" y="3007"/>
                    <a:pt x="2076" y="3861"/>
                    <a:pt x="2076" y="3861"/>
                  </a:cubicBezTo>
                  <a:cubicBezTo>
                    <a:pt x="2076" y="3861"/>
                    <a:pt x="4991" y="6490"/>
                    <a:pt x="4114" y="7904"/>
                  </a:cubicBezTo>
                  <a:cubicBezTo>
                    <a:pt x="3686" y="8593"/>
                    <a:pt x="2939" y="9098"/>
                    <a:pt x="1995" y="8418"/>
                  </a:cubicBez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8" name="Freeform 264"/>
            <p:cNvSpPr/>
            <p:nvPr/>
          </p:nvSpPr>
          <p:spPr bwMode="auto">
            <a:xfrm>
              <a:off x="5383276" y="4292291"/>
              <a:ext cx="204157" cy="227479"/>
            </a:xfrm>
            <a:custGeom>
              <a:avLst/>
              <a:gdLst>
                <a:gd name="T0" fmla="*/ 691 w 904"/>
                <a:gd name="T1" fmla="*/ 0 h 1007"/>
                <a:gd name="T2" fmla="*/ 0 w 904"/>
                <a:gd name="T3" fmla="*/ 867 h 1007"/>
                <a:gd name="T4" fmla="*/ 39 w 904"/>
                <a:gd name="T5" fmla="*/ 895 h 1007"/>
                <a:gd name="T6" fmla="*/ 592 w 904"/>
                <a:gd name="T7" fmla="*/ 748 h 1007"/>
                <a:gd name="T8" fmla="*/ 812 w 904"/>
                <a:gd name="T9" fmla="*/ 367 h 1007"/>
                <a:gd name="T10" fmla="*/ 691 w 904"/>
                <a:gd name="T11" fmla="*/ 0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4" h="1007">
                  <a:moveTo>
                    <a:pt x="691" y="0"/>
                  </a:moveTo>
                  <a:cubicBezTo>
                    <a:pt x="0" y="867"/>
                    <a:pt x="0" y="867"/>
                    <a:pt x="0" y="867"/>
                  </a:cubicBezTo>
                  <a:cubicBezTo>
                    <a:pt x="13" y="877"/>
                    <a:pt x="24" y="887"/>
                    <a:pt x="39" y="895"/>
                  </a:cubicBezTo>
                  <a:cubicBezTo>
                    <a:pt x="232" y="1007"/>
                    <a:pt x="479" y="941"/>
                    <a:pt x="592" y="748"/>
                  </a:cubicBezTo>
                  <a:cubicBezTo>
                    <a:pt x="812" y="367"/>
                    <a:pt x="812" y="367"/>
                    <a:pt x="812" y="367"/>
                  </a:cubicBezTo>
                  <a:cubicBezTo>
                    <a:pt x="904" y="208"/>
                    <a:pt x="828" y="97"/>
                    <a:pt x="691" y="0"/>
                  </a:cubicBezTo>
                  <a:close/>
                </a:path>
              </a:pathLst>
            </a:custGeom>
            <a:solidFill>
              <a:srgbClr val="F4B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93" name="Freeform 269"/>
            <p:cNvSpPr/>
            <p:nvPr/>
          </p:nvSpPr>
          <p:spPr bwMode="auto">
            <a:xfrm>
              <a:off x="6826239" y="4191360"/>
              <a:ext cx="438327" cy="414815"/>
            </a:xfrm>
            <a:custGeom>
              <a:avLst/>
              <a:gdLst>
                <a:gd name="T0" fmla="*/ 1336 w 1941"/>
                <a:gd name="T1" fmla="*/ 1615 h 1837"/>
                <a:gd name="T2" fmla="*/ 309 w 1941"/>
                <a:gd name="T3" fmla="*/ 1464 h 1837"/>
                <a:gd name="T4" fmla="*/ 309 w 1941"/>
                <a:gd name="T5" fmla="*/ 1464 h 1837"/>
                <a:gd name="T6" fmla="*/ 275 w 1941"/>
                <a:gd name="T7" fmla="*/ 511 h 1837"/>
                <a:gd name="T8" fmla="*/ 605 w 1941"/>
                <a:gd name="T9" fmla="*/ 222 h 1837"/>
                <a:gd name="T10" fmla="*/ 1632 w 1941"/>
                <a:gd name="T11" fmla="*/ 373 h 1837"/>
                <a:gd name="T12" fmla="*/ 1632 w 1941"/>
                <a:gd name="T13" fmla="*/ 373 h 1837"/>
                <a:gd name="T14" fmla="*/ 1667 w 1941"/>
                <a:gd name="T15" fmla="*/ 1326 h 1837"/>
                <a:gd name="T16" fmla="*/ 1336 w 1941"/>
                <a:gd name="T17" fmla="*/ 161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1" h="1837">
                  <a:moveTo>
                    <a:pt x="1336" y="1615"/>
                  </a:moveTo>
                  <a:cubicBezTo>
                    <a:pt x="1062" y="1837"/>
                    <a:pt x="602" y="1769"/>
                    <a:pt x="309" y="1464"/>
                  </a:cubicBezTo>
                  <a:cubicBezTo>
                    <a:pt x="309" y="1464"/>
                    <a:pt x="309" y="1464"/>
                    <a:pt x="309" y="1464"/>
                  </a:cubicBezTo>
                  <a:cubicBezTo>
                    <a:pt x="16" y="1160"/>
                    <a:pt x="0" y="733"/>
                    <a:pt x="275" y="511"/>
                  </a:cubicBezTo>
                  <a:cubicBezTo>
                    <a:pt x="605" y="222"/>
                    <a:pt x="605" y="222"/>
                    <a:pt x="605" y="222"/>
                  </a:cubicBezTo>
                  <a:cubicBezTo>
                    <a:pt x="879" y="0"/>
                    <a:pt x="1339" y="68"/>
                    <a:pt x="1632" y="373"/>
                  </a:cubicBezTo>
                  <a:cubicBezTo>
                    <a:pt x="1632" y="373"/>
                    <a:pt x="1632" y="373"/>
                    <a:pt x="1632" y="373"/>
                  </a:cubicBezTo>
                  <a:cubicBezTo>
                    <a:pt x="1926" y="678"/>
                    <a:pt x="1941" y="1104"/>
                    <a:pt x="1667" y="1326"/>
                  </a:cubicBezTo>
                  <a:lnTo>
                    <a:pt x="1336" y="1615"/>
                  </a:ln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94" name="Freeform 270"/>
            <p:cNvSpPr/>
            <p:nvPr/>
          </p:nvSpPr>
          <p:spPr bwMode="auto">
            <a:xfrm>
              <a:off x="6881388" y="4322782"/>
              <a:ext cx="224707" cy="224516"/>
            </a:xfrm>
            <a:custGeom>
              <a:avLst/>
              <a:gdLst>
                <a:gd name="T0" fmla="*/ 651 w 995"/>
                <a:gd name="T1" fmla="*/ 994 h 994"/>
                <a:gd name="T2" fmla="*/ 852 w 995"/>
                <a:gd name="T3" fmla="*/ 831 h 994"/>
                <a:gd name="T4" fmla="*/ 786 w 995"/>
                <a:gd name="T5" fmla="*/ 265 h 994"/>
                <a:gd name="T6" fmla="*/ 201 w 995"/>
                <a:gd name="T7" fmla="*/ 115 h 994"/>
                <a:gd name="T8" fmla="*/ 0 w 995"/>
                <a:gd name="T9" fmla="*/ 277 h 994"/>
                <a:gd name="T10" fmla="*/ 261 w 995"/>
                <a:gd name="T11" fmla="*/ 654 h 994"/>
                <a:gd name="T12" fmla="*/ 651 w 995"/>
                <a:gd name="T13" fmla="*/ 994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994">
                  <a:moveTo>
                    <a:pt x="651" y="994"/>
                  </a:moveTo>
                  <a:cubicBezTo>
                    <a:pt x="852" y="831"/>
                    <a:pt x="852" y="831"/>
                    <a:pt x="852" y="831"/>
                  </a:cubicBezTo>
                  <a:cubicBezTo>
                    <a:pt x="995" y="716"/>
                    <a:pt x="965" y="462"/>
                    <a:pt x="786" y="265"/>
                  </a:cubicBezTo>
                  <a:cubicBezTo>
                    <a:pt x="606" y="67"/>
                    <a:pt x="344" y="0"/>
                    <a:pt x="201" y="11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0" y="277"/>
                    <a:pt x="43" y="418"/>
                    <a:pt x="261" y="654"/>
                  </a:cubicBezTo>
                  <a:cubicBezTo>
                    <a:pt x="532" y="948"/>
                    <a:pt x="559" y="940"/>
                    <a:pt x="651" y="994"/>
                  </a:cubicBezTo>
                  <a:close/>
                </a:path>
              </a:pathLst>
            </a:custGeom>
            <a:solidFill>
              <a:srgbClr val="F4B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95" name="Freeform 271"/>
            <p:cNvSpPr/>
            <p:nvPr/>
          </p:nvSpPr>
          <p:spPr bwMode="auto">
            <a:xfrm>
              <a:off x="6836465" y="4565553"/>
              <a:ext cx="527886" cy="490896"/>
            </a:xfrm>
            <a:custGeom>
              <a:avLst/>
              <a:gdLst>
                <a:gd name="T0" fmla="*/ 1257 w 2338"/>
                <a:gd name="T1" fmla="*/ 1999 h 2174"/>
                <a:gd name="T2" fmla="*/ 345 w 2338"/>
                <a:gd name="T3" fmla="*/ 1755 h 2174"/>
                <a:gd name="T4" fmla="*/ 345 w 2338"/>
                <a:gd name="T5" fmla="*/ 1755 h 2174"/>
                <a:gd name="T6" fmla="*/ 216 w 2338"/>
                <a:gd name="T7" fmla="*/ 878 h 2174"/>
                <a:gd name="T8" fmla="*/ 1080 w 2338"/>
                <a:gd name="T9" fmla="*/ 175 h 2174"/>
                <a:gd name="T10" fmla="*/ 1992 w 2338"/>
                <a:gd name="T11" fmla="*/ 418 h 2174"/>
                <a:gd name="T12" fmla="*/ 1992 w 2338"/>
                <a:gd name="T13" fmla="*/ 418 h 2174"/>
                <a:gd name="T14" fmla="*/ 2121 w 2338"/>
                <a:gd name="T15" fmla="*/ 1295 h 2174"/>
                <a:gd name="T16" fmla="*/ 1257 w 2338"/>
                <a:gd name="T17" fmla="*/ 1999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38" h="2174">
                  <a:moveTo>
                    <a:pt x="1257" y="1999"/>
                  </a:moveTo>
                  <a:cubicBezTo>
                    <a:pt x="1041" y="2174"/>
                    <a:pt x="632" y="2065"/>
                    <a:pt x="345" y="1755"/>
                  </a:cubicBezTo>
                  <a:cubicBezTo>
                    <a:pt x="345" y="1755"/>
                    <a:pt x="345" y="1755"/>
                    <a:pt x="345" y="1755"/>
                  </a:cubicBezTo>
                  <a:cubicBezTo>
                    <a:pt x="57" y="1446"/>
                    <a:pt x="0" y="1053"/>
                    <a:pt x="216" y="878"/>
                  </a:cubicBezTo>
                  <a:cubicBezTo>
                    <a:pt x="1080" y="175"/>
                    <a:pt x="1080" y="175"/>
                    <a:pt x="1080" y="175"/>
                  </a:cubicBezTo>
                  <a:cubicBezTo>
                    <a:pt x="1296" y="0"/>
                    <a:pt x="1705" y="109"/>
                    <a:pt x="1992" y="418"/>
                  </a:cubicBezTo>
                  <a:cubicBezTo>
                    <a:pt x="1992" y="418"/>
                    <a:pt x="1992" y="418"/>
                    <a:pt x="1992" y="418"/>
                  </a:cubicBezTo>
                  <a:cubicBezTo>
                    <a:pt x="2280" y="728"/>
                    <a:pt x="2338" y="1120"/>
                    <a:pt x="2121" y="1295"/>
                  </a:cubicBezTo>
                  <a:lnTo>
                    <a:pt x="1257" y="1999"/>
                  </a:ln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grpSp>
          <p:nvGrpSpPr>
            <p:cNvPr id="315" name="组合 314"/>
            <p:cNvGrpSpPr/>
            <p:nvPr/>
          </p:nvGrpSpPr>
          <p:grpSpPr>
            <a:xfrm>
              <a:off x="6898974" y="4730546"/>
              <a:ext cx="605592" cy="1012951"/>
              <a:chOff x="6390988" y="5096996"/>
              <a:chExt cx="475222" cy="794886"/>
            </a:xfrm>
          </p:grpSpPr>
          <p:sp>
            <p:nvSpPr>
              <p:cNvPr id="275" name="Freeform 251"/>
              <p:cNvSpPr/>
              <p:nvPr/>
            </p:nvSpPr>
            <p:spPr bwMode="auto">
              <a:xfrm>
                <a:off x="6390988" y="5296505"/>
                <a:ext cx="475222" cy="595377"/>
              </a:xfrm>
              <a:custGeom>
                <a:avLst/>
                <a:gdLst>
                  <a:gd name="T0" fmla="*/ 1327 w 2682"/>
                  <a:gd name="T1" fmla="*/ 3090 h 3360"/>
                  <a:gd name="T2" fmla="*/ 385 w 2682"/>
                  <a:gd name="T3" fmla="*/ 3164 h 3360"/>
                  <a:gd name="T4" fmla="*/ 392 w 2682"/>
                  <a:gd name="T5" fmla="*/ 2809 h 3360"/>
                  <a:gd name="T6" fmla="*/ 146 w 2682"/>
                  <a:gd name="T7" fmla="*/ 2091 h 3360"/>
                  <a:gd name="T8" fmla="*/ 1181 w 2682"/>
                  <a:gd name="T9" fmla="*/ 270 h 3360"/>
                  <a:gd name="T10" fmla="*/ 2123 w 2682"/>
                  <a:gd name="T11" fmla="*/ 196 h 3360"/>
                  <a:gd name="T12" fmla="*/ 2123 w 2682"/>
                  <a:gd name="T13" fmla="*/ 196 h 3360"/>
                  <a:gd name="T14" fmla="*/ 2536 w 2682"/>
                  <a:gd name="T15" fmla="*/ 979 h 3360"/>
                  <a:gd name="T16" fmla="*/ 1327 w 2682"/>
                  <a:gd name="T17" fmla="*/ 3090 h 3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2" h="3360">
                    <a:moveTo>
                      <a:pt x="1327" y="3090"/>
                    </a:moveTo>
                    <a:cubicBezTo>
                      <a:pt x="1181" y="3327"/>
                      <a:pt x="760" y="3360"/>
                      <a:pt x="385" y="3164"/>
                    </a:cubicBezTo>
                    <a:cubicBezTo>
                      <a:pt x="392" y="2809"/>
                      <a:pt x="392" y="2809"/>
                      <a:pt x="392" y="2809"/>
                    </a:cubicBezTo>
                    <a:cubicBezTo>
                      <a:pt x="18" y="2613"/>
                      <a:pt x="0" y="2328"/>
                      <a:pt x="146" y="2091"/>
                    </a:cubicBezTo>
                    <a:cubicBezTo>
                      <a:pt x="1181" y="270"/>
                      <a:pt x="1181" y="270"/>
                      <a:pt x="1181" y="270"/>
                    </a:cubicBezTo>
                    <a:cubicBezTo>
                      <a:pt x="1327" y="33"/>
                      <a:pt x="1748" y="0"/>
                      <a:pt x="2123" y="196"/>
                    </a:cubicBezTo>
                    <a:cubicBezTo>
                      <a:pt x="2123" y="196"/>
                      <a:pt x="2123" y="196"/>
                      <a:pt x="2123" y="196"/>
                    </a:cubicBezTo>
                    <a:cubicBezTo>
                      <a:pt x="2497" y="392"/>
                      <a:pt x="2682" y="742"/>
                      <a:pt x="2536" y="979"/>
                    </a:cubicBezTo>
                    <a:lnTo>
                      <a:pt x="1327" y="3090"/>
                    </a:lnTo>
                    <a:close/>
                  </a:path>
                </a:pathLst>
              </a:custGeom>
              <a:solidFill>
                <a:srgbClr val="CC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85" name="Freeform 261"/>
              <p:cNvSpPr/>
              <p:nvPr/>
            </p:nvSpPr>
            <p:spPr bwMode="auto">
              <a:xfrm>
                <a:off x="6445366" y="5251503"/>
                <a:ext cx="414319" cy="385217"/>
              </a:xfrm>
              <a:custGeom>
                <a:avLst/>
                <a:gdLst>
                  <a:gd name="T0" fmla="*/ 1258 w 2338"/>
                  <a:gd name="T1" fmla="*/ 1999 h 2174"/>
                  <a:gd name="T2" fmla="*/ 345 w 2338"/>
                  <a:gd name="T3" fmla="*/ 1755 h 2174"/>
                  <a:gd name="T4" fmla="*/ 345 w 2338"/>
                  <a:gd name="T5" fmla="*/ 1755 h 2174"/>
                  <a:gd name="T6" fmla="*/ 217 w 2338"/>
                  <a:gd name="T7" fmla="*/ 879 h 2174"/>
                  <a:gd name="T8" fmla="*/ 1080 w 2338"/>
                  <a:gd name="T9" fmla="*/ 175 h 2174"/>
                  <a:gd name="T10" fmla="*/ 1993 w 2338"/>
                  <a:gd name="T11" fmla="*/ 419 h 2174"/>
                  <a:gd name="T12" fmla="*/ 1993 w 2338"/>
                  <a:gd name="T13" fmla="*/ 419 h 2174"/>
                  <a:gd name="T14" fmla="*/ 2121 w 2338"/>
                  <a:gd name="T15" fmla="*/ 1295 h 2174"/>
                  <a:gd name="T16" fmla="*/ 1258 w 2338"/>
                  <a:gd name="T17" fmla="*/ 1999 h 2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38" h="2174">
                    <a:moveTo>
                      <a:pt x="1258" y="1999"/>
                    </a:moveTo>
                    <a:cubicBezTo>
                      <a:pt x="1041" y="2174"/>
                      <a:pt x="633" y="2065"/>
                      <a:pt x="345" y="1755"/>
                    </a:cubicBezTo>
                    <a:cubicBezTo>
                      <a:pt x="345" y="1755"/>
                      <a:pt x="345" y="1755"/>
                      <a:pt x="345" y="1755"/>
                    </a:cubicBezTo>
                    <a:cubicBezTo>
                      <a:pt x="58" y="1446"/>
                      <a:pt x="0" y="1053"/>
                      <a:pt x="217" y="879"/>
                    </a:cubicBezTo>
                    <a:cubicBezTo>
                      <a:pt x="1080" y="175"/>
                      <a:pt x="1080" y="175"/>
                      <a:pt x="1080" y="175"/>
                    </a:cubicBezTo>
                    <a:cubicBezTo>
                      <a:pt x="1297" y="0"/>
                      <a:pt x="1705" y="109"/>
                      <a:pt x="1993" y="419"/>
                    </a:cubicBezTo>
                    <a:cubicBezTo>
                      <a:pt x="1993" y="419"/>
                      <a:pt x="1993" y="419"/>
                      <a:pt x="1993" y="419"/>
                    </a:cubicBezTo>
                    <a:cubicBezTo>
                      <a:pt x="2280" y="728"/>
                      <a:pt x="2338" y="1121"/>
                      <a:pt x="2121" y="1295"/>
                    </a:cubicBezTo>
                    <a:lnTo>
                      <a:pt x="1258" y="1999"/>
                    </a:lnTo>
                    <a:close/>
                  </a:path>
                </a:pathLst>
              </a:custGeom>
              <a:solidFill>
                <a:srgbClr val="E5A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86" name="Freeform 262"/>
              <p:cNvSpPr/>
              <p:nvPr/>
            </p:nvSpPr>
            <p:spPr bwMode="auto">
              <a:xfrm>
                <a:off x="6502443" y="5391309"/>
                <a:ext cx="190284" cy="185183"/>
              </a:xfrm>
              <a:custGeom>
                <a:avLst/>
                <a:gdLst>
                  <a:gd name="T0" fmla="*/ 659 w 1074"/>
                  <a:gd name="T1" fmla="*/ 1045 h 1045"/>
                  <a:gd name="T2" fmla="*/ 902 w 1074"/>
                  <a:gd name="T3" fmla="*/ 849 h 1045"/>
                  <a:gd name="T4" fmla="*/ 885 w 1074"/>
                  <a:gd name="T5" fmla="*/ 242 h 1045"/>
                  <a:gd name="T6" fmla="*/ 243 w 1074"/>
                  <a:gd name="T7" fmla="*/ 139 h 1045"/>
                  <a:gd name="T8" fmla="*/ 0 w 1074"/>
                  <a:gd name="T9" fmla="*/ 335 h 1045"/>
                  <a:gd name="T10" fmla="*/ 255 w 1074"/>
                  <a:gd name="T11" fmla="*/ 717 h 1045"/>
                  <a:gd name="T12" fmla="*/ 659 w 1074"/>
                  <a:gd name="T13" fmla="*/ 1045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4" h="1045">
                    <a:moveTo>
                      <a:pt x="659" y="1045"/>
                    </a:moveTo>
                    <a:cubicBezTo>
                      <a:pt x="902" y="849"/>
                      <a:pt x="902" y="849"/>
                      <a:pt x="902" y="849"/>
                    </a:cubicBezTo>
                    <a:cubicBezTo>
                      <a:pt x="1074" y="709"/>
                      <a:pt x="1067" y="438"/>
                      <a:pt x="885" y="242"/>
                    </a:cubicBezTo>
                    <a:cubicBezTo>
                      <a:pt x="703" y="46"/>
                      <a:pt x="415" y="0"/>
                      <a:pt x="243" y="139"/>
                    </a:cubicBezTo>
                    <a:cubicBezTo>
                      <a:pt x="0" y="335"/>
                      <a:pt x="0" y="335"/>
                      <a:pt x="0" y="335"/>
                    </a:cubicBezTo>
                    <a:cubicBezTo>
                      <a:pt x="0" y="335"/>
                      <a:pt x="34" y="482"/>
                      <a:pt x="255" y="717"/>
                    </a:cubicBezTo>
                    <a:cubicBezTo>
                      <a:pt x="530" y="1007"/>
                      <a:pt x="562" y="996"/>
                      <a:pt x="659" y="1045"/>
                    </a:cubicBezTo>
                    <a:close/>
                  </a:path>
                </a:pathLst>
              </a:custGeom>
              <a:solidFill>
                <a:srgbClr val="F4B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96" name="Freeform 272"/>
              <p:cNvSpPr/>
              <p:nvPr/>
            </p:nvSpPr>
            <p:spPr bwMode="auto">
              <a:xfrm>
                <a:off x="6391138" y="5096996"/>
                <a:ext cx="190509" cy="185333"/>
              </a:xfrm>
              <a:custGeom>
                <a:avLst/>
                <a:gdLst>
                  <a:gd name="T0" fmla="*/ 660 w 1075"/>
                  <a:gd name="T1" fmla="*/ 1046 h 1046"/>
                  <a:gd name="T2" fmla="*/ 903 w 1075"/>
                  <a:gd name="T3" fmla="*/ 849 h 1046"/>
                  <a:gd name="T4" fmla="*/ 885 w 1075"/>
                  <a:gd name="T5" fmla="*/ 243 h 1046"/>
                  <a:gd name="T6" fmla="*/ 243 w 1075"/>
                  <a:gd name="T7" fmla="*/ 140 h 1046"/>
                  <a:gd name="T8" fmla="*/ 0 w 1075"/>
                  <a:gd name="T9" fmla="*/ 336 h 1046"/>
                  <a:gd name="T10" fmla="*/ 256 w 1075"/>
                  <a:gd name="T11" fmla="*/ 717 h 1046"/>
                  <a:gd name="T12" fmla="*/ 660 w 1075"/>
                  <a:gd name="T13" fmla="*/ 1046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5" h="1046">
                    <a:moveTo>
                      <a:pt x="660" y="1046"/>
                    </a:moveTo>
                    <a:cubicBezTo>
                      <a:pt x="903" y="849"/>
                      <a:pt x="903" y="849"/>
                      <a:pt x="903" y="849"/>
                    </a:cubicBezTo>
                    <a:cubicBezTo>
                      <a:pt x="1075" y="710"/>
                      <a:pt x="1067" y="439"/>
                      <a:pt x="885" y="243"/>
                    </a:cubicBezTo>
                    <a:cubicBezTo>
                      <a:pt x="703" y="47"/>
                      <a:pt x="416" y="0"/>
                      <a:pt x="243" y="140"/>
                    </a:cubicBezTo>
                    <a:cubicBezTo>
                      <a:pt x="0" y="336"/>
                      <a:pt x="0" y="336"/>
                      <a:pt x="0" y="336"/>
                    </a:cubicBezTo>
                    <a:cubicBezTo>
                      <a:pt x="0" y="336"/>
                      <a:pt x="35" y="483"/>
                      <a:pt x="256" y="717"/>
                    </a:cubicBezTo>
                    <a:cubicBezTo>
                      <a:pt x="531" y="1008"/>
                      <a:pt x="562" y="997"/>
                      <a:pt x="660" y="1046"/>
                    </a:cubicBezTo>
                    <a:close/>
                  </a:path>
                </a:pathLst>
              </a:custGeom>
              <a:solidFill>
                <a:srgbClr val="F4B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sp>
          <p:nvSpPr>
            <p:cNvPr id="297" name="Freeform 273"/>
            <p:cNvSpPr/>
            <p:nvPr/>
          </p:nvSpPr>
          <p:spPr bwMode="auto">
            <a:xfrm>
              <a:off x="6527935" y="3923356"/>
              <a:ext cx="237132" cy="380979"/>
            </a:xfrm>
            <a:custGeom>
              <a:avLst/>
              <a:gdLst>
                <a:gd name="T0" fmla="*/ 923 w 1050"/>
                <a:gd name="T1" fmla="*/ 1687 h 1687"/>
                <a:gd name="T2" fmla="*/ 434 w 1050"/>
                <a:gd name="T3" fmla="*/ 50 h 1687"/>
                <a:gd name="T4" fmla="*/ 0 w 1050"/>
                <a:gd name="T5" fmla="*/ 50 h 1687"/>
                <a:gd name="T6" fmla="*/ 160 w 1050"/>
                <a:gd name="T7" fmla="*/ 1404 h 1687"/>
                <a:gd name="T8" fmla="*/ 923 w 1050"/>
                <a:gd name="T9" fmla="*/ 1687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0" h="1687">
                  <a:moveTo>
                    <a:pt x="923" y="1687"/>
                  </a:moveTo>
                  <a:cubicBezTo>
                    <a:pt x="1050" y="882"/>
                    <a:pt x="872" y="212"/>
                    <a:pt x="434" y="50"/>
                  </a:cubicBezTo>
                  <a:cubicBezTo>
                    <a:pt x="299" y="0"/>
                    <a:pt x="152" y="2"/>
                    <a:pt x="0" y="50"/>
                  </a:cubicBezTo>
                  <a:cubicBezTo>
                    <a:pt x="189" y="354"/>
                    <a:pt x="248" y="846"/>
                    <a:pt x="160" y="1404"/>
                  </a:cubicBezTo>
                  <a:lnTo>
                    <a:pt x="923" y="1687"/>
                  </a:lnTo>
                  <a:close/>
                </a:path>
              </a:pathLst>
            </a:custGeom>
            <a:solidFill>
              <a:srgbClr val="1A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98" name="Freeform 274"/>
            <p:cNvSpPr/>
            <p:nvPr/>
          </p:nvSpPr>
          <p:spPr bwMode="auto">
            <a:xfrm>
              <a:off x="5798854" y="4492149"/>
              <a:ext cx="237037" cy="380979"/>
            </a:xfrm>
            <a:custGeom>
              <a:avLst/>
              <a:gdLst>
                <a:gd name="T0" fmla="*/ 127 w 1050"/>
                <a:gd name="T1" fmla="*/ 0 h 1687"/>
                <a:gd name="T2" fmla="*/ 616 w 1050"/>
                <a:gd name="T3" fmla="*/ 1637 h 1687"/>
                <a:gd name="T4" fmla="*/ 1050 w 1050"/>
                <a:gd name="T5" fmla="*/ 1637 h 1687"/>
                <a:gd name="T6" fmla="*/ 890 w 1050"/>
                <a:gd name="T7" fmla="*/ 283 h 1687"/>
                <a:gd name="T8" fmla="*/ 127 w 1050"/>
                <a:gd name="T9" fmla="*/ 0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0" h="1687">
                  <a:moveTo>
                    <a:pt x="127" y="0"/>
                  </a:moveTo>
                  <a:cubicBezTo>
                    <a:pt x="0" y="805"/>
                    <a:pt x="178" y="1475"/>
                    <a:pt x="616" y="1637"/>
                  </a:cubicBezTo>
                  <a:cubicBezTo>
                    <a:pt x="751" y="1687"/>
                    <a:pt x="898" y="1685"/>
                    <a:pt x="1050" y="1637"/>
                  </a:cubicBezTo>
                  <a:cubicBezTo>
                    <a:pt x="860" y="1333"/>
                    <a:pt x="802" y="841"/>
                    <a:pt x="890" y="283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CE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0" name="Oval 276"/>
            <p:cNvSpPr>
              <a:spLocks noChangeArrowheads="1"/>
            </p:cNvSpPr>
            <p:nvPr/>
          </p:nvSpPr>
          <p:spPr bwMode="auto">
            <a:xfrm>
              <a:off x="5787097" y="3903284"/>
              <a:ext cx="1003011" cy="1003010"/>
            </a:xfrm>
            <a:prstGeom prst="ellipse">
              <a:avLst/>
            </a:prstGeom>
            <a:solidFill>
              <a:srgbClr val="A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1" name="Freeform 277"/>
            <p:cNvSpPr>
              <a:spLocks noEditPoints="1"/>
            </p:cNvSpPr>
            <p:nvPr/>
          </p:nvSpPr>
          <p:spPr bwMode="auto">
            <a:xfrm>
              <a:off x="5765402" y="3881587"/>
              <a:ext cx="1046404" cy="1046404"/>
            </a:xfrm>
            <a:custGeom>
              <a:avLst/>
              <a:gdLst>
                <a:gd name="T0" fmla="*/ 2317 w 4634"/>
                <a:gd name="T1" fmla="*/ 0 h 4634"/>
                <a:gd name="T2" fmla="*/ 2317 w 4634"/>
                <a:gd name="T3" fmla="*/ 0 h 4634"/>
                <a:gd name="T4" fmla="*/ 1 w 4634"/>
                <a:gd name="T5" fmla="*/ 2317 h 4634"/>
                <a:gd name="T6" fmla="*/ 1 w 4634"/>
                <a:gd name="T7" fmla="*/ 2317 h 4634"/>
                <a:gd name="T8" fmla="*/ 2317 w 4634"/>
                <a:gd name="T9" fmla="*/ 4634 h 4634"/>
                <a:gd name="T10" fmla="*/ 3955 w 4634"/>
                <a:gd name="T11" fmla="*/ 3954 h 4634"/>
                <a:gd name="T12" fmla="*/ 4634 w 4634"/>
                <a:gd name="T13" fmla="*/ 2317 h 4634"/>
                <a:gd name="T14" fmla="*/ 703 w 4634"/>
                <a:gd name="T15" fmla="*/ 3500 h 4634"/>
                <a:gd name="T16" fmla="*/ 764 w 4634"/>
                <a:gd name="T17" fmla="*/ 3178 h 4634"/>
                <a:gd name="T18" fmla="*/ 2317 w 4634"/>
                <a:gd name="T19" fmla="*/ 4320 h 4634"/>
                <a:gd name="T20" fmla="*/ 2317 w 4634"/>
                <a:gd name="T21" fmla="*/ 4320 h 4634"/>
                <a:gd name="T22" fmla="*/ 1493 w 4634"/>
                <a:gd name="T23" fmla="*/ 3325 h 4634"/>
                <a:gd name="T24" fmla="*/ 905 w 4634"/>
                <a:gd name="T25" fmla="*/ 2957 h 4634"/>
                <a:gd name="T26" fmla="*/ 610 w 4634"/>
                <a:gd name="T27" fmla="*/ 2614 h 4634"/>
                <a:gd name="T28" fmla="*/ 1211 w 4634"/>
                <a:gd name="T29" fmla="*/ 1958 h 4634"/>
                <a:gd name="T30" fmla="*/ 775 w 4634"/>
                <a:gd name="T31" fmla="*/ 1957 h 4634"/>
                <a:gd name="T32" fmla="*/ 880 w 4634"/>
                <a:gd name="T33" fmla="*/ 1498 h 4634"/>
                <a:gd name="T34" fmla="*/ 739 w 4634"/>
                <a:gd name="T35" fmla="*/ 1297 h 4634"/>
                <a:gd name="T36" fmla="*/ 1248 w 4634"/>
                <a:gd name="T37" fmla="*/ 1352 h 4634"/>
                <a:gd name="T38" fmla="*/ 1676 w 4634"/>
                <a:gd name="T39" fmla="*/ 1524 h 4634"/>
                <a:gd name="T40" fmla="*/ 1652 w 4634"/>
                <a:gd name="T41" fmla="*/ 1162 h 4634"/>
                <a:gd name="T42" fmla="*/ 1217 w 4634"/>
                <a:gd name="T43" fmla="*/ 1014 h 4634"/>
                <a:gd name="T44" fmla="*/ 2317 w 4634"/>
                <a:gd name="T45" fmla="*/ 313 h 4634"/>
                <a:gd name="T46" fmla="*/ 2317 w 4634"/>
                <a:gd name="T47" fmla="*/ 313 h 4634"/>
                <a:gd name="T48" fmla="*/ 3373 w 4634"/>
                <a:gd name="T49" fmla="*/ 1388 h 4634"/>
                <a:gd name="T50" fmla="*/ 2853 w 4634"/>
                <a:gd name="T51" fmla="*/ 1431 h 4634"/>
                <a:gd name="T52" fmla="*/ 2616 w 4634"/>
                <a:gd name="T53" fmla="*/ 1530 h 4634"/>
                <a:gd name="T54" fmla="*/ 2578 w 4634"/>
                <a:gd name="T55" fmla="*/ 1750 h 4634"/>
                <a:gd name="T56" fmla="*/ 2743 w 4634"/>
                <a:gd name="T57" fmla="*/ 1885 h 4634"/>
                <a:gd name="T58" fmla="*/ 2282 w 4634"/>
                <a:gd name="T59" fmla="*/ 2032 h 4634"/>
                <a:gd name="T60" fmla="*/ 2528 w 4634"/>
                <a:gd name="T61" fmla="*/ 2191 h 4634"/>
                <a:gd name="T62" fmla="*/ 3036 w 4634"/>
                <a:gd name="T63" fmla="*/ 2094 h 4634"/>
                <a:gd name="T64" fmla="*/ 3099 w 4634"/>
                <a:gd name="T65" fmla="*/ 2491 h 4634"/>
                <a:gd name="T66" fmla="*/ 3478 w 4634"/>
                <a:gd name="T67" fmla="*/ 2466 h 4634"/>
                <a:gd name="T68" fmla="*/ 3723 w 4634"/>
                <a:gd name="T69" fmla="*/ 2713 h 4634"/>
                <a:gd name="T70" fmla="*/ 4139 w 4634"/>
                <a:gd name="T71" fmla="*/ 2712 h 4634"/>
                <a:gd name="T72" fmla="*/ 3099 w 4634"/>
                <a:gd name="T73" fmla="*/ 2926 h 4634"/>
                <a:gd name="T74" fmla="*/ 2706 w 4634"/>
                <a:gd name="T75" fmla="*/ 2546 h 4634"/>
                <a:gd name="T76" fmla="*/ 2124 w 4634"/>
                <a:gd name="T77" fmla="*/ 2443 h 4634"/>
                <a:gd name="T78" fmla="*/ 2142 w 4634"/>
                <a:gd name="T79" fmla="*/ 3018 h 4634"/>
                <a:gd name="T80" fmla="*/ 2553 w 4634"/>
                <a:gd name="T81" fmla="*/ 3122 h 4634"/>
                <a:gd name="T82" fmla="*/ 2804 w 4634"/>
                <a:gd name="T83" fmla="*/ 3833 h 4634"/>
                <a:gd name="T84" fmla="*/ 3049 w 4634"/>
                <a:gd name="T85" fmla="*/ 3257 h 4634"/>
                <a:gd name="T86" fmla="*/ 3099 w 4634"/>
                <a:gd name="T87" fmla="*/ 2926 h 4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34" h="4634">
                  <a:moveTo>
                    <a:pt x="4420" y="1349"/>
                  </a:moveTo>
                  <a:cubicBezTo>
                    <a:pt x="4305" y="1099"/>
                    <a:pt x="4148" y="871"/>
                    <a:pt x="3955" y="678"/>
                  </a:cubicBezTo>
                  <a:cubicBezTo>
                    <a:pt x="3537" y="259"/>
                    <a:pt x="2957" y="0"/>
                    <a:pt x="2317" y="0"/>
                  </a:cubicBezTo>
                  <a:cubicBezTo>
                    <a:pt x="2317" y="0"/>
                    <a:pt x="2317" y="0"/>
                    <a:pt x="2317" y="0"/>
                  </a:cubicBezTo>
                  <a:cubicBezTo>
                    <a:pt x="2317" y="0"/>
                    <a:pt x="2317" y="0"/>
                    <a:pt x="2317" y="0"/>
                  </a:cubicBezTo>
                  <a:cubicBezTo>
                    <a:pt x="2317" y="0"/>
                    <a:pt x="2317" y="0"/>
                    <a:pt x="2317" y="0"/>
                  </a:cubicBezTo>
                  <a:cubicBezTo>
                    <a:pt x="1677" y="0"/>
                    <a:pt x="1097" y="259"/>
                    <a:pt x="678" y="678"/>
                  </a:cubicBezTo>
                  <a:cubicBezTo>
                    <a:pt x="482" y="875"/>
                    <a:pt x="323" y="1108"/>
                    <a:pt x="206" y="1365"/>
                  </a:cubicBezTo>
                  <a:cubicBezTo>
                    <a:pt x="75" y="1656"/>
                    <a:pt x="1" y="1978"/>
                    <a:pt x="1" y="2317"/>
                  </a:cubicBezTo>
                  <a:cubicBezTo>
                    <a:pt x="0" y="2317"/>
                    <a:pt x="0" y="2317"/>
                    <a:pt x="0" y="2317"/>
                  </a:cubicBezTo>
                  <a:cubicBezTo>
                    <a:pt x="0" y="2317"/>
                    <a:pt x="0" y="2317"/>
                    <a:pt x="0" y="2317"/>
                  </a:cubicBezTo>
                  <a:cubicBezTo>
                    <a:pt x="1" y="2317"/>
                    <a:pt x="1" y="2317"/>
                    <a:pt x="1" y="2317"/>
                  </a:cubicBezTo>
                  <a:cubicBezTo>
                    <a:pt x="1" y="2957"/>
                    <a:pt x="260" y="3535"/>
                    <a:pt x="678" y="3954"/>
                  </a:cubicBezTo>
                  <a:cubicBezTo>
                    <a:pt x="1097" y="4373"/>
                    <a:pt x="1677" y="4634"/>
                    <a:pt x="2317" y="4634"/>
                  </a:cubicBezTo>
                  <a:cubicBezTo>
                    <a:pt x="2317" y="4634"/>
                    <a:pt x="2317" y="4634"/>
                    <a:pt x="2317" y="4634"/>
                  </a:cubicBezTo>
                  <a:cubicBezTo>
                    <a:pt x="2317" y="4634"/>
                    <a:pt x="2317" y="4634"/>
                    <a:pt x="2317" y="4634"/>
                  </a:cubicBezTo>
                  <a:cubicBezTo>
                    <a:pt x="2317" y="4634"/>
                    <a:pt x="2317" y="4634"/>
                    <a:pt x="2317" y="4634"/>
                  </a:cubicBezTo>
                  <a:cubicBezTo>
                    <a:pt x="2957" y="4634"/>
                    <a:pt x="3536" y="4373"/>
                    <a:pt x="3955" y="3954"/>
                  </a:cubicBezTo>
                  <a:cubicBezTo>
                    <a:pt x="4374" y="3535"/>
                    <a:pt x="4633" y="2957"/>
                    <a:pt x="4633" y="2317"/>
                  </a:cubicBezTo>
                  <a:cubicBezTo>
                    <a:pt x="4634" y="2317"/>
                    <a:pt x="4634" y="2317"/>
                    <a:pt x="4634" y="2317"/>
                  </a:cubicBezTo>
                  <a:cubicBezTo>
                    <a:pt x="4634" y="2317"/>
                    <a:pt x="4634" y="2317"/>
                    <a:pt x="4634" y="2317"/>
                  </a:cubicBezTo>
                  <a:cubicBezTo>
                    <a:pt x="4633" y="2317"/>
                    <a:pt x="4633" y="2317"/>
                    <a:pt x="4633" y="2317"/>
                  </a:cubicBezTo>
                  <a:cubicBezTo>
                    <a:pt x="4633" y="1971"/>
                    <a:pt x="4556" y="1644"/>
                    <a:pt x="4420" y="1349"/>
                  </a:cubicBezTo>
                  <a:close/>
                  <a:moveTo>
                    <a:pt x="703" y="3500"/>
                  </a:moveTo>
                  <a:cubicBezTo>
                    <a:pt x="593" y="3349"/>
                    <a:pt x="502" y="3182"/>
                    <a:pt x="436" y="3004"/>
                  </a:cubicBezTo>
                  <a:cubicBezTo>
                    <a:pt x="486" y="3016"/>
                    <a:pt x="542" y="3019"/>
                    <a:pt x="586" y="3030"/>
                  </a:cubicBezTo>
                  <a:cubicBezTo>
                    <a:pt x="660" y="3049"/>
                    <a:pt x="733" y="3165"/>
                    <a:pt x="764" y="3178"/>
                  </a:cubicBezTo>
                  <a:cubicBezTo>
                    <a:pt x="794" y="3189"/>
                    <a:pt x="734" y="3460"/>
                    <a:pt x="703" y="3500"/>
                  </a:cubicBezTo>
                  <a:close/>
                  <a:moveTo>
                    <a:pt x="3734" y="3733"/>
                  </a:moveTo>
                  <a:cubicBezTo>
                    <a:pt x="3371" y="4096"/>
                    <a:pt x="2870" y="4320"/>
                    <a:pt x="2317" y="4320"/>
                  </a:cubicBezTo>
                  <a:cubicBezTo>
                    <a:pt x="2317" y="4320"/>
                    <a:pt x="2317" y="4320"/>
                    <a:pt x="2317" y="4320"/>
                  </a:cubicBezTo>
                  <a:cubicBezTo>
                    <a:pt x="2317" y="4320"/>
                    <a:pt x="2317" y="4320"/>
                    <a:pt x="2317" y="4320"/>
                  </a:cubicBezTo>
                  <a:cubicBezTo>
                    <a:pt x="2317" y="4320"/>
                    <a:pt x="2317" y="4320"/>
                    <a:pt x="2317" y="4320"/>
                  </a:cubicBezTo>
                  <a:cubicBezTo>
                    <a:pt x="1989" y="4320"/>
                    <a:pt x="1679" y="4240"/>
                    <a:pt x="1405" y="4100"/>
                  </a:cubicBezTo>
                  <a:cubicBezTo>
                    <a:pt x="1439" y="4033"/>
                    <a:pt x="1462" y="3839"/>
                    <a:pt x="1462" y="3839"/>
                  </a:cubicBezTo>
                  <a:cubicBezTo>
                    <a:pt x="1462" y="3839"/>
                    <a:pt x="1511" y="3355"/>
                    <a:pt x="1493" y="3325"/>
                  </a:cubicBezTo>
                  <a:cubicBezTo>
                    <a:pt x="1474" y="3294"/>
                    <a:pt x="1352" y="3178"/>
                    <a:pt x="1272" y="3141"/>
                  </a:cubicBezTo>
                  <a:cubicBezTo>
                    <a:pt x="1193" y="3104"/>
                    <a:pt x="1119" y="3147"/>
                    <a:pt x="1052" y="3122"/>
                  </a:cubicBezTo>
                  <a:cubicBezTo>
                    <a:pt x="985" y="3098"/>
                    <a:pt x="954" y="2993"/>
                    <a:pt x="905" y="2957"/>
                  </a:cubicBezTo>
                  <a:cubicBezTo>
                    <a:pt x="856" y="2920"/>
                    <a:pt x="782" y="2920"/>
                    <a:pt x="706" y="2899"/>
                  </a:cubicBezTo>
                  <a:cubicBezTo>
                    <a:pt x="631" y="2878"/>
                    <a:pt x="580" y="2785"/>
                    <a:pt x="562" y="2748"/>
                  </a:cubicBezTo>
                  <a:cubicBezTo>
                    <a:pt x="543" y="2712"/>
                    <a:pt x="554" y="2622"/>
                    <a:pt x="610" y="2614"/>
                  </a:cubicBezTo>
                  <a:cubicBezTo>
                    <a:pt x="668" y="2605"/>
                    <a:pt x="727" y="2595"/>
                    <a:pt x="936" y="2493"/>
                  </a:cubicBezTo>
                  <a:cubicBezTo>
                    <a:pt x="1145" y="2390"/>
                    <a:pt x="911" y="2326"/>
                    <a:pt x="923" y="2179"/>
                  </a:cubicBezTo>
                  <a:cubicBezTo>
                    <a:pt x="935" y="2032"/>
                    <a:pt x="1131" y="2043"/>
                    <a:pt x="1211" y="1958"/>
                  </a:cubicBezTo>
                  <a:cubicBezTo>
                    <a:pt x="1291" y="1872"/>
                    <a:pt x="1156" y="1817"/>
                    <a:pt x="1094" y="1769"/>
                  </a:cubicBezTo>
                  <a:cubicBezTo>
                    <a:pt x="1034" y="1719"/>
                    <a:pt x="935" y="1780"/>
                    <a:pt x="899" y="1848"/>
                  </a:cubicBezTo>
                  <a:cubicBezTo>
                    <a:pt x="862" y="1915"/>
                    <a:pt x="849" y="1971"/>
                    <a:pt x="775" y="1957"/>
                  </a:cubicBezTo>
                  <a:cubicBezTo>
                    <a:pt x="700" y="1942"/>
                    <a:pt x="677" y="1930"/>
                    <a:pt x="635" y="1848"/>
                  </a:cubicBezTo>
                  <a:cubicBezTo>
                    <a:pt x="593" y="1767"/>
                    <a:pt x="665" y="1762"/>
                    <a:pt x="825" y="1652"/>
                  </a:cubicBezTo>
                  <a:cubicBezTo>
                    <a:pt x="985" y="1542"/>
                    <a:pt x="887" y="1542"/>
                    <a:pt x="880" y="1498"/>
                  </a:cubicBezTo>
                  <a:cubicBezTo>
                    <a:pt x="874" y="1456"/>
                    <a:pt x="807" y="1474"/>
                    <a:pt x="727" y="1444"/>
                  </a:cubicBezTo>
                  <a:cubicBezTo>
                    <a:pt x="726" y="1443"/>
                    <a:pt x="726" y="1442"/>
                    <a:pt x="724" y="1441"/>
                  </a:cubicBezTo>
                  <a:cubicBezTo>
                    <a:pt x="650" y="1409"/>
                    <a:pt x="691" y="1326"/>
                    <a:pt x="739" y="1297"/>
                  </a:cubicBezTo>
                  <a:cubicBezTo>
                    <a:pt x="788" y="1266"/>
                    <a:pt x="843" y="1260"/>
                    <a:pt x="893" y="1290"/>
                  </a:cubicBezTo>
                  <a:cubicBezTo>
                    <a:pt x="941" y="1321"/>
                    <a:pt x="941" y="1345"/>
                    <a:pt x="1070" y="1297"/>
                  </a:cubicBezTo>
                  <a:cubicBezTo>
                    <a:pt x="1199" y="1247"/>
                    <a:pt x="1204" y="1290"/>
                    <a:pt x="1248" y="1352"/>
                  </a:cubicBezTo>
                  <a:cubicBezTo>
                    <a:pt x="1276" y="1391"/>
                    <a:pt x="1310" y="1449"/>
                    <a:pt x="1344" y="1503"/>
                  </a:cubicBezTo>
                  <a:cubicBezTo>
                    <a:pt x="1364" y="1534"/>
                    <a:pt x="1383" y="1561"/>
                    <a:pt x="1401" y="1584"/>
                  </a:cubicBezTo>
                  <a:cubicBezTo>
                    <a:pt x="1449" y="1646"/>
                    <a:pt x="1572" y="1584"/>
                    <a:pt x="1676" y="1524"/>
                  </a:cubicBezTo>
                  <a:cubicBezTo>
                    <a:pt x="1677" y="1523"/>
                    <a:pt x="1678" y="1521"/>
                    <a:pt x="1679" y="1521"/>
                  </a:cubicBezTo>
                  <a:cubicBezTo>
                    <a:pt x="1780" y="1460"/>
                    <a:pt x="1744" y="1363"/>
                    <a:pt x="1750" y="1278"/>
                  </a:cubicBezTo>
                  <a:cubicBezTo>
                    <a:pt x="1756" y="1192"/>
                    <a:pt x="1689" y="1192"/>
                    <a:pt x="1652" y="1162"/>
                  </a:cubicBezTo>
                  <a:cubicBezTo>
                    <a:pt x="1615" y="1131"/>
                    <a:pt x="1609" y="1021"/>
                    <a:pt x="1567" y="959"/>
                  </a:cubicBezTo>
                  <a:cubicBezTo>
                    <a:pt x="1524" y="898"/>
                    <a:pt x="1437" y="904"/>
                    <a:pt x="1382" y="922"/>
                  </a:cubicBezTo>
                  <a:cubicBezTo>
                    <a:pt x="1327" y="941"/>
                    <a:pt x="1235" y="1021"/>
                    <a:pt x="1217" y="1014"/>
                  </a:cubicBezTo>
                  <a:cubicBezTo>
                    <a:pt x="1199" y="1008"/>
                    <a:pt x="1204" y="917"/>
                    <a:pt x="1162" y="886"/>
                  </a:cubicBezTo>
                  <a:cubicBezTo>
                    <a:pt x="1136" y="868"/>
                    <a:pt x="1039" y="865"/>
                    <a:pt x="956" y="850"/>
                  </a:cubicBezTo>
                  <a:cubicBezTo>
                    <a:pt x="1313" y="518"/>
                    <a:pt x="1791" y="313"/>
                    <a:pt x="2317" y="313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869" y="313"/>
                    <a:pt x="3371" y="537"/>
                    <a:pt x="3734" y="900"/>
                  </a:cubicBezTo>
                  <a:cubicBezTo>
                    <a:pt x="3815" y="981"/>
                    <a:pt x="3888" y="1071"/>
                    <a:pt x="3955" y="1165"/>
                  </a:cubicBezTo>
                  <a:cubicBezTo>
                    <a:pt x="3754" y="1230"/>
                    <a:pt x="3400" y="1353"/>
                    <a:pt x="3373" y="1388"/>
                  </a:cubicBezTo>
                  <a:cubicBezTo>
                    <a:pt x="3337" y="1437"/>
                    <a:pt x="3208" y="1462"/>
                    <a:pt x="3147" y="1431"/>
                  </a:cubicBezTo>
                  <a:cubicBezTo>
                    <a:pt x="3086" y="1401"/>
                    <a:pt x="3043" y="1365"/>
                    <a:pt x="2982" y="1370"/>
                  </a:cubicBezTo>
                  <a:cubicBezTo>
                    <a:pt x="2921" y="1376"/>
                    <a:pt x="2895" y="1382"/>
                    <a:pt x="2853" y="1431"/>
                  </a:cubicBezTo>
                  <a:cubicBezTo>
                    <a:pt x="2826" y="1462"/>
                    <a:pt x="2776" y="1506"/>
                    <a:pt x="2724" y="1527"/>
                  </a:cubicBezTo>
                  <a:cubicBezTo>
                    <a:pt x="2694" y="1541"/>
                    <a:pt x="2664" y="1549"/>
                    <a:pt x="2639" y="1535"/>
                  </a:cubicBezTo>
                  <a:cubicBezTo>
                    <a:pt x="2631" y="1531"/>
                    <a:pt x="2623" y="1531"/>
                    <a:pt x="2616" y="1530"/>
                  </a:cubicBezTo>
                  <a:cubicBezTo>
                    <a:pt x="2595" y="1524"/>
                    <a:pt x="2576" y="1525"/>
                    <a:pt x="2560" y="1531"/>
                  </a:cubicBezTo>
                  <a:cubicBezTo>
                    <a:pt x="2533" y="1540"/>
                    <a:pt x="2515" y="1557"/>
                    <a:pt x="2515" y="1557"/>
                  </a:cubicBezTo>
                  <a:cubicBezTo>
                    <a:pt x="2453" y="1645"/>
                    <a:pt x="2528" y="1756"/>
                    <a:pt x="2578" y="1750"/>
                  </a:cubicBezTo>
                  <a:cubicBezTo>
                    <a:pt x="2626" y="1744"/>
                    <a:pt x="2687" y="1646"/>
                    <a:pt x="2719" y="1646"/>
                  </a:cubicBezTo>
                  <a:cubicBezTo>
                    <a:pt x="2749" y="1646"/>
                    <a:pt x="2818" y="1701"/>
                    <a:pt x="2829" y="1722"/>
                  </a:cubicBezTo>
                  <a:cubicBezTo>
                    <a:pt x="2841" y="1744"/>
                    <a:pt x="2780" y="1879"/>
                    <a:pt x="2743" y="1885"/>
                  </a:cubicBezTo>
                  <a:cubicBezTo>
                    <a:pt x="2707" y="1891"/>
                    <a:pt x="2571" y="1933"/>
                    <a:pt x="2540" y="1933"/>
                  </a:cubicBezTo>
                  <a:cubicBezTo>
                    <a:pt x="2510" y="1933"/>
                    <a:pt x="2375" y="1879"/>
                    <a:pt x="2344" y="1915"/>
                  </a:cubicBezTo>
                  <a:cubicBezTo>
                    <a:pt x="2314" y="1953"/>
                    <a:pt x="2253" y="1946"/>
                    <a:pt x="2282" y="2032"/>
                  </a:cubicBezTo>
                  <a:cubicBezTo>
                    <a:pt x="2314" y="2117"/>
                    <a:pt x="2282" y="2185"/>
                    <a:pt x="2258" y="2191"/>
                  </a:cubicBezTo>
                  <a:cubicBezTo>
                    <a:pt x="2234" y="2197"/>
                    <a:pt x="2032" y="2253"/>
                    <a:pt x="2234" y="2259"/>
                  </a:cubicBezTo>
                  <a:cubicBezTo>
                    <a:pt x="2436" y="2265"/>
                    <a:pt x="2485" y="2197"/>
                    <a:pt x="2528" y="2191"/>
                  </a:cubicBezTo>
                  <a:cubicBezTo>
                    <a:pt x="2571" y="2185"/>
                    <a:pt x="2645" y="2130"/>
                    <a:pt x="2693" y="2154"/>
                  </a:cubicBezTo>
                  <a:cubicBezTo>
                    <a:pt x="2743" y="2179"/>
                    <a:pt x="2819" y="2141"/>
                    <a:pt x="2860" y="2154"/>
                  </a:cubicBezTo>
                  <a:cubicBezTo>
                    <a:pt x="2903" y="2167"/>
                    <a:pt x="2993" y="2052"/>
                    <a:pt x="3036" y="2094"/>
                  </a:cubicBezTo>
                  <a:cubicBezTo>
                    <a:pt x="3080" y="2136"/>
                    <a:pt x="3067" y="2222"/>
                    <a:pt x="3056" y="2253"/>
                  </a:cubicBezTo>
                  <a:cubicBezTo>
                    <a:pt x="3043" y="2283"/>
                    <a:pt x="2970" y="2308"/>
                    <a:pt x="2987" y="2350"/>
                  </a:cubicBezTo>
                  <a:cubicBezTo>
                    <a:pt x="3006" y="2393"/>
                    <a:pt x="3043" y="2448"/>
                    <a:pt x="3099" y="2491"/>
                  </a:cubicBezTo>
                  <a:cubicBezTo>
                    <a:pt x="3153" y="2534"/>
                    <a:pt x="3190" y="2589"/>
                    <a:pt x="3226" y="2546"/>
                  </a:cubicBezTo>
                  <a:cubicBezTo>
                    <a:pt x="3263" y="2504"/>
                    <a:pt x="3263" y="2448"/>
                    <a:pt x="3282" y="2423"/>
                  </a:cubicBezTo>
                  <a:cubicBezTo>
                    <a:pt x="3300" y="2399"/>
                    <a:pt x="3472" y="2430"/>
                    <a:pt x="3478" y="2466"/>
                  </a:cubicBezTo>
                  <a:cubicBezTo>
                    <a:pt x="3484" y="2504"/>
                    <a:pt x="3570" y="2583"/>
                    <a:pt x="3587" y="2589"/>
                  </a:cubicBezTo>
                  <a:cubicBezTo>
                    <a:pt x="3607" y="2595"/>
                    <a:pt x="3674" y="2626"/>
                    <a:pt x="3674" y="2626"/>
                  </a:cubicBezTo>
                  <a:cubicBezTo>
                    <a:pt x="3674" y="2626"/>
                    <a:pt x="3693" y="2648"/>
                    <a:pt x="3723" y="2713"/>
                  </a:cubicBezTo>
                  <a:cubicBezTo>
                    <a:pt x="3754" y="2779"/>
                    <a:pt x="3815" y="2779"/>
                    <a:pt x="3858" y="2767"/>
                  </a:cubicBezTo>
                  <a:cubicBezTo>
                    <a:pt x="3901" y="2754"/>
                    <a:pt x="3935" y="2663"/>
                    <a:pt x="3993" y="2669"/>
                  </a:cubicBezTo>
                  <a:cubicBezTo>
                    <a:pt x="4050" y="2675"/>
                    <a:pt x="4078" y="2650"/>
                    <a:pt x="4139" y="2712"/>
                  </a:cubicBezTo>
                  <a:cubicBezTo>
                    <a:pt x="4198" y="2770"/>
                    <a:pt x="4212" y="2784"/>
                    <a:pt x="4255" y="2817"/>
                  </a:cubicBezTo>
                  <a:cubicBezTo>
                    <a:pt x="4165" y="3168"/>
                    <a:pt x="3983" y="3483"/>
                    <a:pt x="3734" y="3733"/>
                  </a:cubicBezTo>
                  <a:close/>
                  <a:moveTo>
                    <a:pt x="3099" y="2926"/>
                  </a:moveTo>
                  <a:cubicBezTo>
                    <a:pt x="3056" y="2914"/>
                    <a:pt x="3018" y="2822"/>
                    <a:pt x="3006" y="2754"/>
                  </a:cubicBezTo>
                  <a:cubicBezTo>
                    <a:pt x="2994" y="2687"/>
                    <a:pt x="2945" y="2607"/>
                    <a:pt x="2878" y="2577"/>
                  </a:cubicBezTo>
                  <a:cubicBezTo>
                    <a:pt x="2810" y="2546"/>
                    <a:pt x="2768" y="2577"/>
                    <a:pt x="2706" y="2546"/>
                  </a:cubicBezTo>
                  <a:cubicBezTo>
                    <a:pt x="2645" y="2515"/>
                    <a:pt x="2547" y="2448"/>
                    <a:pt x="2485" y="2430"/>
                  </a:cubicBezTo>
                  <a:cubicBezTo>
                    <a:pt x="2425" y="2411"/>
                    <a:pt x="2339" y="2423"/>
                    <a:pt x="2277" y="2393"/>
                  </a:cubicBezTo>
                  <a:cubicBezTo>
                    <a:pt x="2216" y="2363"/>
                    <a:pt x="2124" y="2443"/>
                    <a:pt x="2124" y="2443"/>
                  </a:cubicBezTo>
                  <a:cubicBezTo>
                    <a:pt x="2124" y="2443"/>
                    <a:pt x="2050" y="2577"/>
                    <a:pt x="2026" y="2614"/>
                  </a:cubicBezTo>
                  <a:cubicBezTo>
                    <a:pt x="2001" y="2650"/>
                    <a:pt x="1995" y="2803"/>
                    <a:pt x="2007" y="2852"/>
                  </a:cubicBezTo>
                  <a:cubicBezTo>
                    <a:pt x="2019" y="2902"/>
                    <a:pt x="2142" y="3018"/>
                    <a:pt x="2142" y="3018"/>
                  </a:cubicBezTo>
                  <a:cubicBezTo>
                    <a:pt x="2142" y="3018"/>
                    <a:pt x="2198" y="3110"/>
                    <a:pt x="2240" y="3110"/>
                  </a:cubicBezTo>
                  <a:cubicBezTo>
                    <a:pt x="2282" y="3110"/>
                    <a:pt x="2363" y="3049"/>
                    <a:pt x="2431" y="3043"/>
                  </a:cubicBezTo>
                  <a:cubicBezTo>
                    <a:pt x="2497" y="3036"/>
                    <a:pt x="2534" y="3092"/>
                    <a:pt x="2553" y="3122"/>
                  </a:cubicBezTo>
                  <a:cubicBezTo>
                    <a:pt x="2571" y="3153"/>
                    <a:pt x="2583" y="3294"/>
                    <a:pt x="2578" y="3337"/>
                  </a:cubicBezTo>
                  <a:cubicBezTo>
                    <a:pt x="2571" y="3380"/>
                    <a:pt x="2583" y="3656"/>
                    <a:pt x="2602" y="3679"/>
                  </a:cubicBezTo>
                  <a:cubicBezTo>
                    <a:pt x="2621" y="3705"/>
                    <a:pt x="2755" y="3833"/>
                    <a:pt x="2804" y="3833"/>
                  </a:cubicBezTo>
                  <a:cubicBezTo>
                    <a:pt x="2853" y="3833"/>
                    <a:pt x="2908" y="3747"/>
                    <a:pt x="2951" y="3711"/>
                  </a:cubicBezTo>
                  <a:cubicBezTo>
                    <a:pt x="2994" y="3673"/>
                    <a:pt x="3049" y="3521"/>
                    <a:pt x="3049" y="3477"/>
                  </a:cubicBezTo>
                  <a:cubicBezTo>
                    <a:pt x="3049" y="3257"/>
                    <a:pt x="3049" y="3257"/>
                    <a:pt x="3049" y="3257"/>
                  </a:cubicBezTo>
                  <a:cubicBezTo>
                    <a:pt x="3049" y="3220"/>
                    <a:pt x="3104" y="3165"/>
                    <a:pt x="3147" y="3122"/>
                  </a:cubicBezTo>
                  <a:cubicBezTo>
                    <a:pt x="3190" y="3079"/>
                    <a:pt x="3233" y="3000"/>
                    <a:pt x="3220" y="2951"/>
                  </a:cubicBezTo>
                  <a:cubicBezTo>
                    <a:pt x="3208" y="2902"/>
                    <a:pt x="3141" y="2939"/>
                    <a:pt x="3099" y="29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2" name="Freeform 278"/>
            <p:cNvSpPr/>
            <p:nvPr/>
          </p:nvSpPr>
          <p:spPr bwMode="auto">
            <a:xfrm>
              <a:off x="5937923" y="4663808"/>
              <a:ext cx="490704" cy="294480"/>
            </a:xfrm>
            <a:custGeom>
              <a:avLst/>
              <a:gdLst>
                <a:gd name="T0" fmla="*/ 1410 w 2173"/>
                <a:gd name="T1" fmla="*/ 0 h 1304"/>
                <a:gd name="T2" fmla="*/ 0 w 2173"/>
                <a:gd name="T3" fmla="*/ 877 h 1304"/>
                <a:gd name="T4" fmla="*/ 790 w 2173"/>
                <a:gd name="T5" fmla="*/ 1170 h 1304"/>
                <a:gd name="T6" fmla="*/ 790 w 2173"/>
                <a:gd name="T7" fmla="*/ 1170 h 1304"/>
                <a:gd name="T8" fmla="*/ 2173 w 2173"/>
                <a:gd name="T9" fmla="*/ 284 h 1304"/>
                <a:gd name="T10" fmla="*/ 1410 w 2173"/>
                <a:gd name="T11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3" h="1304">
                  <a:moveTo>
                    <a:pt x="1410" y="0"/>
                  </a:moveTo>
                  <a:cubicBezTo>
                    <a:pt x="984" y="665"/>
                    <a:pt x="428" y="1036"/>
                    <a:pt x="0" y="877"/>
                  </a:cubicBezTo>
                  <a:cubicBezTo>
                    <a:pt x="790" y="1170"/>
                    <a:pt x="790" y="1170"/>
                    <a:pt x="790" y="1170"/>
                  </a:cubicBezTo>
                  <a:cubicBezTo>
                    <a:pt x="790" y="1170"/>
                    <a:pt x="790" y="1170"/>
                    <a:pt x="790" y="1170"/>
                  </a:cubicBezTo>
                  <a:cubicBezTo>
                    <a:pt x="1215" y="1304"/>
                    <a:pt x="1757" y="935"/>
                    <a:pt x="2173" y="284"/>
                  </a:cubicBezTo>
                  <a:lnTo>
                    <a:pt x="1410" y="0"/>
                  </a:lnTo>
                  <a:close/>
                </a:path>
              </a:pathLst>
            </a:custGeom>
            <a:solidFill>
              <a:srgbClr val="D4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3" name="Freeform 279"/>
            <p:cNvSpPr/>
            <p:nvPr/>
          </p:nvSpPr>
          <p:spPr bwMode="auto">
            <a:xfrm>
              <a:off x="5937921" y="5864186"/>
              <a:ext cx="227861" cy="113166"/>
            </a:xfrm>
            <a:custGeom>
              <a:avLst/>
              <a:gdLst>
                <a:gd name="T0" fmla="*/ 1009 w 1009"/>
                <a:gd name="T1" fmla="*/ 0 h 501"/>
                <a:gd name="T2" fmla="*/ 0 w 1009"/>
                <a:gd name="T3" fmla="*/ 374 h 501"/>
                <a:gd name="T4" fmla="*/ 340 w 1009"/>
                <a:gd name="T5" fmla="*/ 501 h 501"/>
                <a:gd name="T6" fmla="*/ 1009 w 1009"/>
                <a:gd name="T7" fmla="*/ 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9" h="501">
                  <a:moveTo>
                    <a:pt x="1009" y="0"/>
                  </a:moveTo>
                  <a:cubicBezTo>
                    <a:pt x="669" y="334"/>
                    <a:pt x="303" y="487"/>
                    <a:pt x="0" y="374"/>
                  </a:cubicBezTo>
                  <a:cubicBezTo>
                    <a:pt x="340" y="501"/>
                    <a:pt x="340" y="501"/>
                    <a:pt x="340" y="501"/>
                  </a:cubicBezTo>
                  <a:cubicBezTo>
                    <a:pt x="573" y="452"/>
                    <a:pt x="806" y="273"/>
                    <a:pt x="1009" y="0"/>
                  </a:cubicBezTo>
                  <a:close/>
                </a:path>
              </a:pathLst>
            </a:custGeom>
            <a:solidFill>
              <a:srgbClr val="E84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4" name="Freeform 280"/>
            <p:cNvSpPr/>
            <p:nvPr/>
          </p:nvSpPr>
          <p:spPr bwMode="auto">
            <a:xfrm>
              <a:off x="6227623" y="4592411"/>
              <a:ext cx="216775" cy="150442"/>
            </a:xfrm>
            <a:custGeom>
              <a:avLst/>
              <a:gdLst>
                <a:gd name="T0" fmla="*/ 2268 w 2268"/>
                <a:gd name="T1" fmla="*/ 1574 h 1574"/>
                <a:gd name="T2" fmla="*/ 0 w 2268"/>
                <a:gd name="T3" fmla="*/ 697 h 1574"/>
                <a:gd name="T4" fmla="*/ 1574 w 2268"/>
                <a:gd name="T5" fmla="*/ 0 h 1574"/>
                <a:gd name="T6" fmla="*/ 2268 w 2268"/>
                <a:gd name="T7" fmla="*/ 1574 h 1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8" h="1574">
                  <a:moveTo>
                    <a:pt x="2268" y="1574"/>
                  </a:moveTo>
                  <a:lnTo>
                    <a:pt x="0" y="697"/>
                  </a:lnTo>
                  <a:lnTo>
                    <a:pt x="1574" y="0"/>
                  </a:lnTo>
                  <a:lnTo>
                    <a:pt x="2268" y="1574"/>
                  </a:lnTo>
                  <a:close/>
                </a:path>
              </a:pathLst>
            </a:custGeom>
            <a:solidFill>
              <a:srgbClr val="D4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5" name="Freeform 281"/>
            <p:cNvSpPr/>
            <p:nvPr/>
          </p:nvSpPr>
          <p:spPr bwMode="auto">
            <a:xfrm>
              <a:off x="6135103" y="3838193"/>
              <a:ext cx="490896" cy="294480"/>
            </a:xfrm>
            <a:custGeom>
              <a:avLst/>
              <a:gdLst>
                <a:gd name="T0" fmla="*/ 764 w 2174"/>
                <a:gd name="T1" fmla="*/ 1304 h 1304"/>
                <a:gd name="T2" fmla="*/ 2174 w 2174"/>
                <a:gd name="T3" fmla="*/ 427 h 1304"/>
                <a:gd name="T4" fmla="*/ 1384 w 2174"/>
                <a:gd name="T5" fmla="*/ 134 h 1304"/>
                <a:gd name="T6" fmla="*/ 1383 w 2174"/>
                <a:gd name="T7" fmla="*/ 134 h 1304"/>
                <a:gd name="T8" fmla="*/ 0 w 2174"/>
                <a:gd name="T9" fmla="*/ 1020 h 1304"/>
                <a:gd name="T10" fmla="*/ 764 w 2174"/>
                <a:gd name="T11" fmla="*/ 130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4" h="1304">
                  <a:moveTo>
                    <a:pt x="764" y="1304"/>
                  </a:moveTo>
                  <a:cubicBezTo>
                    <a:pt x="1189" y="639"/>
                    <a:pt x="1745" y="268"/>
                    <a:pt x="2174" y="427"/>
                  </a:cubicBezTo>
                  <a:cubicBezTo>
                    <a:pt x="1384" y="134"/>
                    <a:pt x="1384" y="134"/>
                    <a:pt x="1384" y="134"/>
                  </a:cubicBezTo>
                  <a:cubicBezTo>
                    <a:pt x="1383" y="134"/>
                    <a:pt x="1383" y="134"/>
                    <a:pt x="1383" y="134"/>
                  </a:cubicBezTo>
                  <a:cubicBezTo>
                    <a:pt x="959" y="0"/>
                    <a:pt x="417" y="370"/>
                    <a:pt x="0" y="1020"/>
                  </a:cubicBezTo>
                  <a:lnTo>
                    <a:pt x="764" y="1304"/>
                  </a:lnTo>
                  <a:close/>
                </a:path>
              </a:pathLst>
            </a:custGeom>
            <a:solidFill>
              <a:srgbClr val="25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6" name="Freeform 282"/>
            <p:cNvSpPr/>
            <p:nvPr/>
          </p:nvSpPr>
          <p:spPr bwMode="auto">
            <a:xfrm>
              <a:off x="6398137" y="3906246"/>
              <a:ext cx="227861" cy="112879"/>
            </a:xfrm>
            <a:custGeom>
              <a:avLst/>
              <a:gdLst>
                <a:gd name="T0" fmla="*/ 0 w 1009"/>
                <a:gd name="T1" fmla="*/ 500 h 500"/>
                <a:gd name="T2" fmla="*/ 1009 w 1009"/>
                <a:gd name="T3" fmla="*/ 126 h 500"/>
                <a:gd name="T4" fmla="*/ 669 w 1009"/>
                <a:gd name="T5" fmla="*/ 0 h 500"/>
                <a:gd name="T6" fmla="*/ 0 w 1009"/>
                <a:gd name="T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9" h="500">
                  <a:moveTo>
                    <a:pt x="0" y="500"/>
                  </a:moveTo>
                  <a:cubicBezTo>
                    <a:pt x="339" y="166"/>
                    <a:pt x="706" y="13"/>
                    <a:pt x="1009" y="126"/>
                  </a:cubicBezTo>
                  <a:cubicBezTo>
                    <a:pt x="669" y="0"/>
                    <a:pt x="669" y="0"/>
                    <a:pt x="669" y="0"/>
                  </a:cubicBezTo>
                  <a:cubicBezTo>
                    <a:pt x="435" y="48"/>
                    <a:pt x="203" y="227"/>
                    <a:pt x="0" y="500"/>
                  </a:cubicBezTo>
                  <a:close/>
                </a:path>
              </a:pathLst>
            </a:custGeom>
            <a:solidFill>
              <a:srgbClr val="31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7" name="Freeform 283"/>
            <p:cNvSpPr/>
            <p:nvPr/>
          </p:nvSpPr>
          <p:spPr bwMode="auto">
            <a:xfrm>
              <a:off x="6121053" y="4053916"/>
              <a:ext cx="205687" cy="145376"/>
            </a:xfrm>
            <a:custGeom>
              <a:avLst/>
              <a:gdLst>
                <a:gd name="T0" fmla="*/ 0 w 2152"/>
                <a:gd name="T1" fmla="*/ 0 h 1521"/>
                <a:gd name="T2" fmla="*/ 2152 w 2152"/>
                <a:gd name="T3" fmla="*/ 895 h 1521"/>
                <a:gd name="T4" fmla="*/ 628 w 2152"/>
                <a:gd name="T5" fmla="*/ 1521 h 1521"/>
                <a:gd name="T6" fmla="*/ 0 w 2152"/>
                <a:gd name="T7" fmla="*/ 0 h 1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2" h="1521">
                  <a:moveTo>
                    <a:pt x="0" y="0"/>
                  </a:moveTo>
                  <a:lnTo>
                    <a:pt x="2152" y="895"/>
                  </a:lnTo>
                  <a:lnTo>
                    <a:pt x="628" y="1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</p:grpSp>
      <p:sp>
        <p:nvSpPr>
          <p:cNvPr id="309" name="灯片编号占位符 30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12</a:t>
            </a:fld>
            <a:endParaRPr lang="zh-CN" altLang="en-US"/>
          </a:p>
        </p:txBody>
      </p:sp>
      <p:sp>
        <p:nvSpPr>
          <p:cNvPr id="326" name="文本框 325"/>
          <p:cNvSpPr txBox="1"/>
          <p:nvPr/>
        </p:nvSpPr>
        <p:spPr>
          <a:xfrm>
            <a:off x="619073" y="4965345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327" name="文本框 326"/>
          <p:cNvSpPr txBox="1"/>
          <p:nvPr/>
        </p:nvSpPr>
        <p:spPr>
          <a:xfrm>
            <a:off x="644039" y="2876488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328" name="文本框 327"/>
          <p:cNvSpPr txBox="1"/>
          <p:nvPr/>
        </p:nvSpPr>
        <p:spPr>
          <a:xfrm>
            <a:off x="4010021" y="1510725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329" name="文本框 328"/>
          <p:cNvSpPr txBox="1"/>
          <p:nvPr/>
        </p:nvSpPr>
        <p:spPr>
          <a:xfrm>
            <a:off x="7610340" y="2809432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331" name="文本框 330"/>
          <p:cNvSpPr txBox="1"/>
          <p:nvPr/>
        </p:nvSpPr>
        <p:spPr>
          <a:xfrm>
            <a:off x="7610340" y="4965345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灯片编号占位符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13</a:t>
            </a:fld>
            <a:endParaRPr lang="zh-CN" altLang="en-US"/>
          </a:p>
        </p:txBody>
      </p:sp>
      <p:grpSp>
        <p:nvGrpSpPr>
          <p:cNvPr id="78" name="组合 77"/>
          <p:cNvGrpSpPr/>
          <p:nvPr/>
        </p:nvGrpSpPr>
        <p:grpSpPr>
          <a:xfrm>
            <a:off x="1160558" y="2695576"/>
            <a:ext cx="2649559" cy="2295610"/>
            <a:chOff x="2300350" y="3076576"/>
            <a:chExt cx="2649559" cy="2295610"/>
          </a:xfrm>
        </p:grpSpPr>
        <p:sp>
          <p:nvSpPr>
            <p:cNvPr id="30" name="Freeform 1568"/>
            <p:cNvSpPr>
              <a:spLocks noEditPoints="1"/>
            </p:cNvSpPr>
            <p:nvPr/>
          </p:nvSpPr>
          <p:spPr bwMode="auto">
            <a:xfrm>
              <a:off x="2300350" y="4010327"/>
              <a:ext cx="2639447" cy="1361859"/>
            </a:xfrm>
            <a:custGeom>
              <a:avLst/>
              <a:gdLst>
                <a:gd name="T0" fmla="*/ 166 w 331"/>
                <a:gd name="T1" fmla="*/ 140 h 171"/>
                <a:gd name="T2" fmla="*/ 48 w 331"/>
                <a:gd name="T3" fmla="*/ 99 h 171"/>
                <a:gd name="T4" fmla="*/ 41 w 331"/>
                <a:gd name="T5" fmla="*/ 72 h 171"/>
                <a:gd name="T6" fmla="*/ 124 w 331"/>
                <a:gd name="T7" fmla="*/ 21 h 171"/>
                <a:gd name="T8" fmla="*/ 164 w 331"/>
                <a:gd name="T9" fmla="*/ 18 h 171"/>
                <a:gd name="T10" fmla="*/ 283 w 331"/>
                <a:gd name="T11" fmla="*/ 59 h 171"/>
                <a:gd name="T12" fmla="*/ 289 w 331"/>
                <a:gd name="T13" fmla="*/ 88 h 171"/>
                <a:gd name="T14" fmla="*/ 207 w 331"/>
                <a:gd name="T15" fmla="*/ 136 h 171"/>
                <a:gd name="T16" fmla="*/ 166 w 331"/>
                <a:gd name="T17" fmla="*/ 140 h 171"/>
                <a:gd name="T18" fmla="*/ 164 w 331"/>
                <a:gd name="T19" fmla="*/ 0 h 171"/>
                <a:gd name="T20" fmla="*/ 111 w 331"/>
                <a:gd name="T21" fmla="*/ 5 h 171"/>
                <a:gd name="T22" fmla="*/ 3 w 331"/>
                <a:gd name="T23" fmla="*/ 76 h 171"/>
                <a:gd name="T24" fmla="*/ 11 w 331"/>
                <a:gd name="T25" fmla="*/ 114 h 171"/>
                <a:gd name="T26" fmla="*/ 167 w 331"/>
                <a:gd name="T27" fmla="*/ 171 h 171"/>
                <a:gd name="T28" fmla="*/ 220 w 331"/>
                <a:gd name="T29" fmla="*/ 166 h 171"/>
                <a:gd name="T30" fmla="*/ 327 w 331"/>
                <a:gd name="T31" fmla="*/ 99 h 171"/>
                <a:gd name="T32" fmla="*/ 320 w 331"/>
                <a:gd name="T33" fmla="*/ 58 h 171"/>
                <a:gd name="T34" fmla="*/ 164 w 331"/>
                <a:gd name="T3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1" h="171">
                  <a:moveTo>
                    <a:pt x="166" y="140"/>
                  </a:moveTo>
                  <a:cubicBezTo>
                    <a:pt x="115" y="140"/>
                    <a:pt x="66" y="124"/>
                    <a:pt x="48" y="99"/>
                  </a:cubicBezTo>
                  <a:cubicBezTo>
                    <a:pt x="42" y="90"/>
                    <a:pt x="40" y="81"/>
                    <a:pt x="41" y="72"/>
                  </a:cubicBezTo>
                  <a:cubicBezTo>
                    <a:pt x="46" y="49"/>
                    <a:pt x="79" y="29"/>
                    <a:pt x="124" y="21"/>
                  </a:cubicBezTo>
                  <a:cubicBezTo>
                    <a:pt x="137" y="19"/>
                    <a:pt x="151" y="18"/>
                    <a:pt x="164" y="18"/>
                  </a:cubicBezTo>
                  <a:cubicBezTo>
                    <a:pt x="216" y="18"/>
                    <a:pt x="265" y="34"/>
                    <a:pt x="283" y="59"/>
                  </a:cubicBezTo>
                  <a:cubicBezTo>
                    <a:pt x="290" y="68"/>
                    <a:pt x="292" y="78"/>
                    <a:pt x="289" y="88"/>
                  </a:cubicBezTo>
                  <a:cubicBezTo>
                    <a:pt x="282" y="111"/>
                    <a:pt x="250" y="129"/>
                    <a:pt x="207" y="136"/>
                  </a:cubicBezTo>
                  <a:cubicBezTo>
                    <a:pt x="194" y="139"/>
                    <a:pt x="180" y="140"/>
                    <a:pt x="166" y="140"/>
                  </a:cubicBezTo>
                  <a:moveTo>
                    <a:pt x="164" y="0"/>
                  </a:moveTo>
                  <a:cubicBezTo>
                    <a:pt x="146" y="0"/>
                    <a:pt x="128" y="2"/>
                    <a:pt x="111" y="5"/>
                  </a:cubicBezTo>
                  <a:cubicBezTo>
                    <a:pt x="51" y="16"/>
                    <a:pt x="9" y="44"/>
                    <a:pt x="3" y="76"/>
                  </a:cubicBezTo>
                  <a:cubicBezTo>
                    <a:pt x="0" y="89"/>
                    <a:pt x="3" y="102"/>
                    <a:pt x="11" y="114"/>
                  </a:cubicBezTo>
                  <a:cubicBezTo>
                    <a:pt x="35" y="149"/>
                    <a:pt x="99" y="171"/>
                    <a:pt x="167" y="171"/>
                  </a:cubicBezTo>
                  <a:cubicBezTo>
                    <a:pt x="184" y="171"/>
                    <a:pt x="202" y="170"/>
                    <a:pt x="220" y="166"/>
                  </a:cubicBezTo>
                  <a:cubicBezTo>
                    <a:pt x="277" y="156"/>
                    <a:pt x="318" y="130"/>
                    <a:pt x="327" y="99"/>
                  </a:cubicBezTo>
                  <a:cubicBezTo>
                    <a:pt x="331" y="85"/>
                    <a:pt x="329" y="71"/>
                    <a:pt x="320" y="58"/>
                  </a:cubicBezTo>
                  <a:cubicBezTo>
                    <a:pt x="296" y="22"/>
                    <a:pt x="232" y="0"/>
                    <a:pt x="164" y="0"/>
                  </a:cubicBezTo>
                </a:path>
              </a:pathLst>
            </a:custGeom>
            <a:solidFill>
              <a:srgbClr val="C4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566"/>
            <p:cNvSpPr/>
            <p:nvPr/>
          </p:nvSpPr>
          <p:spPr bwMode="auto">
            <a:xfrm>
              <a:off x="2334059" y="3723798"/>
              <a:ext cx="300014" cy="374175"/>
            </a:xfrm>
            <a:custGeom>
              <a:avLst/>
              <a:gdLst>
                <a:gd name="T0" fmla="*/ 89 w 89"/>
                <a:gd name="T1" fmla="*/ 4 h 111"/>
                <a:gd name="T2" fmla="*/ 89 w 89"/>
                <a:gd name="T3" fmla="*/ 111 h 111"/>
                <a:gd name="T4" fmla="*/ 0 w 89"/>
                <a:gd name="T5" fmla="*/ 106 h 111"/>
                <a:gd name="T6" fmla="*/ 0 w 89"/>
                <a:gd name="T7" fmla="*/ 0 h 111"/>
                <a:gd name="T8" fmla="*/ 89 w 89"/>
                <a:gd name="T9" fmla="*/ 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11">
                  <a:moveTo>
                    <a:pt x="89" y="4"/>
                  </a:moveTo>
                  <a:lnTo>
                    <a:pt x="89" y="111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89" y="4"/>
                  </a:lnTo>
                  <a:close/>
                </a:path>
              </a:pathLst>
            </a:custGeom>
            <a:solidFill>
              <a:srgbClr val="B74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567"/>
            <p:cNvSpPr/>
            <p:nvPr/>
          </p:nvSpPr>
          <p:spPr bwMode="auto">
            <a:xfrm>
              <a:off x="3392535" y="4505854"/>
              <a:ext cx="47193" cy="515753"/>
            </a:xfrm>
            <a:custGeom>
              <a:avLst/>
              <a:gdLst>
                <a:gd name="T0" fmla="*/ 14 w 14"/>
                <a:gd name="T1" fmla="*/ 0 h 153"/>
                <a:gd name="T2" fmla="*/ 14 w 14"/>
                <a:gd name="T3" fmla="*/ 101 h 153"/>
                <a:gd name="T4" fmla="*/ 0 w 14"/>
                <a:gd name="T5" fmla="*/ 153 h 153"/>
                <a:gd name="T6" fmla="*/ 0 w 14"/>
                <a:gd name="T7" fmla="*/ 49 h 153"/>
                <a:gd name="T8" fmla="*/ 14 w 14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3">
                  <a:moveTo>
                    <a:pt x="14" y="0"/>
                  </a:moveTo>
                  <a:lnTo>
                    <a:pt x="14" y="101"/>
                  </a:lnTo>
                  <a:lnTo>
                    <a:pt x="0" y="153"/>
                  </a:lnTo>
                  <a:lnTo>
                    <a:pt x="0" y="4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2A8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569"/>
            <p:cNvSpPr/>
            <p:nvPr/>
          </p:nvSpPr>
          <p:spPr bwMode="auto">
            <a:xfrm>
              <a:off x="4525170" y="3555250"/>
              <a:ext cx="286530" cy="414625"/>
            </a:xfrm>
            <a:custGeom>
              <a:avLst/>
              <a:gdLst>
                <a:gd name="T0" fmla="*/ 85 w 85"/>
                <a:gd name="T1" fmla="*/ 0 h 123"/>
                <a:gd name="T2" fmla="*/ 85 w 85"/>
                <a:gd name="T3" fmla="*/ 106 h 123"/>
                <a:gd name="T4" fmla="*/ 0 w 85"/>
                <a:gd name="T5" fmla="*/ 123 h 123"/>
                <a:gd name="T6" fmla="*/ 0 w 85"/>
                <a:gd name="T7" fmla="*/ 17 h 123"/>
                <a:gd name="T8" fmla="*/ 85 w 85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3">
                  <a:moveTo>
                    <a:pt x="85" y="0"/>
                  </a:moveTo>
                  <a:lnTo>
                    <a:pt x="85" y="106"/>
                  </a:lnTo>
                  <a:lnTo>
                    <a:pt x="0" y="123"/>
                  </a:lnTo>
                  <a:lnTo>
                    <a:pt x="0" y="1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A94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570"/>
            <p:cNvSpPr/>
            <p:nvPr/>
          </p:nvSpPr>
          <p:spPr bwMode="auto">
            <a:xfrm>
              <a:off x="2634073" y="3261977"/>
              <a:ext cx="1891097" cy="835993"/>
            </a:xfrm>
            <a:custGeom>
              <a:avLst/>
              <a:gdLst>
                <a:gd name="T0" fmla="*/ 113 w 237"/>
                <a:gd name="T1" fmla="*/ 44 h 105"/>
                <a:gd name="T2" fmla="*/ 131 w 237"/>
                <a:gd name="T3" fmla="*/ 45 h 105"/>
                <a:gd name="T4" fmla="*/ 146 w 237"/>
                <a:gd name="T5" fmla="*/ 46 h 105"/>
                <a:gd name="T6" fmla="*/ 166 w 237"/>
                <a:gd name="T7" fmla="*/ 49 h 105"/>
                <a:gd name="T8" fmla="*/ 181 w 237"/>
                <a:gd name="T9" fmla="*/ 53 h 105"/>
                <a:gd name="T10" fmla="*/ 191 w 237"/>
                <a:gd name="T11" fmla="*/ 56 h 105"/>
                <a:gd name="T12" fmla="*/ 200 w 237"/>
                <a:gd name="T13" fmla="*/ 60 h 105"/>
                <a:gd name="T14" fmla="*/ 212 w 237"/>
                <a:gd name="T15" fmla="*/ 67 h 105"/>
                <a:gd name="T16" fmla="*/ 220 w 237"/>
                <a:gd name="T17" fmla="*/ 71 h 105"/>
                <a:gd name="T18" fmla="*/ 229 w 237"/>
                <a:gd name="T19" fmla="*/ 79 h 105"/>
                <a:gd name="T20" fmla="*/ 234 w 237"/>
                <a:gd name="T21" fmla="*/ 85 h 105"/>
                <a:gd name="T22" fmla="*/ 234 w 237"/>
                <a:gd name="T23" fmla="*/ 40 h 105"/>
                <a:gd name="T24" fmla="*/ 229 w 237"/>
                <a:gd name="T25" fmla="*/ 34 h 105"/>
                <a:gd name="T26" fmla="*/ 219 w 237"/>
                <a:gd name="T27" fmla="*/ 27 h 105"/>
                <a:gd name="T28" fmla="*/ 212 w 237"/>
                <a:gd name="T29" fmla="*/ 22 h 105"/>
                <a:gd name="T30" fmla="*/ 200 w 237"/>
                <a:gd name="T31" fmla="*/ 15 h 105"/>
                <a:gd name="T32" fmla="*/ 193 w 237"/>
                <a:gd name="T33" fmla="*/ 12 h 105"/>
                <a:gd name="T34" fmla="*/ 185 w 237"/>
                <a:gd name="T35" fmla="*/ 9 h 105"/>
                <a:gd name="T36" fmla="*/ 178 w 237"/>
                <a:gd name="T37" fmla="*/ 7 h 105"/>
                <a:gd name="T38" fmla="*/ 166 w 237"/>
                <a:gd name="T39" fmla="*/ 4 h 105"/>
                <a:gd name="T40" fmla="*/ 153 w 237"/>
                <a:gd name="T41" fmla="*/ 2 h 105"/>
                <a:gd name="T42" fmla="*/ 142 w 237"/>
                <a:gd name="T43" fmla="*/ 1 h 105"/>
                <a:gd name="T44" fmla="*/ 131 w 237"/>
                <a:gd name="T45" fmla="*/ 0 h 105"/>
                <a:gd name="T46" fmla="*/ 121 w 237"/>
                <a:gd name="T47" fmla="*/ 0 h 105"/>
                <a:gd name="T48" fmla="*/ 110 w 237"/>
                <a:gd name="T49" fmla="*/ 0 h 105"/>
                <a:gd name="T50" fmla="*/ 93 w 237"/>
                <a:gd name="T51" fmla="*/ 2 h 105"/>
                <a:gd name="T52" fmla="*/ 81 w 237"/>
                <a:gd name="T53" fmla="*/ 3 h 105"/>
                <a:gd name="T54" fmla="*/ 69 w 237"/>
                <a:gd name="T55" fmla="*/ 6 h 105"/>
                <a:gd name="T56" fmla="*/ 60 w 237"/>
                <a:gd name="T57" fmla="*/ 9 h 105"/>
                <a:gd name="T58" fmla="*/ 49 w 237"/>
                <a:gd name="T59" fmla="*/ 13 h 105"/>
                <a:gd name="T60" fmla="*/ 40 w 237"/>
                <a:gd name="T61" fmla="*/ 17 h 105"/>
                <a:gd name="T62" fmla="*/ 29 w 237"/>
                <a:gd name="T63" fmla="*/ 23 h 105"/>
                <a:gd name="T64" fmla="*/ 18 w 237"/>
                <a:gd name="T65" fmla="*/ 31 h 105"/>
                <a:gd name="T66" fmla="*/ 14 w 237"/>
                <a:gd name="T67" fmla="*/ 35 h 105"/>
                <a:gd name="T68" fmla="*/ 9 w 237"/>
                <a:gd name="T69" fmla="*/ 41 h 105"/>
                <a:gd name="T70" fmla="*/ 6 w 237"/>
                <a:gd name="T71" fmla="*/ 45 h 105"/>
                <a:gd name="T72" fmla="*/ 3 w 237"/>
                <a:gd name="T73" fmla="*/ 50 h 105"/>
                <a:gd name="T74" fmla="*/ 1 w 237"/>
                <a:gd name="T75" fmla="*/ 55 h 105"/>
                <a:gd name="T76" fmla="*/ 1 w 237"/>
                <a:gd name="T77" fmla="*/ 100 h 105"/>
                <a:gd name="T78" fmla="*/ 4 w 237"/>
                <a:gd name="T79" fmla="*/ 94 h 105"/>
                <a:gd name="T80" fmla="*/ 9 w 237"/>
                <a:gd name="T81" fmla="*/ 85 h 105"/>
                <a:gd name="T82" fmla="*/ 14 w 237"/>
                <a:gd name="T83" fmla="*/ 80 h 105"/>
                <a:gd name="T84" fmla="*/ 23 w 237"/>
                <a:gd name="T85" fmla="*/ 72 h 105"/>
                <a:gd name="T86" fmla="*/ 37 w 237"/>
                <a:gd name="T87" fmla="*/ 63 h 105"/>
                <a:gd name="T88" fmla="*/ 47 w 237"/>
                <a:gd name="T89" fmla="*/ 59 h 105"/>
                <a:gd name="T90" fmla="*/ 55 w 237"/>
                <a:gd name="T91" fmla="*/ 55 h 105"/>
                <a:gd name="T92" fmla="*/ 67 w 237"/>
                <a:gd name="T93" fmla="*/ 52 h 105"/>
                <a:gd name="T94" fmla="*/ 77 w 237"/>
                <a:gd name="T95" fmla="*/ 49 h 105"/>
                <a:gd name="T96" fmla="*/ 93 w 237"/>
                <a:gd name="T97" fmla="*/ 4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105">
                  <a:moveTo>
                    <a:pt x="98" y="46"/>
                  </a:moveTo>
                  <a:cubicBezTo>
                    <a:pt x="102" y="45"/>
                    <a:pt x="106" y="45"/>
                    <a:pt x="110" y="45"/>
                  </a:cubicBezTo>
                  <a:cubicBezTo>
                    <a:pt x="111" y="45"/>
                    <a:pt x="112" y="45"/>
                    <a:pt x="113" y="44"/>
                  </a:cubicBezTo>
                  <a:cubicBezTo>
                    <a:pt x="115" y="44"/>
                    <a:pt x="118" y="44"/>
                    <a:pt x="121" y="44"/>
                  </a:cubicBezTo>
                  <a:cubicBezTo>
                    <a:pt x="122" y="44"/>
                    <a:pt x="123" y="44"/>
                    <a:pt x="125" y="44"/>
                  </a:cubicBezTo>
                  <a:cubicBezTo>
                    <a:pt x="127" y="44"/>
                    <a:pt x="129" y="44"/>
                    <a:pt x="131" y="45"/>
                  </a:cubicBezTo>
                  <a:cubicBezTo>
                    <a:pt x="133" y="45"/>
                    <a:pt x="134" y="45"/>
                    <a:pt x="135" y="45"/>
                  </a:cubicBezTo>
                  <a:cubicBezTo>
                    <a:pt x="138" y="45"/>
                    <a:pt x="140" y="45"/>
                    <a:pt x="142" y="45"/>
                  </a:cubicBezTo>
                  <a:cubicBezTo>
                    <a:pt x="143" y="45"/>
                    <a:pt x="144" y="45"/>
                    <a:pt x="146" y="46"/>
                  </a:cubicBezTo>
                  <a:cubicBezTo>
                    <a:pt x="148" y="46"/>
                    <a:pt x="151" y="46"/>
                    <a:pt x="153" y="47"/>
                  </a:cubicBezTo>
                  <a:cubicBezTo>
                    <a:pt x="154" y="47"/>
                    <a:pt x="156" y="47"/>
                    <a:pt x="157" y="47"/>
                  </a:cubicBezTo>
                  <a:cubicBezTo>
                    <a:pt x="160" y="48"/>
                    <a:pt x="163" y="48"/>
                    <a:pt x="166" y="49"/>
                  </a:cubicBezTo>
                  <a:cubicBezTo>
                    <a:pt x="166" y="49"/>
                    <a:pt x="167" y="49"/>
                    <a:pt x="168" y="49"/>
                  </a:cubicBezTo>
                  <a:cubicBezTo>
                    <a:pt x="171" y="50"/>
                    <a:pt x="175" y="51"/>
                    <a:pt x="178" y="52"/>
                  </a:cubicBezTo>
                  <a:cubicBezTo>
                    <a:pt x="179" y="52"/>
                    <a:pt x="180" y="52"/>
                    <a:pt x="181" y="53"/>
                  </a:cubicBezTo>
                  <a:cubicBezTo>
                    <a:pt x="182" y="53"/>
                    <a:pt x="183" y="54"/>
                    <a:pt x="185" y="54"/>
                  </a:cubicBezTo>
                  <a:cubicBezTo>
                    <a:pt x="186" y="54"/>
                    <a:pt x="187" y="55"/>
                    <a:pt x="187" y="55"/>
                  </a:cubicBezTo>
                  <a:cubicBezTo>
                    <a:pt x="189" y="55"/>
                    <a:pt x="190" y="56"/>
                    <a:pt x="191" y="56"/>
                  </a:cubicBezTo>
                  <a:cubicBezTo>
                    <a:pt x="192" y="57"/>
                    <a:pt x="193" y="57"/>
                    <a:pt x="194" y="57"/>
                  </a:cubicBezTo>
                  <a:cubicBezTo>
                    <a:pt x="196" y="58"/>
                    <a:pt x="198" y="59"/>
                    <a:pt x="200" y="60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2" y="61"/>
                    <a:pt x="205" y="62"/>
                    <a:pt x="207" y="63"/>
                  </a:cubicBezTo>
                  <a:cubicBezTo>
                    <a:pt x="207" y="64"/>
                    <a:pt x="208" y="64"/>
                    <a:pt x="208" y="64"/>
                  </a:cubicBezTo>
                  <a:cubicBezTo>
                    <a:pt x="210" y="65"/>
                    <a:pt x="211" y="66"/>
                    <a:pt x="212" y="67"/>
                  </a:cubicBezTo>
                  <a:cubicBezTo>
                    <a:pt x="213" y="67"/>
                    <a:pt x="214" y="67"/>
                    <a:pt x="214" y="68"/>
                  </a:cubicBezTo>
                  <a:cubicBezTo>
                    <a:pt x="216" y="69"/>
                    <a:pt x="217" y="70"/>
                    <a:pt x="218" y="70"/>
                  </a:cubicBezTo>
                  <a:cubicBezTo>
                    <a:pt x="219" y="71"/>
                    <a:pt x="219" y="71"/>
                    <a:pt x="220" y="71"/>
                  </a:cubicBezTo>
                  <a:cubicBezTo>
                    <a:pt x="221" y="73"/>
                    <a:pt x="223" y="74"/>
                    <a:pt x="224" y="75"/>
                  </a:cubicBezTo>
                  <a:cubicBezTo>
                    <a:pt x="225" y="76"/>
                    <a:pt x="225" y="76"/>
                    <a:pt x="225" y="76"/>
                  </a:cubicBezTo>
                  <a:cubicBezTo>
                    <a:pt x="226" y="77"/>
                    <a:pt x="228" y="78"/>
                    <a:pt x="229" y="79"/>
                  </a:cubicBezTo>
                  <a:cubicBezTo>
                    <a:pt x="229" y="80"/>
                    <a:pt x="229" y="80"/>
                    <a:pt x="230" y="81"/>
                  </a:cubicBezTo>
                  <a:cubicBezTo>
                    <a:pt x="231" y="82"/>
                    <a:pt x="232" y="83"/>
                    <a:pt x="233" y="84"/>
                  </a:cubicBezTo>
                  <a:cubicBezTo>
                    <a:pt x="233" y="84"/>
                    <a:pt x="233" y="84"/>
                    <a:pt x="234" y="85"/>
                  </a:cubicBezTo>
                  <a:cubicBezTo>
                    <a:pt x="235" y="86"/>
                    <a:pt x="236" y="88"/>
                    <a:pt x="237" y="89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6" y="43"/>
                    <a:pt x="235" y="42"/>
                    <a:pt x="234" y="40"/>
                  </a:cubicBezTo>
                  <a:cubicBezTo>
                    <a:pt x="233" y="40"/>
                    <a:pt x="233" y="39"/>
                    <a:pt x="232" y="39"/>
                  </a:cubicBezTo>
                  <a:cubicBezTo>
                    <a:pt x="232" y="38"/>
                    <a:pt x="231" y="37"/>
                    <a:pt x="230" y="36"/>
                  </a:cubicBezTo>
                  <a:cubicBezTo>
                    <a:pt x="229" y="35"/>
                    <a:pt x="229" y="35"/>
                    <a:pt x="229" y="34"/>
                  </a:cubicBezTo>
                  <a:cubicBezTo>
                    <a:pt x="227" y="33"/>
                    <a:pt x="226" y="32"/>
                    <a:pt x="225" y="31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3" y="29"/>
                    <a:pt x="221" y="28"/>
                    <a:pt x="219" y="27"/>
                  </a:cubicBezTo>
                  <a:cubicBezTo>
                    <a:pt x="219" y="26"/>
                    <a:pt x="219" y="26"/>
                    <a:pt x="218" y="26"/>
                  </a:cubicBezTo>
                  <a:cubicBezTo>
                    <a:pt x="217" y="25"/>
                    <a:pt x="216" y="24"/>
                    <a:pt x="214" y="23"/>
                  </a:cubicBezTo>
                  <a:cubicBezTo>
                    <a:pt x="214" y="23"/>
                    <a:pt x="213" y="22"/>
                    <a:pt x="212" y="22"/>
                  </a:cubicBezTo>
                  <a:cubicBezTo>
                    <a:pt x="211" y="21"/>
                    <a:pt x="210" y="20"/>
                    <a:pt x="208" y="20"/>
                  </a:cubicBezTo>
                  <a:cubicBezTo>
                    <a:pt x="208" y="19"/>
                    <a:pt x="207" y="19"/>
                    <a:pt x="206" y="19"/>
                  </a:cubicBezTo>
                  <a:cubicBezTo>
                    <a:pt x="204" y="17"/>
                    <a:pt x="202" y="16"/>
                    <a:pt x="200" y="15"/>
                  </a:cubicBezTo>
                  <a:cubicBezTo>
                    <a:pt x="199" y="15"/>
                    <a:pt x="199" y="15"/>
                    <a:pt x="199" y="15"/>
                  </a:cubicBezTo>
                  <a:cubicBezTo>
                    <a:pt x="198" y="14"/>
                    <a:pt x="196" y="13"/>
                    <a:pt x="194" y="13"/>
                  </a:cubicBezTo>
                  <a:cubicBezTo>
                    <a:pt x="193" y="12"/>
                    <a:pt x="193" y="12"/>
                    <a:pt x="193" y="12"/>
                  </a:cubicBezTo>
                  <a:cubicBezTo>
                    <a:pt x="192" y="12"/>
                    <a:pt x="192" y="12"/>
                    <a:pt x="191" y="12"/>
                  </a:cubicBezTo>
                  <a:cubicBezTo>
                    <a:pt x="190" y="11"/>
                    <a:pt x="189" y="11"/>
                    <a:pt x="187" y="10"/>
                  </a:cubicBezTo>
                  <a:cubicBezTo>
                    <a:pt x="187" y="10"/>
                    <a:pt x="186" y="10"/>
                    <a:pt x="185" y="9"/>
                  </a:cubicBezTo>
                  <a:cubicBezTo>
                    <a:pt x="183" y="9"/>
                    <a:pt x="182" y="8"/>
                    <a:pt x="181" y="8"/>
                  </a:cubicBezTo>
                  <a:cubicBezTo>
                    <a:pt x="180" y="8"/>
                    <a:pt x="180" y="8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5" y="6"/>
                    <a:pt x="171" y="5"/>
                    <a:pt x="168" y="5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3" y="3"/>
                    <a:pt x="160" y="3"/>
                    <a:pt x="157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5" y="2"/>
                    <a:pt x="154" y="2"/>
                    <a:pt x="153" y="2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5" y="1"/>
                    <a:pt x="145" y="1"/>
                    <a:pt x="144" y="1"/>
                  </a:cubicBezTo>
                  <a:cubicBezTo>
                    <a:pt x="144" y="1"/>
                    <a:pt x="143" y="1"/>
                    <a:pt x="142" y="1"/>
                  </a:cubicBezTo>
                  <a:cubicBezTo>
                    <a:pt x="140" y="0"/>
                    <a:pt x="137" y="0"/>
                    <a:pt x="135" y="0"/>
                  </a:cubicBezTo>
                  <a:cubicBezTo>
                    <a:pt x="135" y="0"/>
                    <a:pt x="134" y="0"/>
                    <a:pt x="133" y="0"/>
                  </a:cubicBezTo>
                  <a:cubicBezTo>
                    <a:pt x="133" y="0"/>
                    <a:pt x="132" y="0"/>
                    <a:pt x="131" y="0"/>
                  </a:cubicBezTo>
                  <a:cubicBezTo>
                    <a:pt x="129" y="0"/>
                    <a:pt x="127" y="0"/>
                    <a:pt x="125" y="0"/>
                  </a:cubicBezTo>
                  <a:cubicBezTo>
                    <a:pt x="124" y="0"/>
                    <a:pt x="123" y="0"/>
                    <a:pt x="122" y="0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8" y="0"/>
                    <a:pt x="115" y="0"/>
                    <a:pt x="112" y="0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6" y="0"/>
                    <a:pt x="102" y="0"/>
                    <a:pt x="98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6" y="1"/>
                    <a:pt x="94" y="1"/>
                    <a:pt x="93" y="2"/>
                  </a:cubicBezTo>
                  <a:cubicBezTo>
                    <a:pt x="92" y="2"/>
                    <a:pt x="91" y="2"/>
                    <a:pt x="90" y="2"/>
                  </a:cubicBezTo>
                  <a:cubicBezTo>
                    <a:pt x="87" y="2"/>
                    <a:pt x="84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2" y="5"/>
                    <a:pt x="71" y="6"/>
                    <a:pt x="69" y="6"/>
                  </a:cubicBezTo>
                  <a:cubicBezTo>
                    <a:pt x="68" y="6"/>
                    <a:pt x="67" y="7"/>
                    <a:pt x="67" y="7"/>
                  </a:cubicBezTo>
                  <a:cubicBezTo>
                    <a:pt x="65" y="7"/>
                    <a:pt x="64" y="8"/>
                    <a:pt x="62" y="8"/>
                  </a:cubicBezTo>
                  <a:cubicBezTo>
                    <a:pt x="61" y="8"/>
                    <a:pt x="60" y="9"/>
                    <a:pt x="60" y="9"/>
                  </a:cubicBezTo>
                  <a:cubicBezTo>
                    <a:pt x="58" y="9"/>
                    <a:pt x="57" y="10"/>
                    <a:pt x="55" y="10"/>
                  </a:cubicBezTo>
                  <a:cubicBezTo>
                    <a:pt x="54" y="11"/>
                    <a:pt x="54" y="11"/>
                    <a:pt x="53" y="11"/>
                  </a:cubicBezTo>
                  <a:cubicBezTo>
                    <a:pt x="51" y="12"/>
                    <a:pt x="50" y="12"/>
                    <a:pt x="49" y="13"/>
                  </a:cubicBezTo>
                  <a:cubicBezTo>
                    <a:pt x="48" y="13"/>
                    <a:pt x="47" y="14"/>
                    <a:pt x="47" y="14"/>
                  </a:cubicBezTo>
                  <a:cubicBezTo>
                    <a:pt x="45" y="14"/>
                    <a:pt x="44" y="15"/>
                    <a:pt x="42" y="16"/>
                  </a:cubicBezTo>
                  <a:cubicBezTo>
                    <a:pt x="42" y="16"/>
                    <a:pt x="41" y="16"/>
                    <a:pt x="40" y="17"/>
                  </a:cubicBezTo>
                  <a:cubicBezTo>
                    <a:pt x="39" y="17"/>
                    <a:pt x="38" y="18"/>
                    <a:pt x="36" y="19"/>
                  </a:cubicBezTo>
                  <a:cubicBezTo>
                    <a:pt x="36" y="19"/>
                    <a:pt x="35" y="19"/>
                    <a:pt x="35" y="20"/>
                  </a:cubicBezTo>
                  <a:cubicBezTo>
                    <a:pt x="33" y="21"/>
                    <a:pt x="31" y="22"/>
                    <a:pt x="29" y="23"/>
                  </a:cubicBezTo>
                  <a:cubicBezTo>
                    <a:pt x="27" y="24"/>
                    <a:pt x="25" y="26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8"/>
                    <a:pt x="20" y="30"/>
                    <a:pt x="18" y="31"/>
                  </a:cubicBezTo>
                  <a:cubicBezTo>
                    <a:pt x="18" y="31"/>
                    <a:pt x="18" y="32"/>
                    <a:pt x="17" y="32"/>
                  </a:cubicBezTo>
                  <a:cubicBezTo>
                    <a:pt x="16" y="33"/>
                    <a:pt x="15" y="3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1" y="38"/>
                    <a:pt x="10" y="39"/>
                  </a:cubicBezTo>
                  <a:cubicBezTo>
                    <a:pt x="10" y="40"/>
                    <a:pt x="10" y="40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3"/>
                    <a:pt x="7" y="44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5" y="47"/>
                    <a:pt x="5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1"/>
                    <a:pt x="2" y="53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7"/>
                    <a:pt x="0" y="58"/>
                    <a:pt x="0" y="6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3"/>
                    <a:pt x="1" y="102"/>
                    <a:pt x="1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8"/>
                    <a:pt x="3" y="96"/>
                    <a:pt x="3" y="95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5" y="93"/>
                    <a:pt x="5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7" y="88"/>
                    <a:pt x="8" y="87"/>
                    <a:pt x="9" y="85"/>
                  </a:cubicBezTo>
                  <a:cubicBezTo>
                    <a:pt x="10" y="85"/>
                    <a:pt x="10" y="85"/>
                    <a:pt x="10" y="84"/>
                  </a:cubicBezTo>
                  <a:cubicBezTo>
                    <a:pt x="11" y="83"/>
                    <a:pt x="12" y="82"/>
                    <a:pt x="13" y="81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5" y="79"/>
                    <a:pt x="16" y="78"/>
                    <a:pt x="17" y="77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20" y="74"/>
                    <a:pt x="22" y="73"/>
                    <a:pt x="23" y="72"/>
                  </a:cubicBezTo>
                  <a:cubicBezTo>
                    <a:pt x="25" y="70"/>
                    <a:pt x="27" y="69"/>
                    <a:pt x="29" y="68"/>
                  </a:cubicBezTo>
                  <a:cubicBezTo>
                    <a:pt x="31" y="66"/>
                    <a:pt x="33" y="65"/>
                    <a:pt x="35" y="64"/>
                  </a:cubicBezTo>
                  <a:cubicBezTo>
                    <a:pt x="35" y="64"/>
                    <a:pt x="36" y="64"/>
                    <a:pt x="37" y="63"/>
                  </a:cubicBezTo>
                  <a:cubicBezTo>
                    <a:pt x="38" y="63"/>
                    <a:pt x="39" y="62"/>
                    <a:pt x="41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4" y="60"/>
                    <a:pt x="45" y="59"/>
                    <a:pt x="47" y="59"/>
                  </a:cubicBezTo>
                  <a:cubicBezTo>
                    <a:pt x="47" y="58"/>
                    <a:pt x="48" y="58"/>
                    <a:pt x="49" y="58"/>
                  </a:cubicBezTo>
                  <a:cubicBezTo>
                    <a:pt x="50" y="57"/>
                    <a:pt x="52" y="57"/>
                    <a:pt x="53" y="56"/>
                  </a:cubicBezTo>
                  <a:cubicBezTo>
                    <a:pt x="54" y="56"/>
                    <a:pt x="54" y="56"/>
                    <a:pt x="55" y="55"/>
                  </a:cubicBezTo>
                  <a:cubicBezTo>
                    <a:pt x="57" y="55"/>
                    <a:pt x="58" y="54"/>
                    <a:pt x="60" y="54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3" y="53"/>
                    <a:pt x="65" y="52"/>
                    <a:pt x="67" y="52"/>
                  </a:cubicBezTo>
                  <a:cubicBezTo>
                    <a:pt x="67" y="51"/>
                    <a:pt x="68" y="51"/>
                    <a:pt x="69" y="51"/>
                  </a:cubicBezTo>
                  <a:cubicBezTo>
                    <a:pt x="71" y="51"/>
                    <a:pt x="72" y="50"/>
                    <a:pt x="74" y="50"/>
                  </a:cubicBezTo>
                  <a:cubicBezTo>
                    <a:pt x="75" y="50"/>
                    <a:pt x="76" y="49"/>
                    <a:pt x="77" y="49"/>
                  </a:cubicBezTo>
                  <a:cubicBezTo>
                    <a:pt x="78" y="49"/>
                    <a:pt x="80" y="48"/>
                    <a:pt x="81" y="48"/>
                  </a:cubicBezTo>
                  <a:cubicBezTo>
                    <a:pt x="84" y="48"/>
                    <a:pt x="87" y="47"/>
                    <a:pt x="90" y="47"/>
                  </a:cubicBezTo>
                  <a:cubicBezTo>
                    <a:pt x="91" y="46"/>
                    <a:pt x="92" y="46"/>
                    <a:pt x="93" y="46"/>
                  </a:cubicBezTo>
                  <a:cubicBezTo>
                    <a:pt x="95" y="46"/>
                    <a:pt x="96" y="46"/>
                    <a:pt x="98" y="46"/>
                  </a:cubicBezTo>
                  <a:close/>
                </a:path>
              </a:pathLst>
            </a:custGeom>
            <a:solidFill>
              <a:srgbClr val="C84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571"/>
            <p:cNvSpPr/>
            <p:nvPr/>
          </p:nvSpPr>
          <p:spPr bwMode="auto">
            <a:xfrm>
              <a:off x="2334059" y="3076576"/>
              <a:ext cx="2477641" cy="660704"/>
            </a:xfrm>
            <a:custGeom>
              <a:avLst/>
              <a:gdLst>
                <a:gd name="T0" fmla="*/ 107 w 311"/>
                <a:gd name="T1" fmla="*/ 7 h 83"/>
                <a:gd name="T2" fmla="*/ 206 w 311"/>
                <a:gd name="T3" fmla="*/ 5 h 83"/>
                <a:gd name="T4" fmla="*/ 311 w 311"/>
                <a:gd name="T5" fmla="*/ 60 h 83"/>
                <a:gd name="T6" fmla="*/ 275 w 311"/>
                <a:gd name="T7" fmla="*/ 67 h 83"/>
                <a:gd name="T8" fmla="*/ 195 w 311"/>
                <a:gd name="T9" fmla="*/ 25 h 83"/>
                <a:gd name="T10" fmla="*/ 119 w 311"/>
                <a:gd name="T11" fmla="*/ 26 h 83"/>
                <a:gd name="T12" fmla="*/ 67 w 311"/>
                <a:gd name="T13" fmla="*/ 46 h 83"/>
                <a:gd name="T14" fmla="*/ 38 w 311"/>
                <a:gd name="T15" fmla="*/ 83 h 83"/>
                <a:gd name="T16" fmla="*/ 0 w 311"/>
                <a:gd name="T17" fmla="*/ 81 h 83"/>
                <a:gd name="T18" fmla="*/ 39 w 311"/>
                <a:gd name="T19" fmla="*/ 32 h 83"/>
                <a:gd name="T20" fmla="*/ 107 w 311"/>
                <a:gd name="T21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1" h="83">
                  <a:moveTo>
                    <a:pt x="107" y="7"/>
                  </a:moveTo>
                  <a:cubicBezTo>
                    <a:pt x="139" y="0"/>
                    <a:pt x="173" y="0"/>
                    <a:pt x="206" y="5"/>
                  </a:cubicBezTo>
                  <a:cubicBezTo>
                    <a:pt x="255" y="13"/>
                    <a:pt x="294" y="34"/>
                    <a:pt x="311" y="60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62" y="47"/>
                    <a:pt x="232" y="32"/>
                    <a:pt x="195" y="25"/>
                  </a:cubicBezTo>
                  <a:cubicBezTo>
                    <a:pt x="170" y="21"/>
                    <a:pt x="144" y="22"/>
                    <a:pt x="119" y="26"/>
                  </a:cubicBezTo>
                  <a:cubicBezTo>
                    <a:pt x="99" y="30"/>
                    <a:pt x="81" y="37"/>
                    <a:pt x="67" y="46"/>
                  </a:cubicBezTo>
                  <a:cubicBezTo>
                    <a:pt x="51" y="56"/>
                    <a:pt x="41" y="69"/>
                    <a:pt x="38" y="83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4" y="63"/>
                    <a:pt x="17" y="46"/>
                    <a:pt x="39" y="32"/>
                  </a:cubicBezTo>
                  <a:cubicBezTo>
                    <a:pt x="57" y="20"/>
                    <a:pt x="80" y="12"/>
                    <a:pt x="107" y="7"/>
                  </a:cubicBezTo>
                  <a:close/>
                </a:path>
              </a:pathLst>
            </a:custGeom>
            <a:solidFill>
              <a:srgbClr val="EA5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572"/>
            <p:cNvSpPr/>
            <p:nvPr/>
          </p:nvSpPr>
          <p:spPr bwMode="auto">
            <a:xfrm>
              <a:off x="2317205" y="3899085"/>
              <a:ext cx="1122523" cy="771945"/>
            </a:xfrm>
            <a:custGeom>
              <a:avLst/>
              <a:gdLst>
                <a:gd name="T0" fmla="*/ 2 w 141"/>
                <a:gd name="T1" fmla="*/ 0 h 97"/>
                <a:gd name="T2" fmla="*/ 40 w 141"/>
                <a:gd name="T3" fmla="*/ 3 h 97"/>
                <a:gd name="T4" fmla="*/ 46 w 141"/>
                <a:gd name="T5" fmla="*/ 32 h 97"/>
                <a:gd name="T6" fmla="*/ 67 w 141"/>
                <a:gd name="T7" fmla="*/ 52 h 97"/>
                <a:gd name="T8" fmla="*/ 141 w 141"/>
                <a:gd name="T9" fmla="*/ 76 h 97"/>
                <a:gd name="T10" fmla="*/ 135 w 141"/>
                <a:gd name="T11" fmla="*/ 97 h 97"/>
                <a:gd name="T12" fmla="*/ 38 w 141"/>
                <a:gd name="T13" fmla="*/ 66 h 97"/>
                <a:gd name="T14" fmla="*/ 10 w 141"/>
                <a:gd name="T15" fmla="*/ 39 h 97"/>
                <a:gd name="T16" fmla="*/ 2 w 141"/>
                <a:gd name="T1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97">
                  <a:moveTo>
                    <a:pt x="2" y="0"/>
                  </a:moveTo>
                  <a:cubicBezTo>
                    <a:pt x="40" y="3"/>
                    <a:pt x="40" y="3"/>
                    <a:pt x="40" y="3"/>
                  </a:cubicBezTo>
                  <a:cubicBezTo>
                    <a:pt x="38" y="13"/>
                    <a:pt x="40" y="22"/>
                    <a:pt x="46" y="32"/>
                  </a:cubicBezTo>
                  <a:cubicBezTo>
                    <a:pt x="51" y="39"/>
                    <a:pt x="58" y="46"/>
                    <a:pt x="67" y="52"/>
                  </a:cubicBezTo>
                  <a:cubicBezTo>
                    <a:pt x="86" y="65"/>
                    <a:pt x="112" y="73"/>
                    <a:pt x="141" y="76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97" y="93"/>
                    <a:pt x="62" y="82"/>
                    <a:pt x="38" y="66"/>
                  </a:cubicBezTo>
                  <a:cubicBezTo>
                    <a:pt x="26" y="58"/>
                    <a:pt x="17" y="49"/>
                    <a:pt x="10" y="39"/>
                  </a:cubicBezTo>
                  <a:cubicBezTo>
                    <a:pt x="2" y="26"/>
                    <a:pt x="0" y="14"/>
                    <a:pt x="2" y="0"/>
                  </a:cubicBezTo>
                  <a:close/>
                </a:path>
              </a:pathLst>
            </a:custGeom>
            <a:solidFill>
              <a:srgbClr val="20B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573"/>
            <p:cNvSpPr/>
            <p:nvPr/>
          </p:nvSpPr>
          <p:spPr bwMode="auto">
            <a:xfrm>
              <a:off x="2323946" y="3976618"/>
              <a:ext cx="1068588" cy="1044991"/>
            </a:xfrm>
            <a:custGeom>
              <a:avLst/>
              <a:gdLst>
                <a:gd name="T0" fmla="*/ 130 w 134"/>
                <a:gd name="T1" fmla="*/ 131 h 131"/>
                <a:gd name="T2" fmla="*/ 134 w 134"/>
                <a:gd name="T3" fmla="*/ 131 h 131"/>
                <a:gd name="T4" fmla="*/ 134 w 134"/>
                <a:gd name="T5" fmla="*/ 87 h 131"/>
                <a:gd name="T6" fmla="*/ 129 w 134"/>
                <a:gd name="T7" fmla="*/ 86 h 131"/>
                <a:gd name="T8" fmla="*/ 117 w 134"/>
                <a:gd name="T9" fmla="*/ 84 h 131"/>
                <a:gd name="T10" fmla="*/ 115 w 134"/>
                <a:gd name="T11" fmla="*/ 84 h 131"/>
                <a:gd name="T12" fmla="*/ 102 w 134"/>
                <a:gd name="T13" fmla="*/ 82 h 131"/>
                <a:gd name="T14" fmla="*/ 100 w 134"/>
                <a:gd name="T15" fmla="*/ 81 h 131"/>
                <a:gd name="T16" fmla="*/ 93 w 134"/>
                <a:gd name="T17" fmla="*/ 80 h 131"/>
                <a:gd name="T18" fmla="*/ 92 w 134"/>
                <a:gd name="T19" fmla="*/ 79 h 131"/>
                <a:gd name="T20" fmla="*/ 86 w 134"/>
                <a:gd name="T21" fmla="*/ 78 h 131"/>
                <a:gd name="T22" fmla="*/ 84 w 134"/>
                <a:gd name="T23" fmla="*/ 77 h 131"/>
                <a:gd name="T24" fmla="*/ 77 w 134"/>
                <a:gd name="T25" fmla="*/ 75 h 131"/>
                <a:gd name="T26" fmla="*/ 75 w 134"/>
                <a:gd name="T27" fmla="*/ 74 h 131"/>
                <a:gd name="T28" fmla="*/ 67 w 134"/>
                <a:gd name="T29" fmla="*/ 71 h 131"/>
                <a:gd name="T30" fmla="*/ 66 w 134"/>
                <a:gd name="T31" fmla="*/ 71 h 131"/>
                <a:gd name="T32" fmla="*/ 60 w 134"/>
                <a:gd name="T33" fmla="*/ 68 h 131"/>
                <a:gd name="T34" fmla="*/ 58 w 134"/>
                <a:gd name="T35" fmla="*/ 67 h 131"/>
                <a:gd name="T36" fmla="*/ 51 w 134"/>
                <a:gd name="T37" fmla="*/ 64 h 131"/>
                <a:gd name="T38" fmla="*/ 50 w 134"/>
                <a:gd name="T39" fmla="*/ 64 h 131"/>
                <a:gd name="T40" fmla="*/ 44 w 134"/>
                <a:gd name="T41" fmla="*/ 60 h 131"/>
                <a:gd name="T42" fmla="*/ 43 w 134"/>
                <a:gd name="T43" fmla="*/ 59 h 131"/>
                <a:gd name="T44" fmla="*/ 37 w 134"/>
                <a:gd name="T45" fmla="*/ 56 h 131"/>
                <a:gd name="T46" fmla="*/ 9 w 134"/>
                <a:gd name="T47" fmla="*/ 29 h 131"/>
                <a:gd name="T48" fmla="*/ 0 w 134"/>
                <a:gd name="T49" fmla="*/ 0 h 131"/>
                <a:gd name="T50" fmla="*/ 0 w 134"/>
                <a:gd name="T51" fmla="*/ 45 h 131"/>
                <a:gd name="T52" fmla="*/ 9 w 134"/>
                <a:gd name="T53" fmla="*/ 74 h 131"/>
                <a:gd name="T54" fmla="*/ 37 w 134"/>
                <a:gd name="T55" fmla="*/ 100 h 131"/>
                <a:gd name="T56" fmla="*/ 43 w 134"/>
                <a:gd name="T57" fmla="*/ 104 h 131"/>
                <a:gd name="T58" fmla="*/ 44 w 134"/>
                <a:gd name="T59" fmla="*/ 105 h 131"/>
                <a:gd name="T60" fmla="*/ 50 w 134"/>
                <a:gd name="T61" fmla="*/ 108 h 131"/>
                <a:gd name="T62" fmla="*/ 51 w 134"/>
                <a:gd name="T63" fmla="*/ 109 h 131"/>
                <a:gd name="T64" fmla="*/ 58 w 134"/>
                <a:gd name="T65" fmla="*/ 112 h 131"/>
                <a:gd name="T66" fmla="*/ 60 w 134"/>
                <a:gd name="T67" fmla="*/ 113 h 131"/>
                <a:gd name="T68" fmla="*/ 65 w 134"/>
                <a:gd name="T69" fmla="*/ 115 h 131"/>
                <a:gd name="T70" fmla="*/ 67 w 134"/>
                <a:gd name="T71" fmla="*/ 116 h 131"/>
                <a:gd name="T72" fmla="*/ 67 w 134"/>
                <a:gd name="T73" fmla="*/ 116 h 131"/>
                <a:gd name="T74" fmla="*/ 75 w 134"/>
                <a:gd name="T75" fmla="*/ 119 h 131"/>
                <a:gd name="T76" fmla="*/ 77 w 134"/>
                <a:gd name="T77" fmla="*/ 120 h 131"/>
                <a:gd name="T78" fmla="*/ 84 w 134"/>
                <a:gd name="T79" fmla="*/ 122 h 131"/>
                <a:gd name="T80" fmla="*/ 85 w 134"/>
                <a:gd name="T81" fmla="*/ 122 h 131"/>
                <a:gd name="T82" fmla="*/ 86 w 134"/>
                <a:gd name="T83" fmla="*/ 122 h 131"/>
                <a:gd name="T84" fmla="*/ 93 w 134"/>
                <a:gd name="T85" fmla="*/ 124 h 131"/>
                <a:gd name="T86" fmla="*/ 93 w 134"/>
                <a:gd name="T87" fmla="*/ 124 h 131"/>
                <a:gd name="T88" fmla="*/ 100 w 134"/>
                <a:gd name="T89" fmla="*/ 126 h 131"/>
                <a:gd name="T90" fmla="*/ 101 w 134"/>
                <a:gd name="T91" fmla="*/ 126 h 131"/>
                <a:gd name="T92" fmla="*/ 102 w 134"/>
                <a:gd name="T93" fmla="*/ 126 h 131"/>
                <a:gd name="T94" fmla="*/ 115 w 134"/>
                <a:gd name="T95" fmla="*/ 129 h 131"/>
                <a:gd name="T96" fmla="*/ 116 w 134"/>
                <a:gd name="T97" fmla="*/ 129 h 131"/>
                <a:gd name="T98" fmla="*/ 117 w 134"/>
                <a:gd name="T99" fmla="*/ 129 h 131"/>
                <a:gd name="T100" fmla="*/ 129 w 134"/>
                <a:gd name="T101" fmla="*/ 131 h 131"/>
                <a:gd name="T102" fmla="*/ 130 w 134"/>
                <a:gd name="T10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31">
                  <a:moveTo>
                    <a:pt x="130" y="131"/>
                  </a:moveTo>
                  <a:cubicBezTo>
                    <a:pt x="132" y="131"/>
                    <a:pt x="133" y="131"/>
                    <a:pt x="134" y="131"/>
                  </a:cubicBezTo>
                  <a:cubicBezTo>
                    <a:pt x="134" y="87"/>
                    <a:pt x="134" y="87"/>
                    <a:pt x="134" y="87"/>
                  </a:cubicBezTo>
                  <a:cubicBezTo>
                    <a:pt x="133" y="87"/>
                    <a:pt x="131" y="86"/>
                    <a:pt x="129" y="86"/>
                  </a:cubicBezTo>
                  <a:cubicBezTo>
                    <a:pt x="125" y="86"/>
                    <a:pt x="121" y="85"/>
                    <a:pt x="117" y="84"/>
                  </a:cubicBezTo>
                  <a:cubicBezTo>
                    <a:pt x="116" y="84"/>
                    <a:pt x="116" y="84"/>
                    <a:pt x="115" y="84"/>
                  </a:cubicBezTo>
                  <a:cubicBezTo>
                    <a:pt x="110" y="83"/>
                    <a:pt x="106" y="83"/>
                    <a:pt x="102" y="82"/>
                  </a:cubicBezTo>
                  <a:cubicBezTo>
                    <a:pt x="101" y="82"/>
                    <a:pt x="101" y="81"/>
                    <a:pt x="100" y="81"/>
                  </a:cubicBezTo>
                  <a:cubicBezTo>
                    <a:pt x="98" y="81"/>
                    <a:pt x="95" y="80"/>
                    <a:pt x="93" y="80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0" y="79"/>
                    <a:pt x="88" y="78"/>
                    <a:pt x="86" y="78"/>
                  </a:cubicBezTo>
                  <a:cubicBezTo>
                    <a:pt x="85" y="77"/>
                    <a:pt x="84" y="77"/>
                    <a:pt x="84" y="77"/>
                  </a:cubicBezTo>
                  <a:cubicBezTo>
                    <a:pt x="81" y="76"/>
                    <a:pt x="79" y="76"/>
                    <a:pt x="77" y="75"/>
                  </a:cubicBezTo>
                  <a:cubicBezTo>
                    <a:pt x="76" y="75"/>
                    <a:pt x="76" y="74"/>
                    <a:pt x="75" y="74"/>
                  </a:cubicBezTo>
                  <a:cubicBezTo>
                    <a:pt x="72" y="73"/>
                    <a:pt x="70" y="72"/>
                    <a:pt x="67" y="71"/>
                  </a:cubicBezTo>
                  <a:cubicBezTo>
                    <a:pt x="67" y="71"/>
                    <a:pt x="66" y="71"/>
                    <a:pt x="66" y="71"/>
                  </a:cubicBezTo>
                  <a:cubicBezTo>
                    <a:pt x="64" y="70"/>
                    <a:pt x="62" y="69"/>
                    <a:pt x="60" y="68"/>
                  </a:cubicBezTo>
                  <a:cubicBezTo>
                    <a:pt x="59" y="68"/>
                    <a:pt x="58" y="68"/>
                    <a:pt x="58" y="67"/>
                  </a:cubicBezTo>
                  <a:cubicBezTo>
                    <a:pt x="56" y="66"/>
                    <a:pt x="53" y="65"/>
                    <a:pt x="51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8" y="63"/>
                    <a:pt x="46" y="61"/>
                    <a:pt x="44" y="60"/>
                  </a:cubicBezTo>
                  <a:cubicBezTo>
                    <a:pt x="44" y="60"/>
                    <a:pt x="43" y="60"/>
                    <a:pt x="43" y="59"/>
                  </a:cubicBezTo>
                  <a:cubicBezTo>
                    <a:pt x="41" y="58"/>
                    <a:pt x="38" y="57"/>
                    <a:pt x="37" y="56"/>
                  </a:cubicBezTo>
                  <a:cubicBezTo>
                    <a:pt x="25" y="48"/>
                    <a:pt x="16" y="39"/>
                    <a:pt x="9" y="29"/>
                  </a:cubicBezTo>
                  <a:cubicBezTo>
                    <a:pt x="3" y="19"/>
                    <a:pt x="0" y="1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4"/>
                    <a:pt x="3" y="64"/>
                    <a:pt x="9" y="74"/>
                  </a:cubicBezTo>
                  <a:cubicBezTo>
                    <a:pt x="16" y="83"/>
                    <a:pt x="25" y="92"/>
                    <a:pt x="37" y="100"/>
                  </a:cubicBezTo>
                  <a:cubicBezTo>
                    <a:pt x="39" y="102"/>
                    <a:pt x="41" y="103"/>
                    <a:pt x="43" y="104"/>
                  </a:cubicBezTo>
                  <a:cubicBezTo>
                    <a:pt x="43" y="104"/>
                    <a:pt x="44" y="105"/>
                    <a:pt x="44" y="105"/>
                  </a:cubicBezTo>
                  <a:cubicBezTo>
                    <a:pt x="46" y="106"/>
                    <a:pt x="48" y="107"/>
                    <a:pt x="50" y="108"/>
                  </a:cubicBezTo>
                  <a:cubicBezTo>
                    <a:pt x="50" y="108"/>
                    <a:pt x="51" y="109"/>
                    <a:pt x="51" y="109"/>
                  </a:cubicBezTo>
                  <a:cubicBezTo>
                    <a:pt x="53" y="110"/>
                    <a:pt x="56" y="111"/>
                    <a:pt x="58" y="112"/>
                  </a:cubicBezTo>
                  <a:cubicBezTo>
                    <a:pt x="58" y="112"/>
                    <a:pt x="59" y="113"/>
                    <a:pt x="60" y="113"/>
                  </a:cubicBezTo>
                  <a:cubicBezTo>
                    <a:pt x="62" y="114"/>
                    <a:pt x="64" y="115"/>
                    <a:pt x="65" y="115"/>
                  </a:cubicBezTo>
                  <a:cubicBezTo>
                    <a:pt x="66" y="116"/>
                    <a:pt x="66" y="116"/>
                    <a:pt x="67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70" y="117"/>
                    <a:pt x="72" y="118"/>
                    <a:pt x="75" y="119"/>
                  </a:cubicBezTo>
                  <a:cubicBezTo>
                    <a:pt x="76" y="119"/>
                    <a:pt x="76" y="119"/>
                    <a:pt x="77" y="120"/>
                  </a:cubicBezTo>
                  <a:cubicBezTo>
                    <a:pt x="79" y="120"/>
                    <a:pt x="82" y="121"/>
                    <a:pt x="84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88" y="123"/>
                    <a:pt x="90" y="124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5" y="125"/>
                    <a:pt x="98" y="126"/>
                    <a:pt x="100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6" y="127"/>
                    <a:pt x="111" y="128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21" y="130"/>
                    <a:pt x="125" y="130"/>
                    <a:pt x="129" y="131"/>
                  </a:cubicBezTo>
                  <a:lnTo>
                    <a:pt x="130" y="131"/>
                  </a:lnTo>
                  <a:close/>
                </a:path>
              </a:pathLst>
            </a:custGeom>
            <a:solidFill>
              <a:srgbClr val="19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574"/>
            <p:cNvSpPr/>
            <p:nvPr/>
          </p:nvSpPr>
          <p:spPr bwMode="auto">
            <a:xfrm>
              <a:off x="4565622" y="3929425"/>
              <a:ext cx="57306" cy="535979"/>
            </a:xfrm>
            <a:custGeom>
              <a:avLst/>
              <a:gdLst>
                <a:gd name="T0" fmla="*/ 7 w 7"/>
                <a:gd name="T1" fmla="*/ 22 h 67"/>
                <a:gd name="T2" fmla="*/ 7 w 7"/>
                <a:gd name="T3" fmla="*/ 67 h 67"/>
                <a:gd name="T4" fmla="*/ 0 w 7"/>
                <a:gd name="T5" fmla="*/ 45 h 67"/>
                <a:gd name="T6" fmla="*/ 0 w 7"/>
                <a:gd name="T7" fmla="*/ 0 h 67"/>
                <a:gd name="T8" fmla="*/ 7 w 7"/>
                <a:gd name="T9" fmla="*/ 2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7">
                  <a:moveTo>
                    <a:pt x="7" y="22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7" y="60"/>
                    <a:pt x="5" y="52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7" y="15"/>
                    <a:pt x="7" y="22"/>
                  </a:cubicBezTo>
                  <a:close/>
                </a:path>
              </a:pathLst>
            </a:custGeom>
            <a:solidFill>
              <a:srgbClr val="4F7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575"/>
            <p:cNvSpPr/>
            <p:nvPr/>
          </p:nvSpPr>
          <p:spPr bwMode="auto">
            <a:xfrm>
              <a:off x="4565622" y="3929425"/>
              <a:ext cx="57306" cy="535979"/>
            </a:xfrm>
            <a:custGeom>
              <a:avLst/>
              <a:gdLst>
                <a:gd name="T0" fmla="*/ 7 w 7"/>
                <a:gd name="T1" fmla="*/ 22 h 67"/>
                <a:gd name="T2" fmla="*/ 7 w 7"/>
                <a:gd name="T3" fmla="*/ 67 h 67"/>
                <a:gd name="T4" fmla="*/ 0 w 7"/>
                <a:gd name="T5" fmla="*/ 45 h 67"/>
                <a:gd name="T6" fmla="*/ 0 w 7"/>
                <a:gd name="T7" fmla="*/ 0 h 67"/>
                <a:gd name="T8" fmla="*/ 7 w 7"/>
                <a:gd name="T9" fmla="*/ 2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7">
                  <a:moveTo>
                    <a:pt x="7" y="22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7" y="60"/>
                    <a:pt x="5" y="52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7" y="15"/>
                    <a:pt x="7" y="22"/>
                  </a:cubicBezTo>
                </a:path>
              </a:pathLst>
            </a:custGeom>
            <a:solidFill>
              <a:srgbClr val="4F7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576"/>
            <p:cNvSpPr/>
            <p:nvPr/>
          </p:nvSpPr>
          <p:spPr bwMode="auto">
            <a:xfrm>
              <a:off x="3439728" y="4104714"/>
              <a:ext cx="1483213" cy="1068588"/>
            </a:xfrm>
            <a:custGeom>
              <a:avLst/>
              <a:gdLst>
                <a:gd name="T0" fmla="*/ 186 w 186"/>
                <a:gd name="T1" fmla="*/ 47 h 134"/>
                <a:gd name="T2" fmla="*/ 186 w 186"/>
                <a:gd name="T3" fmla="*/ 45 h 134"/>
                <a:gd name="T4" fmla="*/ 186 w 186"/>
                <a:gd name="T5" fmla="*/ 2 h 134"/>
                <a:gd name="T6" fmla="*/ 186 w 186"/>
                <a:gd name="T7" fmla="*/ 6 h 134"/>
                <a:gd name="T8" fmla="*/ 185 w 186"/>
                <a:gd name="T9" fmla="*/ 10 h 134"/>
                <a:gd name="T10" fmla="*/ 183 w 186"/>
                <a:gd name="T11" fmla="*/ 19 h 134"/>
                <a:gd name="T12" fmla="*/ 180 w 186"/>
                <a:gd name="T13" fmla="*/ 26 h 134"/>
                <a:gd name="T14" fmla="*/ 177 w 186"/>
                <a:gd name="T15" fmla="*/ 31 h 134"/>
                <a:gd name="T16" fmla="*/ 173 w 186"/>
                <a:gd name="T17" fmla="*/ 36 h 134"/>
                <a:gd name="T18" fmla="*/ 168 w 186"/>
                <a:gd name="T19" fmla="*/ 41 h 134"/>
                <a:gd name="T20" fmla="*/ 165 w 186"/>
                <a:gd name="T21" fmla="*/ 45 h 134"/>
                <a:gd name="T22" fmla="*/ 159 w 186"/>
                <a:gd name="T23" fmla="*/ 50 h 134"/>
                <a:gd name="T24" fmla="*/ 153 w 186"/>
                <a:gd name="T25" fmla="*/ 54 h 134"/>
                <a:gd name="T26" fmla="*/ 146 w 186"/>
                <a:gd name="T27" fmla="*/ 59 h 134"/>
                <a:gd name="T28" fmla="*/ 138 w 186"/>
                <a:gd name="T29" fmla="*/ 64 h 134"/>
                <a:gd name="T30" fmla="*/ 129 w 186"/>
                <a:gd name="T31" fmla="*/ 68 h 134"/>
                <a:gd name="T32" fmla="*/ 120 w 186"/>
                <a:gd name="T33" fmla="*/ 72 h 134"/>
                <a:gd name="T34" fmla="*/ 111 w 186"/>
                <a:gd name="T35" fmla="*/ 75 h 134"/>
                <a:gd name="T36" fmla="*/ 101 w 186"/>
                <a:gd name="T37" fmla="*/ 79 h 134"/>
                <a:gd name="T38" fmla="*/ 90 w 186"/>
                <a:gd name="T39" fmla="*/ 81 h 134"/>
                <a:gd name="T40" fmla="*/ 79 w 186"/>
                <a:gd name="T41" fmla="*/ 84 h 134"/>
                <a:gd name="T42" fmla="*/ 66 w 186"/>
                <a:gd name="T43" fmla="*/ 86 h 134"/>
                <a:gd name="T44" fmla="*/ 51 w 186"/>
                <a:gd name="T45" fmla="*/ 88 h 134"/>
                <a:gd name="T46" fmla="*/ 41 w 186"/>
                <a:gd name="T47" fmla="*/ 88 h 134"/>
                <a:gd name="T48" fmla="*/ 23 w 186"/>
                <a:gd name="T49" fmla="*/ 89 h 134"/>
                <a:gd name="T50" fmla="*/ 10 w 186"/>
                <a:gd name="T51" fmla="*/ 88 h 134"/>
                <a:gd name="T52" fmla="*/ 0 w 186"/>
                <a:gd name="T53" fmla="*/ 132 h 134"/>
                <a:gd name="T54" fmla="*/ 10 w 186"/>
                <a:gd name="T55" fmla="*/ 133 h 134"/>
                <a:gd name="T56" fmla="*/ 23 w 186"/>
                <a:gd name="T57" fmla="*/ 134 h 134"/>
                <a:gd name="T58" fmla="*/ 27 w 186"/>
                <a:gd name="T59" fmla="*/ 134 h 134"/>
                <a:gd name="T60" fmla="*/ 41 w 186"/>
                <a:gd name="T61" fmla="*/ 133 h 134"/>
                <a:gd name="T62" fmla="*/ 51 w 186"/>
                <a:gd name="T63" fmla="*/ 133 h 134"/>
                <a:gd name="T64" fmla="*/ 59 w 186"/>
                <a:gd name="T65" fmla="*/ 132 h 134"/>
                <a:gd name="T66" fmla="*/ 69 w 186"/>
                <a:gd name="T67" fmla="*/ 130 h 134"/>
                <a:gd name="T68" fmla="*/ 80 w 186"/>
                <a:gd name="T69" fmla="*/ 128 h 134"/>
                <a:gd name="T70" fmla="*/ 90 w 186"/>
                <a:gd name="T71" fmla="*/ 126 h 134"/>
                <a:gd name="T72" fmla="*/ 101 w 186"/>
                <a:gd name="T73" fmla="*/ 123 h 134"/>
                <a:gd name="T74" fmla="*/ 111 w 186"/>
                <a:gd name="T75" fmla="*/ 120 h 134"/>
                <a:gd name="T76" fmla="*/ 120 w 186"/>
                <a:gd name="T77" fmla="*/ 117 h 134"/>
                <a:gd name="T78" fmla="*/ 129 w 186"/>
                <a:gd name="T79" fmla="*/ 113 h 134"/>
                <a:gd name="T80" fmla="*/ 138 w 186"/>
                <a:gd name="T81" fmla="*/ 109 h 134"/>
                <a:gd name="T82" fmla="*/ 146 w 186"/>
                <a:gd name="T83" fmla="*/ 104 h 134"/>
                <a:gd name="T84" fmla="*/ 153 w 186"/>
                <a:gd name="T85" fmla="*/ 99 h 134"/>
                <a:gd name="T86" fmla="*/ 156 w 186"/>
                <a:gd name="T87" fmla="*/ 97 h 134"/>
                <a:gd name="T88" fmla="*/ 162 w 186"/>
                <a:gd name="T89" fmla="*/ 92 h 134"/>
                <a:gd name="T90" fmla="*/ 167 w 186"/>
                <a:gd name="T91" fmla="*/ 87 h 134"/>
                <a:gd name="T92" fmla="*/ 168 w 186"/>
                <a:gd name="T93" fmla="*/ 86 h 134"/>
                <a:gd name="T94" fmla="*/ 173 w 186"/>
                <a:gd name="T95" fmla="*/ 80 h 134"/>
                <a:gd name="T96" fmla="*/ 176 w 186"/>
                <a:gd name="T97" fmla="*/ 77 h 134"/>
                <a:gd name="T98" fmla="*/ 180 w 186"/>
                <a:gd name="T99" fmla="*/ 71 h 134"/>
                <a:gd name="T100" fmla="*/ 180 w 186"/>
                <a:gd name="T101" fmla="*/ 70 h 134"/>
                <a:gd name="T102" fmla="*/ 183 w 186"/>
                <a:gd name="T103" fmla="*/ 64 h 134"/>
                <a:gd name="T104" fmla="*/ 185 w 186"/>
                <a:gd name="T105" fmla="*/ 59 h 134"/>
                <a:gd name="T106" fmla="*/ 186 w 186"/>
                <a:gd name="T107" fmla="*/ 54 h 134"/>
                <a:gd name="T108" fmla="*/ 186 w 186"/>
                <a:gd name="T109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6" h="134">
                  <a:moveTo>
                    <a:pt x="186" y="49"/>
                  </a:moveTo>
                  <a:cubicBezTo>
                    <a:pt x="186" y="49"/>
                    <a:pt x="186" y="48"/>
                    <a:pt x="186" y="4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6" y="1"/>
                    <a:pt x="186" y="2"/>
                    <a:pt x="186" y="2"/>
                  </a:cubicBezTo>
                  <a:cubicBezTo>
                    <a:pt x="186" y="3"/>
                    <a:pt x="186" y="4"/>
                    <a:pt x="186" y="5"/>
                  </a:cubicBezTo>
                  <a:cubicBezTo>
                    <a:pt x="186" y="5"/>
                    <a:pt x="186" y="6"/>
                    <a:pt x="186" y="6"/>
                  </a:cubicBezTo>
                  <a:cubicBezTo>
                    <a:pt x="186" y="7"/>
                    <a:pt x="186" y="8"/>
                    <a:pt x="186" y="9"/>
                  </a:cubicBezTo>
                  <a:cubicBezTo>
                    <a:pt x="186" y="9"/>
                    <a:pt x="186" y="10"/>
                    <a:pt x="185" y="10"/>
                  </a:cubicBezTo>
                  <a:cubicBezTo>
                    <a:pt x="185" y="11"/>
                    <a:pt x="185" y="13"/>
                    <a:pt x="185" y="14"/>
                  </a:cubicBezTo>
                  <a:cubicBezTo>
                    <a:pt x="184" y="16"/>
                    <a:pt x="183" y="17"/>
                    <a:pt x="183" y="19"/>
                  </a:cubicBezTo>
                  <a:cubicBezTo>
                    <a:pt x="183" y="20"/>
                    <a:pt x="182" y="20"/>
                    <a:pt x="182" y="20"/>
                  </a:cubicBezTo>
                  <a:cubicBezTo>
                    <a:pt x="181" y="22"/>
                    <a:pt x="181" y="24"/>
                    <a:pt x="180" y="26"/>
                  </a:cubicBezTo>
                  <a:cubicBezTo>
                    <a:pt x="180" y="26"/>
                    <a:pt x="180" y="26"/>
                    <a:pt x="180" y="26"/>
                  </a:cubicBezTo>
                  <a:cubicBezTo>
                    <a:pt x="179" y="28"/>
                    <a:pt x="178" y="29"/>
                    <a:pt x="177" y="31"/>
                  </a:cubicBezTo>
                  <a:cubicBezTo>
                    <a:pt x="176" y="31"/>
                    <a:pt x="176" y="32"/>
                    <a:pt x="176" y="32"/>
                  </a:cubicBezTo>
                  <a:cubicBezTo>
                    <a:pt x="175" y="33"/>
                    <a:pt x="174" y="35"/>
                    <a:pt x="173" y="36"/>
                  </a:cubicBezTo>
                  <a:cubicBezTo>
                    <a:pt x="173" y="36"/>
                    <a:pt x="172" y="37"/>
                    <a:pt x="172" y="38"/>
                  </a:cubicBezTo>
                  <a:cubicBezTo>
                    <a:pt x="171" y="39"/>
                    <a:pt x="169" y="40"/>
                    <a:pt x="168" y="41"/>
                  </a:cubicBezTo>
                  <a:cubicBezTo>
                    <a:pt x="168" y="42"/>
                    <a:pt x="168" y="42"/>
                    <a:pt x="167" y="42"/>
                  </a:cubicBezTo>
                  <a:cubicBezTo>
                    <a:pt x="166" y="43"/>
                    <a:pt x="166" y="44"/>
                    <a:pt x="165" y="45"/>
                  </a:cubicBezTo>
                  <a:cubicBezTo>
                    <a:pt x="164" y="46"/>
                    <a:pt x="163" y="47"/>
                    <a:pt x="162" y="48"/>
                  </a:cubicBezTo>
                  <a:cubicBezTo>
                    <a:pt x="161" y="48"/>
                    <a:pt x="160" y="49"/>
                    <a:pt x="159" y="50"/>
                  </a:cubicBezTo>
                  <a:cubicBezTo>
                    <a:pt x="158" y="51"/>
                    <a:pt x="157" y="52"/>
                    <a:pt x="156" y="52"/>
                  </a:cubicBezTo>
                  <a:cubicBezTo>
                    <a:pt x="155" y="53"/>
                    <a:pt x="154" y="54"/>
                    <a:pt x="153" y="54"/>
                  </a:cubicBezTo>
                  <a:cubicBezTo>
                    <a:pt x="152" y="55"/>
                    <a:pt x="150" y="56"/>
                    <a:pt x="149" y="57"/>
                  </a:cubicBezTo>
                  <a:cubicBezTo>
                    <a:pt x="148" y="58"/>
                    <a:pt x="147" y="59"/>
                    <a:pt x="146" y="59"/>
                  </a:cubicBezTo>
                  <a:cubicBezTo>
                    <a:pt x="144" y="60"/>
                    <a:pt x="143" y="61"/>
                    <a:pt x="141" y="62"/>
                  </a:cubicBezTo>
                  <a:cubicBezTo>
                    <a:pt x="140" y="63"/>
                    <a:pt x="139" y="63"/>
                    <a:pt x="138" y="64"/>
                  </a:cubicBezTo>
                  <a:cubicBezTo>
                    <a:pt x="136" y="65"/>
                    <a:pt x="134" y="66"/>
                    <a:pt x="133" y="66"/>
                  </a:cubicBezTo>
                  <a:cubicBezTo>
                    <a:pt x="132" y="67"/>
                    <a:pt x="130" y="68"/>
                    <a:pt x="129" y="68"/>
                  </a:cubicBezTo>
                  <a:cubicBezTo>
                    <a:pt x="127" y="69"/>
                    <a:pt x="126" y="70"/>
                    <a:pt x="124" y="70"/>
                  </a:cubicBezTo>
                  <a:cubicBezTo>
                    <a:pt x="123" y="71"/>
                    <a:pt x="121" y="71"/>
                    <a:pt x="120" y="72"/>
                  </a:cubicBezTo>
                  <a:cubicBezTo>
                    <a:pt x="118" y="73"/>
                    <a:pt x="117" y="73"/>
                    <a:pt x="115" y="74"/>
                  </a:cubicBezTo>
                  <a:cubicBezTo>
                    <a:pt x="113" y="75"/>
                    <a:pt x="112" y="75"/>
                    <a:pt x="111" y="75"/>
                  </a:cubicBezTo>
                  <a:cubicBezTo>
                    <a:pt x="109" y="76"/>
                    <a:pt x="107" y="77"/>
                    <a:pt x="105" y="77"/>
                  </a:cubicBezTo>
                  <a:cubicBezTo>
                    <a:pt x="103" y="78"/>
                    <a:pt x="102" y="78"/>
                    <a:pt x="101" y="79"/>
                  </a:cubicBezTo>
                  <a:cubicBezTo>
                    <a:pt x="98" y="79"/>
                    <a:pt x="96" y="80"/>
                    <a:pt x="94" y="80"/>
                  </a:cubicBezTo>
                  <a:cubicBezTo>
                    <a:pt x="93" y="81"/>
                    <a:pt x="91" y="81"/>
                    <a:pt x="90" y="81"/>
                  </a:cubicBezTo>
                  <a:cubicBezTo>
                    <a:pt x="87" y="82"/>
                    <a:pt x="85" y="83"/>
                    <a:pt x="82" y="83"/>
                  </a:cubicBezTo>
                  <a:cubicBezTo>
                    <a:pt x="81" y="83"/>
                    <a:pt x="80" y="84"/>
                    <a:pt x="79" y="84"/>
                  </a:cubicBezTo>
                  <a:cubicBezTo>
                    <a:pt x="76" y="84"/>
                    <a:pt x="73" y="85"/>
                    <a:pt x="69" y="86"/>
                  </a:cubicBezTo>
                  <a:cubicBezTo>
                    <a:pt x="68" y="86"/>
                    <a:pt x="67" y="86"/>
                    <a:pt x="66" y="86"/>
                  </a:cubicBezTo>
                  <a:cubicBezTo>
                    <a:pt x="64" y="86"/>
                    <a:pt x="61" y="87"/>
                    <a:pt x="59" y="87"/>
                  </a:cubicBezTo>
                  <a:cubicBezTo>
                    <a:pt x="57" y="87"/>
                    <a:pt x="54" y="87"/>
                    <a:pt x="51" y="88"/>
                  </a:cubicBezTo>
                  <a:cubicBezTo>
                    <a:pt x="51" y="88"/>
                    <a:pt x="50" y="88"/>
                    <a:pt x="50" y="88"/>
                  </a:cubicBezTo>
                  <a:cubicBezTo>
                    <a:pt x="47" y="88"/>
                    <a:pt x="44" y="88"/>
                    <a:pt x="41" y="88"/>
                  </a:cubicBezTo>
                  <a:cubicBezTo>
                    <a:pt x="36" y="89"/>
                    <a:pt x="31" y="89"/>
                    <a:pt x="27" y="89"/>
                  </a:cubicBezTo>
                  <a:cubicBezTo>
                    <a:pt x="26" y="89"/>
                    <a:pt x="24" y="89"/>
                    <a:pt x="23" y="89"/>
                  </a:cubicBezTo>
                  <a:cubicBezTo>
                    <a:pt x="19" y="89"/>
                    <a:pt x="15" y="89"/>
                    <a:pt x="11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7" y="88"/>
                    <a:pt x="3" y="88"/>
                    <a:pt x="0" y="8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3" y="133"/>
                    <a:pt x="7" y="133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5" y="133"/>
                    <a:pt x="19" y="133"/>
                    <a:pt x="23" y="134"/>
                  </a:cubicBezTo>
                  <a:cubicBezTo>
                    <a:pt x="24" y="134"/>
                    <a:pt x="25" y="134"/>
                    <a:pt x="25" y="134"/>
                  </a:cubicBezTo>
                  <a:cubicBezTo>
                    <a:pt x="26" y="134"/>
                    <a:pt x="26" y="134"/>
                    <a:pt x="27" y="134"/>
                  </a:cubicBezTo>
                  <a:cubicBezTo>
                    <a:pt x="31" y="134"/>
                    <a:pt x="36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4" y="133"/>
                    <a:pt x="47" y="133"/>
                    <a:pt x="50" y="13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53" y="132"/>
                    <a:pt x="56" y="132"/>
                    <a:pt x="58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1" y="131"/>
                    <a:pt x="64" y="131"/>
                    <a:pt x="66" y="131"/>
                  </a:cubicBezTo>
                  <a:cubicBezTo>
                    <a:pt x="67" y="131"/>
                    <a:pt x="68" y="130"/>
                    <a:pt x="69" y="130"/>
                  </a:cubicBezTo>
                  <a:cubicBezTo>
                    <a:pt x="73" y="130"/>
                    <a:pt x="76" y="129"/>
                    <a:pt x="79" y="129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4" y="128"/>
                    <a:pt x="87" y="127"/>
                    <a:pt x="90" y="126"/>
                  </a:cubicBezTo>
                  <a:cubicBezTo>
                    <a:pt x="91" y="126"/>
                    <a:pt x="93" y="126"/>
                    <a:pt x="94" y="125"/>
                  </a:cubicBezTo>
                  <a:cubicBezTo>
                    <a:pt x="96" y="125"/>
                    <a:pt x="98" y="124"/>
                    <a:pt x="101" y="123"/>
                  </a:cubicBezTo>
                  <a:cubicBezTo>
                    <a:pt x="102" y="123"/>
                    <a:pt x="103" y="123"/>
                    <a:pt x="105" y="122"/>
                  </a:cubicBezTo>
                  <a:cubicBezTo>
                    <a:pt x="107" y="122"/>
                    <a:pt x="109" y="121"/>
                    <a:pt x="111" y="120"/>
                  </a:cubicBezTo>
                  <a:cubicBezTo>
                    <a:pt x="112" y="120"/>
                    <a:pt x="113" y="119"/>
                    <a:pt x="115" y="119"/>
                  </a:cubicBezTo>
                  <a:cubicBezTo>
                    <a:pt x="117" y="118"/>
                    <a:pt x="118" y="117"/>
                    <a:pt x="120" y="117"/>
                  </a:cubicBezTo>
                  <a:cubicBezTo>
                    <a:pt x="122" y="116"/>
                    <a:pt x="123" y="116"/>
                    <a:pt x="124" y="115"/>
                  </a:cubicBezTo>
                  <a:cubicBezTo>
                    <a:pt x="126" y="114"/>
                    <a:pt x="128" y="114"/>
                    <a:pt x="129" y="113"/>
                  </a:cubicBezTo>
                  <a:cubicBezTo>
                    <a:pt x="130" y="112"/>
                    <a:pt x="132" y="112"/>
                    <a:pt x="133" y="111"/>
                  </a:cubicBezTo>
                  <a:cubicBezTo>
                    <a:pt x="135" y="110"/>
                    <a:pt x="136" y="109"/>
                    <a:pt x="138" y="109"/>
                  </a:cubicBezTo>
                  <a:cubicBezTo>
                    <a:pt x="139" y="108"/>
                    <a:pt x="140" y="107"/>
                    <a:pt x="141" y="107"/>
                  </a:cubicBezTo>
                  <a:cubicBezTo>
                    <a:pt x="143" y="106"/>
                    <a:pt x="144" y="105"/>
                    <a:pt x="146" y="104"/>
                  </a:cubicBezTo>
                  <a:cubicBezTo>
                    <a:pt x="147" y="103"/>
                    <a:pt x="148" y="103"/>
                    <a:pt x="149" y="102"/>
                  </a:cubicBezTo>
                  <a:cubicBezTo>
                    <a:pt x="150" y="101"/>
                    <a:pt x="152" y="100"/>
                    <a:pt x="153" y="99"/>
                  </a:cubicBezTo>
                  <a:cubicBezTo>
                    <a:pt x="154" y="98"/>
                    <a:pt x="155" y="98"/>
                    <a:pt x="155" y="98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7" y="96"/>
                    <a:pt x="158" y="95"/>
                    <a:pt x="159" y="95"/>
                  </a:cubicBezTo>
                  <a:cubicBezTo>
                    <a:pt x="160" y="94"/>
                    <a:pt x="161" y="93"/>
                    <a:pt x="162" y="92"/>
                  </a:cubicBezTo>
                  <a:cubicBezTo>
                    <a:pt x="163" y="91"/>
                    <a:pt x="164" y="90"/>
                    <a:pt x="165" y="90"/>
                  </a:cubicBezTo>
                  <a:cubicBezTo>
                    <a:pt x="165" y="89"/>
                    <a:pt x="166" y="88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9" y="85"/>
                    <a:pt x="171" y="84"/>
                    <a:pt x="172" y="82"/>
                  </a:cubicBezTo>
                  <a:cubicBezTo>
                    <a:pt x="172" y="82"/>
                    <a:pt x="173" y="81"/>
                    <a:pt x="173" y="80"/>
                  </a:cubicBezTo>
                  <a:cubicBezTo>
                    <a:pt x="174" y="80"/>
                    <a:pt x="174" y="79"/>
                    <a:pt x="175" y="79"/>
                  </a:cubicBezTo>
                  <a:cubicBezTo>
                    <a:pt x="175" y="78"/>
                    <a:pt x="175" y="77"/>
                    <a:pt x="176" y="77"/>
                  </a:cubicBezTo>
                  <a:cubicBezTo>
                    <a:pt x="176" y="76"/>
                    <a:pt x="176" y="76"/>
                    <a:pt x="177" y="75"/>
                  </a:cubicBezTo>
                  <a:cubicBezTo>
                    <a:pt x="178" y="74"/>
                    <a:pt x="179" y="72"/>
                    <a:pt x="180" y="71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1" y="69"/>
                    <a:pt x="182" y="67"/>
                    <a:pt x="182" y="65"/>
                  </a:cubicBezTo>
                  <a:cubicBezTo>
                    <a:pt x="182" y="65"/>
                    <a:pt x="183" y="64"/>
                    <a:pt x="183" y="64"/>
                  </a:cubicBezTo>
                  <a:cubicBezTo>
                    <a:pt x="183" y="63"/>
                    <a:pt x="183" y="63"/>
                    <a:pt x="183" y="62"/>
                  </a:cubicBezTo>
                  <a:cubicBezTo>
                    <a:pt x="184" y="61"/>
                    <a:pt x="184" y="60"/>
                    <a:pt x="185" y="59"/>
                  </a:cubicBezTo>
                  <a:cubicBezTo>
                    <a:pt x="185" y="57"/>
                    <a:pt x="185" y="56"/>
                    <a:pt x="186" y="55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3"/>
                    <a:pt x="186" y="53"/>
                    <a:pt x="186" y="53"/>
                  </a:cubicBezTo>
                  <a:cubicBezTo>
                    <a:pt x="186" y="53"/>
                    <a:pt x="186" y="52"/>
                    <a:pt x="186" y="51"/>
                  </a:cubicBezTo>
                  <a:cubicBezTo>
                    <a:pt x="186" y="50"/>
                    <a:pt x="186" y="50"/>
                    <a:pt x="186" y="49"/>
                  </a:cubicBezTo>
                  <a:close/>
                </a:path>
              </a:pathLst>
            </a:custGeom>
            <a:solidFill>
              <a:srgbClr val="69A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577"/>
            <p:cNvSpPr/>
            <p:nvPr/>
          </p:nvSpPr>
          <p:spPr bwMode="auto">
            <a:xfrm>
              <a:off x="3439728" y="3875490"/>
              <a:ext cx="1510181" cy="947234"/>
            </a:xfrm>
            <a:custGeom>
              <a:avLst/>
              <a:gdLst>
                <a:gd name="T0" fmla="*/ 177 w 189"/>
                <a:gd name="T1" fmla="*/ 0 h 119"/>
                <a:gd name="T2" fmla="*/ 185 w 189"/>
                <a:gd name="T3" fmla="*/ 43 h 119"/>
                <a:gd name="T4" fmla="*/ 79 w 189"/>
                <a:gd name="T5" fmla="*/ 113 h 119"/>
                <a:gd name="T6" fmla="*/ 0 w 189"/>
                <a:gd name="T7" fmla="*/ 117 h 119"/>
                <a:gd name="T8" fmla="*/ 6 w 189"/>
                <a:gd name="T9" fmla="*/ 96 h 119"/>
                <a:gd name="T10" fmla="*/ 67 w 189"/>
                <a:gd name="T11" fmla="*/ 93 h 119"/>
                <a:gd name="T12" fmla="*/ 147 w 189"/>
                <a:gd name="T13" fmla="*/ 40 h 119"/>
                <a:gd name="T14" fmla="*/ 141 w 189"/>
                <a:gd name="T15" fmla="*/ 7 h 119"/>
                <a:gd name="T16" fmla="*/ 177 w 189"/>
                <a:gd name="T1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119">
                  <a:moveTo>
                    <a:pt x="177" y="0"/>
                  </a:moveTo>
                  <a:cubicBezTo>
                    <a:pt x="186" y="14"/>
                    <a:pt x="189" y="29"/>
                    <a:pt x="185" y="43"/>
                  </a:cubicBezTo>
                  <a:cubicBezTo>
                    <a:pt x="175" y="75"/>
                    <a:pt x="135" y="102"/>
                    <a:pt x="79" y="113"/>
                  </a:cubicBezTo>
                  <a:cubicBezTo>
                    <a:pt x="54" y="118"/>
                    <a:pt x="26" y="119"/>
                    <a:pt x="0" y="117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26" y="98"/>
                    <a:pt x="47" y="97"/>
                    <a:pt x="67" y="93"/>
                  </a:cubicBezTo>
                  <a:cubicBezTo>
                    <a:pt x="109" y="85"/>
                    <a:pt x="140" y="64"/>
                    <a:pt x="147" y="40"/>
                  </a:cubicBezTo>
                  <a:cubicBezTo>
                    <a:pt x="150" y="29"/>
                    <a:pt x="148" y="18"/>
                    <a:pt x="141" y="7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7EB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579"/>
            <p:cNvSpPr/>
            <p:nvPr/>
          </p:nvSpPr>
          <p:spPr bwMode="auto">
            <a:xfrm>
              <a:off x="2883523" y="4010327"/>
              <a:ext cx="6741" cy="444963"/>
            </a:xfrm>
            <a:custGeom>
              <a:avLst/>
              <a:gdLst>
                <a:gd name="T0" fmla="*/ 2 w 2"/>
                <a:gd name="T1" fmla="*/ 132 h 132"/>
                <a:gd name="T2" fmla="*/ 2 w 2"/>
                <a:gd name="T3" fmla="*/ 0 h 132"/>
                <a:gd name="T4" fmla="*/ 0 w 2"/>
                <a:gd name="T5" fmla="*/ 0 h 132"/>
                <a:gd name="T6" fmla="*/ 0 w 2"/>
                <a:gd name="T7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32">
                  <a:moveTo>
                    <a:pt x="2" y="13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597"/>
            <p:cNvSpPr/>
            <p:nvPr/>
          </p:nvSpPr>
          <p:spPr bwMode="auto">
            <a:xfrm>
              <a:off x="4134141" y="4273260"/>
              <a:ext cx="10112" cy="438222"/>
            </a:xfrm>
            <a:custGeom>
              <a:avLst/>
              <a:gdLst>
                <a:gd name="T0" fmla="*/ 3 w 3"/>
                <a:gd name="T1" fmla="*/ 130 h 130"/>
                <a:gd name="T2" fmla="*/ 3 w 3"/>
                <a:gd name="T3" fmla="*/ 0 h 130"/>
                <a:gd name="T4" fmla="*/ 0 w 3"/>
                <a:gd name="T5" fmla="*/ 0 h 130"/>
                <a:gd name="T6" fmla="*/ 0 w 3"/>
                <a:gd name="T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0">
                  <a:moveTo>
                    <a:pt x="3" y="13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1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80" name="直接连接符 79"/>
          <p:cNvCxnSpPr/>
          <p:nvPr/>
        </p:nvCxnSpPr>
        <p:spPr>
          <a:xfrm flipV="1">
            <a:off x="2263240" y="1762125"/>
            <a:ext cx="0" cy="1019175"/>
          </a:xfrm>
          <a:prstGeom prst="line">
            <a:avLst/>
          </a:prstGeom>
          <a:ln>
            <a:solidFill>
              <a:srgbClr val="007B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接连接符 80"/>
          <p:cNvCxnSpPr/>
          <p:nvPr/>
        </p:nvCxnSpPr>
        <p:spPr>
          <a:xfrm flipV="1">
            <a:off x="2861911" y="3356280"/>
            <a:ext cx="0" cy="913141"/>
          </a:xfrm>
          <a:prstGeom prst="line">
            <a:avLst/>
          </a:prstGeom>
          <a:ln>
            <a:solidFill>
              <a:srgbClr val="007B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直接连接符 81"/>
          <p:cNvCxnSpPr/>
          <p:nvPr/>
        </p:nvCxnSpPr>
        <p:spPr>
          <a:xfrm flipV="1">
            <a:off x="1494281" y="4310257"/>
            <a:ext cx="0" cy="660823"/>
          </a:xfrm>
          <a:prstGeom prst="line">
            <a:avLst/>
          </a:prstGeom>
          <a:ln>
            <a:solidFill>
              <a:srgbClr val="007B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接连接符 83"/>
          <p:cNvCxnSpPr/>
          <p:nvPr/>
        </p:nvCxnSpPr>
        <p:spPr>
          <a:xfrm>
            <a:off x="2268547" y="1764867"/>
            <a:ext cx="2625763" cy="0"/>
          </a:xfrm>
          <a:prstGeom prst="line">
            <a:avLst/>
          </a:prstGeom>
          <a:ln>
            <a:solidFill>
              <a:srgbClr val="007B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直接连接符 84"/>
          <p:cNvCxnSpPr/>
          <p:nvPr/>
        </p:nvCxnSpPr>
        <p:spPr>
          <a:xfrm>
            <a:off x="2861911" y="3356280"/>
            <a:ext cx="2013349" cy="0"/>
          </a:xfrm>
          <a:prstGeom prst="line">
            <a:avLst/>
          </a:prstGeom>
          <a:ln>
            <a:solidFill>
              <a:srgbClr val="007B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1494281" y="4971080"/>
            <a:ext cx="3301688" cy="0"/>
          </a:xfrm>
          <a:prstGeom prst="line">
            <a:avLst/>
          </a:prstGeom>
          <a:ln>
            <a:solidFill>
              <a:srgbClr val="007B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文本框 89"/>
          <p:cNvSpPr txBox="1"/>
          <p:nvPr/>
        </p:nvSpPr>
        <p:spPr>
          <a:xfrm>
            <a:off x="5742662" y="2131875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请输入内容，请输入内容，请输入内容，请输入内容。请输入内容，请输入内容。</a:t>
            </a:r>
          </a:p>
        </p:txBody>
      </p:sp>
      <p:sp>
        <p:nvSpPr>
          <p:cNvPr id="91" name="矩形 90"/>
          <p:cNvSpPr/>
          <p:nvPr/>
        </p:nvSpPr>
        <p:spPr>
          <a:xfrm>
            <a:off x="5228967" y="1518966"/>
            <a:ext cx="442493" cy="561188"/>
          </a:xfrm>
          <a:prstGeom prst="rect">
            <a:avLst/>
          </a:prstGeom>
          <a:solidFill>
            <a:srgbClr val="EA5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/>
              <a:t>1</a:t>
            </a:r>
            <a:endParaRPr lang="zh-CN" altLang="en-US" dirty="0"/>
          </a:p>
        </p:txBody>
      </p:sp>
      <p:sp>
        <p:nvSpPr>
          <p:cNvPr id="92" name="文本框 91"/>
          <p:cNvSpPr txBox="1"/>
          <p:nvPr/>
        </p:nvSpPr>
        <p:spPr>
          <a:xfrm>
            <a:off x="5742663" y="1518966"/>
            <a:ext cx="5103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7BB3"/>
                </a:solidFill>
              </a:rPr>
              <a:t>请输入关键词句</a:t>
            </a:r>
          </a:p>
        </p:txBody>
      </p:sp>
      <p:sp>
        <p:nvSpPr>
          <p:cNvPr id="93" name="矩形 92"/>
          <p:cNvSpPr/>
          <p:nvPr/>
        </p:nvSpPr>
        <p:spPr>
          <a:xfrm>
            <a:off x="5228967" y="3107983"/>
            <a:ext cx="442493" cy="561188"/>
          </a:xfrm>
          <a:prstGeom prst="rect">
            <a:avLst/>
          </a:prstGeom>
          <a:solidFill>
            <a:srgbClr val="69A1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/>
              <a:t>2</a:t>
            </a:r>
            <a:endParaRPr lang="zh-CN" altLang="en-US" dirty="0"/>
          </a:p>
        </p:txBody>
      </p:sp>
      <p:sp>
        <p:nvSpPr>
          <p:cNvPr id="94" name="文本框 93"/>
          <p:cNvSpPr txBox="1"/>
          <p:nvPr/>
        </p:nvSpPr>
        <p:spPr>
          <a:xfrm>
            <a:off x="5742663" y="3107983"/>
            <a:ext cx="5103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7BB3"/>
                </a:solidFill>
              </a:rPr>
              <a:t>请输入关键词句</a:t>
            </a:r>
          </a:p>
        </p:txBody>
      </p:sp>
      <p:sp>
        <p:nvSpPr>
          <p:cNvPr id="95" name="矩形 94"/>
          <p:cNvSpPr/>
          <p:nvPr/>
        </p:nvSpPr>
        <p:spPr>
          <a:xfrm>
            <a:off x="5228967" y="4693036"/>
            <a:ext cx="442493" cy="561188"/>
          </a:xfrm>
          <a:prstGeom prst="rect">
            <a:avLst/>
          </a:prstGeom>
          <a:solidFill>
            <a:srgbClr val="1999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/>
              <a:t>3</a:t>
            </a:r>
            <a:endParaRPr lang="zh-CN" altLang="en-US" dirty="0"/>
          </a:p>
        </p:txBody>
      </p:sp>
      <p:sp>
        <p:nvSpPr>
          <p:cNvPr id="96" name="文本框 95"/>
          <p:cNvSpPr txBox="1"/>
          <p:nvPr/>
        </p:nvSpPr>
        <p:spPr>
          <a:xfrm>
            <a:off x="5742663" y="4693036"/>
            <a:ext cx="5103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7BB3"/>
                </a:solidFill>
              </a:rPr>
              <a:t>请输入关键词句</a:t>
            </a:r>
          </a:p>
        </p:txBody>
      </p:sp>
      <p:sp>
        <p:nvSpPr>
          <p:cNvPr id="99" name="文本框 98"/>
          <p:cNvSpPr txBox="1"/>
          <p:nvPr/>
        </p:nvSpPr>
        <p:spPr>
          <a:xfrm>
            <a:off x="5742662" y="3710350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请输入内容，请输入内容，请输入内容，请输入内容。请输入内容，请输入内容。</a:t>
            </a:r>
          </a:p>
        </p:txBody>
      </p:sp>
      <p:sp>
        <p:nvSpPr>
          <p:cNvPr id="100" name="文本框 99"/>
          <p:cNvSpPr txBox="1"/>
          <p:nvPr/>
        </p:nvSpPr>
        <p:spPr>
          <a:xfrm>
            <a:off x="5742662" y="5293718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请输入内容，请输入内容，请输入内容，请输入内容。请输入内容，请输入内容。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灯片编号占位符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14</a:t>
            </a:fld>
            <a:endParaRPr lang="zh-CN" altLang="en-US"/>
          </a:p>
        </p:txBody>
      </p:sp>
      <p:grpSp>
        <p:nvGrpSpPr>
          <p:cNvPr id="29" name="Group 4"/>
          <p:cNvGrpSpPr>
            <a:grpSpLocks noChangeAspect="1"/>
          </p:cNvGrpSpPr>
          <p:nvPr/>
        </p:nvGrpSpPr>
        <p:grpSpPr bwMode="auto">
          <a:xfrm>
            <a:off x="731838" y="1771650"/>
            <a:ext cx="4686300" cy="4686300"/>
            <a:chOff x="2" y="2"/>
            <a:chExt cx="5676" cy="5676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/>
          </p:nvSpPr>
          <p:spPr bwMode="auto">
            <a:xfrm>
              <a:off x="2" y="2"/>
              <a:ext cx="5676" cy="56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Group 205"/>
            <p:cNvGrpSpPr/>
            <p:nvPr/>
          </p:nvGrpSpPr>
          <p:grpSpPr bwMode="auto">
            <a:xfrm>
              <a:off x="499" y="151"/>
              <a:ext cx="4751" cy="5307"/>
              <a:chOff x="499" y="151"/>
              <a:chExt cx="4751" cy="5307"/>
            </a:xfrm>
          </p:grpSpPr>
          <p:sp>
            <p:nvSpPr>
              <p:cNvPr id="1487" name="Freeform 6"/>
              <p:cNvSpPr/>
              <p:nvPr/>
            </p:nvSpPr>
            <p:spPr bwMode="auto">
              <a:xfrm>
                <a:off x="934" y="4127"/>
                <a:ext cx="2426" cy="1331"/>
              </a:xfrm>
              <a:custGeom>
                <a:avLst/>
                <a:gdLst>
                  <a:gd name="T0" fmla="*/ 959 w 1026"/>
                  <a:gd name="T1" fmla="*/ 430 h 563"/>
                  <a:gd name="T2" fmla="*/ 944 w 1026"/>
                  <a:gd name="T3" fmla="*/ 432 h 563"/>
                  <a:gd name="T4" fmla="*/ 939 w 1026"/>
                  <a:gd name="T5" fmla="*/ 432 h 563"/>
                  <a:gd name="T6" fmla="*/ 849 w 1026"/>
                  <a:gd name="T7" fmla="*/ 349 h 563"/>
                  <a:gd name="T8" fmla="*/ 845 w 1026"/>
                  <a:gd name="T9" fmla="*/ 349 h 563"/>
                  <a:gd name="T10" fmla="*/ 845 w 1026"/>
                  <a:gd name="T11" fmla="*/ 347 h 563"/>
                  <a:gd name="T12" fmla="*/ 721 w 1026"/>
                  <a:gd name="T13" fmla="*/ 209 h 563"/>
                  <a:gd name="T14" fmla="*/ 546 w 1026"/>
                  <a:gd name="T15" fmla="*/ 102 h 563"/>
                  <a:gd name="T16" fmla="*/ 480 w 1026"/>
                  <a:gd name="T17" fmla="*/ 113 h 563"/>
                  <a:gd name="T18" fmla="*/ 480 w 1026"/>
                  <a:gd name="T19" fmla="*/ 108 h 563"/>
                  <a:gd name="T20" fmla="*/ 388 w 1026"/>
                  <a:gd name="T21" fmla="*/ 16 h 563"/>
                  <a:gd name="T22" fmla="*/ 326 w 1026"/>
                  <a:gd name="T23" fmla="*/ 40 h 563"/>
                  <a:gd name="T24" fmla="*/ 236 w 1026"/>
                  <a:gd name="T25" fmla="*/ 0 h 563"/>
                  <a:gd name="T26" fmla="*/ 115 w 1026"/>
                  <a:gd name="T27" fmla="*/ 121 h 563"/>
                  <a:gd name="T28" fmla="*/ 116 w 1026"/>
                  <a:gd name="T29" fmla="*/ 138 h 563"/>
                  <a:gd name="T30" fmla="*/ 0 w 1026"/>
                  <a:gd name="T31" fmla="*/ 299 h 563"/>
                  <a:gd name="T32" fmla="*/ 169 w 1026"/>
                  <a:gd name="T33" fmla="*/ 469 h 563"/>
                  <a:gd name="T34" fmla="*/ 318 w 1026"/>
                  <a:gd name="T35" fmla="*/ 469 h 563"/>
                  <a:gd name="T36" fmla="*/ 450 w 1026"/>
                  <a:gd name="T37" fmla="*/ 555 h 563"/>
                  <a:gd name="T38" fmla="*/ 501 w 1026"/>
                  <a:gd name="T39" fmla="*/ 544 h 563"/>
                  <a:gd name="T40" fmla="*/ 559 w 1026"/>
                  <a:gd name="T41" fmla="*/ 562 h 563"/>
                  <a:gd name="T42" fmla="*/ 944 w 1026"/>
                  <a:gd name="T43" fmla="*/ 562 h 563"/>
                  <a:gd name="T44" fmla="*/ 959 w 1026"/>
                  <a:gd name="T45" fmla="*/ 563 h 563"/>
                  <a:gd name="T46" fmla="*/ 1026 w 1026"/>
                  <a:gd name="T47" fmla="*/ 497 h 563"/>
                  <a:gd name="T48" fmla="*/ 959 w 1026"/>
                  <a:gd name="T49" fmla="*/ 430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26" h="563">
                    <a:moveTo>
                      <a:pt x="959" y="430"/>
                    </a:moveTo>
                    <a:cubicBezTo>
                      <a:pt x="954" y="430"/>
                      <a:pt x="949" y="430"/>
                      <a:pt x="944" y="432"/>
                    </a:cubicBezTo>
                    <a:cubicBezTo>
                      <a:pt x="939" y="432"/>
                      <a:pt x="939" y="432"/>
                      <a:pt x="939" y="432"/>
                    </a:cubicBezTo>
                    <a:cubicBezTo>
                      <a:pt x="935" y="385"/>
                      <a:pt x="896" y="349"/>
                      <a:pt x="849" y="349"/>
                    </a:cubicBezTo>
                    <a:cubicBezTo>
                      <a:pt x="848" y="349"/>
                      <a:pt x="847" y="349"/>
                      <a:pt x="845" y="349"/>
                    </a:cubicBezTo>
                    <a:cubicBezTo>
                      <a:pt x="845" y="348"/>
                      <a:pt x="845" y="348"/>
                      <a:pt x="845" y="347"/>
                    </a:cubicBezTo>
                    <a:cubicBezTo>
                      <a:pt x="845" y="275"/>
                      <a:pt x="791" y="216"/>
                      <a:pt x="721" y="209"/>
                    </a:cubicBezTo>
                    <a:cubicBezTo>
                      <a:pt x="688" y="145"/>
                      <a:pt x="622" y="102"/>
                      <a:pt x="546" y="102"/>
                    </a:cubicBezTo>
                    <a:cubicBezTo>
                      <a:pt x="523" y="102"/>
                      <a:pt x="500" y="106"/>
                      <a:pt x="480" y="113"/>
                    </a:cubicBezTo>
                    <a:cubicBezTo>
                      <a:pt x="480" y="112"/>
                      <a:pt x="480" y="110"/>
                      <a:pt x="480" y="108"/>
                    </a:cubicBezTo>
                    <a:cubicBezTo>
                      <a:pt x="480" y="57"/>
                      <a:pt x="439" y="16"/>
                      <a:pt x="388" y="16"/>
                    </a:cubicBezTo>
                    <a:cubicBezTo>
                      <a:pt x="364" y="16"/>
                      <a:pt x="342" y="25"/>
                      <a:pt x="326" y="40"/>
                    </a:cubicBezTo>
                    <a:cubicBezTo>
                      <a:pt x="304" y="15"/>
                      <a:pt x="272" y="0"/>
                      <a:pt x="236" y="0"/>
                    </a:cubicBezTo>
                    <a:cubicBezTo>
                      <a:pt x="169" y="0"/>
                      <a:pt x="115" y="54"/>
                      <a:pt x="115" y="121"/>
                    </a:cubicBezTo>
                    <a:cubicBezTo>
                      <a:pt x="115" y="127"/>
                      <a:pt x="115" y="133"/>
                      <a:pt x="116" y="138"/>
                    </a:cubicBezTo>
                    <a:cubicBezTo>
                      <a:pt x="48" y="161"/>
                      <a:pt x="0" y="224"/>
                      <a:pt x="0" y="299"/>
                    </a:cubicBezTo>
                    <a:cubicBezTo>
                      <a:pt x="0" y="393"/>
                      <a:pt x="76" y="469"/>
                      <a:pt x="169" y="469"/>
                    </a:cubicBezTo>
                    <a:cubicBezTo>
                      <a:pt x="318" y="469"/>
                      <a:pt x="318" y="469"/>
                      <a:pt x="318" y="469"/>
                    </a:cubicBezTo>
                    <a:cubicBezTo>
                      <a:pt x="340" y="520"/>
                      <a:pt x="391" y="556"/>
                      <a:pt x="450" y="555"/>
                    </a:cubicBezTo>
                    <a:cubicBezTo>
                      <a:pt x="468" y="554"/>
                      <a:pt x="485" y="551"/>
                      <a:pt x="501" y="544"/>
                    </a:cubicBezTo>
                    <a:cubicBezTo>
                      <a:pt x="518" y="555"/>
                      <a:pt x="538" y="562"/>
                      <a:pt x="559" y="562"/>
                    </a:cubicBezTo>
                    <a:cubicBezTo>
                      <a:pt x="944" y="562"/>
                      <a:pt x="944" y="562"/>
                      <a:pt x="944" y="562"/>
                    </a:cubicBezTo>
                    <a:cubicBezTo>
                      <a:pt x="949" y="563"/>
                      <a:pt x="954" y="563"/>
                      <a:pt x="959" y="563"/>
                    </a:cubicBezTo>
                    <a:cubicBezTo>
                      <a:pt x="996" y="563"/>
                      <a:pt x="1026" y="534"/>
                      <a:pt x="1026" y="497"/>
                    </a:cubicBezTo>
                    <a:cubicBezTo>
                      <a:pt x="1026" y="460"/>
                      <a:pt x="996" y="430"/>
                      <a:pt x="959" y="43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7"/>
              <p:cNvSpPr/>
              <p:nvPr/>
            </p:nvSpPr>
            <p:spPr bwMode="auto">
              <a:xfrm>
                <a:off x="4058" y="3377"/>
                <a:ext cx="925" cy="518"/>
              </a:xfrm>
              <a:custGeom>
                <a:avLst/>
                <a:gdLst>
                  <a:gd name="T0" fmla="*/ 326 w 391"/>
                  <a:gd name="T1" fmla="*/ 90 h 219"/>
                  <a:gd name="T2" fmla="*/ 296 w 391"/>
                  <a:gd name="T3" fmla="*/ 98 h 219"/>
                  <a:gd name="T4" fmla="*/ 220 w 391"/>
                  <a:gd name="T5" fmla="*/ 33 h 219"/>
                  <a:gd name="T6" fmla="*/ 207 w 391"/>
                  <a:gd name="T7" fmla="*/ 34 h 219"/>
                  <a:gd name="T8" fmla="*/ 145 w 391"/>
                  <a:gd name="T9" fmla="*/ 0 h 219"/>
                  <a:gd name="T10" fmla="*/ 70 w 391"/>
                  <a:gd name="T11" fmla="*/ 75 h 219"/>
                  <a:gd name="T12" fmla="*/ 71 w 391"/>
                  <a:gd name="T13" fmla="*/ 75 h 219"/>
                  <a:gd name="T14" fmla="*/ 0 w 391"/>
                  <a:gd name="T15" fmla="*/ 147 h 219"/>
                  <a:gd name="T16" fmla="*/ 70 w 391"/>
                  <a:gd name="T17" fmla="*/ 219 h 219"/>
                  <a:gd name="T18" fmla="*/ 70 w 391"/>
                  <a:gd name="T19" fmla="*/ 219 h 219"/>
                  <a:gd name="T20" fmla="*/ 325 w 391"/>
                  <a:gd name="T21" fmla="*/ 219 h 219"/>
                  <a:gd name="T22" fmla="*/ 325 w 391"/>
                  <a:gd name="T23" fmla="*/ 219 h 219"/>
                  <a:gd name="T24" fmla="*/ 326 w 391"/>
                  <a:gd name="T25" fmla="*/ 219 h 219"/>
                  <a:gd name="T26" fmla="*/ 391 w 391"/>
                  <a:gd name="T27" fmla="*/ 155 h 219"/>
                  <a:gd name="T28" fmla="*/ 326 w 391"/>
                  <a:gd name="T29" fmla="*/ 9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1" h="219">
                    <a:moveTo>
                      <a:pt x="326" y="90"/>
                    </a:moveTo>
                    <a:cubicBezTo>
                      <a:pt x="315" y="90"/>
                      <a:pt x="305" y="93"/>
                      <a:pt x="296" y="98"/>
                    </a:cubicBezTo>
                    <a:cubicBezTo>
                      <a:pt x="290" y="61"/>
                      <a:pt x="258" y="33"/>
                      <a:pt x="220" y="33"/>
                    </a:cubicBezTo>
                    <a:cubicBezTo>
                      <a:pt x="215" y="33"/>
                      <a:pt x="211" y="33"/>
                      <a:pt x="207" y="34"/>
                    </a:cubicBezTo>
                    <a:cubicBezTo>
                      <a:pt x="194" y="14"/>
                      <a:pt x="171" y="0"/>
                      <a:pt x="145" y="0"/>
                    </a:cubicBezTo>
                    <a:cubicBezTo>
                      <a:pt x="104" y="0"/>
                      <a:pt x="70" y="34"/>
                      <a:pt x="70" y="75"/>
                    </a:cubicBezTo>
                    <a:cubicBezTo>
                      <a:pt x="70" y="75"/>
                      <a:pt x="71" y="75"/>
                      <a:pt x="71" y="75"/>
                    </a:cubicBezTo>
                    <a:cubicBezTo>
                      <a:pt x="32" y="76"/>
                      <a:pt x="0" y="108"/>
                      <a:pt x="0" y="147"/>
                    </a:cubicBezTo>
                    <a:cubicBezTo>
                      <a:pt x="0" y="186"/>
                      <a:pt x="32" y="218"/>
                      <a:pt x="70" y="219"/>
                    </a:cubicBezTo>
                    <a:cubicBezTo>
                      <a:pt x="70" y="219"/>
                      <a:pt x="70" y="219"/>
                      <a:pt x="70" y="219"/>
                    </a:cubicBezTo>
                    <a:cubicBezTo>
                      <a:pt x="325" y="219"/>
                      <a:pt x="325" y="219"/>
                      <a:pt x="325" y="219"/>
                    </a:cubicBezTo>
                    <a:cubicBezTo>
                      <a:pt x="325" y="219"/>
                      <a:pt x="325" y="219"/>
                      <a:pt x="325" y="219"/>
                    </a:cubicBezTo>
                    <a:cubicBezTo>
                      <a:pt x="325" y="219"/>
                      <a:pt x="326" y="219"/>
                      <a:pt x="326" y="219"/>
                    </a:cubicBezTo>
                    <a:cubicBezTo>
                      <a:pt x="362" y="219"/>
                      <a:pt x="391" y="191"/>
                      <a:pt x="391" y="155"/>
                    </a:cubicBezTo>
                    <a:cubicBezTo>
                      <a:pt x="391" y="119"/>
                      <a:pt x="362" y="90"/>
                      <a:pt x="326" y="9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8"/>
              <p:cNvSpPr/>
              <p:nvPr/>
            </p:nvSpPr>
            <p:spPr bwMode="auto">
              <a:xfrm>
                <a:off x="499" y="2878"/>
                <a:ext cx="896" cy="518"/>
              </a:xfrm>
              <a:custGeom>
                <a:avLst/>
                <a:gdLst>
                  <a:gd name="T0" fmla="*/ 314 w 379"/>
                  <a:gd name="T1" fmla="*/ 90 h 219"/>
                  <a:gd name="T2" fmla="*/ 296 w 379"/>
                  <a:gd name="T3" fmla="*/ 92 h 219"/>
                  <a:gd name="T4" fmla="*/ 220 w 379"/>
                  <a:gd name="T5" fmla="*/ 29 h 219"/>
                  <a:gd name="T6" fmla="*/ 195 w 379"/>
                  <a:gd name="T7" fmla="*/ 33 h 219"/>
                  <a:gd name="T8" fmla="*/ 133 w 379"/>
                  <a:gd name="T9" fmla="*/ 0 h 219"/>
                  <a:gd name="T10" fmla="*/ 59 w 379"/>
                  <a:gd name="T11" fmla="*/ 74 h 219"/>
                  <a:gd name="T12" fmla="*/ 64 w 379"/>
                  <a:gd name="T13" fmla="*/ 101 h 219"/>
                  <a:gd name="T14" fmla="*/ 59 w 379"/>
                  <a:gd name="T15" fmla="*/ 101 h 219"/>
                  <a:gd name="T16" fmla="*/ 0 w 379"/>
                  <a:gd name="T17" fmla="*/ 160 h 219"/>
                  <a:gd name="T18" fmla="*/ 59 w 379"/>
                  <a:gd name="T19" fmla="*/ 219 h 219"/>
                  <a:gd name="T20" fmla="*/ 313 w 379"/>
                  <a:gd name="T21" fmla="*/ 219 h 219"/>
                  <a:gd name="T22" fmla="*/ 313 w 379"/>
                  <a:gd name="T23" fmla="*/ 219 h 219"/>
                  <a:gd name="T24" fmla="*/ 314 w 379"/>
                  <a:gd name="T25" fmla="*/ 219 h 219"/>
                  <a:gd name="T26" fmla="*/ 379 w 379"/>
                  <a:gd name="T27" fmla="*/ 154 h 219"/>
                  <a:gd name="T28" fmla="*/ 314 w 379"/>
                  <a:gd name="T29" fmla="*/ 9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9" h="219">
                    <a:moveTo>
                      <a:pt x="314" y="90"/>
                    </a:moveTo>
                    <a:cubicBezTo>
                      <a:pt x="308" y="90"/>
                      <a:pt x="302" y="91"/>
                      <a:pt x="296" y="92"/>
                    </a:cubicBezTo>
                    <a:cubicBezTo>
                      <a:pt x="290" y="56"/>
                      <a:pt x="258" y="29"/>
                      <a:pt x="220" y="29"/>
                    </a:cubicBezTo>
                    <a:cubicBezTo>
                      <a:pt x="211" y="29"/>
                      <a:pt x="203" y="30"/>
                      <a:pt x="195" y="33"/>
                    </a:cubicBezTo>
                    <a:cubicBezTo>
                      <a:pt x="182" y="13"/>
                      <a:pt x="159" y="0"/>
                      <a:pt x="133" y="0"/>
                    </a:cubicBezTo>
                    <a:cubicBezTo>
                      <a:pt x="92" y="0"/>
                      <a:pt x="59" y="33"/>
                      <a:pt x="59" y="74"/>
                    </a:cubicBezTo>
                    <a:cubicBezTo>
                      <a:pt x="59" y="84"/>
                      <a:pt x="61" y="93"/>
                      <a:pt x="64" y="101"/>
                    </a:cubicBezTo>
                    <a:cubicBezTo>
                      <a:pt x="62" y="101"/>
                      <a:pt x="60" y="101"/>
                      <a:pt x="59" y="101"/>
                    </a:cubicBezTo>
                    <a:cubicBezTo>
                      <a:pt x="26" y="101"/>
                      <a:pt x="0" y="127"/>
                      <a:pt x="0" y="160"/>
                    </a:cubicBezTo>
                    <a:cubicBezTo>
                      <a:pt x="0" y="192"/>
                      <a:pt x="26" y="219"/>
                      <a:pt x="59" y="219"/>
                    </a:cubicBezTo>
                    <a:cubicBezTo>
                      <a:pt x="313" y="219"/>
                      <a:pt x="313" y="219"/>
                      <a:pt x="313" y="219"/>
                    </a:cubicBezTo>
                    <a:cubicBezTo>
                      <a:pt x="313" y="219"/>
                      <a:pt x="313" y="219"/>
                      <a:pt x="313" y="219"/>
                    </a:cubicBezTo>
                    <a:cubicBezTo>
                      <a:pt x="314" y="219"/>
                      <a:pt x="314" y="219"/>
                      <a:pt x="314" y="219"/>
                    </a:cubicBezTo>
                    <a:cubicBezTo>
                      <a:pt x="350" y="219"/>
                      <a:pt x="379" y="190"/>
                      <a:pt x="379" y="154"/>
                    </a:cubicBezTo>
                    <a:cubicBezTo>
                      <a:pt x="379" y="119"/>
                      <a:pt x="350" y="90"/>
                      <a:pt x="314" y="9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9"/>
              <p:cNvSpPr/>
              <p:nvPr/>
            </p:nvSpPr>
            <p:spPr bwMode="auto">
              <a:xfrm>
                <a:off x="1620" y="4548"/>
                <a:ext cx="544" cy="359"/>
              </a:xfrm>
              <a:custGeom>
                <a:avLst/>
                <a:gdLst>
                  <a:gd name="T0" fmla="*/ 47 w 230"/>
                  <a:gd name="T1" fmla="*/ 6 h 152"/>
                  <a:gd name="T2" fmla="*/ 44 w 230"/>
                  <a:gd name="T3" fmla="*/ 4 h 152"/>
                  <a:gd name="T4" fmla="*/ 44 w 230"/>
                  <a:gd name="T5" fmla="*/ 4 h 152"/>
                  <a:gd name="T6" fmla="*/ 44 w 230"/>
                  <a:gd name="T7" fmla="*/ 4 h 152"/>
                  <a:gd name="T8" fmla="*/ 20 w 230"/>
                  <a:gd name="T9" fmla="*/ 3 h 152"/>
                  <a:gd name="T10" fmla="*/ 0 w 230"/>
                  <a:gd name="T11" fmla="*/ 23 h 152"/>
                  <a:gd name="T12" fmla="*/ 183 w 230"/>
                  <a:gd name="T13" fmla="*/ 152 h 152"/>
                  <a:gd name="T14" fmla="*/ 230 w 230"/>
                  <a:gd name="T15" fmla="*/ 135 h 152"/>
                  <a:gd name="T16" fmla="*/ 47 w 230"/>
                  <a:gd name="T17" fmla="*/ 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152">
                    <a:moveTo>
                      <a:pt x="47" y="6"/>
                    </a:moveTo>
                    <a:cubicBezTo>
                      <a:pt x="46" y="5"/>
                      <a:pt x="46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29" y="0"/>
                      <a:pt x="20" y="3"/>
                    </a:cubicBezTo>
                    <a:cubicBezTo>
                      <a:pt x="8" y="6"/>
                      <a:pt x="0" y="15"/>
                      <a:pt x="0" y="23"/>
                    </a:cubicBezTo>
                    <a:cubicBezTo>
                      <a:pt x="183" y="152"/>
                      <a:pt x="183" y="152"/>
                      <a:pt x="183" y="152"/>
                    </a:cubicBezTo>
                    <a:cubicBezTo>
                      <a:pt x="230" y="135"/>
                      <a:pt x="230" y="135"/>
                      <a:pt x="230" y="135"/>
                    </a:cubicBez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80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10"/>
              <p:cNvSpPr/>
              <p:nvPr/>
            </p:nvSpPr>
            <p:spPr bwMode="auto">
              <a:xfrm>
                <a:off x="2052" y="4850"/>
                <a:ext cx="116" cy="544"/>
              </a:xfrm>
              <a:custGeom>
                <a:avLst/>
                <a:gdLst>
                  <a:gd name="T0" fmla="*/ 20 w 49"/>
                  <a:gd name="T1" fmla="*/ 4 h 230"/>
                  <a:gd name="T2" fmla="*/ 0 w 49"/>
                  <a:gd name="T3" fmla="*/ 24 h 230"/>
                  <a:gd name="T4" fmla="*/ 0 w 49"/>
                  <a:gd name="T5" fmla="*/ 230 h 230"/>
                  <a:gd name="T6" fmla="*/ 49 w 49"/>
                  <a:gd name="T7" fmla="*/ 215 h 230"/>
                  <a:gd name="T8" fmla="*/ 49 w 49"/>
                  <a:gd name="T9" fmla="*/ 9 h 230"/>
                  <a:gd name="T10" fmla="*/ 20 w 49"/>
                  <a:gd name="T11" fmla="*/ 4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30">
                    <a:moveTo>
                      <a:pt x="20" y="4"/>
                    </a:moveTo>
                    <a:cubicBezTo>
                      <a:pt x="8" y="7"/>
                      <a:pt x="0" y="16"/>
                      <a:pt x="0" y="24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49" y="215"/>
                      <a:pt x="49" y="215"/>
                      <a:pt x="49" y="215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2"/>
                      <a:pt x="32" y="0"/>
                      <a:pt x="20" y="4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11"/>
              <p:cNvSpPr/>
              <p:nvPr/>
            </p:nvSpPr>
            <p:spPr bwMode="auto">
              <a:xfrm>
                <a:off x="1620" y="4602"/>
                <a:ext cx="432" cy="792"/>
              </a:xfrm>
              <a:custGeom>
                <a:avLst/>
                <a:gdLst>
                  <a:gd name="T0" fmla="*/ 2 w 432"/>
                  <a:gd name="T1" fmla="*/ 487 h 792"/>
                  <a:gd name="T2" fmla="*/ 432 w 432"/>
                  <a:gd name="T3" fmla="*/ 792 h 792"/>
                  <a:gd name="T4" fmla="*/ 432 w 432"/>
                  <a:gd name="T5" fmla="*/ 305 h 792"/>
                  <a:gd name="T6" fmla="*/ 0 w 432"/>
                  <a:gd name="T7" fmla="*/ 0 h 792"/>
                  <a:gd name="T8" fmla="*/ 2 w 432"/>
                  <a:gd name="T9" fmla="*/ 487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" h="792">
                    <a:moveTo>
                      <a:pt x="2" y="487"/>
                    </a:moveTo>
                    <a:lnTo>
                      <a:pt x="432" y="792"/>
                    </a:lnTo>
                    <a:lnTo>
                      <a:pt x="432" y="305"/>
                    </a:lnTo>
                    <a:lnTo>
                      <a:pt x="0" y="0"/>
                    </a:lnTo>
                    <a:lnTo>
                      <a:pt x="2" y="487"/>
                    </a:lnTo>
                    <a:close/>
                  </a:path>
                </a:pathLst>
              </a:custGeom>
              <a:solidFill>
                <a:srgbClr val="38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12"/>
              <p:cNvSpPr/>
              <p:nvPr/>
            </p:nvSpPr>
            <p:spPr bwMode="auto">
              <a:xfrm>
                <a:off x="1591" y="4602"/>
                <a:ext cx="461" cy="485"/>
              </a:xfrm>
              <a:custGeom>
                <a:avLst/>
                <a:gdLst>
                  <a:gd name="T0" fmla="*/ 29 w 461"/>
                  <a:gd name="T1" fmla="*/ 0 h 485"/>
                  <a:gd name="T2" fmla="*/ 0 w 461"/>
                  <a:gd name="T3" fmla="*/ 215 h 485"/>
                  <a:gd name="T4" fmla="*/ 381 w 461"/>
                  <a:gd name="T5" fmla="*/ 485 h 485"/>
                  <a:gd name="T6" fmla="*/ 461 w 461"/>
                  <a:gd name="T7" fmla="*/ 305 h 485"/>
                  <a:gd name="T8" fmla="*/ 29 w 461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485">
                    <a:moveTo>
                      <a:pt x="29" y="0"/>
                    </a:moveTo>
                    <a:lnTo>
                      <a:pt x="0" y="215"/>
                    </a:lnTo>
                    <a:lnTo>
                      <a:pt x="381" y="485"/>
                    </a:lnTo>
                    <a:lnTo>
                      <a:pt x="461" y="30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607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13"/>
              <p:cNvSpPr/>
              <p:nvPr/>
            </p:nvSpPr>
            <p:spPr bwMode="auto">
              <a:xfrm>
                <a:off x="1643" y="4855"/>
                <a:ext cx="62" cy="114"/>
              </a:xfrm>
              <a:custGeom>
                <a:avLst/>
                <a:gdLst>
                  <a:gd name="T0" fmla="*/ 0 w 62"/>
                  <a:gd name="T1" fmla="*/ 0 h 114"/>
                  <a:gd name="T2" fmla="*/ 0 w 62"/>
                  <a:gd name="T3" fmla="*/ 71 h 114"/>
                  <a:gd name="T4" fmla="*/ 62 w 62"/>
                  <a:gd name="T5" fmla="*/ 114 h 114"/>
                  <a:gd name="T6" fmla="*/ 62 w 62"/>
                  <a:gd name="T7" fmla="*/ 43 h 114"/>
                  <a:gd name="T8" fmla="*/ 0 w 62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114">
                    <a:moveTo>
                      <a:pt x="0" y="0"/>
                    </a:moveTo>
                    <a:lnTo>
                      <a:pt x="0" y="71"/>
                    </a:lnTo>
                    <a:lnTo>
                      <a:pt x="62" y="114"/>
                    </a:lnTo>
                    <a:lnTo>
                      <a:pt x="62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B9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14"/>
              <p:cNvSpPr/>
              <p:nvPr/>
            </p:nvSpPr>
            <p:spPr bwMode="auto">
              <a:xfrm>
                <a:off x="1705" y="4898"/>
                <a:ext cx="12" cy="71"/>
              </a:xfrm>
              <a:custGeom>
                <a:avLst/>
                <a:gdLst>
                  <a:gd name="T0" fmla="*/ 12 w 12"/>
                  <a:gd name="T1" fmla="*/ 9 h 71"/>
                  <a:gd name="T2" fmla="*/ 12 w 12"/>
                  <a:gd name="T3" fmla="*/ 71 h 71"/>
                  <a:gd name="T4" fmla="*/ 0 w 12"/>
                  <a:gd name="T5" fmla="*/ 71 h 71"/>
                  <a:gd name="T6" fmla="*/ 0 w 12"/>
                  <a:gd name="T7" fmla="*/ 0 h 71"/>
                  <a:gd name="T8" fmla="*/ 12 w 12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1">
                    <a:moveTo>
                      <a:pt x="12" y="9"/>
                    </a:moveTo>
                    <a:lnTo>
                      <a:pt x="12" y="71"/>
                    </a:lnTo>
                    <a:lnTo>
                      <a:pt x="0" y="71"/>
                    </a:lnTo>
                    <a:lnTo>
                      <a:pt x="0" y="0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607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15"/>
              <p:cNvSpPr/>
              <p:nvPr/>
            </p:nvSpPr>
            <p:spPr bwMode="auto">
              <a:xfrm>
                <a:off x="1837" y="4992"/>
                <a:ext cx="62" cy="114"/>
              </a:xfrm>
              <a:custGeom>
                <a:avLst/>
                <a:gdLst>
                  <a:gd name="T0" fmla="*/ 0 w 62"/>
                  <a:gd name="T1" fmla="*/ 0 h 114"/>
                  <a:gd name="T2" fmla="*/ 0 w 62"/>
                  <a:gd name="T3" fmla="*/ 71 h 114"/>
                  <a:gd name="T4" fmla="*/ 62 w 62"/>
                  <a:gd name="T5" fmla="*/ 114 h 114"/>
                  <a:gd name="T6" fmla="*/ 62 w 62"/>
                  <a:gd name="T7" fmla="*/ 43 h 114"/>
                  <a:gd name="T8" fmla="*/ 0 w 62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114">
                    <a:moveTo>
                      <a:pt x="0" y="0"/>
                    </a:moveTo>
                    <a:lnTo>
                      <a:pt x="0" y="71"/>
                    </a:lnTo>
                    <a:lnTo>
                      <a:pt x="62" y="114"/>
                    </a:lnTo>
                    <a:lnTo>
                      <a:pt x="62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B9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16"/>
              <p:cNvSpPr/>
              <p:nvPr/>
            </p:nvSpPr>
            <p:spPr bwMode="auto">
              <a:xfrm>
                <a:off x="1899" y="5035"/>
                <a:ext cx="14" cy="71"/>
              </a:xfrm>
              <a:custGeom>
                <a:avLst/>
                <a:gdLst>
                  <a:gd name="T0" fmla="*/ 14 w 14"/>
                  <a:gd name="T1" fmla="*/ 9 h 71"/>
                  <a:gd name="T2" fmla="*/ 14 w 14"/>
                  <a:gd name="T3" fmla="*/ 71 h 71"/>
                  <a:gd name="T4" fmla="*/ 0 w 14"/>
                  <a:gd name="T5" fmla="*/ 71 h 71"/>
                  <a:gd name="T6" fmla="*/ 0 w 14"/>
                  <a:gd name="T7" fmla="*/ 0 h 71"/>
                  <a:gd name="T8" fmla="*/ 14 w 14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1">
                    <a:moveTo>
                      <a:pt x="14" y="9"/>
                    </a:moveTo>
                    <a:lnTo>
                      <a:pt x="14" y="71"/>
                    </a:lnTo>
                    <a:lnTo>
                      <a:pt x="0" y="71"/>
                    </a:lnTo>
                    <a:lnTo>
                      <a:pt x="0" y="0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607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17"/>
              <p:cNvSpPr/>
              <p:nvPr/>
            </p:nvSpPr>
            <p:spPr bwMode="auto">
              <a:xfrm>
                <a:off x="1797" y="4536"/>
                <a:ext cx="175" cy="241"/>
              </a:xfrm>
              <a:custGeom>
                <a:avLst/>
                <a:gdLst>
                  <a:gd name="T0" fmla="*/ 64 w 74"/>
                  <a:gd name="T1" fmla="*/ 102 h 102"/>
                  <a:gd name="T2" fmla="*/ 54 w 74"/>
                  <a:gd name="T3" fmla="*/ 92 h 102"/>
                  <a:gd name="T4" fmla="*/ 54 w 74"/>
                  <a:gd name="T5" fmla="*/ 54 h 102"/>
                  <a:gd name="T6" fmla="*/ 20 w 74"/>
                  <a:gd name="T7" fmla="*/ 30 h 102"/>
                  <a:gd name="T8" fmla="*/ 20 w 74"/>
                  <a:gd name="T9" fmla="*/ 56 h 102"/>
                  <a:gd name="T10" fmla="*/ 10 w 74"/>
                  <a:gd name="T11" fmla="*/ 66 h 102"/>
                  <a:gd name="T12" fmla="*/ 0 w 74"/>
                  <a:gd name="T13" fmla="*/ 56 h 102"/>
                  <a:gd name="T14" fmla="*/ 0 w 74"/>
                  <a:gd name="T15" fmla="*/ 11 h 102"/>
                  <a:gd name="T16" fmla="*/ 6 w 74"/>
                  <a:gd name="T17" fmla="*/ 2 h 102"/>
                  <a:gd name="T18" fmla="*/ 16 w 74"/>
                  <a:gd name="T19" fmla="*/ 3 h 102"/>
                  <a:gd name="T20" fmla="*/ 70 w 74"/>
                  <a:gd name="T21" fmla="*/ 40 h 102"/>
                  <a:gd name="T22" fmla="*/ 74 w 74"/>
                  <a:gd name="T23" fmla="*/ 49 h 102"/>
                  <a:gd name="T24" fmla="*/ 74 w 74"/>
                  <a:gd name="T25" fmla="*/ 92 h 102"/>
                  <a:gd name="T26" fmla="*/ 64 w 74"/>
                  <a:gd name="T2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102">
                    <a:moveTo>
                      <a:pt x="64" y="102"/>
                    </a:moveTo>
                    <a:cubicBezTo>
                      <a:pt x="58" y="102"/>
                      <a:pt x="54" y="97"/>
                      <a:pt x="54" y="92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61"/>
                      <a:pt x="16" y="66"/>
                      <a:pt x="10" y="66"/>
                    </a:cubicBezTo>
                    <a:cubicBezTo>
                      <a:pt x="5" y="66"/>
                      <a:pt x="0" y="61"/>
                      <a:pt x="0" y="5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3" y="4"/>
                      <a:pt x="6" y="2"/>
                    </a:cubicBezTo>
                    <a:cubicBezTo>
                      <a:pt x="9" y="0"/>
                      <a:pt x="13" y="1"/>
                      <a:pt x="16" y="3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2" y="42"/>
                      <a:pt x="74" y="45"/>
                      <a:pt x="74" y="49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7"/>
                      <a:pt x="69" y="102"/>
                      <a:pt x="64" y="102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18"/>
              <p:cNvSpPr/>
              <p:nvPr/>
            </p:nvSpPr>
            <p:spPr bwMode="auto">
              <a:xfrm>
                <a:off x="1821" y="4058"/>
                <a:ext cx="1107" cy="1296"/>
              </a:xfrm>
              <a:custGeom>
                <a:avLst/>
                <a:gdLst>
                  <a:gd name="T0" fmla="*/ 412 w 468"/>
                  <a:gd name="T1" fmla="*/ 148 h 548"/>
                  <a:gd name="T2" fmla="*/ 221 w 468"/>
                  <a:gd name="T3" fmla="*/ 16 h 548"/>
                  <a:gd name="T4" fmla="*/ 150 w 468"/>
                  <a:gd name="T5" fmla="*/ 27 h 548"/>
                  <a:gd name="T6" fmla="*/ 45 w 468"/>
                  <a:gd name="T7" fmla="*/ 55 h 548"/>
                  <a:gd name="T8" fmla="*/ 45 w 468"/>
                  <a:gd name="T9" fmla="*/ 55 h 548"/>
                  <a:gd name="T10" fmla="*/ 16 w 468"/>
                  <a:gd name="T11" fmla="*/ 76 h 548"/>
                  <a:gd name="T12" fmla="*/ 30 w 468"/>
                  <a:gd name="T13" fmla="*/ 148 h 548"/>
                  <a:gd name="T14" fmla="*/ 220 w 468"/>
                  <a:gd name="T15" fmla="*/ 280 h 548"/>
                  <a:gd name="T16" fmla="*/ 229 w 468"/>
                  <a:gd name="T17" fmla="*/ 297 h 548"/>
                  <a:gd name="T18" fmla="*/ 213 w 468"/>
                  <a:gd name="T19" fmla="*/ 531 h 548"/>
                  <a:gd name="T20" fmla="*/ 232 w 468"/>
                  <a:gd name="T21" fmla="*/ 548 h 548"/>
                  <a:gd name="T22" fmla="*/ 291 w 468"/>
                  <a:gd name="T23" fmla="*/ 497 h 548"/>
                  <a:gd name="T24" fmla="*/ 333 w 468"/>
                  <a:gd name="T25" fmla="*/ 304 h 548"/>
                  <a:gd name="T26" fmla="*/ 333 w 468"/>
                  <a:gd name="T27" fmla="*/ 303 h 548"/>
                  <a:gd name="T28" fmla="*/ 280 w 468"/>
                  <a:gd name="T29" fmla="*/ 195 h 548"/>
                  <a:gd name="T30" fmla="*/ 160 w 468"/>
                  <a:gd name="T31" fmla="*/ 112 h 548"/>
                  <a:gd name="T32" fmla="*/ 172 w 468"/>
                  <a:gd name="T33" fmla="*/ 108 h 548"/>
                  <a:gd name="T34" fmla="*/ 353 w 468"/>
                  <a:gd name="T35" fmla="*/ 233 h 548"/>
                  <a:gd name="T36" fmla="*/ 362 w 468"/>
                  <a:gd name="T37" fmla="*/ 250 h 548"/>
                  <a:gd name="T38" fmla="*/ 345 w 468"/>
                  <a:gd name="T39" fmla="*/ 485 h 548"/>
                  <a:gd name="T40" fmla="*/ 365 w 468"/>
                  <a:gd name="T41" fmla="*/ 501 h 548"/>
                  <a:gd name="T42" fmla="*/ 424 w 468"/>
                  <a:gd name="T43" fmla="*/ 450 h 548"/>
                  <a:gd name="T44" fmla="*/ 465 w 468"/>
                  <a:gd name="T45" fmla="*/ 257 h 548"/>
                  <a:gd name="T46" fmla="*/ 465 w 468"/>
                  <a:gd name="T47" fmla="*/ 256 h 548"/>
                  <a:gd name="T48" fmla="*/ 412 w 468"/>
                  <a:gd name="T49" fmla="*/ 1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8" h="548">
                    <a:moveTo>
                      <a:pt x="412" y="148"/>
                    </a:moveTo>
                    <a:cubicBezTo>
                      <a:pt x="221" y="16"/>
                      <a:pt x="221" y="16"/>
                      <a:pt x="221" y="16"/>
                    </a:cubicBezTo>
                    <a:cubicBezTo>
                      <a:pt x="198" y="0"/>
                      <a:pt x="167" y="5"/>
                      <a:pt x="150" y="27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34" y="59"/>
                      <a:pt x="23" y="65"/>
                      <a:pt x="16" y="76"/>
                    </a:cubicBezTo>
                    <a:cubicBezTo>
                      <a:pt x="0" y="99"/>
                      <a:pt x="6" y="132"/>
                      <a:pt x="30" y="148"/>
                    </a:cubicBezTo>
                    <a:cubicBezTo>
                      <a:pt x="220" y="280"/>
                      <a:pt x="220" y="280"/>
                      <a:pt x="220" y="280"/>
                    </a:cubicBezTo>
                    <a:cubicBezTo>
                      <a:pt x="224" y="283"/>
                      <a:pt x="229" y="293"/>
                      <a:pt x="229" y="297"/>
                    </a:cubicBezTo>
                    <a:cubicBezTo>
                      <a:pt x="213" y="531"/>
                      <a:pt x="213" y="531"/>
                      <a:pt x="213" y="531"/>
                    </a:cubicBezTo>
                    <a:cubicBezTo>
                      <a:pt x="232" y="548"/>
                      <a:pt x="232" y="548"/>
                      <a:pt x="232" y="548"/>
                    </a:cubicBezTo>
                    <a:cubicBezTo>
                      <a:pt x="291" y="497"/>
                      <a:pt x="291" y="497"/>
                      <a:pt x="291" y="497"/>
                    </a:cubicBezTo>
                    <a:cubicBezTo>
                      <a:pt x="333" y="304"/>
                      <a:pt x="333" y="304"/>
                      <a:pt x="333" y="304"/>
                    </a:cubicBezTo>
                    <a:cubicBezTo>
                      <a:pt x="333" y="303"/>
                      <a:pt x="333" y="303"/>
                      <a:pt x="333" y="303"/>
                    </a:cubicBezTo>
                    <a:cubicBezTo>
                      <a:pt x="335" y="263"/>
                      <a:pt x="312" y="217"/>
                      <a:pt x="280" y="195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72" y="108"/>
                      <a:pt x="172" y="108"/>
                      <a:pt x="172" y="108"/>
                    </a:cubicBezTo>
                    <a:cubicBezTo>
                      <a:pt x="353" y="233"/>
                      <a:pt x="353" y="233"/>
                      <a:pt x="353" y="233"/>
                    </a:cubicBezTo>
                    <a:cubicBezTo>
                      <a:pt x="357" y="236"/>
                      <a:pt x="362" y="246"/>
                      <a:pt x="362" y="250"/>
                    </a:cubicBezTo>
                    <a:cubicBezTo>
                      <a:pt x="345" y="485"/>
                      <a:pt x="345" y="485"/>
                      <a:pt x="345" y="485"/>
                    </a:cubicBezTo>
                    <a:cubicBezTo>
                      <a:pt x="365" y="501"/>
                      <a:pt x="365" y="501"/>
                      <a:pt x="365" y="501"/>
                    </a:cubicBezTo>
                    <a:cubicBezTo>
                      <a:pt x="424" y="450"/>
                      <a:pt x="424" y="450"/>
                      <a:pt x="424" y="450"/>
                    </a:cubicBezTo>
                    <a:cubicBezTo>
                      <a:pt x="465" y="257"/>
                      <a:pt x="465" y="257"/>
                      <a:pt x="465" y="257"/>
                    </a:cubicBezTo>
                    <a:cubicBezTo>
                      <a:pt x="465" y="257"/>
                      <a:pt x="465" y="256"/>
                      <a:pt x="465" y="256"/>
                    </a:cubicBezTo>
                    <a:cubicBezTo>
                      <a:pt x="468" y="216"/>
                      <a:pt x="445" y="171"/>
                      <a:pt x="412" y="148"/>
                    </a:cubicBezTo>
                    <a:close/>
                  </a:path>
                </a:pathLst>
              </a:custGeom>
              <a:solidFill>
                <a:srgbClr val="0A1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19"/>
              <p:cNvSpPr/>
              <p:nvPr/>
            </p:nvSpPr>
            <p:spPr bwMode="auto">
              <a:xfrm>
                <a:off x="2362" y="5210"/>
                <a:ext cx="291" cy="246"/>
              </a:xfrm>
              <a:custGeom>
                <a:avLst/>
                <a:gdLst>
                  <a:gd name="T0" fmla="*/ 103 w 123"/>
                  <a:gd name="T1" fmla="*/ 38 h 104"/>
                  <a:gd name="T2" fmla="*/ 62 w 123"/>
                  <a:gd name="T3" fmla="*/ 10 h 104"/>
                  <a:gd name="T4" fmla="*/ 62 w 123"/>
                  <a:gd name="T5" fmla="*/ 10 h 104"/>
                  <a:gd name="T6" fmla="*/ 32 w 123"/>
                  <a:gd name="T7" fmla="*/ 7 h 104"/>
                  <a:gd name="T8" fmla="*/ 6 w 123"/>
                  <a:gd name="T9" fmla="*/ 58 h 104"/>
                  <a:gd name="T10" fmla="*/ 6 w 123"/>
                  <a:gd name="T11" fmla="*/ 58 h 104"/>
                  <a:gd name="T12" fmla="*/ 61 w 123"/>
                  <a:gd name="T13" fmla="*/ 97 h 104"/>
                  <a:gd name="T14" fmla="*/ 82 w 123"/>
                  <a:gd name="T15" fmla="*/ 104 h 104"/>
                  <a:gd name="T16" fmla="*/ 112 w 123"/>
                  <a:gd name="T17" fmla="*/ 88 h 104"/>
                  <a:gd name="T18" fmla="*/ 103 w 123"/>
                  <a:gd name="T19" fmla="*/ 3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04">
                    <a:moveTo>
                      <a:pt x="103" y="38"/>
                    </a:move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49" y="0"/>
                      <a:pt x="32" y="7"/>
                      <a:pt x="32" y="7"/>
                    </a:cubicBezTo>
                    <a:cubicBezTo>
                      <a:pt x="0" y="2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8" y="101"/>
                      <a:pt x="75" y="104"/>
                      <a:pt x="82" y="104"/>
                    </a:cubicBezTo>
                    <a:cubicBezTo>
                      <a:pt x="93" y="104"/>
                      <a:pt x="105" y="98"/>
                      <a:pt x="112" y="88"/>
                    </a:cubicBezTo>
                    <a:cubicBezTo>
                      <a:pt x="123" y="72"/>
                      <a:pt x="119" y="50"/>
                      <a:pt x="103" y="38"/>
                    </a:cubicBezTo>
                    <a:close/>
                  </a:path>
                </a:pathLst>
              </a:custGeom>
              <a:solidFill>
                <a:srgbClr val="0307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20"/>
              <p:cNvSpPr/>
              <p:nvPr/>
            </p:nvSpPr>
            <p:spPr bwMode="auto">
              <a:xfrm>
                <a:off x="2677" y="5099"/>
                <a:ext cx="291" cy="246"/>
              </a:xfrm>
              <a:custGeom>
                <a:avLst/>
                <a:gdLst>
                  <a:gd name="T0" fmla="*/ 103 w 123"/>
                  <a:gd name="T1" fmla="*/ 38 h 104"/>
                  <a:gd name="T2" fmla="*/ 62 w 123"/>
                  <a:gd name="T3" fmla="*/ 10 h 104"/>
                  <a:gd name="T4" fmla="*/ 62 w 123"/>
                  <a:gd name="T5" fmla="*/ 10 h 104"/>
                  <a:gd name="T6" fmla="*/ 32 w 123"/>
                  <a:gd name="T7" fmla="*/ 7 h 104"/>
                  <a:gd name="T8" fmla="*/ 6 w 123"/>
                  <a:gd name="T9" fmla="*/ 58 h 104"/>
                  <a:gd name="T10" fmla="*/ 6 w 123"/>
                  <a:gd name="T11" fmla="*/ 58 h 104"/>
                  <a:gd name="T12" fmla="*/ 61 w 123"/>
                  <a:gd name="T13" fmla="*/ 97 h 104"/>
                  <a:gd name="T14" fmla="*/ 82 w 123"/>
                  <a:gd name="T15" fmla="*/ 104 h 104"/>
                  <a:gd name="T16" fmla="*/ 111 w 123"/>
                  <a:gd name="T17" fmla="*/ 89 h 104"/>
                  <a:gd name="T18" fmla="*/ 103 w 123"/>
                  <a:gd name="T19" fmla="*/ 3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04">
                    <a:moveTo>
                      <a:pt x="103" y="38"/>
                    </a:move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49" y="0"/>
                      <a:pt x="32" y="7"/>
                      <a:pt x="32" y="7"/>
                    </a:cubicBezTo>
                    <a:cubicBezTo>
                      <a:pt x="0" y="2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7" y="102"/>
                      <a:pt x="75" y="104"/>
                      <a:pt x="82" y="104"/>
                    </a:cubicBezTo>
                    <a:cubicBezTo>
                      <a:pt x="93" y="104"/>
                      <a:pt x="104" y="99"/>
                      <a:pt x="111" y="89"/>
                    </a:cubicBezTo>
                    <a:cubicBezTo>
                      <a:pt x="123" y="72"/>
                      <a:pt x="119" y="50"/>
                      <a:pt x="103" y="38"/>
                    </a:cubicBezTo>
                    <a:close/>
                  </a:path>
                </a:pathLst>
              </a:custGeom>
              <a:solidFill>
                <a:srgbClr val="0307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21"/>
              <p:cNvSpPr/>
              <p:nvPr/>
            </p:nvSpPr>
            <p:spPr bwMode="auto">
              <a:xfrm>
                <a:off x="2185" y="4143"/>
                <a:ext cx="537" cy="381"/>
              </a:xfrm>
              <a:custGeom>
                <a:avLst/>
                <a:gdLst>
                  <a:gd name="T0" fmla="*/ 331 w 537"/>
                  <a:gd name="T1" fmla="*/ 381 h 381"/>
                  <a:gd name="T2" fmla="*/ 0 w 537"/>
                  <a:gd name="T3" fmla="*/ 149 h 381"/>
                  <a:gd name="T4" fmla="*/ 501 w 537"/>
                  <a:gd name="T5" fmla="*/ 0 h 381"/>
                  <a:gd name="T6" fmla="*/ 537 w 537"/>
                  <a:gd name="T7" fmla="*/ 29 h 381"/>
                  <a:gd name="T8" fmla="*/ 331 w 537"/>
                  <a:gd name="T9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7" h="381">
                    <a:moveTo>
                      <a:pt x="331" y="381"/>
                    </a:moveTo>
                    <a:lnTo>
                      <a:pt x="0" y="149"/>
                    </a:lnTo>
                    <a:lnTo>
                      <a:pt x="501" y="0"/>
                    </a:lnTo>
                    <a:lnTo>
                      <a:pt x="537" y="29"/>
                    </a:lnTo>
                    <a:lnTo>
                      <a:pt x="331" y="381"/>
                    </a:lnTo>
                    <a:close/>
                  </a:path>
                </a:pathLst>
              </a:custGeom>
              <a:solidFill>
                <a:srgbClr val="7B7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22"/>
              <p:cNvSpPr/>
              <p:nvPr/>
            </p:nvSpPr>
            <p:spPr bwMode="auto">
              <a:xfrm>
                <a:off x="2492" y="4403"/>
                <a:ext cx="95" cy="64"/>
              </a:xfrm>
              <a:custGeom>
                <a:avLst/>
                <a:gdLst>
                  <a:gd name="T0" fmla="*/ 95 w 95"/>
                  <a:gd name="T1" fmla="*/ 0 h 64"/>
                  <a:gd name="T2" fmla="*/ 0 w 95"/>
                  <a:gd name="T3" fmla="*/ 26 h 64"/>
                  <a:gd name="T4" fmla="*/ 52 w 95"/>
                  <a:gd name="T5" fmla="*/ 64 h 64"/>
                  <a:gd name="T6" fmla="*/ 60 w 95"/>
                  <a:gd name="T7" fmla="*/ 62 h 64"/>
                  <a:gd name="T8" fmla="*/ 95 w 95"/>
                  <a:gd name="T9" fmla="*/ 0 h 64"/>
                  <a:gd name="T10" fmla="*/ 95 w 95"/>
                  <a:gd name="T1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64">
                    <a:moveTo>
                      <a:pt x="95" y="0"/>
                    </a:moveTo>
                    <a:lnTo>
                      <a:pt x="0" y="26"/>
                    </a:lnTo>
                    <a:lnTo>
                      <a:pt x="52" y="64"/>
                    </a:lnTo>
                    <a:lnTo>
                      <a:pt x="60" y="62"/>
                    </a:lnTo>
                    <a:lnTo>
                      <a:pt x="95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23"/>
              <p:cNvSpPr/>
              <p:nvPr/>
            </p:nvSpPr>
            <p:spPr bwMode="auto">
              <a:xfrm>
                <a:off x="2561" y="4285"/>
                <a:ext cx="95" cy="66"/>
              </a:xfrm>
              <a:custGeom>
                <a:avLst/>
                <a:gdLst>
                  <a:gd name="T0" fmla="*/ 95 w 95"/>
                  <a:gd name="T1" fmla="*/ 0 h 66"/>
                  <a:gd name="T2" fmla="*/ 0 w 95"/>
                  <a:gd name="T3" fmla="*/ 28 h 66"/>
                  <a:gd name="T4" fmla="*/ 52 w 95"/>
                  <a:gd name="T5" fmla="*/ 66 h 66"/>
                  <a:gd name="T6" fmla="*/ 59 w 95"/>
                  <a:gd name="T7" fmla="*/ 64 h 66"/>
                  <a:gd name="T8" fmla="*/ 95 w 95"/>
                  <a:gd name="T9" fmla="*/ 2 h 66"/>
                  <a:gd name="T10" fmla="*/ 95 w 95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66">
                    <a:moveTo>
                      <a:pt x="95" y="0"/>
                    </a:moveTo>
                    <a:lnTo>
                      <a:pt x="0" y="28"/>
                    </a:lnTo>
                    <a:lnTo>
                      <a:pt x="52" y="66"/>
                    </a:lnTo>
                    <a:lnTo>
                      <a:pt x="59" y="64"/>
                    </a:lnTo>
                    <a:lnTo>
                      <a:pt x="95" y="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24"/>
              <p:cNvSpPr/>
              <p:nvPr/>
            </p:nvSpPr>
            <p:spPr bwMode="auto">
              <a:xfrm>
                <a:off x="2622" y="4174"/>
                <a:ext cx="97" cy="64"/>
              </a:xfrm>
              <a:custGeom>
                <a:avLst/>
                <a:gdLst>
                  <a:gd name="T0" fmla="*/ 97 w 97"/>
                  <a:gd name="T1" fmla="*/ 2 h 64"/>
                  <a:gd name="T2" fmla="*/ 95 w 97"/>
                  <a:gd name="T3" fmla="*/ 0 h 64"/>
                  <a:gd name="T4" fmla="*/ 0 w 97"/>
                  <a:gd name="T5" fmla="*/ 28 h 64"/>
                  <a:gd name="T6" fmla="*/ 52 w 97"/>
                  <a:gd name="T7" fmla="*/ 64 h 64"/>
                  <a:gd name="T8" fmla="*/ 62 w 97"/>
                  <a:gd name="T9" fmla="*/ 61 h 64"/>
                  <a:gd name="T10" fmla="*/ 97 w 97"/>
                  <a:gd name="T1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64">
                    <a:moveTo>
                      <a:pt x="97" y="2"/>
                    </a:moveTo>
                    <a:lnTo>
                      <a:pt x="95" y="0"/>
                    </a:lnTo>
                    <a:lnTo>
                      <a:pt x="0" y="28"/>
                    </a:lnTo>
                    <a:lnTo>
                      <a:pt x="52" y="64"/>
                    </a:lnTo>
                    <a:lnTo>
                      <a:pt x="62" y="61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25"/>
              <p:cNvSpPr/>
              <p:nvPr/>
            </p:nvSpPr>
            <p:spPr bwMode="auto">
              <a:xfrm>
                <a:off x="2303" y="4268"/>
                <a:ext cx="147" cy="64"/>
              </a:xfrm>
              <a:custGeom>
                <a:avLst/>
                <a:gdLst>
                  <a:gd name="T0" fmla="*/ 0 w 147"/>
                  <a:gd name="T1" fmla="*/ 29 h 64"/>
                  <a:gd name="T2" fmla="*/ 52 w 147"/>
                  <a:gd name="T3" fmla="*/ 64 h 64"/>
                  <a:gd name="T4" fmla="*/ 147 w 147"/>
                  <a:gd name="T5" fmla="*/ 38 h 64"/>
                  <a:gd name="T6" fmla="*/ 95 w 147"/>
                  <a:gd name="T7" fmla="*/ 0 h 64"/>
                  <a:gd name="T8" fmla="*/ 0 w 147"/>
                  <a:gd name="T9" fmla="*/ 2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64">
                    <a:moveTo>
                      <a:pt x="0" y="29"/>
                    </a:moveTo>
                    <a:lnTo>
                      <a:pt x="52" y="64"/>
                    </a:lnTo>
                    <a:lnTo>
                      <a:pt x="147" y="38"/>
                    </a:lnTo>
                    <a:lnTo>
                      <a:pt x="9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26"/>
              <p:cNvSpPr/>
              <p:nvPr/>
            </p:nvSpPr>
            <p:spPr bwMode="auto">
              <a:xfrm>
                <a:off x="2466" y="4221"/>
                <a:ext cx="147" cy="64"/>
              </a:xfrm>
              <a:custGeom>
                <a:avLst/>
                <a:gdLst>
                  <a:gd name="T0" fmla="*/ 0 w 147"/>
                  <a:gd name="T1" fmla="*/ 26 h 64"/>
                  <a:gd name="T2" fmla="*/ 52 w 147"/>
                  <a:gd name="T3" fmla="*/ 64 h 64"/>
                  <a:gd name="T4" fmla="*/ 147 w 147"/>
                  <a:gd name="T5" fmla="*/ 36 h 64"/>
                  <a:gd name="T6" fmla="*/ 95 w 147"/>
                  <a:gd name="T7" fmla="*/ 0 h 64"/>
                  <a:gd name="T8" fmla="*/ 0 w 147"/>
                  <a:gd name="T9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64">
                    <a:moveTo>
                      <a:pt x="0" y="26"/>
                    </a:moveTo>
                    <a:lnTo>
                      <a:pt x="52" y="64"/>
                    </a:lnTo>
                    <a:lnTo>
                      <a:pt x="147" y="36"/>
                    </a:lnTo>
                    <a:lnTo>
                      <a:pt x="9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27"/>
              <p:cNvSpPr/>
              <p:nvPr/>
            </p:nvSpPr>
            <p:spPr bwMode="auto">
              <a:xfrm>
                <a:off x="2398" y="4335"/>
                <a:ext cx="146" cy="64"/>
              </a:xfrm>
              <a:custGeom>
                <a:avLst/>
                <a:gdLst>
                  <a:gd name="T0" fmla="*/ 0 w 146"/>
                  <a:gd name="T1" fmla="*/ 28 h 64"/>
                  <a:gd name="T2" fmla="*/ 52 w 146"/>
                  <a:gd name="T3" fmla="*/ 64 h 64"/>
                  <a:gd name="T4" fmla="*/ 146 w 146"/>
                  <a:gd name="T5" fmla="*/ 35 h 64"/>
                  <a:gd name="T6" fmla="*/ 92 w 146"/>
                  <a:gd name="T7" fmla="*/ 0 h 64"/>
                  <a:gd name="T8" fmla="*/ 0 w 146"/>
                  <a:gd name="T9" fmla="*/ 2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4">
                    <a:moveTo>
                      <a:pt x="0" y="28"/>
                    </a:moveTo>
                    <a:lnTo>
                      <a:pt x="52" y="64"/>
                    </a:lnTo>
                    <a:lnTo>
                      <a:pt x="146" y="35"/>
                    </a:lnTo>
                    <a:lnTo>
                      <a:pt x="9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28"/>
              <p:cNvSpPr/>
              <p:nvPr/>
            </p:nvSpPr>
            <p:spPr bwMode="auto">
              <a:xfrm>
                <a:off x="2544" y="4079"/>
                <a:ext cx="658" cy="535"/>
              </a:xfrm>
              <a:custGeom>
                <a:avLst/>
                <a:gdLst>
                  <a:gd name="T0" fmla="*/ 0 w 658"/>
                  <a:gd name="T1" fmla="*/ 535 h 535"/>
                  <a:gd name="T2" fmla="*/ 159 w 658"/>
                  <a:gd name="T3" fmla="*/ 147 h 535"/>
                  <a:gd name="T4" fmla="*/ 658 w 658"/>
                  <a:gd name="T5" fmla="*/ 0 h 535"/>
                  <a:gd name="T6" fmla="*/ 502 w 658"/>
                  <a:gd name="T7" fmla="*/ 386 h 535"/>
                  <a:gd name="T8" fmla="*/ 0 w 658"/>
                  <a:gd name="T9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8" h="535">
                    <a:moveTo>
                      <a:pt x="0" y="535"/>
                    </a:moveTo>
                    <a:lnTo>
                      <a:pt x="159" y="147"/>
                    </a:lnTo>
                    <a:lnTo>
                      <a:pt x="658" y="0"/>
                    </a:lnTo>
                    <a:lnTo>
                      <a:pt x="502" y="386"/>
                    </a:lnTo>
                    <a:lnTo>
                      <a:pt x="0" y="535"/>
                    </a:lnTo>
                    <a:close/>
                  </a:path>
                </a:pathLst>
              </a:custGeom>
              <a:solidFill>
                <a:srgbClr val="7B7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29"/>
              <p:cNvSpPr/>
              <p:nvPr/>
            </p:nvSpPr>
            <p:spPr bwMode="auto">
              <a:xfrm>
                <a:off x="2164" y="4190"/>
                <a:ext cx="539" cy="424"/>
              </a:xfrm>
              <a:custGeom>
                <a:avLst/>
                <a:gdLst>
                  <a:gd name="T0" fmla="*/ 21 w 539"/>
                  <a:gd name="T1" fmla="*/ 102 h 424"/>
                  <a:gd name="T2" fmla="*/ 0 w 539"/>
                  <a:gd name="T3" fmla="*/ 154 h 424"/>
                  <a:gd name="T4" fmla="*/ 380 w 539"/>
                  <a:gd name="T5" fmla="*/ 424 h 424"/>
                  <a:gd name="T6" fmla="*/ 539 w 539"/>
                  <a:gd name="T7" fmla="*/ 36 h 424"/>
                  <a:gd name="T8" fmla="*/ 489 w 539"/>
                  <a:gd name="T9" fmla="*/ 0 h 424"/>
                  <a:gd name="T10" fmla="*/ 352 w 539"/>
                  <a:gd name="T11" fmla="*/ 334 h 424"/>
                  <a:gd name="T12" fmla="*/ 21 w 539"/>
                  <a:gd name="T13" fmla="*/ 10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424">
                    <a:moveTo>
                      <a:pt x="21" y="102"/>
                    </a:moveTo>
                    <a:lnTo>
                      <a:pt x="0" y="154"/>
                    </a:lnTo>
                    <a:lnTo>
                      <a:pt x="380" y="424"/>
                    </a:lnTo>
                    <a:lnTo>
                      <a:pt x="539" y="36"/>
                    </a:lnTo>
                    <a:lnTo>
                      <a:pt x="489" y="0"/>
                    </a:lnTo>
                    <a:lnTo>
                      <a:pt x="352" y="334"/>
                    </a:lnTo>
                    <a:lnTo>
                      <a:pt x="21" y="102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30"/>
              <p:cNvSpPr/>
              <p:nvPr/>
            </p:nvSpPr>
            <p:spPr bwMode="auto">
              <a:xfrm>
                <a:off x="2653" y="4044"/>
                <a:ext cx="549" cy="182"/>
              </a:xfrm>
              <a:custGeom>
                <a:avLst/>
                <a:gdLst>
                  <a:gd name="T0" fmla="*/ 0 w 549"/>
                  <a:gd name="T1" fmla="*/ 146 h 182"/>
                  <a:gd name="T2" fmla="*/ 50 w 549"/>
                  <a:gd name="T3" fmla="*/ 182 h 182"/>
                  <a:gd name="T4" fmla="*/ 549 w 549"/>
                  <a:gd name="T5" fmla="*/ 35 h 182"/>
                  <a:gd name="T6" fmla="*/ 499 w 549"/>
                  <a:gd name="T7" fmla="*/ 0 h 182"/>
                  <a:gd name="T8" fmla="*/ 0 w 549"/>
                  <a:gd name="T9" fmla="*/ 14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9" h="182">
                    <a:moveTo>
                      <a:pt x="0" y="146"/>
                    </a:moveTo>
                    <a:lnTo>
                      <a:pt x="50" y="182"/>
                    </a:lnTo>
                    <a:lnTo>
                      <a:pt x="549" y="35"/>
                    </a:lnTo>
                    <a:lnTo>
                      <a:pt x="499" y="0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31"/>
              <p:cNvSpPr/>
              <p:nvPr/>
            </p:nvSpPr>
            <p:spPr bwMode="auto">
              <a:xfrm>
                <a:off x="2838" y="4342"/>
                <a:ext cx="99" cy="83"/>
              </a:xfrm>
              <a:custGeom>
                <a:avLst/>
                <a:gdLst>
                  <a:gd name="T0" fmla="*/ 28 w 42"/>
                  <a:gd name="T1" fmla="*/ 29 h 35"/>
                  <a:gd name="T2" fmla="*/ 5 w 42"/>
                  <a:gd name="T3" fmla="*/ 27 h 35"/>
                  <a:gd name="T4" fmla="*/ 14 w 42"/>
                  <a:gd name="T5" fmla="*/ 5 h 35"/>
                  <a:gd name="T6" fmla="*/ 38 w 42"/>
                  <a:gd name="T7" fmla="*/ 7 h 35"/>
                  <a:gd name="T8" fmla="*/ 28 w 42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5">
                    <a:moveTo>
                      <a:pt x="28" y="29"/>
                    </a:moveTo>
                    <a:cubicBezTo>
                      <a:pt x="19" y="35"/>
                      <a:pt x="9" y="34"/>
                      <a:pt x="5" y="27"/>
                    </a:cubicBezTo>
                    <a:cubicBezTo>
                      <a:pt x="0" y="21"/>
                      <a:pt x="5" y="11"/>
                      <a:pt x="14" y="5"/>
                    </a:cubicBezTo>
                    <a:cubicBezTo>
                      <a:pt x="23" y="0"/>
                      <a:pt x="34" y="1"/>
                      <a:pt x="38" y="7"/>
                    </a:cubicBezTo>
                    <a:cubicBezTo>
                      <a:pt x="42" y="14"/>
                      <a:pt x="37" y="24"/>
                      <a:pt x="28" y="29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32"/>
              <p:cNvSpPr/>
              <p:nvPr/>
            </p:nvSpPr>
            <p:spPr bwMode="auto">
              <a:xfrm>
                <a:off x="2315" y="3365"/>
                <a:ext cx="341" cy="568"/>
              </a:xfrm>
              <a:custGeom>
                <a:avLst/>
                <a:gdLst>
                  <a:gd name="T0" fmla="*/ 82 w 144"/>
                  <a:gd name="T1" fmla="*/ 240 h 240"/>
                  <a:gd name="T2" fmla="*/ 0 w 144"/>
                  <a:gd name="T3" fmla="*/ 39 h 240"/>
                  <a:gd name="T4" fmla="*/ 65 w 144"/>
                  <a:gd name="T5" fmla="*/ 0 h 240"/>
                  <a:gd name="T6" fmla="*/ 144 w 144"/>
                  <a:gd name="T7" fmla="*/ 233 h 240"/>
                  <a:gd name="T8" fmla="*/ 82 w 144"/>
                  <a:gd name="T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240">
                    <a:moveTo>
                      <a:pt x="82" y="240"/>
                    </a:moveTo>
                    <a:cubicBezTo>
                      <a:pt x="60" y="153"/>
                      <a:pt x="0" y="40"/>
                      <a:pt x="0" y="39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7" y="5"/>
                      <a:pt x="121" y="139"/>
                      <a:pt x="144" y="233"/>
                    </a:cubicBezTo>
                    <a:lnTo>
                      <a:pt x="82" y="240"/>
                    </a:lnTo>
                    <a:close/>
                  </a:path>
                </a:pathLst>
              </a:custGeom>
              <a:solidFill>
                <a:srgbClr val="2E4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33"/>
              <p:cNvSpPr/>
              <p:nvPr/>
            </p:nvSpPr>
            <p:spPr bwMode="auto">
              <a:xfrm>
                <a:off x="1691" y="3242"/>
                <a:ext cx="794" cy="1121"/>
              </a:xfrm>
              <a:custGeom>
                <a:avLst/>
                <a:gdLst>
                  <a:gd name="T0" fmla="*/ 301 w 336"/>
                  <a:gd name="T1" fmla="*/ 22 h 474"/>
                  <a:gd name="T2" fmla="*/ 298 w 336"/>
                  <a:gd name="T3" fmla="*/ 21 h 474"/>
                  <a:gd name="T4" fmla="*/ 222 w 336"/>
                  <a:gd name="T5" fmla="*/ 2 h 474"/>
                  <a:gd name="T6" fmla="*/ 195 w 336"/>
                  <a:gd name="T7" fmla="*/ 2 h 474"/>
                  <a:gd name="T8" fmla="*/ 113 w 336"/>
                  <a:gd name="T9" fmla="*/ 19 h 474"/>
                  <a:gd name="T10" fmla="*/ 58 w 336"/>
                  <a:gd name="T11" fmla="*/ 45 h 474"/>
                  <a:gd name="T12" fmla="*/ 0 w 336"/>
                  <a:gd name="T13" fmla="*/ 163 h 474"/>
                  <a:gd name="T14" fmla="*/ 0 w 336"/>
                  <a:gd name="T15" fmla="*/ 345 h 474"/>
                  <a:gd name="T16" fmla="*/ 42 w 336"/>
                  <a:gd name="T17" fmla="*/ 413 h 474"/>
                  <a:gd name="T18" fmla="*/ 45 w 336"/>
                  <a:gd name="T19" fmla="*/ 437 h 474"/>
                  <a:gd name="T20" fmla="*/ 82 w 336"/>
                  <a:gd name="T21" fmla="*/ 469 h 474"/>
                  <a:gd name="T22" fmla="*/ 134 w 336"/>
                  <a:gd name="T23" fmla="*/ 453 h 474"/>
                  <a:gd name="T24" fmla="*/ 192 w 336"/>
                  <a:gd name="T25" fmla="*/ 420 h 474"/>
                  <a:gd name="T26" fmla="*/ 317 w 336"/>
                  <a:gd name="T27" fmla="*/ 387 h 474"/>
                  <a:gd name="T28" fmla="*/ 334 w 336"/>
                  <a:gd name="T29" fmla="*/ 81 h 474"/>
                  <a:gd name="T30" fmla="*/ 301 w 336"/>
                  <a:gd name="T31" fmla="*/ 22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6" h="474">
                    <a:moveTo>
                      <a:pt x="301" y="22"/>
                    </a:moveTo>
                    <a:cubicBezTo>
                      <a:pt x="298" y="21"/>
                      <a:pt x="298" y="21"/>
                      <a:pt x="298" y="21"/>
                    </a:cubicBezTo>
                    <a:cubicBezTo>
                      <a:pt x="278" y="10"/>
                      <a:pt x="244" y="2"/>
                      <a:pt x="222" y="2"/>
                    </a:cubicBezTo>
                    <a:cubicBezTo>
                      <a:pt x="195" y="2"/>
                      <a:pt x="195" y="2"/>
                      <a:pt x="195" y="2"/>
                    </a:cubicBezTo>
                    <a:cubicBezTo>
                      <a:pt x="167" y="0"/>
                      <a:pt x="149" y="6"/>
                      <a:pt x="113" y="19"/>
                    </a:cubicBezTo>
                    <a:cubicBezTo>
                      <a:pt x="98" y="25"/>
                      <a:pt x="73" y="36"/>
                      <a:pt x="58" y="45"/>
                    </a:cubicBezTo>
                    <a:cubicBezTo>
                      <a:pt x="52" y="48"/>
                      <a:pt x="0" y="75"/>
                      <a:pt x="0" y="163"/>
                    </a:cubicBezTo>
                    <a:cubicBezTo>
                      <a:pt x="0" y="345"/>
                      <a:pt x="0" y="345"/>
                      <a:pt x="0" y="345"/>
                    </a:cubicBezTo>
                    <a:cubicBezTo>
                      <a:pt x="0" y="375"/>
                      <a:pt x="17" y="400"/>
                      <a:pt x="42" y="413"/>
                    </a:cubicBezTo>
                    <a:cubicBezTo>
                      <a:pt x="43" y="423"/>
                      <a:pt x="44" y="431"/>
                      <a:pt x="45" y="437"/>
                    </a:cubicBezTo>
                    <a:cubicBezTo>
                      <a:pt x="48" y="449"/>
                      <a:pt x="65" y="463"/>
                      <a:pt x="82" y="469"/>
                    </a:cubicBezTo>
                    <a:cubicBezTo>
                      <a:pt x="99" y="474"/>
                      <a:pt x="123" y="468"/>
                      <a:pt x="134" y="453"/>
                    </a:cubicBezTo>
                    <a:cubicBezTo>
                      <a:pt x="146" y="439"/>
                      <a:pt x="164" y="429"/>
                      <a:pt x="192" y="420"/>
                    </a:cubicBezTo>
                    <a:cubicBezTo>
                      <a:pt x="317" y="387"/>
                      <a:pt x="317" y="387"/>
                      <a:pt x="317" y="387"/>
                    </a:cubicBezTo>
                    <a:cubicBezTo>
                      <a:pt x="334" y="81"/>
                      <a:pt x="334" y="81"/>
                      <a:pt x="334" y="81"/>
                    </a:cubicBezTo>
                    <a:cubicBezTo>
                      <a:pt x="336" y="59"/>
                      <a:pt x="321" y="32"/>
                      <a:pt x="301" y="22"/>
                    </a:cubicBezTo>
                    <a:close/>
                  </a:path>
                </a:pathLst>
              </a:custGeom>
              <a:solidFill>
                <a:srgbClr val="38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34"/>
              <p:cNvSpPr/>
              <p:nvPr/>
            </p:nvSpPr>
            <p:spPr bwMode="auto">
              <a:xfrm>
                <a:off x="1790" y="4219"/>
                <a:ext cx="286" cy="28"/>
              </a:xfrm>
              <a:custGeom>
                <a:avLst/>
                <a:gdLst>
                  <a:gd name="T0" fmla="*/ 120 w 121"/>
                  <a:gd name="T1" fmla="*/ 2 h 12"/>
                  <a:gd name="T2" fmla="*/ 37 w 121"/>
                  <a:gd name="T3" fmla="*/ 8 h 12"/>
                  <a:gd name="T4" fmla="*/ 0 w 121"/>
                  <a:gd name="T5" fmla="*/ 0 h 12"/>
                  <a:gd name="T6" fmla="*/ 1 w 121"/>
                  <a:gd name="T7" fmla="*/ 4 h 12"/>
                  <a:gd name="T8" fmla="*/ 37 w 121"/>
                  <a:gd name="T9" fmla="*/ 12 h 12"/>
                  <a:gd name="T10" fmla="*/ 121 w 121"/>
                  <a:gd name="T11" fmla="*/ 5 h 12"/>
                  <a:gd name="T12" fmla="*/ 120 w 121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2">
                    <a:moveTo>
                      <a:pt x="120" y="2"/>
                    </a:moveTo>
                    <a:cubicBezTo>
                      <a:pt x="37" y="8"/>
                      <a:pt x="37" y="8"/>
                      <a:pt x="37" y="8"/>
                    </a:cubicBezTo>
                    <a:cubicBezTo>
                      <a:pt x="22" y="7"/>
                      <a:pt x="9" y="4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0" y="8"/>
                      <a:pt x="22" y="11"/>
                      <a:pt x="37" y="12"/>
                    </a:cubicBezTo>
                    <a:cubicBezTo>
                      <a:pt x="121" y="5"/>
                      <a:pt x="121" y="5"/>
                      <a:pt x="121" y="5"/>
                    </a:cubicBezTo>
                    <a:lnTo>
                      <a:pt x="120" y="2"/>
                    </a:lnTo>
                    <a:close/>
                  </a:path>
                </a:pathLst>
              </a:custGeom>
              <a:solidFill>
                <a:srgbClr val="0C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35"/>
              <p:cNvSpPr/>
              <p:nvPr/>
            </p:nvSpPr>
            <p:spPr bwMode="auto">
              <a:xfrm>
                <a:off x="1875" y="3512"/>
                <a:ext cx="232" cy="563"/>
              </a:xfrm>
              <a:custGeom>
                <a:avLst/>
                <a:gdLst>
                  <a:gd name="T0" fmla="*/ 98 w 98"/>
                  <a:gd name="T1" fmla="*/ 238 h 238"/>
                  <a:gd name="T2" fmla="*/ 4 w 98"/>
                  <a:gd name="T3" fmla="*/ 235 h 238"/>
                  <a:gd name="T4" fmla="*/ 0 w 98"/>
                  <a:gd name="T5" fmla="*/ 231 h 238"/>
                  <a:gd name="T6" fmla="*/ 0 w 98"/>
                  <a:gd name="T7" fmla="*/ 49 h 238"/>
                  <a:gd name="T8" fmla="*/ 13 w 98"/>
                  <a:gd name="T9" fmla="*/ 2 h 238"/>
                  <a:gd name="T10" fmla="*/ 13 w 98"/>
                  <a:gd name="T11" fmla="*/ 2 h 238"/>
                  <a:gd name="T12" fmla="*/ 15 w 98"/>
                  <a:gd name="T13" fmla="*/ 0 h 238"/>
                  <a:gd name="T14" fmla="*/ 18 w 98"/>
                  <a:gd name="T15" fmla="*/ 4 h 238"/>
                  <a:gd name="T16" fmla="*/ 4 w 98"/>
                  <a:gd name="T17" fmla="*/ 49 h 238"/>
                  <a:gd name="T18" fmla="*/ 4 w 98"/>
                  <a:gd name="T19" fmla="*/ 231 h 238"/>
                  <a:gd name="T20" fmla="*/ 5 w 98"/>
                  <a:gd name="T21" fmla="*/ 231 h 238"/>
                  <a:gd name="T22" fmla="*/ 98 w 98"/>
                  <a:gd name="T23" fmla="*/ 234 h 238"/>
                  <a:gd name="T24" fmla="*/ 98 w 98"/>
                  <a:gd name="T25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238">
                    <a:moveTo>
                      <a:pt x="98" y="238"/>
                    </a:moveTo>
                    <a:cubicBezTo>
                      <a:pt x="4" y="235"/>
                      <a:pt x="4" y="235"/>
                      <a:pt x="4" y="235"/>
                    </a:cubicBezTo>
                    <a:cubicBezTo>
                      <a:pt x="2" y="235"/>
                      <a:pt x="0" y="233"/>
                      <a:pt x="0" y="23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19"/>
                      <a:pt x="9" y="6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4" y="13"/>
                      <a:pt x="4" y="49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1"/>
                      <a:pt x="5" y="231"/>
                      <a:pt x="5" y="231"/>
                    </a:cubicBezTo>
                    <a:cubicBezTo>
                      <a:pt x="98" y="234"/>
                      <a:pt x="98" y="234"/>
                      <a:pt x="98" y="234"/>
                    </a:cubicBezTo>
                    <a:lnTo>
                      <a:pt x="98" y="238"/>
                    </a:lnTo>
                    <a:close/>
                  </a:path>
                </a:pathLst>
              </a:custGeom>
              <a:solidFill>
                <a:srgbClr val="0C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36"/>
              <p:cNvSpPr/>
              <p:nvPr/>
            </p:nvSpPr>
            <p:spPr bwMode="auto">
              <a:xfrm>
                <a:off x="2064" y="3254"/>
                <a:ext cx="246" cy="525"/>
              </a:xfrm>
              <a:custGeom>
                <a:avLst/>
                <a:gdLst>
                  <a:gd name="T0" fmla="*/ 0 w 246"/>
                  <a:gd name="T1" fmla="*/ 0 h 525"/>
                  <a:gd name="T2" fmla="*/ 192 w 246"/>
                  <a:gd name="T3" fmla="*/ 525 h 525"/>
                  <a:gd name="T4" fmla="*/ 246 w 246"/>
                  <a:gd name="T5" fmla="*/ 59 h 525"/>
                  <a:gd name="T6" fmla="*/ 0 w 246"/>
                  <a:gd name="T7" fmla="*/ 0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6" h="525">
                    <a:moveTo>
                      <a:pt x="0" y="0"/>
                    </a:moveTo>
                    <a:lnTo>
                      <a:pt x="192" y="525"/>
                    </a:lnTo>
                    <a:lnTo>
                      <a:pt x="246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37"/>
              <p:cNvSpPr/>
              <p:nvPr/>
            </p:nvSpPr>
            <p:spPr bwMode="auto">
              <a:xfrm>
                <a:off x="2171" y="3304"/>
                <a:ext cx="109" cy="475"/>
              </a:xfrm>
              <a:custGeom>
                <a:avLst/>
                <a:gdLst>
                  <a:gd name="T0" fmla="*/ 75 w 109"/>
                  <a:gd name="T1" fmla="*/ 111 h 475"/>
                  <a:gd name="T2" fmla="*/ 54 w 109"/>
                  <a:gd name="T3" fmla="*/ 82 h 475"/>
                  <a:gd name="T4" fmla="*/ 71 w 109"/>
                  <a:gd name="T5" fmla="*/ 47 h 475"/>
                  <a:gd name="T6" fmla="*/ 45 w 109"/>
                  <a:gd name="T7" fmla="*/ 0 h 475"/>
                  <a:gd name="T8" fmla="*/ 16 w 109"/>
                  <a:gd name="T9" fmla="*/ 0 h 475"/>
                  <a:gd name="T10" fmla="*/ 0 w 109"/>
                  <a:gd name="T11" fmla="*/ 61 h 475"/>
                  <a:gd name="T12" fmla="*/ 33 w 109"/>
                  <a:gd name="T13" fmla="*/ 87 h 475"/>
                  <a:gd name="T14" fmla="*/ 21 w 109"/>
                  <a:gd name="T15" fmla="*/ 120 h 475"/>
                  <a:gd name="T16" fmla="*/ 12 w 109"/>
                  <a:gd name="T17" fmla="*/ 272 h 475"/>
                  <a:gd name="T18" fmla="*/ 85 w 109"/>
                  <a:gd name="T19" fmla="*/ 475 h 475"/>
                  <a:gd name="T20" fmla="*/ 109 w 109"/>
                  <a:gd name="T21" fmla="*/ 274 h 475"/>
                  <a:gd name="T22" fmla="*/ 75 w 109"/>
                  <a:gd name="T23" fmla="*/ 111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475">
                    <a:moveTo>
                      <a:pt x="75" y="111"/>
                    </a:moveTo>
                    <a:lnTo>
                      <a:pt x="54" y="82"/>
                    </a:lnTo>
                    <a:lnTo>
                      <a:pt x="71" y="47"/>
                    </a:lnTo>
                    <a:lnTo>
                      <a:pt x="45" y="0"/>
                    </a:lnTo>
                    <a:lnTo>
                      <a:pt x="16" y="0"/>
                    </a:lnTo>
                    <a:lnTo>
                      <a:pt x="0" y="61"/>
                    </a:lnTo>
                    <a:lnTo>
                      <a:pt x="33" y="87"/>
                    </a:lnTo>
                    <a:lnTo>
                      <a:pt x="21" y="120"/>
                    </a:lnTo>
                    <a:lnTo>
                      <a:pt x="12" y="272"/>
                    </a:lnTo>
                    <a:lnTo>
                      <a:pt x="85" y="475"/>
                    </a:lnTo>
                    <a:lnTo>
                      <a:pt x="109" y="274"/>
                    </a:lnTo>
                    <a:lnTo>
                      <a:pt x="75" y="111"/>
                    </a:lnTo>
                    <a:close/>
                  </a:path>
                </a:pathLst>
              </a:custGeom>
              <a:solidFill>
                <a:srgbClr val="0A1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38"/>
              <p:cNvSpPr/>
              <p:nvPr/>
            </p:nvSpPr>
            <p:spPr bwMode="auto">
              <a:xfrm>
                <a:off x="2060" y="3093"/>
                <a:ext cx="288" cy="253"/>
              </a:xfrm>
              <a:custGeom>
                <a:avLst/>
                <a:gdLst>
                  <a:gd name="T0" fmla="*/ 122 w 122"/>
                  <a:gd name="T1" fmla="*/ 26 h 107"/>
                  <a:gd name="T2" fmla="*/ 18 w 122"/>
                  <a:gd name="T3" fmla="*/ 0 h 107"/>
                  <a:gd name="T4" fmla="*/ 2 w 122"/>
                  <a:gd name="T5" fmla="*/ 68 h 107"/>
                  <a:gd name="T6" fmla="*/ 2 w 122"/>
                  <a:gd name="T7" fmla="*/ 68 h 107"/>
                  <a:gd name="T8" fmla="*/ 2 w 122"/>
                  <a:gd name="T9" fmla="*/ 68 h 107"/>
                  <a:gd name="T10" fmla="*/ 51 w 122"/>
                  <a:gd name="T11" fmla="*/ 100 h 107"/>
                  <a:gd name="T12" fmla="*/ 106 w 122"/>
                  <a:gd name="T13" fmla="*/ 93 h 107"/>
                  <a:gd name="T14" fmla="*/ 106 w 122"/>
                  <a:gd name="T15" fmla="*/ 93 h 107"/>
                  <a:gd name="T16" fmla="*/ 106 w 122"/>
                  <a:gd name="T17" fmla="*/ 93 h 107"/>
                  <a:gd name="T18" fmla="*/ 122 w 122"/>
                  <a:gd name="T1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107">
                    <a:moveTo>
                      <a:pt x="122" y="26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0" y="74"/>
                      <a:pt x="22" y="93"/>
                      <a:pt x="51" y="100"/>
                    </a:cubicBezTo>
                    <a:cubicBezTo>
                      <a:pt x="79" y="107"/>
                      <a:pt x="104" y="100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lnTo>
                      <a:pt x="122" y="26"/>
                    </a:lnTo>
                    <a:close/>
                  </a:path>
                </a:pathLst>
              </a:cu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39"/>
              <p:cNvSpPr/>
              <p:nvPr/>
            </p:nvSpPr>
            <p:spPr bwMode="auto">
              <a:xfrm>
                <a:off x="2227" y="3136"/>
                <a:ext cx="121" cy="201"/>
              </a:xfrm>
              <a:custGeom>
                <a:avLst/>
                <a:gdLst>
                  <a:gd name="T0" fmla="*/ 21 w 51"/>
                  <a:gd name="T1" fmla="*/ 0 h 85"/>
                  <a:gd name="T2" fmla="*/ 0 w 51"/>
                  <a:gd name="T3" fmla="*/ 85 h 85"/>
                  <a:gd name="T4" fmla="*/ 35 w 51"/>
                  <a:gd name="T5" fmla="*/ 75 h 85"/>
                  <a:gd name="T6" fmla="*/ 35 w 51"/>
                  <a:gd name="T7" fmla="*/ 75 h 85"/>
                  <a:gd name="T8" fmla="*/ 51 w 51"/>
                  <a:gd name="T9" fmla="*/ 8 h 85"/>
                  <a:gd name="T10" fmla="*/ 21 w 51"/>
                  <a:gd name="T1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85">
                    <a:moveTo>
                      <a:pt x="21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9" y="85"/>
                      <a:pt x="33" y="80"/>
                      <a:pt x="35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51" y="8"/>
                      <a:pt x="51" y="8"/>
                      <a:pt x="51" y="8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6A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Oval 40"/>
              <p:cNvSpPr>
                <a:spLocks noChangeArrowheads="1"/>
              </p:cNvSpPr>
              <p:nvPr/>
            </p:nvSpPr>
            <p:spPr bwMode="auto">
              <a:xfrm>
                <a:off x="2015" y="2710"/>
                <a:ext cx="510" cy="511"/>
              </a:xfrm>
              <a:prstGeom prst="ellipse">
                <a:avLst/>
              </a:pr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41"/>
              <p:cNvSpPr/>
              <p:nvPr/>
            </p:nvSpPr>
            <p:spPr bwMode="auto">
              <a:xfrm>
                <a:off x="2334" y="2762"/>
                <a:ext cx="191" cy="449"/>
              </a:xfrm>
              <a:custGeom>
                <a:avLst/>
                <a:gdLst>
                  <a:gd name="T0" fmla="*/ 38 w 81"/>
                  <a:gd name="T1" fmla="*/ 0 h 190"/>
                  <a:gd name="T2" fmla="*/ 49 w 81"/>
                  <a:gd name="T3" fmla="*/ 65 h 190"/>
                  <a:gd name="T4" fmla="*/ 45 w 81"/>
                  <a:gd name="T5" fmla="*/ 103 h 190"/>
                  <a:gd name="T6" fmla="*/ 34 w 81"/>
                  <a:gd name="T7" fmla="*/ 169 h 190"/>
                  <a:gd name="T8" fmla="*/ 22 w 81"/>
                  <a:gd name="T9" fmla="*/ 163 h 190"/>
                  <a:gd name="T10" fmla="*/ 0 w 81"/>
                  <a:gd name="T11" fmla="*/ 190 h 190"/>
                  <a:gd name="T12" fmla="*/ 81 w 81"/>
                  <a:gd name="T13" fmla="*/ 86 h 190"/>
                  <a:gd name="T14" fmla="*/ 38 w 81"/>
                  <a:gd name="T1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90">
                    <a:moveTo>
                      <a:pt x="38" y="0"/>
                    </a:moveTo>
                    <a:cubicBezTo>
                      <a:pt x="45" y="19"/>
                      <a:pt x="49" y="42"/>
                      <a:pt x="49" y="65"/>
                    </a:cubicBezTo>
                    <a:cubicBezTo>
                      <a:pt x="49" y="78"/>
                      <a:pt x="48" y="91"/>
                      <a:pt x="45" y="103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16" y="173"/>
                      <a:pt x="8" y="183"/>
                      <a:pt x="0" y="190"/>
                    </a:cubicBezTo>
                    <a:cubicBezTo>
                      <a:pt x="46" y="179"/>
                      <a:pt x="81" y="136"/>
                      <a:pt x="81" y="86"/>
                    </a:cubicBezTo>
                    <a:cubicBezTo>
                      <a:pt x="81" y="51"/>
                      <a:pt x="64" y="19"/>
                      <a:pt x="38" y="0"/>
                    </a:cubicBezTo>
                    <a:close/>
                  </a:path>
                </a:pathLst>
              </a:custGeom>
              <a:solidFill>
                <a:srgbClr val="C6A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42"/>
              <p:cNvSpPr/>
              <p:nvPr/>
            </p:nvSpPr>
            <p:spPr bwMode="auto">
              <a:xfrm>
                <a:off x="1868" y="2511"/>
                <a:ext cx="754" cy="589"/>
              </a:xfrm>
              <a:custGeom>
                <a:avLst/>
                <a:gdLst>
                  <a:gd name="T0" fmla="*/ 272 w 319"/>
                  <a:gd name="T1" fmla="*/ 96 h 249"/>
                  <a:gd name="T2" fmla="*/ 100 w 319"/>
                  <a:gd name="T3" fmla="*/ 93 h 249"/>
                  <a:gd name="T4" fmla="*/ 78 w 319"/>
                  <a:gd name="T5" fmla="*/ 249 h 249"/>
                  <a:gd name="T6" fmla="*/ 110 w 319"/>
                  <a:gd name="T7" fmla="*/ 225 h 249"/>
                  <a:gd name="T8" fmla="*/ 109 w 319"/>
                  <a:gd name="T9" fmla="*/ 225 h 249"/>
                  <a:gd name="T10" fmla="*/ 102 w 319"/>
                  <a:gd name="T11" fmla="*/ 202 h 249"/>
                  <a:gd name="T12" fmla="*/ 127 w 319"/>
                  <a:gd name="T13" fmla="*/ 204 h 249"/>
                  <a:gd name="T14" fmla="*/ 128 w 319"/>
                  <a:gd name="T15" fmla="*/ 205 h 249"/>
                  <a:gd name="T16" fmla="*/ 135 w 319"/>
                  <a:gd name="T17" fmla="*/ 138 h 249"/>
                  <a:gd name="T18" fmla="*/ 220 w 319"/>
                  <a:gd name="T19" fmla="*/ 187 h 249"/>
                  <a:gd name="T20" fmla="*/ 224 w 319"/>
                  <a:gd name="T21" fmla="*/ 142 h 249"/>
                  <a:gd name="T22" fmla="*/ 278 w 319"/>
                  <a:gd name="T23" fmla="*/ 239 h 249"/>
                  <a:gd name="T24" fmla="*/ 272 w 319"/>
                  <a:gd name="T25" fmla="*/ 9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9" h="249">
                    <a:moveTo>
                      <a:pt x="272" y="96"/>
                    </a:moveTo>
                    <a:cubicBezTo>
                      <a:pt x="272" y="96"/>
                      <a:pt x="199" y="0"/>
                      <a:pt x="100" y="93"/>
                    </a:cubicBezTo>
                    <a:cubicBezTo>
                      <a:pt x="100" y="93"/>
                      <a:pt x="0" y="153"/>
                      <a:pt x="78" y="249"/>
                    </a:cubicBezTo>
                    <a:cubicBezTo>
                      <a:pt x="78" y="249"/>
                      <a:pt x="94" y="240"/>
                      <a:pt x="110" y="225"/>
                    </a:cubicBezTo>
                    <a:cubicBezTo>
                      <a:pt x="109" y="225"/>
                      <a:pt x="109" y="225"/>
                      <a:pt x="109" y="225"/>
                    </a:cubicBezTo>
                    <a:cubicBezTo>
                      <a:pt x="100" y="218"/>
                      <a:pt x="97" y="207"/>
                      <a:pt x="102" y="202"/>
                    </a:cubicBezTo>
                    <a:cubicBezTo>
                      <a:pt x="107" y="196"/>
                      <a:pt x="118" y="197"/>
                      <a:pt x="127" y="204"/>
                    </a:cubicBezTo>
                    <a:cubicBezTo>
                      <a:pt x="127" y="204"/>
                      <a:pt x="128" y="205"/>
                      <a:pt x="128" y="205"/>
                    </a:cubicBezTo>
                    <a:cubicBezTo>
                      <a:pt x="143" y="186"/>
                      <a:pt x="152" y="161"/>
                      <a:pt x="135" y="138"/>
                    </a:cubicBezTo>
                    <a:cubicBezTo>
                      <a:pt x="135" y="138"/>
                      <a:pt x="190" y="126"/>
                      <a:pt x="220" y="187"/>
                    </a:cubicBezTo>
                    <a:cubicBezTo>
                      <a:pt x="220" y="187"/>
                      <a:pt x="233" y="170"/>
                      <a:pt x="224" y="142"/>
                    </a:cubicBezTo>
                    <a:cubicBezTo>
                      <a:pt x="224" y="142"/>
                      <a:pt x="286" y="187"/>
                      <a:pt x="278" y="239"/>
                    </a:cubicBezTo>
                    <a:cubicBezTo>
                      <a:pt x="278" y="239"/>
                      <a:pt x="319" y="158"/>
                      <a:pt x="272" y="96"/>
                    </a:cubicBezTo>
                    <a:close/>
                  </a:path>
                </a:pathLst>
              </a:custGeom>
              <a:solidFill>
                <a:srgbClr val="0A1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43"/>
              <p:cNvSpPr/>
              <p:nvPr/>
            </p:nvSpPr>
            <p:spPr bwMode="auto">
              <a:xfrm>
                <a:off x="2275" y="3008"/>
                <a:ext cx="49" cy="50"/>
              </a:xfrm>
              <a:custGeom>
                <a:avLst/>
                <a:gdLst>
                  <a:gd name="T0" fmla="*/ 19 w 21"/>
                  <a:gd name="T1" fmla="*/ 14 h 21"/>
                  <a:gd name="T2" fmla="*/ 7 w 21"/>
                  <a:gd name="T3" fmla="*/ 20 h 21"/>
                  <a:gd name="T4" fmla="*/ 2 w 21"/>
                  <a:gd name="T5" fmla="*/ 8 h 21"/>
                  <a:gd name="T6" fmla="*/ 14 w 21"/>
                  <a:gd name="T7" fmla="*/ 2 h 21"/>
                  <a:gd name="T8" fmla="*/ 19 w 21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9" y="14"/>
                    </a:moveTo>
                    <a:cubicBezTo>
                      <a:pt x="17" y="19"/>
                      <a:pt x="12" y="21"/>
                      <a:pt x="7" y="20"/>
                    </a:cubicBezTo>
                    <a:cubicBezTo>
                      <a:pt x="2" y="18"/>
                      <a:pt x="0" y="12"/>
                      <a:pt x="2" y="8"/>
                    </a:cubicBezTo>
                    <a:cubicBezTo>
                      <a:pt x="4" y="3"/>
                      <a:pt x="9" y="0"/>
                      <a:pt x="14" y="2"/>
                    </a:cubicBezTo>
                    <a:cubicBezTo>
                      <a:pt x="18" y="4"/>
                      <a:pt x="21" y="9"/>
                      <a:pt x="19" y="14"/>
                    </a:cubicBezTo>
                    <a:close/>
                  </a:path>
                </a:pathLst>
              </a:custGeom>
              <a:solidFill>
                <a:srgbClr val="050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44"/>
              <p:cNvSpPr/>
              <p:nvPr/>
            </p:nvSpPr>
            <p:spPr bwMode="auto">
              <a:xfrm>
                <a:off x="2455" y="3029"/>
                <a:ext cx="35" cy="36"/>
              </a:xfrm>
              <a:custGeom>
                <a:avLst/>
                <a:gdLst>
                  <a:gd name="T0" fmla="*/ 14 w 15"/>
                  <a:gd name="T1" fmla="*/ 10 h 15"/>
                  <a:gd name="T2" fmla="*/ 5 w 15"/>
                  <a:gd name="T3" fmla="*/ 14 h 15"/>
                  <a:gd name="T4" fmla="*/ 1 w 15"/>
                  <a:gd name="T5" fmla="*/ 5 h 15"/>
                  <a:gd name="T6" fmla="*/ 10 w 15"/>
                  <a:gd name="T7" fmla="*/ 1 h 15"/>
                  <a:gd name="T8" fmla="*/ 14 w 1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4" y="10"/>
                    </a:moveTo>
                    <a:cubicBezTo>
                      <a:pt x="12" y="14"/>
                      <a:pt x="8" y="15"/>
                      <a:pt x="5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3" y="2"/>
                      <a:pt x="6" y="0"/>
                      <a:pt x="10" y="1"/>
                    </a:cubicBezTo>
                    <a:cubicBezTo>
                      <a:pt x="13" y="3"/>
                      <a:pt x="15" y="7"/>
                      <a:pt x="14" y="10"/>
                    </a:cubicBezTo>
                    <a:close/>
                  </a:path>
                </a:pathLst>
              </a:custGeom>
              <a:solidFill>
                <a:srgbClr val="050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45"/>
              <p:cNvSpPr/>
              <p:nvPr/>
            </p:nvSpPr>
            <p:spPr bwMode="auto">
              <a:xfrm>
                <a:off x="2064" y="4049"/>
                <a:ext cx="383" cy="193"/>
              </a:xfrm>
              <a:custGeom>
                <a:avLst/>
                <a:gdLst>
                  <a:gd name="T0" fmla="*/ 159 w 162"/>
                  <a:gd name="T1" fmla="*/ 30 h 82"/>
                  <a:gd name="T2" fmla="*/ 100 w 162"/>
                  <a:gd name="T3" fmla="*/ 1 h 82"/>
                  <a:gd name="T4" fmla="*/ 100 w 162"/>
                  <a:gd name="T5" fmla="*/ 1 h 82"/>
                  <a:gd name="T6" fmla="*/ 18 w 162"/>
                  <a:gd name="T7" fmla="*/ 7 h 82"/>
                  <a:gd name="T8" fmla="*/ 4 w 162"/>
                  <a:gd name="T9" fmla="*/ 37 h 82"/>
                  <a:gd name="T10" fmla="*/ 4 w 162"/>
                  <a:gd name="T11" fmla="*/ 74 h 82"/>
                  <a:gd name="T12" fmla="*/ 92 w 162"/>
                  <a:gd name="T13" fmla="*/ 52 h 82"/>
                  <a:gd name="T14" fmla="*/ 108 w 162"/>
                  <a:gd name="T15" fmla="*/ 77 h 82"/>
                  <a:gd name="T16" fmla="*/ 115 w 162"/>
                  <a:gd name="T17" fmla="*/ 82 h 82"/>
                  <a:gd name="T18" fmla="*/ 119 w 162"/>
                  <a:gd name="T19" fmla="*/ 81 h 82"/>
                  <a:gd name="T20" fmla="*/ 123 w 162"/>
                  <a:gd name="T21" fmla="*/ 70 h 82"/>
                  <a:gd name="T22" fmla="*/ 97 w 162"/>
                  <a:gd name="T23" fmla="*/ 35 h 82"/>
                  <a:gd name="T24" fmla="*/ 97 w 162"/>
                  <a:gd name="T25" fmla="*/ 33 h 82"/>
                  <a:gd name="T26" fmla="*/ 133 w 162"/>
                  <a:gd name="T27" fmla="*/ 60 h 82"/>
                  <a:gd name="T28" fmla="*/ 140 w 162"/>
                  <a:gd name="T29" fmla="*/ 63 h 82"/>
                  <a:gd name="T30" fmla="*/ 145 w 162"/>
                  <a:gd name="T31" fmla="*/ 61 h 82"/>
                  <a:gd name="T32" fmla="*/ 146 w 162"/>
                  <a:gd name="T33" fmla="*/ 50 h 82"/>
                  <a:gd name="T34" fmla="*/ 100 w 162"/>
                  <a:gd name="T35" fmla="*/ 17 h 82"/>
                  <a:gd name="T36" fmla="*/ 100 w 162"/>
                  <a:gd name="T37" fmla="*/ 17 h 82"/>
                  <a:gd name="T38" fmla="*/ 147 w 162"/>
                  <a:gd name="T39" fmla="*/ 41 h 82"/>
                  <a:gd name="T40" fmla="*/ 153 w 162"/>
                  <a:gd name="T41" fmla="*/ 43 h 82"/>
                  <a:gd name="T42" fmla="*/ 159 w 162"/>
                  <a:gd name="T43" fmla="*/ 42 h 82"/>
                  <a:gd name="T44" fmla="*/ 159 w 162"/>
                  <a:gd name="T45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82">
                    <a:moveTo>
                      <a:pt x="159" y="30"/>
                    </a:moveTo>
                    <a:cubicBezTo>
                      <a:pt x="139" y="6"/>
                      <a:pt x="117" y="0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13"/>
                      <a:pt x="7" y="24"/>
                      <a:pt x="4" y="37"/>
                    </a:cubicBezTo>
                    <a:cubicBezTo>
                      <a:pt x="0" y="51"/>
                      <a:pt x="0" y="65"/>
                      <a:pt x="4" y="74"/>
                    </a:cubicBezTo>
                    <a:cubicBezTo>
                      <a:pt x="54" y="69"/>
                      <a:pt x="86" y="54"/>
                      <a:pt x="92" y="52"/>
                    </a:cubicBezTo>
                    <a:cubicBezTo>
                      <a:pt x="97" y="58"/>
                      <a:pt x="103" y="66"/>
                      <a:pt x="108" y="77"/>
                    </a:cubicBezTo>
                    <a:cubicBezTo>
                      <a:pt x="110" y="80"/>
                      <a:pt x="112" y="81"/>
                      <a:pt x="115" y="82"/>
                    </a:cubicBezTo>
                    <a:cubicBezTo>
                      <a:pt x="116" y="82"/>
                      <a:pt x="118" y="82"/>
                      <a:pt x="119" y="81"/>
                    </a:cubicBezTo>
                    <a:cubicBezTo>
                      <a:pt x="123" y="79"/>
                      <a:pt x="125" y="74"/>
                      <a:pt x="123" y="70"/>
                    </a:cubicBezTo>
                    <a:cubicBezTo>
                      <a:pt x="115" y="53"/>
                      <a:pt x="106" y="42"/>
                      <a:pt x="97" y="35"/>
                    </a:cubicBezTo>
                    <a:cubicBezTo>
                      <a:pt x="97" y="34"/>
                      <a:pt x="97" y="34"/>
                      <a:pt x="97" y="33"/>
                    </a:cubicBezTo>
                    <a:cubicBezTo>
                      <a:pt x="107" y="36"/>
                      <a:pt x="120" y="44"/>
                      <a:pt x="133" y="60"/>
                    </a:cubicBezTo>
                    <a:cubicBezTo>
                      <a:pt x="135" y="62"/>
                      <a:pt x="137" y="63"/>
                      <a:pt x="140" y="63"/>
                    </a:cubicBezTo>
                    <a:cubicBezTo>
                      <a:pt x="141" y="63"/>
                      <a:pt x="143" y="62"/>
                      <a:pt x="145" y="61"/>
                    </a:cubicBezTo>
                    <a:cubicBezTo>
                      <a:pt x="148" y="58"/>
                      <a:pt x="149" y="53"/>
                      <a:pt x="146" y="50"/>
                    </a:cubicBezTo>
                    <a:cubicBezTo>
                      <a:pt x="129" y="30"/>
                      <a:pt x="113" y="21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11" y="16"/>
                      <a:pt x="129" y="20"/>
                      <a:pt x="147" y="41"/>
                    </a:cubicBezTo>
                    <a:cubicBezTo>
                      <a:pt x="149" y="43"/>
                      <a:pt x="151" y="43"/>
                      <a:pt x="153" y="43"/>
                    </a:cubicBezTo>
                    <a:cubicBezTo>
                      <a:pt x="155" y="43"/>
                      <a:pt x="157" y="43"/>
                      <a:pt x="159" y="42"/>
                    </a:cubicBezTo>
                    <a:cubicBezTo>
                      <a:pt x="162" y="39"/>
                      <a:pt x="162" y="34"/>
                      <a:pt x="159" y="30"/>
                    </a:cubicBezTo>
                    <a:close/>
                  </a:path>
                </a:pathLst>
              </a:cu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46"/>
              <p:cNvSpPr/>
              <p:nvPr/>
            </p:nvSpPr>
            <p:spPr bwMode="auto">
              <a:xfrm>
                <a:off x="2504" y="3864"/>
                <a:ext cx="168" cy="189"/>
              </a:xfrm>
              <a:custGeom>
                <a:avLst/>
                <a:gdLst>
                  <a:gd name="T0" fmla="*/ 7 w 71"/>
                  <a:gd name="T1" fmla="*/ 80 h 80"/>
                  <a:gd name="T2" fmla="*/ 71 w 71"/>
                  <a:gd name="T3" fmla="*/ 70 h 80"/>
                  <a:gd name="T4" fmla="*/ 65 w 71"/>
                  <a:gd name="T5" fmla="*/ 28 h 80"/>
                  <a:gd name="T6" fmla="*/ 30 w 71"/>
                  <a:gd name="T7" fmla="*/ 1 h 80"/>
                  <a:gd name="T8" fmla="*/ 2 w 71"/>
                  <a:gd name="T9" fmla="*/ 34 h 80"/>
                  <a:gd name="T10" fmla="*/ 7 w 71"/>
                  <a:gd name="T1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80">
                    <a:moveTo>
                      <a:pt x="7" y="80"/>
                    </a:moveTo>
                    <a:cubicBezTo>
                      <a:pt x="71" y="70"/>
                      <a:pt x="71" y="70"/>
                      <a:pt x="71" y="70"/>
                    </a:cubicBezTo>
                    <a:cubicBezTo>
                      <a:pt x="69" y="59"/>
                      <a:pt x="67" y="40"/>
                      <a:pt x="65" y="28"/>
                    </a:cubicBezTo>
                    <a:cubicBezTo>
                      <a:pt x="64" y="12"/>
                      <a:pt x="48" y="0"/>
                      <a:pt x="30" y="1"/>
                    </a:cubicBezTo>
                    <a:cubicBezTo>
                      <a:pt x="13" y="3"/>
                      <a:pt x="0" y="18"/>
                      <a:pt x="2" y="34"/>
                    </a:cubicBezTo>
                    <a:cubicBezTo>
                      <a:pt x="2" y="38"/>
                      <a:pt x="5" y="65"/>
                      <a:pt x="7" y="80"/>
                    </a:cubicBezTo>
                    <a:close/>
                  </a:path>
                </a:pathLst>
              </a:custGeom>
              <a:solidFill>
                <a:srgbClr val="38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47"/>
              <p:cNvSpPr/>
              <p:nvPr/>
            </p:nvSpPr>
            <p:spPr bwMode="auto">
              <a:xfrm>
                <a:off x="2502" y="3975"/>
                <a:ext cx="170" cy="234"/>
              </a:xfrm>
              <a:custGeom>
                <a:avLst/>
                <a:gdLst>
                  <a:gd name="T0" fmla="*/ 71 w 72"/>
                  <a:gd name="T1" fmla="*/ 22 h 99"/>
                  <a:gd name="T2" fmla="*/ 36 w 72"/>
                  <a:gd name="T3" fmla="*/ 3 h 99"/>
                  <a:gd name="T4" fmla="*/ 10 w 72"/>
                  <a:gd name="T5" fmla="*/ 21 h 99"/>
                  <a:gd name="T6" fmla="*/ 10 w 72"/>
                  <a:gd name="T7" fmla="*/ 21 h 99"/>
                  <a:gd name="T8" fmla="*/ 10 w 72"/>
                  <a:gd name="T9" fmla="*/ 22 h 99"/>
                  <a:gd name="T10" fmla="*/ 9 w 72"/>
                  <a:gd name="T11" fmla="*/ 26 h 99"/>
                  <a:gd name="T12" fmla="*/ 5 w 72"/>
                  <a:gd name="T13" fmla="*/ 92 h 99"/>
                  <a:gd name="T14" fmla="*/ 12 w 72"/>
                  <a:gd name="T15" fmla="*/ 99 h 99"/>
                  <a:gd name="T16" fmla="*/ 14 w 72"/>
                  <a:gd name="T17" fmla="*/ 99 h 99"/>
                  <a:gd name="T18" fmla="*/ 20 w 72"/>
                  <a:gd name="T19" fmla="*/ 90 h 99"/>
                  <a:gd name="T20" fmla="*/ 20 w 72"/>
                  <a:gd name="T21" fmla="*/ 61 h 99"/>
                  <a:gd name="T22" fmla="*/ 24 w 72"/>
                  <a:gd name="T23" fmla="*/ 80 h 99"/>
                  <a:gd name="T24" fmla="*/ 31 w 72"/>
                  <a:gd name="T25" fmla="*/ 85 h 99"/>
                  <a:gd name="T26" fmla="*/ 35 w 72"/>
                  <a:gd name="T27" fmla="*/ 84 h 99"/>
                  <a:gd name="T28" fmla="*/ 38 w 72"/>
                  <a:gd name="T29" fmla="*/ 73 h 99"/>
                  <a:gd name="T30" fmla="*/ 36 w 72"/>
                  <a:gd name="T31" fmla="*/ 65 h 99"/>
                  <a:gd name="T32" fmla="*/ 42 w 72"/>
                  <a:gd name="T33" fmla="*/ 70 h 99"/>
                  <a:gd name="T34" fmla="*/ 43 w 72"/>
                  <a:gd name="T35" fmla="*/ 70 h 99"/>
                  <a:gd name="T36" fmla="*/ 51 w 72"/>
                  <a:gd name="T37" fmla="*/ 63 h 99"/>
                  <a:gd name="T38" fmla="*/ 51 w 72"/>
                  <a:gd name="T39" fmla="*/ 63 h 99"/>
                  <a:gd name="T40" fmla="*/ 58 w 72"/>
                  <a:gd name="T41" fmla="*/ 68 h 99"/>
                  <a:gd name="T42" fmla="*/ 59 w 72"/>
                  <a:gd name="T43" fmla="*/ 68 h 99"/>
                  <a:gd name="T44" fmla="*/ 67 w 72"/>
                  <a:gd name="T45" fmla="*/ 61 h 99"/>
                  <a:gd name="T46" fmla="*/ 72 w 72"/>
                  <a:gd name="T47" fmla="*/ 27 h 99"/>
                  <a:gd name="T48" fmla="*/ 72 w 72"/>
                  <a:gd name="T49" fmla="*/ 27 h 99"/>
                  <a:gd name="T50" fmla="*/ 71 w 72"/>
                  <a:gd name="T51" fmla="*/ 2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99">
                    <a:moveTo>
                      <a:pt x="71" y="22"/>
                    </a:moveTo>
                    <a:cubicBezTo>
                      <a:pt x="69" y="8"/>
                      <a:pt x="53" y="0"/>
                      <a:pt x="36" y="3"/>
                    </a:cubicBezTo>
                    <a:cubicBezTo>
                      <a:pt x="24" y="5"/>
                      <a:pt x="14" y="12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9" y="23"/>
                      <a:pt x="9" y="25"/>
                      <a:pt x="9" y="26"/>
                    </a:cubicBezTo>
                    <a:cubicBezTo>
                      <a:pt x="6" y="37"/>
                      <a:pt x="0" y="65"/>
                      <a:pt x="5" y="92"/>
                    </a:cubicBezTo>
                    <a:cubicBezTo>
                      <a:pt x="5" y="96"/>
                      <a:pt x="9" y="99"/>
                      <a:pt x="12" y="99"/>
                    </a:cubicBezTo>
                    <a:cubicBezTo>
                      <a:pt x="13" y="99"/>
                      <a:pt x="13" y="99"/>
                      <a:pt x="14" y="99"/>
                    </a:cubicBezTo>
                    <a:cubicBezTo>
                      <a:pt x="18" y="98"/>
                      <a:pt x="21" y="94"/>
                      <a:pt x="20" y="90"/>
                    </a:cubicBezTo>
                    <a:cubicBezTo>
                      <a:pt x="18" y="78"/>
                      <a:pt x="19" y="68"/>
                      <a:pt x="20" y="61"/>
                    </a:cubicBezTo>
                    <a:cubicBezTo>
                      <a:pt x="20" y="68"/>
                      <a:pt x="21" y="75"/>
                      <a:pt x="24" y="80"/>
                    </a:cubicBezTo>
                    <a:cubicBezTo>
                      <a:pt x="25" y="83"/>
                      <a:pt x="28" y="85"/>
                      <a:pt x="31" y="85"/>
                    </a:cubicBezTo>
                    <a:cubicBezTo>
                      <a:pt x="32" y="85"/>
                      <a:pt x="33" y="84"/>
                      <a:pt x="35" y="84"/>
                    </a:cubicBezTo>
                    <a:cubicBezTo>
                      <a:pt x="38" y="82"/>
                      <a:pt x="40" y="77"/>
                      <a:pt x="38" y="73"/>
                    </a:cubicBezTo>
                    <a:cubicBezTo>
                      <a:pt x="37" y="71"/>
                      <a:pt x="36" y="68"/>
                      <a:pt x="36" y="65"/>
                    </a:cubicBezTo>
                    <a:cubicBezTo>
                      <a:pt x="37" y="68"/>
                      <a:pt x="40" y="69"/>
                      <a:pt x="42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7" y="70"/>
                      <a:pt x="51" y="67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5"/>
                      <a:pt x="55" y="68"/>
                      <a:pt x="58" y="68"/>
                    </a:cubicBezTo>
                    <a:cubicBezTo>
                      <a:pt x="58" y="68"/>
                      <a:pt x="59" y="68"/>
                      <a:pt x="59" y="68"/>
                    </a:cubicBezTo>
                    <a:cubicBezTo>
                      <a:pt x="63" y="68"/>
                      <a:pt x="66" y="65"/>
                      <a:pt x="67" y="61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5"/>
                      <a:pt x="72" y="24"/>
                      <a:pt x="71" y="22"/>
                    </a:cubicBezTo>
                    <a:close/>
                  </a:path>
                </a:pathLst>
              </a:cu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48"/>
              <p:cNvSpPr/>
              <p:nvPr/>
            </p:nvSpPr>
            <p:spPr bwMode="auto">
              <a:xfrm>
                <a:off x="735" y="321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93C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49"/>
              <p:cNvSpPr/>
              <p:nvPr/>
            </p:nvSpPr>
            <p:spPr bwMode="auto">
              <a:xfrm>
                <a:off x="733" y="319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92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50"/>
              <p:cNvSpPr/>
              <p:nvPr/>
            </p:nvSpPr>
            <p:spPr bwMode="auto">
              <a:xfrm>
                <a:off x="730" y="317"/>
                <a:ext cx="4513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92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51"/>
              <p:cNvSpPr/>
              <p:nvPr/>
            </p:nvSpPr>
            <p:spPr bwMode="auto">
              <a:xfrm>
                <a:off x="726" y="312"/>
                <a:ext cx="4515" cy="2135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3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91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52"/>
              <p:cNvSpPr/>
              <p:nvPr/>
            </p:nvSpPr>
            <p:spPr bwMode="auto">
              <a:xfrm>
                <a:off x="723" y="309"/>
                <a:ext cx="4515" cy="2134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90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53"/>
              <p:cNvSpPr/>
              <p:nvPr/>
            </p:nvSpPr>
            <p:spPr bwMode="auto">
              <a:xfrm>
                <a:off x="721" y="307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90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54"/>
              <p:cNvSpPr/>
              <p:nvPr/>
            </p:nvSpPr>
            <p:spPr bwMode="auto">
              <a:xfrm>
                <a:off x="716" y="302"/>
                <a:ext cx="4515" cy="2134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FC9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55"/>
              <p:cNvSpPr/>
              <p:nvPr/>
            </p:nvSpPr>
            <p:spPr bwMode="auto">
              <a:xfrm>
                <a:off x="714" y="300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EC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56"/>
              <p:cNvSpPr/>
              <p:nvPr/>
            </p:nvSpPr>
            <p:spPr bwMode="auto">
              <a:xfrm>
                <a:off x="712" y="295"/>
                <a:ext cx="4512" cy="2136"/>
              </a:xfrm>
              <a:custGeom>
                <a:avLst/>
                <a:gdLst>
                  <a:gd name="T0" fmla="*/ 1678 w 1908"/>
                  <a:gd name="T1" fmla="*/ 442 h 903"/>
                  <a:gd name="T2" fmla="*/ 1671 w 1908"/>
                  <a:gd name="T3" fmla="*/ 442 h 903"/>
                  <a:gd name="T4" fmla="*/ 1338 w 1908"/>
                  <a:gd name="T5" fmla="*/ 171 h 903"/>
                  <a:gd name="T6" fmla="*/ 1255 w 1908"/>
                  <a:gd name="T7" fmla="*/ 181 h 903"/>
                  <a:gd name="T8" fmla="*/ 1049 w 1908"/>
                  <a:gd name="T9" fmla="*/ 60 h 903"/>
                  <a:gd name="T10" fmla="*/ 876 w 1908"/>
                  <a:gd name="T11" fmla="*/ 136 h 903"/>
                  <a:gd name="T12" fmla="*/ 676 w 1908"/>
                  <a:gd name="T13" fmla="*/ 0 h 903"/>
                  <a:gd name="T14" fmla="*/ 463 w 1908"/>
                  <a:gd name="T15" fmla="*/ 194 h 903"/>
                  <a:gd name="T16" fmla="*/ 289 w 1908"/>
                  <a:gd name="T17" fmla="*/ 377 h 903"/>
                  <a:gd name="T18" fmla="*/ 263 w 1908"/>
                  <a:gd name="T19" fmla="*/ 376 h 903"/>
                  <a:gd name="T20" fmla="*/ 0 w 1908"/>
                  <a:gd name="T21" fmla="*/ 639 h 903"/>
                  <a:gd name="T22" fmla="*/ 263 w 1908"/>
                  <a:gd name="T23" fmla="*/ 903 h 903"/>
                  <a:gd name="T24" fmla="*/ 1678 w 1908"/>
                  <a:gd name="T25" fmla="*/ 903 h 903"/>
                  <a:gd name="T26" fmla="*/ 1678 w 1908"/>
                  <a:gd name="T27" fmla="*/ 902 h 903"/>
                  <a:gd name="T28" fmla="*/ 1908 w 1908"/>
                  <a:gd name="T29" fmla="*/ 672 h 903"/>
                  <a:gd name="T30" fmla="*/ 1678 w 1908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3">
                    <a:moveTo>
                      <a:pt x="1678" y="442"/>
                    </a:moveTo>
                    <a:cubicBezTo>
                      <a:pt x="1676" y="442"/>
                      <a:pt x="1673" y="442"/>
                      <a:pt x="1671" y="442"/>
                    </a:cubicBezTo>
                    <a:cubicBezTo>
                      <a:pt x="1639" y="287"/>
                      <a:pt x="1502" y="171"/>
                      <a:pt x="1338" y="171"/>
                    </a:cubicBezTo>
                    <a:cubicBezTo>
                      <a:pt x="1309" y="171"/>
                      <a:pt x="1281" y="174"/>
                      <a:pt x="1255" y="181"/>
                    </a:cubicBezTo>
                    <a:cubicBezTo>
                      <a:pt x="1214" y="109"/>
                      <a:pt x="1137" y="60"/>
                      <a:pt x="1049" y="60"/>
                    </a:cubicBezTo>
                    <a:cubicBezTo>
                      <a:pt x="980" y="60"/>
                      <a:pt x="919" y="90"/>
                      <a:pt x="876" y="136"/>
                    </a:cubicBezTo>
                    <a:cubicBezTo>
                      <a:pt x="844" y="57"/>
                      <a:pt x="767" y="0"/>
                      <a:pt x="676" y="0"/>
                    </a:cubicBezTo>
                    <a:cubicBezTo>
                      <a:pt x="565" y="0"/>
                      <a:pt x="473" y="86"/>
                      <a:pt x="463" y="194"/>
                    </a:cubicBezTo>
                    <a:cubicBezTo>
                      <a:pt x="369" y="204"/>
                      <a:pt x="294" y="282"/>
                      <a:pt x="289" y="377"/>
                    </a:cubicBezTo>
                    <a:cubicBezTo>
                      <a:pt x="281" y="376"/>
                      <a:pt x="272" y="376"/>
                      <a:pt x="263" y="376"/>
                    </a:cubicBezTo>
                    <a:cubicBezTo>
                      <a:pt x="117" y="376"/>
                      <a:pt x="0" y="494"/>
                      <a:pt x="0" y="639"/>
                    </a:cubicBezTo>
                    <a:cubicBezTo>
                      <a:pt x="0" y="785"/>
                      <a:pt x="117" y="903"/>
                      <a:pt x="263" y="903"/>
                    </a:cubicBezTo>
                    <a:cubicBezTo>
                      <a:pt x="1678" y="903"/>
                      <a:pt x="1678" y="903"/>
                      <a:pt x="1678" y="903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9"/>
                      <a:pt x="1908" y="672"/>
                    </a:cubicBezTo>
                    <a:cubicBezTo>
                      <a:pt x="1908" y="545"/>
                      <a:pt x="1805" y="442"/>
                      <a:pt x="1678" y="442"/>
                    </a:cubicBezTo>
                    <a:close/>
                  </a:path>
                </a:pathLst>
              </a:custGeom>
              <a:solidFill>
                <a:srgbClr val="8DC7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57"/>
              <p:cNvSpPr/>
              <p:nvPr/>
            </p:nvSpPr>
            <p:spPr bwMode="auto">
              <a:xfrm>
                <a:off x="707" y="293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DC6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58"/>
              <p:cNvSpPr/>
              <p:nvPr/>
            </p:nvSpPr>
            <p:spPr bwMode="auto">
              <a:xfrm>
                <a:off x="704" y="291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6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CC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59"/>
              <p:cNvSpPr/>
              <p:nvPr/>
            </p:nvSpPr>
            <p:spPr bwMode="auto">
              <a:xfrm>
                <a:off x="700" y="286"/>
                <a:ext cx="4514" cy="2135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BC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60"/>
              <p:cNvSpPr/>
              <p:nvPr/>
            </p:nvSpPr>
            <p:spPr bwMode="auto">
              <a:xfrm>
                <a:off x="697" y="283"/>
                <a:ext cx="4515" cy="2134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BC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61"/>
              <p:cNvSpPr/>
              <p:nvPr/>
            </p:nvSpPr>
            <p:spPr bwMode="auto">
              <a:xfrm>
                <a:off x="695" y="281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AC2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62"/>
              <p:cNvSpPr/>
              <p:nvPr/>
            </p:nvSpPr>
            <p:spPr bwMode="auto">
              <a:xfrm>
                <a:off x="690" y="276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9C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63"/>
              <p:cNvSpPr/>
              <p:nvPr/>
            </p:nvSpPr>
            <p:spPr bwMode="auto">
              <a:xfrm>
                <a:off x="688" y="274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9C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64"/>
              <p:cNvSpPr/>
              <p:nvPr/>
            </p:nvSpPr>
            <p:spPr bwMode="auto">
              <a:xfrm>
                <a:off x="686" y="272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8B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65"/>
              <p:cNvSpPr/>
              <p:nvPr/>
            </p:nvSpPr>
            <p:spPr bwMode="auto">
              <a:xfrm>
                <a:off x="681" y="267"/>
                <a:ext cx="4515" cy="2136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3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7B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66"/>
              <p:cNvSpPr/>
              <p:nvPr/>
            </p:nvSpPr>
            <p:spPr bwMode="auto">
              <a:xfrm>
                <a:off x="678" y="265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6B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67"/>
              <p:cNvSpPr/>
              <p:nvPr/>
            </p:nvSpPr>
            <p:spPr bwMode="auto">
              <a:xfrm>
                <a:off x="676" y="262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4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6B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68"/>
              <p:cNvSpPr/>
              <p:nvPr/>
            </p:nvSpPr>
            <p:spPr bwMode="auto">
              <a:xfrm>
                <a:off x="671" y="257"/>
                <a:ext cx="4515" cy="2134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5BB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69"/>
              <p:cNvSpPr/>
              <p:nvPr/>
            </p:nvSpPr>
            <p:spPr bwMode="auto">
              <a:xfrm>
                <a:off x="669" y="255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4B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70"/>
              <p:cNvSpPr/>
              <p:nvPr/>
            </p:nvSpPr>
            <p:spPr bwMode="auto">
              <a:xfrm>
                <a:off x="664" y="250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1 h 903"/>
                  <a:gd name="T6" fmla="*/ 1256 w 1909"/>
                  <a:gd name="T7" fmla="*/ 181 h 903"/>
                  <a:gd name="T8" fmla="*/ 1050 w 1909"/>
                  <a:gd name="T9" fmla="*/ 60 h 903"/>
                  <a:gd name="T10" fmla="*/ 877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7" y="442"/>
                      <a:pt x="1674" y="442"/>
                      <a:pt x="1672" y="442"/>
                    </a:cubicBezTo>
                    <a:cubicBezTo>
                      <a:pt x="1640" y="287"/>
                      <a:pt x="1503" y="171"/>
                      <a:pt x="1339" y="171"/>
                    </a:cubicBezTo>
                    <a:cubicBezTo>
                      <a:pt x="1310" y="171"/>
                      <a:pt x="1282" y="174"/>
                      <a:pt x="1256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7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4B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71"/>
              <p:cNvSpPr/>
              <p:nvPr/>
            </p:nvSpPr>
            <p:spPr bwMode="auto">
              <a:xfrm>
                <a:off x="662" y="248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3B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Freeform 72"/>
              <p:cNvSpPr/>
              <p:nvPr/>
            </p:nvSpPr>
            <p:spPr bwMode="auto">
              <a:xfrm>
                <a:off x="660" y="246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9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2B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73"/>
              <p:cNvSpPr/>
              <p:nvPr/>
            </p:nvSpPr>
            <p:spPr bwMode="auto">
              <a:xfrm>
                <a:off x="655" y="241"/>
                <a:ext cx="4515" cy="2135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2B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74"/>
              <p:cNvSpPr/>
              <p:nvPr/>
            </p:nvSpPr>
            <p:spPr bwMode="auto">
              <a:xfrm>
                <a:off x="652" y="239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1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75"/>
              <p:cNvSpPr/>
              <p:nvPr/>
            </p:nvSpPr>
            <p:spPr bwMode="auto">
              <a:xfrm>
                <a:off x="650" y="236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0B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76"/>
              <p:cNvSpPr/>
              <p:nvPr/>
            </p:nvSpPr>
            <p:spPr bwMode="auto">
              <a:xfrm>
                <a:off x="645" y="231"/>
                <a:ext cx="4515" cy="2136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FB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77"/>
              <p:cNvSpPr/>
              <p:nvPr/>
            </p:nvSpPr>
            <p:spPr bwMode="auto">
              <a:xfrm>
                <a:off x="643" y="229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FB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78"/>
              <p:cNvSpPr/>
              <p:nvPr/>
            </p:nvSpPr>
            <p:spPr bwMode="auto">
              <a:xfrm>
                <a:off x="641" y="227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EB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79"/>
              <p:cNvSpPr/>
              <p:nvPr/>
            </p:nvSpPr>
            <p:spPr bwMode="auto">
              <a:xfrm>
                <a:off x="636" y="222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50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DB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80"/>
              <p:cNvSpPr/>
              <p:nvPr/>
            </p:nvSpPr>
            <p:spPr bwMode="auto">
              <a:xfrm>
                <a:off x="633" y="220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2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4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DB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81"/>
              <p:cNvSpPr/>
              <p:nvPr/>
            </p:nvSpPr>
            <p:spPr bwMode="auto">
              <a:xfrm>
                <a:off x="631" y="217"/>
                <a:ext cx="4513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89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4" y="281"/>
                      <a:pt x="289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7" y="375"/>
                      <a:pt x="0" y="493"/>
                      <a:pt x="0" y="638"/>
                    </a:cubicBezTo>
                    <a:cubicBezTo>
                      <a:pt x="0" y="784"/>
                      <a:pt x="117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CA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82"/>
              <p:cNvSpPr/>
              <p:nvPr/>
            </p:nvSpPr>
            <p:spPr bwMode="auto">
              <a:xfrm>
                <a:off x="626" y="213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BA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83"/>
              <p:cNvSpPr/>
              <p:nvPr/>
            </p:nvSpPr>
            <p:spPr bwMode="auto">
              <a:xfrm>
                <a:off x="624" y="210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6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BA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84"/>
              <p:cNvSpPr/>
              <p:nvPr/>
            </p:nvSpPr>
            <p:spPr bwMode="auto">
              <a:xfrm>
                <a:off x="619" y="205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6 w 1909"/>
                  <a:gd name="T7" fmla="*/ 181 h 903"/>
                  <a:gd name="T8" fmla="*/ 1050 w 1909"/>
                  <a:gd name="T9" fmla="*/ 60 h 903"/>
                  <a:gd name="T10" fmla="*/ 877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7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6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7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7AA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85"/>
              <p:cNvSpPr/>
              <p:nvPr/>
            </p:nvSpPr>
            <p:spPr bwMode="auto">
              <a:xfrm>
                <a:off x="617" y="203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9A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86"/>
              <p:cNvSpPr/>
              <p:nvPr/>
            </p:nvSpPr>
            <p:spPr bwMode="auto">
              <a:xfrm>
                <a:off x="615" y="201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9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8A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87"/>
              <p:cNvSpPr/>
              <p:nvPr/>
            </p:nvSpPr>
            <p:spPr bwMode="auto">
              <a:xfrm>
                <a:off x="610" y="196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78A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88"/>
              <p:cNvSpPr/>
              <p:nvPr/>
            </p:nvSpPr>
            <p:spPr bwMode="auto">
              <a:xfrm>
                <a:off x="607" y="194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7A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89"/>
              <p:cNvSpPr/>
              <p:nvPr/>
            </p:nvSpPr>
            <p:spPr bwMode="auto">
              <a:xfrm>
                <a:off x="605" y="191"/>
                <a:ext cx="4513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6A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90"/>
              <p:cNvSpPr/>
              <p:nvPr/>
            </p:nvSpPr>
            <p:spPr bwMode="auto">
              <a:xfrm>
                <a:off x="600" y="187"/>
                <a:ext cx="4515" cy="2135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6A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91"/>
              <p:cNvSpPr/>
              <p:nvPr/>
            </p:nvSpPr>
            <p:spPr bwMode="auto">
              <a:xfrm>
                <a:off x="598" y="184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5A5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92"/>
              <p:cNvSpPr/>
              <p:nvPr/>
            </p:nvSpPr>
            <p:spPr bwMode="auto">
              <a:xfrm>
                <a:off x="596" y="182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4A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93"/>
              <p:cNvSpPr/>
              <p:nvPr/>
            </p:nvSpPr>
            <p:spPr bwMode="auto">
              <a:xfrm>
                <a:off x="591" y="177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50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4A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94"/>
              <p:cNvSpPr/>
              <p:nvPr/>
            </p:nvSpPr>
            <p:spPr bwMode="auto">
              <a:xfrm>
                <a:off x="589" y="175"/>
                <a:ext cx="4514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2" y="170"/>
                      <a:pt x="1338" y="170"/>
                    </a:cubicBezTo>
                    <a:cubicBezTo>
                      <a:pt x="1309" y="170"/>
                      <a:pt x="1282" y="174"/>
                      <a:pt x="1255" y="180"/>
                    </a:cubicBezTo>
                    <a:cubicBezTo>
                      <a:pt x="1214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3A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95"/>
              <p:cNvSpPr/>
              <p:nvPr/>
            </p:nvSpPr>
            <p:spPr bwMode="auto">
              <a:xfrm>
                <a:off x="586" y="172"/>
                <a:ext cx="4513" cy="2134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89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4" y="281"/>
                      <a:pt x="289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7" y="375"/>
                      <a:pt x="0" y="493"/>
                      <a:pt x="0" y="638"/>
                    </a:cubicBezTo>
                    <a:cubicBezTo>
                      <a:pt x="0" y="784"/>
                      <a:pt x="117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2A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96"/>
              <p:cNvSpPr/>
              <p:nvPr/>
            </p:nvSpPr>
            <p:spPr bwMode="auto">
              <a:xfrm>
                <a:off x="581" y="168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1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1A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97"/>
              <p:cNvSpPr/>
              <p:nvPr/>
            </p:nvSpPr>
            <p:spPr bwMode="auto">
              <a:xfrm>
                <a:off x="579" y="165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6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19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98"/>
              <p:cNvSpPr/>
              <p:nvPr/>
            </p:nvSpPr>
            <p:spPr bwMode="auto">
              <a:xfrm>
                <a:off x="574" y="160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6 w 1909"/>
                  <a:gd name="T7" fmla="*/ 181 h 903"/>
                  <a:gd name="T8" fmla="*/ 1050 w 1909"/>
                  <a:gd name="T9" fmla="*/ 60 h 903"/>
                  <a:gd name="T10" fmla="*/ 877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7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6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7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709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99"/>
              <p:cNvSpPr/>
              <p:nvPr/>
            </p:nvSpPr>
            <p:spPr bwMode="auto">
              <a:xfrm>
                <a:off x="572" y="158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6F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100"/>
              <p:cNvSpPr/>
              <p:nvPr/>
            </p:nvSpPr>
            <p:spPr bwMode="auto">
              <a:xfrm>
                <a:off x="570" y="156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9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6F9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101"/>
              <p:cNvSpPr/>
              <p:nvPr/>
            </p:nvSpPr>
            <p:spPr bwMode="auto">
              <a:xfrm>
                <a:off x="565" y="151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6E9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102"/>
              <p:cNvSpPr/>
              <p:nvPr/>
            </p:nvSpPr>
            <p:spPr bwMode="auto">
              <a:xfrm>
                <a:off x="565" y="151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103"/>
              <p:cNvSpPr/>
              <p:nvPr/>
            </p:nvSpPr>
            <p:spPr bwMode="auto">
              <a:xfrm>
                <a:off x="2866" y="2268"/>
                <a:ext cx="466" cy="2369"/>
              </a:xfrm>
              <a:custGeom>
                <a:avLst/>
                <a:gdLst>
                  <a:gd name="T0" fmla="*/ 164 w 197"/>
                  <a:gd name="T1" fmla="*/ 1002 h 1002"/>
                  <a:gd name="T2" fmla="*/ 135 w 197"/>
                  <a:gd name="T3" fmla="*/ 991 h 1002"/>
                  <a:gd name="T4" fmla="*/ 4 w 197"/>
                  <a:gd name="T5" fmla="*/ 901 h 1002"/>
                  <a:gd name="T6" fmla="*/ 2 w 197"/>
                  <a:gd name="T7" fmla="*/ 889 h 1002"/>
                  <a:gd name="T8" fmla="*/ 14 w 197"/>
                  <a:gd name="T9" fmla="*/ 887 h 1002"/>
                  <a:gd name="T10" fmla="*/ 144 w 197"/>
                  <a:gd name="T11" fmla="*/ 978 h 1002"/>
                  <a:gd name="T12" fmla="*/ 171 w 197"/>
                  <a:gd name="T13" fmla="*/ 984 h 1002"/>
                  <a:gd name="T14" fmla="*/ 181 w 197"/>
                  <a:gd name="T15" fmla="*/ 959 h 1002"/>
                  <a:gd name="T16" fmla="*/ 181 w 197"/>
                  <a:gd name="T17" fmla="*/ 8 h 1002"/>
                  <a:gd name="T18" fmla="*/ 189 w 197"/>
                  <a:gd name="T19" fmla="*/ 0 h 1002"/>
                  <a:gd name="T20" fmla="*/ 197 w 197"/>
                  <a:gd name="T21" fmla="*/ 8 h 1002"/>
                  <a:gd name="T22" fmla="*/ 197 w 197"/>
                  <a:gd name="T23" fmla="*/ 959 h 1002"/>
                  <a:gd name="T24" fmla="*/ 178 w 197"/>
                  <a:gd name="T25" fmla="*/ 999 h 1002"/>
                  <a:gd name="T26" fmla="*/ 164 w 197"/>
                  <a:gd name="T27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7" h="1002">
                    <a:moveTo>
                      <a:pt x="164" y="1002"/>
                    </a:moveTo>
                    <a:cubicBezTo>
                      <a:pt x="155" y="1002"/>
                      <a:pt x="145" y="998"/>
                      <a:pt x="135" y="991"/>
                    </a:cubicBezTo>
                    <a:cubicBezTo>
                      <a:pt x="4" y="901"/>
                      <a:pt x="4" y="901"/>
                      <a:pt x="4" y="901"/>
                    </a:cubicBezTo>
                    <a:cubicBezTo>
                      <a:pt x="1" y="898"/>
                      <a:pt x="0" y="893"/>
                      <a:pt x="2" y="889"/>
                    </a:cubicBezTo>
                    <a:cubicBezTo>
                      <a:pt x="5" y="886"/>
                      <a:pt x="10" y="885"/>
                      <a:pt x="14" y="887"/>
                    </a:cubicBezTo>
                    <a:cubicBezTo>
                      <a:pt x="144" y="978"/>
                      <a:pt x="144" y="978"/>
                      <a:pt x="144" y="978"/>
                    </a:cubicBezTo>
                    <a:cubicBezTo>
                      <a:pt x="155" y="986"/>
                      <a:pt x="164" y="988"/>
                      <a:pt x="171" y="984"/>
                    </a:cubicBezTo>
                    <a:cubicBezTo>
                      <a:pt x="177" y="981"/>
                      <a:pt x="181" y="972"/>
                      <a:pt x="181" y="959"/>
                    </a:cubicBezTo>
                    <a:cubicBezTo>
                      <a:pt x="181" y="8"/>
                      <a:pt x="181" y="8"/>
                      <a:pt x="181" y="8"/>
                    </a:cubicBezTo>
                    <a:cubicBezTo>
                      <a:pt x="181" y="3"/>
                      <a:pt x="185" y="0"/>
                      <a:pt x="189" y="0"/>
                    </a:cubicBezTo>
                    <a:cubicBezTo>
                      <a:pt x="193" y="0"/>
                      <a:pt x="197" y="3"/>
                      <a:pt x="197" y="8"/>
                    </a:cubicBezTo>
                    <a:cubicBezTo>
                      <a:pt x="197" y="959"/>
                      <a:pt x="197" y="959"/>
                      <a:pt x="197" y="959"/>
                    </a:cubicBezTo>
                    <a:cubicBezTo>
                      <a:pt x="197" y="978"/>
                      <a:pt x="190" y="992"/>
                      <a:pt x="178" y="999"/>
                    </a:cubicBezTo>
                    <a:cubicBezTo>
                      <a:pt x="174" y="1001"/>
                      <a:pt x="169" y="1002"/>
                      <a:pt x="164" y="10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Oval 104"/>
              <p:cNvSpPr>
                <a:spLocks noChangeArrowheads="1"/>
              </p:cNvSpPr>
              <p:nvPr/>
            </p:nvSpPr>
            <p:spPr bwMode="auto">
              <a:xfrm>
                <a:off x="2064" y="321"/>
                <a:ext cx="308" cy="305"/>
              </a:xfrm>
              <a:prstGeom prst="ellipse">
                <a:avLst/>
              </a:pr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Oval 105"/>
              <p:cNvSpPr>
                <a:spLocks noChangeArrowheads="1"/>
              </p:cNvSpPr>
              <p:nvPr/>
            </p:nvSpPr>
            <p:spPr bwMode="auto">
              <a:xfrm>
                <a:off x="2064" y="319"/>
                <a:ext cx="305" cy="307"/>
              </a:xfrm>
              <a:prstGeom prst="ellipse">
                <a:avLst/>
              </a:pr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Oval 106"/>
              <p:cNvSpPr>
                <a:spLocks noChangeArrowheads="1"/>
              </p:cNvSpPr>
              <p:nvPr/>
            </p:nvSpPr>
            <p:spPr bwMode="auto">
              <a:xfrm>
                <a:off x="2062" y="319"/>
                <a:ext cx="307" cy="305"/>
              </a:xfrm>
              <a:prstGeom prst="ellipse">
                <a:avLst/>
              </a:pr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Oval 107"/>
              <p:cNvSpPr>
                <a:spLocks noChangeArrowheads="1"/>
              </p:cNvSpPr>
              <p:nvPr/>
            </p:nvSpPr>
            <p:spPr bwMode="auto">
              <a:xfrm>
                <a:off x="2062" y="319"/>
                <a:ext cx="305" cy="305"/>
              </a:xfrm>
              <a:prstGeom prst="ellipse">
                <a:avLst/>
              </a:pr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Oval 108"/>
              <p:cNvSpPr>
                <a:spLocks noChangeArrowheads="1"/>
              </p:cNvSpPr>
              <p:nvPr/>
            </p:nvSpPr>
            <p:spPr bwMode="auto">
              <a:xfrm>
                <a:off x="2060" y="317"/>
                <a:ext cx="307" cy="307"/>
              </a:xfrm>
              <a:prstGeom prst="ellipse">
                <a:avLst/>
              </a:pr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Oval 109"/>
              <p:cNvSpPr>
                <a:spLocks noChangeArrowheads="1"/>
              </p:cNvSpPr>
              <p:nvPr/>
            </p:nvSpPr>
            <p:spPr bwMode="auto">
              <a:xfrm>
                <a:off x="2060" y="317"/>
                <a:ext cx="305" cy="305"/>
              </a:xfrm>
              <a:prstGeom prst="ellipse">
                <a:avLst/>
              </a:pr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Oval 110"/>
              <p:cNvSpPr>
                <a:spLocks noChangeArrowheads="1"/>
              </p:cNvSpPr>
              <p:nvPr/>
            </p:nvSpPr>
            <p:spPr bwMode="auto">
              <a:xfrm>
                <a:off x="2057" y="314"/>
                <a:ext cx="308" cy="308"/>
              </a:xfrm>
              <a:prstGeom prst="ellipse">
                <a:avLst/>
              </a:pr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Oval 111"/>
              <p:cNvSpPr>
                <a:spLocks noChangeArrowheads="1"/>
              </p:cNvSpPr>
              <p:nvPr/>
            </p:nvSpPr>
            <p:spPr bwMode="auto">
              <a:xfrm>
                <a:off x="2057" y="314"/>
                <a:ext cx="305" cy="305"/>
              </a:xfrm>
              <a:prstGeom prst="ellipse">
                <a:avLst/>
              </a:pr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Oval 112"/>
              <p:cNvSpPr>
                <a:spLocks noChangeArrowheads="1"/>
              </p:cNvSpPr>
              <p:nvPr/>
            </p:nvSpPr>
            <p:spPr bwMode="auto">
              <a:xfrm>
                <a:off x="2055" y="312"/>
                <a:ext cx="307" cy="307"/>
              </a:xfrm>
              <a:prstGeom prst="ellipse">
                <a:avLst/>
              </a:pr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Oval 113"/>
              <p:cNvSpPr>
                <a:spLocks noChangeArrowheads="1"/>
              </p:cNvSpPr>
              <p:nvPr/>
            </p:nvSpPr>
            <p:spPr bwMode="auto">
              <a:xfrm>
                <a:off x="2055" y="312"/>
                <a:ext cx="305" cy="305"/>
              </a:xfrm>
              <a:prstGeom prst="ellipse">
                <a:avLst/>
              </a:pr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Oval 114"/>
              <p:cNvSpPr>
                <a:spLocks noChangeArrowheads="1"/>
              </p:cNvSpPr>
              <p:nvPr/>
            </p:nvSpPr>
            <p:spPr bwMode="auto">
              <a:xfrm>
                <a:off x="2052" y="309"/>
                <a:ext cx="308" cy="308"/>
              </a:xfrm>
              <a:prstGeom prst="ellipse">
                <a:avLst/>
              </a:pr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Oval 115"/>
              <p:cNvSpPr>
                <a:spLocks noChangeArrowheads="1"/>
              </p:cNvSpPr>
              <p:nvPr/>
            </p:nvSpPr>
            <p:spPr bwMode="auto">
              <a:xfrm>
                <a:off x="2052" y="309"/>
                <a:ext cx="306" cy="306"/>
              </a:xfrm>
              <a:prstGeom prst="ellipse">
                <a:avLst/>
              </a:pr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Oval 116"/>
              <p:cNvSpPr>
                <a:spLocks noChangeArrowheads="1"/>
              </p:cNvSpPr>
              <p:nvPr/>
            </p:nvSpPr>
            <p:spPr bwMode="auto">
              <a:xfrm>
                <a:off x="2050" y="307"/>
                <a:ext cx="308" cy="308"/>
              </a:xfrm>
              <a:prstGeom prst="ellipse">
                <a:avLst/>
              </a:pr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Oval 117"/>
              <p:cNvSpPr>
                <a:spLocks noChangeArrowheads="1"/>
              </p:cNvSpPr>
              <p:nvPr/>
            </p:nvSpPr>
            <p:spPr bwMode="auto">
              <a:xfrm>
                <a:off x="2050" y="307"/>
                <a:ext cx="305" cy="305"/>
              </a:xfrm>
              <a:prstGeom prst="ellipse">
                <a:avLst/>
              </a:pr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Oval 118"/>
              <p:cNvSpPr>
                <a:spLocks noChangeArrowheads="1"/>
              </p:cNvSpPr>
              <p:nvPr/>
            </p:nvSpPr>
            <p:spPr bwMode="auto">
              <a:xfrm>
                <a:off x="2048" y="305"/>
                <a:ext cx="307" cy="307"/>
              </a:xfrm>
              <a:prstGeom prst="ellipse">
                <a:avLst/>
              </a:pr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Oval 119"/>
              <p:cNvSpPr>
                <a:spLocks noChangeArrowheads="1"/>
              </p:cNvSpPr>
              <p:nvPr/>
            </p:nvSpPr>
            <p:spPr bwMode="auto">
              <a:xfrm>
                <a:off x="2048" y="305"/>
                <a:ext cx="307" cy="305"/>
              </a:xfrm>
              <a:prstGeom prst="ellipse">
                <a:avLst/>
              </a:pr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Oval 120"/>
              <p:cNvSpPr>
                <a:spLocks noChangeArrowheads="1"/>
              </p:cNvSpPr>
              <p:nvPr/>
            </p:nvSpPr>
            <p:spPr bwMode="auto">
              <a:xfrm>
                <a:off x="2048" y="302"/>
                <a:ext cx="305" cy="308"/>
              </a:xfrm>
              <a:prstGeom prst="ellipse">
                <a:avLst/>
              </a:pr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Oval 121"/>
              <p:cNvSpPr>
                <a:spLocks noChangeArrowheads="1"/>
              </p:cNvSpPr>
              <p:nvPr/>
            </p:nvSpPr>
            <p:spPr bwMode="auto">
              <a:xfrm>
                <a:off x="2045" y="302"/>
                <a:ext cx="308" cy="305"/>
              </a:xfrm>
              <a:prstGeom prst="ellipse">
                <a:avLst/>
              </a:pr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Oval 122"/>
              <p:cNvSpPr>
                <a:spLocks noChangeArrowheads="1"/>
              </p:cNvSpPr>
              <p:nvPr/>
            </p:nvSpPr>
            <p:spPr bwMode="auto">
              <a:xfrm>
                <a:off x="2045" y="302"/>
                <a:ext cx="305" cy="305"/>
              </a:xfrm>
              <a:prstGeom prst="ellipse">
                <a:avLst/>
              </a:pr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Oval 123"/>
              <p:cNvSpPr>
                <a:spLocks noChangeArrowheads="1"/>
              </p:cNvSpPr>
              <p:nvPr/>
            </p:nvSpPr>
            <p:spPr bwMode="auto">
              <a:xfrm>
                <a:off x="2043" y="300"/>
                <a:ext cx="307" cy="307"/>
              </a:xfrm>
              <a:prstGeom prst="ellipse">
                <a:avLst/>
              </a:pr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Oval 124"/>
              <p:cNvSpPr>
                <a:spLocks noChangeArrowheads="1"/>
              </p:cNvSpPr>
              <p:nvPr/>
            </p:nvSpPr>
            <p:spPr bwMode="auto">
              <a:xfrm>
                <a:off x="2043" y="300"/>
                <a:ext cx="305" cy="305"/>
              </a:xfrm>
              <a:prstGeom prst="ellipse">
                <a:avLst/>
              </a:pr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Oval 125"/>
              <p:cNvSpPr>
                <a:spLocks noChangeArrowheads="1"/>
              </p:cNvSpPr>
              <p:nvPr/>
            </p:nvSpPr>
            <p:spPr bwMode="auto">
              <a:xfrm>
                <a:off x="2041" y="298"/>
                <a:ext cx="307" cy="307"/>
              </a:xfrm>
              <a:prstGeom prst="ellipse">
                <a:avLst/>
              </a:pr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Oval 126"/>
              <p:cNvSpPr>
                <a:spLocks noChangeArrowheads="1"/>
              </p:cNvSpPr>
              <p:nvPr/>
            </p:nvSpPr>
            <p:spPr bwMode="auto">
              <a:xfrm>
                <a:off x="2041" y="298"/>
                <a:ext cx="305" cy="305"/>
              </a:xfrm>
              <a:prstGeom prst="ellipse">
                <a:avLst/>
              </a:pr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Oval 127"/>
              <p:cNvSpPr>
                <a:spLocks noChangeArrowheads="1"/>
              </p:cNvSpPr>
              <p:nvPr/>
            </p:nvSpPr>
            <p:spPr bwMode="auto">
              <a:xfrm>
                <a:off x="2038" y="295"/>
                <a:ext cx="308" cy="308"/>
              </a:xfrm>
              <a:prstGeom prst="ellipse">
                <a:avLst/>
              </a:pr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Oval 128"/>
              <p:cNvSpPr>
                <a:spLocks noChangeArrowheads="1"/>
              </p:cNvSpPr>
              <p:nvPr/>
            </p:nvSpPr>
            <p:spPr bwMode="auto">
              <a:xfrm>
                <a:off x="2038" y="295"/>
                <a:ext cx="305" cy="305"/>
              </a:xfrm>
              <a:prstGeom prst="ellipse">
                <a:avLst/>
              </a:pr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Oval 129"/>
              <p:cNvSpPr>
                <a:spLocks noChangeArrowheads="1"/>
              </p:cNvSpPr>
              <p:nvPr/>
            </p:nvSpPr>
            <p:spPr bwMode="auto">
              <a:xfrm>
                <a:off x="2036" y="293"/>
                <a:ext cx="307" cy="307"/>
              </a:xfrm>
              <a:prstGeom prst="ellipse">
                <a:avLst/>
              </a:pr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Oval 130"/>
              <p:cNvSpPr>
                <a:spLocks noChangeArrowheads="1"/>
              </p:cNvSpPr>
              <p:nvPr/>
            </p:nvSpPr>
            <p:spPr bwMode="auto">
              <a:xfrm>
                <a:off x="2036" y="293"/>
                <a:ext cx="305" cy="305"/>
              </a:xfrm>
              <a:prstGeom prst="ellipse">
                <a:avLst/>
              </a:pr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Oval 131"/>
              <p:cNvSpPr>
                <a:spLocks noChangeArrowheads="1"/>
              </p:cNvSpPr>
              <p:nvPr/>
            </p:nvSpPr>
            <p:spPr bwMode="auto">
              <a:xfrm>
                <a:off x="2034" y="291"/>
                <a:ext cx="307" cy="307"/>
              </a:xfrm>
              <a:prstGeom prst="ellipse">
                <a:avLst/>
              </a:pr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Oval 132"/>
              <p:cNvSpPr>
                <a:spLocks noChangeArrowheads="1"/>
              </p:cNvSpPr>
              <p:nvPr/>
            </p:nvSpPr>
            <p:spPr bwMode="auto">
              <a:xfrm>
                <a:off x="2034" y="291"/>
                <a:ext cx="305" cy="305"/>
              </a:xfrm>
              <a:prstGeom prst="ellipse">
                <a:avLst/>
              </a:pr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Oval 133"/>
              <p:cNvSpPr>
                <a:spLocks noChangeArrowheads="1"/>
              </p:cNvSpPr>
              <p:nvPr/>
            </p:nvSpPr>
            <p:spPr bwMode="auto">
              <a:xfrm>
                <a:off x="2031" y="288"/>
                <a:ext cx="308" cy="308"/>
              </a:xfrm>
              <a:prstGeom prst="ellipse">
                <a:avLst/>
              </a:pr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Oval 134"/>
              <p:cNvSpPr>
                <a:spLocks noChangeArrowheads="1"/>
              </p:cNvSpPr>
              <p:nvPr/>
            </p:nvSpPr>
            <p:spPr bwMode="auto">
              <a:xfrm>
                <a:off x="2031" y="288"/>
                <a:ext cx="308" cy="305"/>
              </a:xfrm>
              <a:prstGeom prst="ellipse">
                <a:avLst/>
              </a:pr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Oval 135"/>
              <p:cNvSpPr>
                <a:spLocks noChangeArrowheads="1"/>
              </p:cNvSpPr>
              <p:nvPr/>
            </p:nvSpPr>
            <p:spPr bwMode="auto">
              <a:xfrm>
                <a:off x="2031" y="286"/>
                <a:ext cx="305" cy="307"/>
              </a:xfrm>
              <a:prstGeom prst="ellipse">
                <a:avLst/>
              </a:pr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Oval 136"/>
              <p:cNvSpPr>
                <a:spLocks noChangeArrowheads="1"/>
              </p:cNvSpPr>
              <p:nvPr/>
            </p:nvSpPr>
            <p:spPr bwMode="auto">
              <a:xfrm>
                <a:off x="2029" y="286"/>
                <a:ext cx="307" cy="305"/>
              </a:xfrm>
              <a:prstGeom prst="ellipse">
                <a:avLst/>
              </a:pr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Oval 137"/>
              <p:cNvSpPr>
                <a:spLocks noChangeArrowheads="1"/>
              </p:cNvSpPr>
              <p:nvPr/>
            </p:nvSpPr>
            <p:spPr bwMode="auto">
              <a:xfrm>
                <a:off x="2029" y="286"/>
                <a:ext cx="305" cy="305"/>
              </a:xfrm>
              <a:prstGeom prst="ellipse">
                <a:avLst/>
              </a:pr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Oval 138"/>
              <p:cNvSpPr>
                <a:spLocks noChangeArrowheads="1"/>
              </p:cNvSpPr>
              <p:nvPr/>
            </p:nvSpPr>
            <p:spPr bwMode="auto">
              <a:xfrm>
                <a:off x="2026" y="283"/>
                <a:ext cx="308" cy="308"/>
              </a:xfrm>
              <a:prstGeom prst="ellipse">
                <a:avLst/>
              </a:pr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Oval 139"/>
              <p:cNvSpPr>
                <a:spLocks noChangeArrowheads="1"/>
              </p:cNvSpPr>
              <p:nvPr/>
            </p:nvSpPr>
            <p:spPr bwMode="auto">
              <a:xfrm>
                <a:off x="2026" y="283"/>
                <a:ext cx="306" cy="306"/>
              </a:xfrm>
              <a:prstGeom prst="ellipse">
                <a:avLst/>
              </a:pr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Oval 140"/>
              <p:cNvSpPr>
                <a:spLocks noChangeArrowheads="1"/>
              </p:cNvSpPr>
              <p:nvPr/>
            </p:nvSpPr>
            <p:spPr bwMode="auto">
              <a:xfrm>
                <a:off x="2024" y="281"/>
                <a:ext cx="308" cy="308"/>
              </a:xfrm>
              <a:prstGeom prst="ellipse">
                <a:avLst/>
              </a:pr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Oval 141"/>
              <p:cNvSpPr>
                <a:spLocks noChangeArrowheads="1"/>
              </p:cNvSpPr>
              <p:nvPr/>
            </p:nvSpPr>
            <p:spPr bwMode="auto">
              <a:xfrm>
                <a:off x="2024" y="281"/>
                <a:ext cx="305" cy="305"/>
              </a:xfrm>
              <a:prstGeom prst="ellipse">
                <a:avLst/>
              </a:pr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Oval 142"/>
              <p:cNvSpPr>
                <a:spLocks noChangeArrowheads="1"/>
              </p:cNvSpPr>
              <p:nvPr/>
            </p:nvSpPr>
            <p:spPr bwMode="auto">
              <a:xfrm>
                <a:off x="2022" y="279"/>
                <a:ext cx="307" cy="307"/>
              </a:xfrm>
              <a:prstGeom prst="ellipse">
                <a:avLst/>
              </a:pr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Oval 143"/>
              <p:cNvSpPr>
                <a:spLocks noChangeArrowheads="1"/>
              </p:cNvSpPr>
              <p:nvPr/>
            </p:nvSpPr>
            <p:spPr bwMode="auto">
              <a:xfrm>
                <a:off x="2022" y="279"/>
                <a:ext cx="305" cy="305"/>
              </a:xfrm>
              <a:prstGeom prst="ellipse">
                <a:avLst/>
              </a:pr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Oval 144"/>
              <p:cNvSpPr>
                <a:spLocks noChangeArrowheads="1"/>
              </p:cNvSpPr>
              <p:nvPr/>
            </p:nvSpPr>
            <p:spPr bwMode="auto">
              <a:xfrm>
                <a:off x="2019" y="276"/>
                <a:ext cx="308" cy="308"/>
              </a:xfrm>
              <a:prstGeom prst="ellipse">
                <a:avLst/>
              </a:pr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Oval 145"/>
              <p:cNvSpPr>
                <a:spLocks noChangeArrowheads="1"/>
              </p:cNvSpPr>
              <p:nvPr/>
            </p:nvSpPr>
            <p:spPr bwMode="auto">
              <a:xfrm>
                <a:off x="2019" y="276"/>
                <a:ext cx="305" cy="305"/>
              </a:xfrm>
              <a:prstGeom prst="ellipse">
                <a:avLst/>
              </a:pr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Oval 146"/>
              <p:cNvSpPr>
                <a:spLocks noChangeArrowheads="1"/>
              </p:cNvSpPr>
              <p:nvPr/>
            </p:nvSpPr>
            <p:spPr bwMode="auto">
              <a:xfrm>
                <a:off x="2017" y="274"/>
                <a:ext cx="307" cy="307"/>
              </a:xfrm>
              <a:prstGeom prst="ellipse">
                <a:avLst/>
              </a:pr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Oval 147"/>
              <p:cNvSpPr>
                <a:spLocks noChangeArrowheads="1"/>
              </p:cNvSpPr>
              <p:nvPr/>
            </p:nvSpPr>
            <p:spPr bwMode="auto">
              <a:xfrm>
                <a:off x="2017" y="274"/>
                <a:ext cx="305" cy="305"/>
              </a:xfrm>
              <a:prstGeom prst="ellipse">
                <a:avLst/>
              </a:pr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Oval 148"/>
              <p:cNvSpPr>
                <a:spLocks noChangeArrowheads="1"/>
              </p:cNvSpPr>
              <p:nvPr/>
            </p:nvSpPr>
            <p:spPr bwMode="auto">
              <a:xfrm>
                <a:off x="2015" y="272"/>
                <a:ext cx="307" cy="307"/>
              </a:xfrm>
              <a:prstGeom prst="ellipse">
                <a:avLst/>
              </a:pr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Oval 149"/>
              <p:cNvSpPr>
                <a:spLocks noChangeArrowheads="1"/>
              </p:cNvSpPr>
              <p:nvPr/>
            </p:nvSpPr>
            <p:spPr bwMode="auto">
              <a:xfrm>
                <a:off x="2015" y="272"/>
                <a:ext cx="307" cy="305"/>
              </a:xfrm>
              <a:prstGeom prst="ellipse">
                <a:avLst/>
              </a:pr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Oval 150"/>
              <p:cNvSpPr>
                <a:spLocks noChangeArrowheads="1"/>
              </p:cNvSpPr>
              <p:nvPr/>
            </p:nvSpPr>
            <p:spPr bwMode="auto">
              <a:xfrm>
                <a:off x="2015" y="269"/>
                <a:ext cx="305" cy="308"/>
              </a:xfrm>
              <a:prstGeom prst="ellipse">
                <a:avLst/>
              </a:pr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Oval 151"/>
              <p:cNvSpPr>
                <a:spLocks noChangeArrowheads="1"/>
              </p:cNvSpPr>
              <p:nvPr/>
            </p:nvSpPr>
            <p:spPr bwMode="auto">
              <a:xfrm>
                <a:off x="2012" y="269"/>
                <a:ext cx="308" cy="305"/>
              </a:xfrm>
              <a:prstGeom prst="ellipse">
                <a:avLst/>
              </a:pr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Oval 152"/>
              <p:cNvSpPr>
                <a:spLocks noChangeArrowheads="1"/>
              </p:cNvSpPr>
              <p:nvPr/>
            </p:nvSpPr>
            <p:spPr bwMode="auto">
              <a:xfrm>
                <a:off x="2012" y="267"/>
                <a:ext cx="305" cy="307"/>
              </a:xfrm>
              <a:prstGeom prst="ellipse">
                <a:avLst/>
              </a:pr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Oval 153"/>
              <p:cNvSpPr>
                <a:spLocks noChangeArrowheads="1"/>
              </p:cNvSpPr>
              <p:nvPr/>
            </p:nvSpPr>
            <p:spPr bwMode="auto">
              <a:xfrm>
                <a:off x="2010" y="267"/>
                <a:ext cx="307" cy="307"/>
              </a:xfrm>
              <a:prstGeom prst="ellipse">
                <a:avLst/>
              </a:pr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Oval 154"/>
              <p:cNvSpPr>
                <a:spLocks noChangeArrowheads="1"/>
              </p:cNvSpPr>
              <p:nvPr/>
            </p:nvSpPr>
            <p:spPr bwMode="auto">
              <a:xfrm>
                <a:off x="2010" y="267"/>
                <a:ext cx="305" cy="305"/>
              </a:xfrm>
              <a:prstGeom prst="ellipse">
                <a:avLst/>
              </a:pr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Oval 155"/>
              <p:cNvSpPr>
                <a:spLocks noChangeArrowheads="1"/>
              </p:cNvSpPr>
              <p:nvPr/>
            </p:nvSpPr>
            <p:spPr bwMode="auto">
              <a:xfrm>
                <a:off x="2008" y="265"/>
                <a:ext cx="307" cy="307"/>
              </a:xfrm>
              <a:prstGeom prst="ellipse">
                <a:avLst/>
              </a:pr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Oval 156"/>
              <p:cNvSpPr>
                <a:spLocks noChangeArrowheads="1"/>
              </p:cNvSpPr>
              <p:nvPr/>
            </p:nvSpPr>
            <p:spPr bwMode="auto">
              <a:xfrm>
                <a:off x="2008" y="265"/>
                <a:ext cx="305" cy="305"/>
              </a:xfrm>
              <a:prstGeom prst="ellipse">
                <a:avLst/>
              </a:pr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Oval 157"/>
              <p:cNvSpPr>
                <a:spLocks noChangeArrowheads="1"/>
              </p:cNvSpPr>
              <p:nvPr/>
            </p:nvSpPr>
            <p:spPr bwMode="auto">
              <a:xfrm>
                <a:off x="2005" y="262"/>
                <a:ext cx="308" cy="308"/>
              </a:xfrm>
              <a:prstGeom prst="ellipse">
                <a:avLst/>
              </a:pr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Oval 158"/>
              <p:cNvSpPr>
                <a:spLocks noChangeArrowheads="1"/>
              </p:cNvSpPr>
              <p:nvPr/>
            </p:nvSpPr>
            <p:spPr bwMode="auto">
              <a:xfrm>
                <a:off x="2005" y="262"/>
                <a:ext cx="305" cy="305"/>
              </a:xfrm>
              <a:prstGeom prst="ellipse">
                <a:avLst/>
              </a:pr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Oval 159"/>
              <p:cNvSpPr>
                <a:spLocks noChangeArrowheads="1"/>
              </p:cNvSpPr>
              <p:nvPr/>
            </p:nvSpPr>
            <p:spPr bwMode="auto">
              <a:xfrm>
                <a:off x="2003" y="260"/>
                <a:ext cx="307" cy="307"/>
              </a:xfrm>
              <a:prstGeom prst="ellipse">
                <a:avLst/>
              </a:pr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Oval 160"/>
              <p:cNvSpPr>
                <a:spLocks noChangeArrowheads="1"/>
              </p:cNvSpPr>
              <p:nvPr/>
            </p:nvSpPr>
            <p:spPr bwMode="auto">
              <a:xfrm>
                <a:off x="2003" y="260"/>
                <a:ext cx="305" cy="305"/>
              </a:xfrm>
              <a:prstGeom prst="ellipse">
                <a:avLst/>
              </a:pr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Oval 161"/>
              <p:cNvSpPr>
                <a:spLocks noChangeArrowheads="1"/>
              </p:cNvSpPr>
              <p:nvPr/>
            </p:nvSpPr>
            <p:spPr bwMode="auto">
              <a:xfrm>
                <a:off x="2000" y="257"/>
                <a:ext cx="308" cy="308"/>
              </a:xfrm>
              <a:prstGeom prst="ellipse">
                <a:avLst/>
              </a:pr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Oval 162"/>
              <p:cNvSpPr>
                <a:spLocks noChangeArrowheads="1"/>
              </p:cNvSpPr>
              <p:nvPr/>
            </p:nvSpPr>
            <p:spPr bwMode="auto">
              <a:xfrm>
                <a:off x="2000" y="257"/>
                <a:ext cx="306" cy="306"/>
              </a:xfrm>
              <a:prstGeom prst="ellipse">
                <a:avLst/>
              </a:pr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Oval 163"/>
              <p:cNvSpPr>
                <a:spLocks noChangeArrowheads="1"/>
              </p:cNvSpPr>
              <p:nvPr/>
            </p:nvSpPr>
            <p:spPr bwMode="auto">
              <a:xfrm>
                <a:off x="1998" y="255"/>
                <a:ext cx="308" cy="308"/>
              </a:xfrm>
              <a:prstGeom prst="ellipse">
                <a:avLst/>
              </a:pr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Oval 164"/>
              <p:cNvSpPr>
                <a:spLocks noChangeArrowheads="1"/>
              </p:cNvSpPr>
              <p:nvPr/>
            </p:nvSpPr>
            <p:spPr bwMode="auto">
              <a:xfrm>
                <a:off x="1998" y="255"/>
                <a:ext cx="305" cy="305"/>
              </a:xfrm>
              <a:prstGeom prst="ellipse">
                <a:avLst/>
              </a:pr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Oval 165"/>
              <p:cNvSpPr>
                <a:spLocks noChangeArrowheads="1"/>
              </p:cNvSpPr>
              <p:nvPr/>
            </p:nvSpPr>
            <p:spPr bwMode="auto">
              <a:xfrm>
                <a:off x="1998" y="253"/>
                <a:ext cx="305" cy="307"/>
              </a:xfrm>
              <a:prstGeom prst="ellipse">
                <a:avLst/>
              </a:pr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Oval 166"/>
              <p:cNvSpPr>
                <a:spLocks noChangeArrowheads="1"/>
              </p:cNvSpPr>
              <p:nvPr/>
            </p:nvSpPr>
            <p:spPr bwMode="auto">
              <a:xfrm>
                <a:off x="1996" y="253"/>
                <a:ext cx="307" cy="305"/>
              </a:xfrm>
              <a:prstGeom prst="ellipse">
                <a:avLst/>
              </a:pr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167"/>
              <p:cNvSpPr>
                <a:spLocks noEditPoints="1"/>
              </p:cNvSpPr>
              <p:nvPr/>
            </p:nvSpPr>
            <p:spPr bwMode="auto">
              <a:xfrm>
                <a:off x="764" y="1553"/>
                <a:ext cx="269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168"/>
              <p:cNvSpPr>
                <a:spLocks noEditPoints="1"/>
              </p:cNvSpPr>
              <p:nvPr/>
            </p:nvSpPr>
            <p:spPr bwMode="auto">
              <a:xfrm>
                <a:off x="761" y="155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169"/>
              <p:cNvSpPr>
                <a:spLocks noEditPoints="1"/>
              </p:cNvSpPr>
              <p:nvPr/>
            </p:nvSpPr>
            <p:spPr bwMode="auto">
              <a:xfrm>
                <a:off x="761" y="1551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170"/>
              <p:cNvSpPr>
                <a:spLocks noEditPoints="1"/>
              </p:cNvSpPr>
              <p:nvPr/>
            </p:nvSpPr>
            <p:spPr bwMode="auto">
              <a:xfrm>
                <a:off x="761" y="1551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171"/>
              <p:cNvSpPr>
                <a:spLocks noEditPoints="1"/>
              </p:cNvSpPr>
              <p:nvPr/>
            </p:nvSpPr>
            <p:spPr bwMode="auto">
              <a:xfrm>
                <a:off x="759" y="1551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172"/>
              <p:cNvSpPr>
                <a:spLocks noEditPoints="1"/>
              </p:cNvSpPr>
              <p:nvPr/>
            </p:nvSpPr>
            <p:spPr bwMode="auto">
              <a:xfrm>
                <a:off x="759" y="1549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173"/>
              <p:cNvSpPr>
                <a:spLocks noEditPoints="1"/>
              </p:cNvSpPr>
              <p:nvPr/>
            </p:nvSpPr>
            <p:spPr bwMode="auto">
              <a:xfrm>
                <a:off x="756" y="1549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174"/>
              <p:cNvSpPr>
                <a:spLocks noEditPoints="1"/>
              </p:cNvSpPr>
              <p:nvPr/>
            </p:nvSpPr>
            <p:spPr bwMode="auto">
              <a:xfrm>
                <a:off x="756" y="1546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175"/>
              <p:cNvSpPr>
                <a:spLocks noEditPoints="1"/>
              </p:cNvSpPr>
              <p:nvPr/>
            </p:nvSpPr>
            <p:spPr bwMode="auto">
              <a:xfrm>
                <a:off x="754" y="154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176"/>
              <p:cNvSpPr>
                <a:spLocks noEditPoints="1"/>
              </p:cNvSpPr>
              <p:nvPr/>
            </p:nvSpPr>
            <p:spPr bwMode="auto">
              <a:xfrm>
                <a:off x="754" y="154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177"/>
              <p:cNvSpPr>
                <a:spLocks noEditPoints="1"/>
              </p:cNvSpPr>
              <p:nvPr/>
            </p:nvSpPr>
            <p:spPr bwMode="auto">
              <a:xfrm>
                <a:off x="754" y="1544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178"/>
              <p:cNvSpPr>
                <a:spLocks noEditPoints="1"/>
              </p:cNvSpPr>
              <p:nvPr/>
            </p:nvSpPr>
            <p:spPr bwMode="auto">
              <a:xfrm>
                <a:off x="752" y="1544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179"/>
              <p:cNvSpPr>
                <a:spLocks noEditPoints="1"/>
              </p:cNvSpPr>
              <p:nvPr/>
            </p:nvSpPr>
            <p:spPr bwMode="auto">
              <a:xfrm>
                <a:off x="752" y="1542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180"/>
              <p:cNvSpPr>
                <a:spLocks noEditPoints="1"/>
              </p:cNvSpPr>
              <p:nvPr/>
            </p:nvSpPr>
            <p:spPr bwMode="auto">
              <a:xfrm>
                <a:off x="749" y="1542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181"/>
              <p:cNvSpPr>
                <a:spLocks noEditPoints="1"/>
              </p:cNvSpPr>
              <p:nvPr/>
            </p:nvSpPr>
            <p:spPr bwMode="auto">
              <a:xfrm>
                <a:off x="749" y="1539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182"/>
              <p:cNvSpPr>
                <a:spLocks noEditPoints="1"/>
              </p:cNvSpPr>
              <p:nvPr/>
            </p:nvSpPr>
            <p:spPr bwMode="auto">
              <a:xfrm>
                <a:off x="749" y="1539"/>
                <a:ext cx="268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183"/>
              <p:cNvSpPr>
                <a:spLocks noEditPoints="1"/>
              </p:cNvSpPr>
              <p:nvPr/>
            </p:nvSpPr>
            <p:spPr bwMode="auto">
              <a:xfrm>
                <a:off x="747" y="1539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184"/>
              <p:cNvSpPr>
                <a:spLocks noEditPoints="1"/>
              </p:cNvSpPr>
              <p:nvPr/>
            </p:nvSpPr>
            <p:spPr bwMode="auto">
              <a:xfrm>
                <a:off x="747" y="1537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185"/>
              <p:cNvSpPr>
                <a:spLocks noEditPoints="1"/>
              </p:cNvSpPr>
              <p:nvPr/>
            </p:nvSpPr>
            <p:spPr bwMode="auto">
              <a:xfrm>
                <a:off x="745" y="1537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186"/>
              <p:cNvSpPr>
                <a:spLocks noEditPoints="1"/>
              </p:cNvSpPr>
              <p:nvPr/>
            </p:nvSpPr>
            <p:spPr bwMode="auto">
              <a:xfrm>
                <a:off x="745" y="1535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187"/>
              <p:cNvSpPr>
                <a:spLocks noEditPoints="1"/>
              </p:cNvSpPr>
              <p:nvPr/>
            </p:nvSpPr>
            <p:spPr bwMode="auto">
              <a:xfrm>
                <a:off x="742" y="1535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188"/>
              <p:cNvSpPr>
                <a:spLocks noEditPoints="1"/>
              </p:cNvSpPr>
              <p:nvPr/>
            </p:nvSpPr>
            <p:spPr bwMode="auto">
              <a:xfrm>
                <a:off x="742" y="1535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189"/>
              <p:cNvSpPr>
                <a:spLocks noEditPoints="1"/>
              </p:cNvSpPr>
              <p:nvPr/>
            </p:nvSpPr>
            <p:spPr bwMode="auto">
              <a:xfrm>
                <a:off x="742" y="1532"/>
                <a:ext cx="268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190"/>
              <p:cNvSpPr>
                <a:spLocks noEditPoints="1"/>
              </p:cNvSpPr>
              <p:nvPr/>
            </p:nvSpPr>
            <p:spPr bwMode="auto">
              <a:xfrm>
                <a:off x="740" y="1532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191"/>
              <p:cNvSpPr>
                <a:spLocks noEditPoints="1"/>
              </p:cNvSpPr>
              <p:nvPr/>
            </p:nvSpPr>
            <p:spPr bwMode="auto">
              <a:xfrm>
                <a:off x="740" y="1530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192"/>
              <p:cNvSpPr>
                <a:spLocks noEditPoints="1"/>
              </p:cNvSpPr>
              <p:nvPr/>
            </p:nvSpPr>
            <p:spPr bwMode="auto">
              <a:xfrm>
                <a:off x="738" y="1530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193"/>
              <p:cNvSpPr>
                <a:spLocks noEditPoints="1"/>
              </p:cNvSpPr>
              <p:nvPr/>
            </p:nvSpPr>
            <p:spPr bwMode="auto">
              <a:xfrm>
                <a:off x="738" y="1527"/>
                <a:ext cx="269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194"/>
              <p:cNvSpPr>
                <a:spLocks noEditPoints="1"/>
              </p:cNvSpPr>
              <p:nvPr/>
            </p:nvSpPr>
            <p:spPr bwMode="auto">
              <a:xfrm>
                <a:off x="738" y="1527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195"/>
              <p:cNvSpPr>
                <a:spLocks noEditPoints="1"/>
              </p:cNvSpPr>
              <p:nvPr/>
            </p:nvSpPr>
            <p:spPr bwMode="auto">
              <a:xfrm>
                <a:off x="735" y="1527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196"/>
              <p:cNvSpPr>
                <a:spLocks noEditPoints="1"/>
              </p:cNvSpPr>
              <p:nvPr/>
            </p:nvSpPr>
            <p:spPr bwMode="auto">
              <a:xfrm>
                <a:off x="735" y="1525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197"/>
              <p:cNvSpPr>
                <a:spLocks noEditPoints="1"/>
              </p:cNvSpPr>
              <p:nvPr/>
            </p:nvSpPr>
            <p:spPr bwMode="auto">
              <a:xfrm>
                <a:off x="733" y="1525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198"/>
              <p:cNvSpPr>
                <a:spLocks noEditPoints="1"/>
              </p:cNvSpPr>
              <p:nvPr/>
            </p:nvSpPr>
            <p:spPr bwMode="auto">
              <a:xfrm>
                <a:off x="733" y="1523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Freeform 199"/>
              <p:cNvSpPr>
                <a:spLocks noEditPoints="1"/>
              </p:cNvSpPr>
              <p:nvPr/>
            </p:nvSpPr>
            <p:spPr bwMode="auto">
              <a:xfrm>
                <a:off x="730" y="152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200"/>
              <p:cNvSpPr>
                <a:spLocks noEditPoints="1"/>
              </p:cNvSpPr>
              <p:nvPr/>
            </p:nvSpPr>
            <p:spPr bwMode="auto">
              <a:xfrm>
                <a:off x="730" y="152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201"/>
              <p:cNvSpPr>
                <a:spLocks noEditPoints="1"/>
              </p:cNvSpPr>
              <p:nvPr/>
            </p:nvSpPr>
            <p:spPr bwMode="auto">
              <a:xfrm>
                <a:off x="730" y="1520"/>
                <a:ext cx="268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202"/>
              <p:cNvSpPr>
                <a:spLocks noEditPoints="1"/>
              </p:cNvSpPr>
              <p:nvPr/>
            </p:nvSpPr>
            <p:spPr bwMode="auto">
              <a:xfrm>
                <a:off x="728" y="1520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203"/>
              <p:cNvSpPr>
                <a:spLocks noEditPoints="1"/>
              </p:cNvSpPr>
              <p:nvPr/>
            </p:nvSpPr>
            <p:spPr bwMode="auto">
              <a:xfrm>
                <a:off x="728" y="1518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204"/>
              <p:cNvSpPr>
                <a:spLocks noEditPoints="1"/>
              </p:cNvSpPr>
              <p:nvPr/>
            </p:nvSpPr>
            <p:spPr bwMode="auto">
              <a:xfrm>
                <a:off x="726" y="1518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Group 406"/>
            <p:cNvGrpSpPr/>
            <p:nvPr/>
          </p:nvGrpSpPr>
          <p:grpSpPr bwMode="auto">
            <a:xfrm>
              <a:off x="702" y="825"/>
              <a:ext cx="3626" cy="965"/>
              <a:chOff x="702" y="825"/>
              <a:chExt cx="3626" cy="965"/>
            </a:xfrm>
          </p:grpSpPr>
          <p:sp>
            <p:nvSpPr>
              <p:cNvPr id="1286" name="Freeform 206"/>
              <p:cNvSpPr>
                <a:spLocks noEditPoints="1"/>
              </p:cNvSpPr>
              <p:nvPr/>
            </p:nvSpPr>
            <p:spPr bwMode="auto">
              <a:xfrm>
                <a:off x="726" y="1516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207"/>
              <p:cNvSpPr>
                <a:spLocks noEditPoints="1"/>
              </p:cNvSpPr>
              <p:nvPr/>
            </p:nvSpPr>
            <p:spPr bwMode="auto">
              <a:xfrm>
                <a:off x="726" y="1516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208"/>
              <p:cNvSpPr>
                <a:spLocks noEditPoints="1"/>
              </p:cNvSpPr>
              <p:nvPr/>
            </p:nvSpPr>
            <p:spPr bwMode="auto">
              <a:xfrm>
                <a:off x="723" y="151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209"/>
              <p:cNvSpPr>
                <a:spLocks noEditPoints="1"/>
              </p:cNvSpPr>
              <p:nvPr/>
            </p:nvSpPr>
            <p:spPr bwMode="auto">
              <a:xfrm>
                <a:off x="723" y="1513"/>
                <a:ext cx="268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210"/>
              <p:cNvSpPr>
                <a:spLocks noEditPoints="1"/>
              </p:cNvSpPr>
              <p:nvPr/>
            </p:nvSpPr>
            <p:spPr bwMode="auto">
              <a:xfrm>
                <a:off x="721" y="151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211"/>
              <p:cNvSpPr>
                <a:spLocks noEditPoints="1"/>
              </p:cNvSpPr>
              <p:nvPr/>
            </p:nvSpPr>
            <p:spPr bwMode="auto">
              <a:xfrm>
                <a:off x="721" y="1511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212"/>
              <p:cNvSpPr>
                <a:spLocks noEditPoints="1"/>
              </p:cNvSpPr>
              <p:nvPr/>
            </p:nvSpPr>
            <p:spPr bwMode="auto">
              <a:xfrm>
                <a:off x="719" y="1511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213"/>
              <p:cNvSpPr>
                <a:spLocks noEditPoints="1"/>
              </p:cNvSpPr>
              <p:nvPr/>
            </p:nvSpPr>
            <p:spPr bwMode="auto">
              <a:xfrm>
                <a:off x="719" y="1511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214"/>
              <p:cNvSpPr>
                <a:spLocks noEditPoints="1"/>
              </p:cNvSpPr>
              <p:nvPr/>
            </p:nvSpPr>
            <p:spPr bwMode="auto">
              <a:xfrm>
                <a:off x="719" y="1509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215"/>
              <p:cNvSpPr>
                <a:spLocks noEditPoints="1"/>
              </p:cNvSpPr>
              <p:nvPr/>
            </p:nvSpPr>
            <p:spPr bwMode="auto">
              <a:xfrm>
                <a:off x="716" y="1509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216"/>
              <p:cNvSpPr>
                <a:spLocks noEditPoints="1"/>
              </p:cNvSpPr>
              <p:nvPr/>
            </p:nvSpPr>
            <p:spPr bwMode="auto">
              <a:xfrm>
                <a:off x="716" y="1506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217"/>
              <p:cNvSpPr>
                <a:spLocks noEditPoints="1"/>
              </p:cNvSpPr>
              <p:nvPr/>
            </p:nvSpPr>
            <p:spPr bwMode="auto">
              <a:xfrm>
                <a:off x="714" y="150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218"/>
              <p:cNvSpPr>
                <a:spLocks noEditPoints="1"/>
              </p:cNvSpPr>
              <p:nvPr/>
            </p:nvSpPr>
            <p:spPr bwMode="auto">
              <a:xfrm>
                <a:off x="714" y="1504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219"/>
              <p:cNvSpPr>
                <a:spLocks noEditPoints="1"/>
              </p:cNvSpPr>
              <p:nvPr/>
            </p:nvSpPr>
            <p:spPr bwMode="auto">
              <a:xfrm>
                <a:off x="714" y="1504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220"/>
              <p:cNvSpPr>
                <a:spLocks noEditPoints="1"/>
              </p:cNvSpPr>
              <p:nvPr/>
            </p:nvSpPr>
            <p:spPr bwMode="auto">
              <a:xfrm>
                <a:off x="712" y="1504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221"/>
              <p:cNvSpPr>
                <a:spLocks noEditPoints="1"/>
              </p:cNvSpPr>
              <p:nvPr/>
            </p:nvSpPr>
            <p:spPr bwMode="auto">
              <a:xfrm>
                <a:off x="712" y="1501"/>
                <a:ext cx="267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222"/>
              <p:cNvSpPr>
                <a:spLocks noEditPoints="1"/>
              </p:cNvSpPr>
              <p:nvPr/>
            </p:nvSpPr>
            <p:spPr bwMode="auto">
              <a:xfrm>
                <a:off x="709" y="1501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223"/>
              <p:cNvSpPr>
                <a:spLocks noEditPoints="1"/>
              </p:cNvSpPr>
              <p:nvPr/>
            </p:nvSpPr>
            <p:spPr bwMode="auto">
              <a:xfrm>
                <a:off x="709" y="1499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224"/>
              <p:cNvSpPr>
                <a:spLocks noEditPoints="1"/>
              </p:cNvSpPr>
              <p:nvPr/>
            </p:nvSpPr>
            <p:spPr bwMode="auto">
              <a:xfrm>
                <a:off x="707" y="1499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225"/>
              <p:cNvSpPr>
                <a:spLocks noEditPoints="1"/>
              </p:cNvSpPr>
              <p:nvPr/>
            </p:nvSpPr>
            <p:spPr bwMode="auto">
              <a:xfrm>
                <a:off x="707" y="1499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226"/>
              <p:cNvSpPr>
                <a:spLocks noEditPoints="1"/>
              </p:cNvSpPr>
              <p:nvPr/>
            </p:nvSpPr>
            <p:spPr bwMode="auto">
              <a:xfrm>
                <a:off x="707" y="1497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227"/>
              <p:cNvSpPr>
                <a:spLocks noEditPoints="1"/>
              </p:cNvSpPr>
              <p:nvPr/>
            </p:nvSpPr>
            <p:spPr bwMode="auto">
              <a:xfrm>
                <a:off x="704" y="1497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228"/>
              <p:cNvSpPr>
                <a:spLocks noEditPoints="1"/>
              </p:cNvSpPr>
              <p:nvPr/>
            </p:nvSpPr>
            <p:spPr bwMode="auto">
              <a:xfrm>
                <a:off x="704" y="1494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229"/>
              <p:cNvSpPr>
                <a:spLocks noEditPoints="1"/>
              </p:cNvSpPr>
              <p:nvPr/>
            </p:nvSpPr>
            <p:spPr bwMode="auto">
              <a:xfrm>
                <a:off x="702" y="1494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230"/>
              <p:cNvSpPr>
                <a:spLocks noEditPoints="1"/>
              </p:cNvSpPr>
              <p:nvPr/>
            </p:nvSpPr>
            <p:spPr bwMode="auto">
              <a:xfrm>
                <a:off x="702" y="1492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231"/>
              <p:cNvSpPr/>
              <p:nvPr/>
            </p:nvSpPr>
            <p:spPr bwMode="auto">
              <a:xfrm>
                <a:off x="3367" y="920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2 h 78"/>
                  <a:gd name="T74" fmla="*/ 44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232"/>
              <p:cNvSpPr/>
              <p:nvPr/>
            </p:nvSpPr>
            <p:spPr bwMode="auto">
              <a:xfrm>
                <a:off x="3365" y="917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3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7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39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233"/>
              <p:cNvSpPr/>
              <p:nvPr/>
            </p:nvSpPr>
            <p:spPr bwMode="auto">
              <a:xfrm>
                <a:off x="3363" y="917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234"/>
              <p:cNvSpPr/>
              <p:nvPr/>
            </p:nvSpPr>
            <p:spPr bwMode="auto">
              <a:xfrm>
                <a:off x="3363" y="915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235"/>
              <p:cNvSpPr/>
              <p:nvPr/>
            </p:nvSpPr>
            <p:spPr bwMode="auto">
              <a:xfrm>
                <a:off x="3360" y="913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236"/>
              <p:cNvSpPr/>
              <p:nvPr/>
            </p:nvSpPr>
            <p:spPr bwMode="auto">
              <a:xfrm>
                <a:off x="3360" y="913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4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2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5" y="45"/>
                      <a:pt x="107" y="46"/>
                    </a:cubicBezTo>
                    <a:cubicBezTo>
                      <a:pt x="107" y="48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3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2" y="42"/>
                    </a:cubicBezTo>
                    <a:cubicBezTo>
                      <a:pt x="22" y="45"/>
                      <a:pt x="22" y="48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237"/>
              <p:cNvSpPr/>
              <p:nvPr/>
            </p:nvSpPr>
            <p:spPr bwMode="auto">
              <a:xfrm>
                <a:off x="3358" y="910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238"/>
              <p:cNvSpPr/>
              <p:nvPr/>
            </p:nvSpPr>
            <p:spPr bwMode="auto">
              <a:xfrm>
                <a:off x="3356" y="908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239"/>
              <p:cNvSpPr/>
              <p:nvPr/>
            </p:nvSpPr>
            <p:spPr bwMode="auto">
              <a:xfrm>
                <a:off x="3356" y="908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240"/>
              <p:cNvSpPr/>
              <p:nvPr/>
            </p:nvSpPr>
            <p:spPr bwMode="auto">
              <a:xfrm>
                <a:off x="3353" y="905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241"/>
              <p:cNvSpPr/>
              <p:nvPr/>
            </p:nvSpPr>
            <p:spPr bwMode="auto">
              <a:xfrm>
                <a:off x="3351" y="903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242"/>
              <p:cNvSpPr/>
              <p:nvPr/>
            </p:nvSpPr>
            <p:spPr bwMode="auto">
              <a:xfrm>
                <a:off x="3351" y="903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243"/>
              <p:cNvSpPr/>
              <p:nvPr/>
            </p:nvSpPr>
            <p:spPr bwMode="auto">
              <a:xfrm>
                <a:off x="3349" y="901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3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244"/>
              <p:cNvSpPr/>
              <p:nvPr/>
            </p:nvSpPr>
            <p:spPr bwMode="auto">
              <a:xfrm>
                <a:off x="3346" y="898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1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1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5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1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1" y="11"/>
                      <a:pt x="111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5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5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8" y="33"/>
                      <a:pt x="58" y="33"/>
                    </a:cubicBezTo>
                    <a:cubicBezTo>
                      <a:pt x="59" y="36"/>
                      <a:pt x="60" y="38"/>
                      <a:pt x="62" y="41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9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9"/>
                      <a:pt x="47" y="29"/>
                      <a:pt x="46" y="28"/>
                    </a:cubicBezTo>
                    <a:cubicBezTo>
                      <a:pt x="47" y="18"/>
                      <a:pt x="46" y="15"/>
                      <a:pt x="46" y="15"/>
                    </a:cubicBezTo>
                    <a:cubicBezTo>
                      <a:pt x="45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1" y="51"/>
                    </a:cubicBezTo>
                    <a:cubicBezTo>
                      <a:pt x="21" y="51"/>
                      <a:pt x="8" y="58"/>
                      <a:pt x="5" y="61"/>
                    </a:cubicBezTo>
                    <a:cubicBezTo>
                      <a:pt x="5" y="61"/>
                      <a:pt x="2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245"/>
              <p:cNvSpPr/>
              <p:nvPr/>
            </p:nvSpPr>
            <p:spPr bwMode="auto">
              <a:xfrm>
                <a:off x="3346" y="898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3" y="38"/>
                      <a:pt x="43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246"/>
              <p:cNvSpPr/>
              <p:nvPr/>
            </p:nvSpPr>
            <p:spPr bwMode="auto">
              <a:xfrm>
                <a:off x="3344" y="896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3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247"/>
              <p:cNvSpPr/>
              <p:nvPr/>
            </p:nvSpPr>
            <p:spPr bwMode="auto">
              <a:xfrm>
                <a:off x="3341" y="896"/>
                <a:ext cx="332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248"/>
              <p:cNvSpPr/>
              <p:nvPr/>
            </p:nvSpPr>
            <p:spPr bwMode="auto">
              <a:xfrm>
                <a:off x="3341" y="894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249"/>
              <p:cNvSpPr/>
              <p:nvPr/>
            </p:nvSpPr>
            <p:spPr bwMode="auto">
              <a:xfrm>
                <a:off x="3339" y="891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250"/>
              <p:cNvSpPr/>
              <p:nvPr/>
            </p:nvSpPr>
            <p:spPr bwMode="auto">
              <a:xfrm>
                <a:off x="3337" y="891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6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5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6" y="11"/>
                      <a:pt x="56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1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7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251"/>
              <p:cNvSpPr/>
              <p:nvPr/>
            </p:nvSpPr>
            <p:spPr bwMode="auto">
              <a:xfrm>
                <a:off x="3337" y="889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252"/>
              <p:cNvSpPr/>
              <p:nvPr/>
            </p:nvSpPr>
            <p:spPr bwMode="auto">
              <a:xfrm>
                <a:off x="3334" y="887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253"/>
              <p:cNvSpPr/>
              <p:nvPr/>
            </p:nvSpPr>
            <p:spPr bwMode="auto">
              <a:xfrm>
                <a:off x="3334" y="887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254"/>
              <p:cNvSpPr/>
              <p:nvPr/>
            </p:nvSpPr>
            <p:spPr bwMode="auto">
              <a:xfrm>
                <a:off x="3332" y="884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255"/>
              <p:cNvSpPr/>
              <p:nvPr/>
            </p:nvSpPr>
            <p:spPr bwMode="auto">
              <a:xfrm>
                <a:off x="3330" y="882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256"/>
              <p:cNvSpPr/>
              <p:nvPr/>
            </p:nvSpPr>
            <p:spPr bwMode="auto">
              <a:xfrm>
                <a:off x="3330" y="882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257"/>
              <p:cNvSpPr/>
              <p:nvPr/>
            </p:nvSpPr>
            <p:spPr bwMode="auto">
              <a:xfrm>
                <a:off x="3327" y="879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258"/>
              <p:cNvSpPr/>
              <p:nvPr/>
            </p:nvSpPr>
            <p:spPr bwMode="auto">
              <a:xfrm>
                <a:off x="3325" y="877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259"/>
              <p:cNvSpPr/>
              <p:nvPr/>
            </p:nvSpPr>
            <p:spPr bwMode="auto">
              <a:xfrm>
                <a:off x="3325" y="877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2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260"/>
              <p:cNvSpPr/>
              <p:nvPr/>
            </p:nvSpPr>
            <p:spPr bwMode="auto">
              <a:xfrm>
                <a:off x="3322" y="875"/>
                <a:ext cx="332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2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261"/>
              <p:cNvSpPr/>
              <p:nvPr/>
            </p:nvSpPr>
            <p:spPr bwMode="auto">
              <a:xfrm>
                <a:off x="3320" y="875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7 w 140"/>
                  <a:gd name="T25" fmla="*/ 46 h 78"/>
                  <a:gd name="T26" fmla="*/ 103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8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8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4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2" y="53"/>
                      <a:pt x="122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4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7" y="46"/>
                    </a:cubicBezTo>
                    <a:cubicBezTo>
                      <a:pt x="107" y="48"/>
                      <a:pt x="107" y="51"/>
                      <a:pt x="103" y="53"/>
                    </a:cubicBezTo>
                    <a:cubicBezTo>
                      <a:pt x="103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8"/>
                      <a:pt x="83" y="48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7" y="31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5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7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7"/>
                      <a:pt x="62" y="40"/>
                    </a:cubicBezTo>
                    <a:cubicBezTo>
                      <a:pt x="62" y="43"/>
                      <a:pt x="62" y="47"/>
                      <a:pt x="59" y="48"/>
                    </a:cubicBezTo>
                    <a:cubicBezTo>
                      <a:pt x="59" y="48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4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262"/>
              <p:cNvSpPr/>
              <p:nvPr/>
            </p:nvSpPr>
            <p:spPr bwMode="auto">
              <a:xfrm>
                <a:off x="3320" y="872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2 h 78"/>
                  <a:gd name="T74" fmla="*/ 44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263"/>
              <p:cNvSpPr/>
              <p:nvPr/>
            </p:nvSpPr>
            <p:spPr bwMode="auto">
              <a:xfrm>
                <a:off x="3318" y="870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3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7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39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264"/>
              <p:cNvSpPr/>
              <p:nvPr/>
            </p:nvSpPr>
            <p:spPr bwMode="auto">
              <a:xfrm>
                <a:off x="3315" y="870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265"/>
              <p:cNvSpPr/>
              <p:nvPr/>
            </p:nvSpPr>
            <p:spPr bwMode="auto">
              <a:xfrm>
                <a:off x="3315" y="868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266"/>
              <p:cNvSpPr/>
              <p:nvPr/>
            </p:nvSpPr>
            <p:spPr bwMode="auto">
              <a:xfrm>
                <a:off x="3313" y="865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267"/>
              <p:cNvSpPr/>
              <p:nvPr/>
            </p:nvSpPr>
            <p:spPr bwMode="auto">
              <a:xfrm>
                <a:off x="3313" y="865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4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2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5" y="45"/>
                      <a:pt x="107" y="46"/>
                    </a:cubicBezTo>
                    <a:cubicBezTo>
                      <a:pt x="107" y="48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3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2" y="42"/>
                    </a:cubicBezTo>
                    <a:cubicBezTo>
                      <a:pt x="22" y="45"/>
                      <a:pt x="22" y="48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268"/>
              <p:cNvSpPr/>
              <p:nvPr/>
            </p:nvSpPr>
            <p:spPr bwMode="auto">
              <a:xfrm>
                <a:off x="3311" y="863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269"/>
              <p:cNvSpPr/>
              <p:nvPr/>
            </p:nvSpPr>
            <p:spPr bwMode="auto">
              <a:xfrm>
                <a:off x="3308" y="861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270"/>
              <p:cNvSpPr/>
              <p:nvPr/>
            </p:nvSpPr>
            <p:spPr bwMode="auto">
              <a:xfrm>
                <a:off x="3308" y="861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271"/>
              <p:cNvSpPr/>
              <p:nvPr/>
            </p:nvSpPr>
            <p:spPr bwMode="auto">
              <a:xfrm>
                <a:off x="3306" y="858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272"/>
              <p:cNvSpPr/>
              <p:nvPr/>
            </p:nvSpPr>
            <p:spPr bwMode="auto">
              <a:xfrm>
                <a:off x="3304" y="856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273"/>
              <p:cNvSpPr/>
              <p:nvPr/>
            </p:nvSpPr>
            <p:spPr bwMode="auto">
              <a:xfrm>
                <a:off x="3304" y="856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274"/>
              <p:cNvSpPr/>
              <p:nvPr/>
            </p:nvSpPr>
            <p:spPr bwMode="auto">
              <a:xfrm>
                <a:off x="3301" y="853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3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275"/>
              <p:cNvSpPr/>
              <p:nvPr/>
            </p:nvSpPr>
            <p:spPr bwMode="auto">
              <a:xfrm>
                <a:off x="3299" y="851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1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1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5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1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1" y="11"/>
                      <a:pt x="111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5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5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8" y="33"/>
                      <a:pt x="58" y="33"/>
                    </a:cubicBezTo>
                    <a:cubicBezTo>
                      <a:pt x="59" y="36"/>
                      <a:pt x="60" y="38"/>
                      <a:pt x="62" y="41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9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9"/>
                      <a:pt x="47" y="29"/>
                      <a:pt x="46" y="28"/>
                    </a:cubicBezTo>
                    <a:cubicBezTo>
                      <a:pt x="47" y="18"/>
                      <a:pt x="46" y="15"/>
                      <a:pt x="46" y="15"/>
                    </a:cubicBezTo>
                    <a:cubicBezTo>
                      <a:pt x="45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1" y="51"/>
                    </a:cubicBezTo>
                    <a:cubicBezTo>
                      <a:pt x="21" y="51"/>
                      <a:pt x="8" y="58"/>
                      <a:pt x="5" y="61"/>
                    </a:cubicBezTo>
                    <a:cubicBezTo>
                      <a:pt x="5" y="61"/>
                      <a:pt x="2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276"/>
              <p:cNvSpPr/>
              <p:nvPr/>
            </p:nvSpPr>
            <p:spPr bwMode="auto">
              <a:xfrm>
                <a:off x="3299" y="851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3" y="38"/>
                      <a:pt x="43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277"/>
              <p:cNvSpPr/>
              <p:nvPr/>
            </p:nvSpPr>
            <p:spPr bwMode="auto">
              <a:xfrm>
                <a:off x="3296" y="849"/>
                <a:ext cx="332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3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278"/>
              <p:cNvSpPr/>
              <p:nvPr/>
            </p:nvSpPr>
            <p:spPr bwMode="auto">
              <a:xfrm>
                <a:off x="3294" y="849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279"/>
              <p:cNvSpPr/>
              <p:nvPr/>
            </p:nvSpPr>
            <p:spPr bwMode="auto">
              <a:xfrm>
                <a:off x="3294" y="846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280"/>
              <p:cNvSpPr/>
              <p:nvPr/>
            </p:nvSpPr>
            <p:spPr bwMode="auto">
              <a:xfrm>
                <a:off x="3292" y="844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281"/>
              <p:cNvSpPr/>
              <p:nvPr/>
            </p:nvSpPr>
            <p:spPr bwMode="auto">
              <a:xfrm>
                <a:off x="3289" y="844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6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5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6" y="11"/>
                      <a:pt x="56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1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7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282"/>
              <p:cNvSpPr/>
              <p:nvPr/>
            </p:nvSpPr>
            <p:spPr bwMode="auto">
              <a:xfrm>
                <a:off x="3289" y="842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283"/>
              <p:cNvSpPr/>
              <p:nvPr/>
            </p:nvSpPr>
            <p:spPr bwMode="auto">
              <a:xfrm>
                <a:off x="3287" y="839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284"/>
              <p:cNvSpPr/>
              <p:nvPr/>
            </p:nvSpPr>
            <p:spPr bwMode="auto">
              <a:xfrm>
                <a:off x="3287" y="839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285"/>
              <p:cNvSpPr/>
              <p:nvPr/>
            </p:nvSpPr>
            <p:spPr bwMode="auto">
              <a:xfrm>
                <a:off x="3285" y="837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286"/>
              <p:cNvSpPr/>
              <p:nvPr/>
            </p:nvSpPr>
            <p:spPr bwMode="auto">
              <a:xfrm>
                <a:off x="3282" y="835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287"/>
              <p:cNvSpPr/>
              <p:nvPr/>
            </p:nvSpPr>
            <p:spPr bwMode="auto">
              <a:xfrm>
                <a:off x="3282" y="835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288"/>
              <p:cNvSpPr/>
              <p:nvPr/>
            </p:nvSpPr>
            <p:spPr bwMode="auto">
              <a:xfrm>
                <a:off x="3280" y="832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289"/>
              <p:cNvSpPr/>
              <p:nvPr/>
            </p:nvSpPr>
            <p:spPr bwMode="auto">
              <a:xfrm>
                <a:off x="3278" y="830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290"/>
              <p:cNvSpPr/>
              <p:nvPr/>
            </p:nvSpPr>
            <p:spPr bwMode="auto">
              <a:xfrm>
                <a:off x="3278" y="830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2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291"/>
              <p:cNvSpPr/>
              <p:nvPr/>
            </p:nvSpPr>
            <p:spPr bwMode="auto">
              <a:xfrm>
                <a:off x="3275" y="827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2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292"/>
              <p:cNvSpPr/>
              <p:nvPr/>
            </p:nvSpPr>
            <p:spPr bwMode="auto">
              <a:xfrm>
                <a:off x="3273" y="827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7 w 140"/>
                  <a:gd name="T25" fmla="*/ 46 h 78"/>
                  <a:gd name="T26" fmla="*/ 103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8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8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4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2" y="53"/>
                      <a:pt x="122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4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7" y="46"/>
                    </a:cubicBezTo>
                    <a:cubicBezTo>
                      <a:pt x="107" y="48"/>
                      <a:pt x="107" y="51"/>
                      <a:pt x="103" y="53"/>
                    </a:cubicBezTo>
                    <a:cubicBezTo>
                      <a:pt x="103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8"/>
                      <a:pt x="83" y="48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7" y="31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5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7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7"/>
                      <a:pt x="62" y="40"/>
                    </a:cubicBezTo>
                    <a:cubicBezTo>
                      <a:pt x="62" y="43"/>
                      <a:pt x="62" y="47"/>
                      <a:pt x="59" y="48"/>
                    </a:cubicBezTo>
                    <a:cubicBezTo>
                      <a:pt x="59" y="48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4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293"/>
              <p:cNvSpPr/>
              <p:nvPr/>
            </p:nvSpPr>
            <p:spPr bwMode="auto">
              <a:xfrm>
                <a:off x="3273" y="825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2 h 78"/>
                  <a:gd name="T74" fmla="*/ 44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294"/>
              <p:cNvSpPr/>
              <p:nvPr/>
            </p:nvSpPr>
            <p:spPr bwMode="auto">
              <a:xfrm>
                <a:off x="3545" y="1357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295"/>
              <p:cNvSpPr/>
              <p:nvPr/>
            </p:nvSpPr>
            <p:spPr bwMode="auto">
              <a:xfrm>
                <a:off x="3545" y="1355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296"/>
              <p:cNvSpPr/>
              <p:nvPr/>
            </p:nvSpPr>
            <p:spPr bwMode="auto">
              <a:xfrm>
                <a:off x="3542" y="1355"/>
                <a:ext cx="211" cy="269"/>
              </a:xfrm>
              <a:custGeom>
                <a:avLst/>
                <a:gdLst>
                  <a:gd name="T0" fmla="*/ 85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2 h 114"/>
                  <a:gd name="T12" fmla="*/ 30 w 89"/>
                  <a:gd name="T13" fmla="*/ 42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7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4 w 89"/>
                  <a:gd name="T43" fmla="*/ 58 h 114"/>
                  <a:gd name="T44" fmla="*/ 45 w 89"/>
                  <a:gd name="T45" fmla="*/ 58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4"/>
                      <a:pt x="81" y="21"/>
                      <a:pt x="78" y="20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3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3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2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5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3"/>
                      <a:pt x="10" y="16"/>
                      <a:pt x="13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9" y="114"/>
                      <a:pt x="12" y="114"/>
                    </a:cubicBezTo>
                    <a:cubicBezTo>
                      <a:pt x="15" y="114"/>
                      <a:pt x="17" y="112"/>
                      <a:pt x="17" y="109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6" y="58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5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4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8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297"/>
              <p:cNvSpPr/>
              <p:nvPr/>
            </p:nvSpPr>
            <p:spPr bwMode="auto">
              <a:xfrm>
                <a:off x="3542" y="1352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298"/>
              <p:cNvSpPr/>
              <p:nvPr/>
            </p:nvSpPr>
            <p:spPr bwMode="auto">
              <a:xfrm>
                <a:off x="3540" y="1350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299"/>
              <p:cNvSpPr/>
              <p:nvPr/>
            </p:nvSpPr>
            <p:spPr bwMode="auto">
              <a:xfrm>
                <a:off x="3538" y="1350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9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9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300"/>
              <p:cNvSpPr/>
              <p:nvPr/>
            </p:nvSpPr>
            <p:spPr bwMode="auto">
              <a:xfrm>
                <a:off x="3538" y="1348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301"/>
              <p:cNvSpPr/>
              <p:nvPr/>
            </p:nvSpPr>
            <p:spPr bwMode="auto">
              <a:xfrm>
                <a:off x="3535" y="1348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9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302"/>
              <p:cNvSpPr/>
              <p:nvPr/>
            </p:nvSpPr>
            <p:spPr bwMode="auto">
              <a:xfrm>
                <a:off x="3535" y="1345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303"/>
              <p:cNvSpPr/>
              <p:nvPr/>
            </p:nvSpPr>
            <p:spPr bwMode="auto">
              <a:xfrm>
                <a:off x="3533" y="1345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304"/>
              <p:cNvSpPr/>
              <p:nvPr/>
            </p:nvSpPr>
            <p:spPr bwMode="auto">
              <a:xfrm>
                <a:off x="3533" y="1343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305"/>
              <p:cNvSpPr/>
              <p:nvPr/>
            </p:nvSpPr>
            <p:spPr bwMode="auto">
              <a:xfrm>
                <a:off x="3531" y="1341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306"/>
              <p:cNvSpPr/>
              <p:nvPr/>
            </p:nvSpPr>
            <p:spPr bwMode="auto">
              <a:xfrm>
                <a:off x="3531" y="1341"/>
                <a:ext cx="210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307"/>
              <p:cNvSpPr/>
              <p:nvPr/>
            </p:nvSpPr>
            <p:spPr bwMode="auto">
              <a:xfrm>
                <a:off x="3528" y="1338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308"/>
              <p:cNvSpPr/>
              <p:nvPr/>
            </p:nvSpPr>
            <p:spPr bwMode="auto">
              <a:xfrm>
                <a:off x="3526" y="1338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9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9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309"/>
              <p:cNvSpPr/>
              <p:nvPr/>
            </p:nvSpPr>
            <p:spPr bwMode="auto">
              <a:xfrm>
                <a:off x="3526" y="1336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310"/>
              <p:cNvSpPr/>
              <p:nvPr/>
            </p:nvSpPr>
            <p:spPr bwMode="auto">
              <a:xfrm>
                <a:off x="3524" y="1336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311"/>
              <p:cNvSpPr/>
              <p:nvPr/>
            </p:nvSpPr>
            <p:spPr bwMode="auto">
              <a:xfrm>
                <a:off x="3524" y="1334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312"/>
              <p:cNvSpPr/>
              <p:nvPr/>
            </p:nvSpPr>
            <p:spPr bwMode="auto">
              <a:xfrm>
                <a:off x="3521" y="1334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313"/>
              <p:cNvSpPr/>
              <p:nvPr/>
            </p:nvSpPr>
            <p:spPr bwMode="auto">
              <a:xfrm>
                <a:off x="3521" y="1331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314"/>
              <p:cNvSpPr/>
              <p:nvPr/>
            </p:nvSpPr>
            <p:spPr bwMode="auto">
              <a:xfrm>
                <a:off x="3519" y="1329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315"/>
              <p:cNvSpPr/>
              <p:nvPr/>
            </p:nvSpPr>
            <p:spPr bwMode="auto">
              <a:xfrm>
                <a:off x="3519" y="1329"/>
                <a:ext cx="210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316"/>
              <p:cNvSpPr/>
              <p:nvPr/>
            </p:nvSpPr>
            <p:spPr bwMode="auto">
              <a:xfrm>
                <a:off x="3516" y="1326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317"/>
              <p:cNvSpPr/>
              <p:nvPr/>
            </p:nvSpPr>
            <p:spPr bwMode="auto">
              <a:xfrm>
                <a:off x="3514" y="1326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9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9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318"/>
              <p:cNvSpPr/>
              <p:nvPr/>
            </p:nvSpPr>
            <p:spPr bwMode="auto">
              <a:xfrm>
                <a:off x="3514" y="1324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319"/>
              <p:cNvSpPr/>
              <p:nvPr/>
            </p:nvSpPr>
            <p:spPr bwMode="auto">
              <a:xfrm>
                <a:off x="3512" y="1324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320"/>
              <p:cNvSpPr/>
              <p:nvPr/>
            </p:nvSpPr>
            <p:spPr bwMode="auto">
              <a:xfrm>
                <a:off x="3512" y="1322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321"/>
              <p:cNvSpPr/>
              <p:nvPr/>
            </p:nvSpPr>
            <p:spPr bwMode="auto">
              <a:xfrm>
                <a:off x="3509" y="1322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322"/>
              <p:cNvSpPr/>
              <p:nvPr/>
            </p:nvSpPr>
            <p:spPr bwMode="auto">
              <a:xfrm>
                <a:off x="3509" y="1319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323"/>
              <p:cNvSpPr/>
              <p:nvPr/>
            </p:nvSpPr>
            <p:spPr bwMode="auto">
              <a:xfrm>
                <a:off x="3507" y="1317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324"/>
              <p:cNvSpPr/>
              <p:nvPr/>
            </p:nvSpPr>
            <p:spPr bwMode="auto">
              <a:xfrm>
                <a:off x="3507" y="1317"/>
                <a:ext cx="210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325"/>
              <p:cNvSpPr/>
              <p:nvPr/>
            </p:nvSpPr>
            <p:spPr bwMode="auto">
              <a:xfrm>
                <a:off x="3505" y="1315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326"/>
              <p:cNvSpPr/>
              <p:nvPr/>
            </p:nvSpPr>
            <p:spPr bwMode="auto">
              <a:xfrm>
                <a:off x="3502" y="1315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327"/>
              <p:cNvSpPr/>
              <p:nvPr/>
            </p:nvSpPr>
            <p:spPr bwMode="auto">
              <a:xfrm>
                <a:off x="3502" y="1312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328"/>
              <p:cNvSpPr/>
              <p:nvPr/>
            </p:nvSpPr>
            <p:spPr bwMode="auto">
              <a:xfrm>
                <a:off x="3500" y="1312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329"/>
              <p:cNvSpPr/>
              <p:nvPr/>
            </p:nvSpPr>
            <p:spPr bwMode="auto">
              <a:xfrm>
                <a:off x="3500" y="1310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330"/>
              <p:cNvSpPr/>
              <p:nvPr/>
            </p:nvSpPr>
            <p:spPr bwMode="auto">
              <a:xfrm>
                <a:off x="3498" y="1310"/>
                <a:ext cx="210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331"/>
              <p:cNvSpPr/>
              <p:nvPr/>
            </p:nvSpPr>
            <p:spPr bwMode="auto">
              <a:xfrm>
                <a:off x="3498" y="1308"/>
                <a:ext cx="210" cy="271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332"/>
              <p:cNvSpPr/>
              <p:nvPr/>
            </p:nvSpPr>
            <p:spPr bwMode="auto">
              <a:xfrm>
                <a:off x="3495" y="1305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333"/>
              <p:cNvSpPr/>
              <p:nvPr/>
            </p:nvSpPr>
            <p:spPr bwMode="auto">
              <a:xfrm>
                <a:off x="3495" y="1305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334"/>
              <p:cNvSpPr/>
              <p:nvPr/>
            </p:nvSpPr>
            <p:spPr bwMode="auto">
              <a:xfrm>
                <a:off x="3493" y="1303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335"/>
              <p:cNvSpPr/>
              <p:nvPr/>
            </p:nvSpPr>
            <p:spPr bwMode="auto">
              <a:xfrm>
                <a:off x="3490" y="1303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336"/>
              <p:cNvSpPr/>
              <p:nvPr/>
            </p:nvSpPr>
            <p:spPr bwMode="auto">
              <a:xfrm>
                <a:off x="3490" y="1300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337"/>
              <p:cNvSpPr/>
              <p:nvPr/>
            </p:nvSpPr>
            <p:spPr bwMode="auto">
              <a:xfrm>
                <a:off x="3488" y="1300"/>
                <a:ext cx="211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338"/>
              <p:cNvSpPr/>
              <p:nvPr/>
            </p:nvSpPr>
            <p:spPr bwMode="auto">
              <a:xfrm>
                <a:off x="3488" y="1298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339"/>
              <p:cNvSpPr/>
              <p:nvPr/>
            </p:nvSpPr>
            <p:spPr bwMode="auto">
              <a:xfrm>
                <a:off x="3486" y="1298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340"/>
              <p:cNvSpPr/>
              <p:nvPr/>
            </p:nvSpPr>
            <p:spPr bwMode="auto">
              <a:xfrm>
                <a:off x="3486" y="1296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341"/>
              <p:cNvSpPr/>
              <p:nvPr/>
            </p:nvSpPr>
            <p:spPr bwMode="auto">
              <a:xfrm>
                <a:off x="3483" y="1293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342"/>
              <p:cNvSpPr/>
              <p:nvPr/>
            </p:nvSpPr>
            <p:spPr bwMode="auto">
              <a:xfrm>
                <a:off x="3483" y="1293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343"/>
              <p:cNvSpPr/>
              <p:nvPr/>
            </p:nvSpPr>
            <p:spPr bwMode="auto">
              <a:xfrm>
                <a:off x="3481" y="1291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344"/>
              <p:cNvSpPr/>
              <p:nvPr/>
            </p:nvSpPr>
            <p:spPr bwMode="auto">
              <a:xfrm>
                <a:off x="3479" y="1291"/>
                <a:ext cx="212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345"/>
              <p:cNvSpPr/>
              <p:nvPr/>
            </p:nvSpPr>
            <p:spPr bwMode="auto">
              <a:xfrm>
                <a:off x="3479" y="1289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346"/>
              <p:cNvSpPr/>
              <p:nvPr/>
            </p:nvSpPr>
            <p:spPr bwMode="auto">
              <a:xfrm>
                <a:off x="3476" y="1289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347"/>
              <p:cNvSpPr/>
              <p:nvPr/>
            </p:nvSpPr>
            <p:spPr bwMode="auto">
              <a:xfrm>
                <a:off x="3476" y="1286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348"/>
              <p:cNvSpPr/>
              <p:nvPr/>
            </p:nvSpPr>
            <p:spPr bwMode="auto">
              <a:xfrm>
                <a:off x="3474" y="1286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349"/>
              <p:cNvSpPr/>
              <p:nvPr/>
            </p:nvSpPr>
            <p:spPr bwMode="auto">
              <a:xfrm>
                <a:off x="3474" y="1284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350"/>
              <p:cNvSpPr/>
              <p:nvPr/>
            </p:nvSpPr>
            <p:spPr bwMode="auto">
              <a:xfrm>
                <a:off x="3471" y="1281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351"/>
              <p:cNvSpPr/>
              <p:nvPr/>
            </p:nvSpPr>
            <p:spPr bwMode="auto">
              <a:xfrm>
                <a:off x="3471" y="1281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5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352"/>
              <p:cNvSpPr/>
              <p:nvPr/>
            </p:nvSpPr>
            <p:spPr bwMode="auto">
              <a:xfrm>
                <a:off x="3469" y="1279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353"/>
              <p:cNvSpPr/>
              <p:nvPr/>
            </p:nvSpPr>
            <p:spPr bwMode="auto">
              <a:xfrm>
                <a:off x="3467" y="1279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354"/>
              <p:cNvSpPr/>
              <p:nvPr/>
            </p:nvSpPr>
            <p:spPr bwMode="auto">
              <a:xfrm>
                <a:off x="3467" y="1277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355"/>
              <p:cNvSpPr/>
              <p:nvPr/>
            </p:nvSpPr>
            <p:spPr bwMode="auto">
              <a:xfrm>
                <a:off x="3464" y="1277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356"/>
              <p:cNvSpPr/>
              <p:nvPr/>
            </p:nvSpPr>
            <p:spPr bwMode="auto">
              <a:xfrm>
                <a:off x="3464" y="1274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357"/>
              <p:cNvSpPr>
                <a:spLocks noEditPoints="1"/>
              </p:cNvSpPr>
              <p:nvPr/>
            </p:nvSpPr>
            <p:spPr bwMode="auto">
              <a:xfrm>
                <a:off x="3992" y="1114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49 w 336"/>
                  <a:gd name="T3" fmla="*/ 134 h 149"/>
                  <a:gd name="T4" fmla="*/ 49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5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49" y="134"/>
                    </a:lnTo>
                    <a:lnTo>
                      <a:pt x="49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5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358"/>
              <p:cNvSpPr>
                <a:spLocks noEditPoints="1"/>
              </p:cNvSpPr>
              <p:nvPr/>
            </p:nvSpPr>
            <p:spPr bwMode="auto">
              <a:xfrm>
                <a:off x="3989" y="1114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50 w 336"/>
                  <a:gd name="T3" fmla="*/ 132 h 146"/>
                  <a:gd name="T4" fmla="*/ 50 w 336"/>
                  <a:gd name="T5" fmla="*/ 101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6 w 336"/>
                  <a:gd name="T17" fmla="*/ 99 h 146"/>
                  <a:gd name="T18" fmla="*/ 36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50" y="132"/>
                    </a:lnTo>
                    <a:lnTo>
                      <a:pt x="50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99"/>
                    </a:lnTo>
                    <a:lnTo>
                      <a:pt x="36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359"/>
              <p:cNvSpPr>
                <a:spLocks noEditPoints="1"/>
              </p:cNvSpPr>
              <p:nvPr/>
            </p:nvSpPr>
            <p:spPr bwMode="auto">
              <a:xfrm>
                <a:off x="3989" y="1111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360"/>
              <p:cNvSpPr>
                <a:spLocks noEditPoints="1"/>
              </p:cNvSpPr>
              <p:nvPr/>
            </p:nvSpPr>
            <p:spPr bwMode="auto">
              <a:xfrm>
                <a:off x="3987" y="1111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361"/>
              <p:cNvSpPr>
                <a:spLocks noEditPoints="1"/>
              </p:cNvSpPr>
              <p:nvPr/>
            </p:nvSpPr>
            <p:spPr bwMode="auto">
              <a:xfrm>
                <a:off x="3987" y="1109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362"/>
              <p:cNvSpPr>
                <a:spLocks noEditPoints="1"/>
              </p:cNvSpPr>
              <p:nvPr/>
            </p:nvSpPr>
            <p:spPr bwMode="auto">
              <a:xfrm>
                <a:off x="3985" y="1109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49 w 336"/>
                  <a:gd name="T3" fmla="*/ 132 h 146"/>
                  <a:gd name="T4" fmla="*/ 49 w 336"/>
                  <a:gd name="T5" fmla="*/ 102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5 w 336"/>
                  <a:gd name="T17" fmla="*/ 99 h 146"/>
                  <a:gd name="T18" fmla="*/ 35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49" y="132"/>
                    </a:lnTo>
                    <a:lnTo>
                      <a:pt x="49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363"/>
              <p:cNvSpPr>
                <a:spLocks noEditPoints="1"/>
              </p:cNvSpPr>
              <p:nvPr/>
            </p:nvSpPr>
            <p:spPr bwMode="auto">
              <a:xfrm>
                <a:off x="3985" y="1106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49 w 336"/>
                  <a:gd name="T3" fmla="*/ 135 h 149"/>
                  <a:gd name="T4" fmla="*/ 49 w 336"/>
                  <a:gd name="T5" fmla="*/ 102 h 149"/>
                  <a:gd name="T6" fmla="*/ 113 w 336"/>
                  <a:gd name="T7" fmla="*/ 114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3 h 149"/>
                  <a:gd name="T14" fmla="*/ 0 w 336"/>
                  <a:gd name="T15" fmla="*/ 95 h 149"/>
                  <a:gd name="T16" fmla="*/ 35 w 336"/>
                  <a:gd name="T17" fmla="*/ 100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364"/>
              <p:cNvSpPr>
                <a:spLocks noEditPoints="1"/>
              </p:cNvSpPr>
              <p:nvPr/>
            </p:nvSpPr>
            <p:spPr bwMode="auto">
              <a:xfrm>
                <a:off x="3982" y="1106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3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365"/>
              <p:cNvSpPr>
                <a:spLocks noEditPoints="1"/>
              </p:cNvSpPr>
              <p:nvPr/>
            </p:nvSpPr>
            <p:spPr bwMode="auto">
              <a:xfrm>
                <a:off x="3982" y="1104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366"/>
              <p:cNvSpPr>
                <a:spLocks noEditPoints="1"/>
              </p:cNvSpPr>
              <p:nvPr/>
            </p:nvSpPr>
            <p:spPr bwMode="auto">
              <a:xfrm>
                <a:off x="3980" y="1104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367"/>
              <p:cNvSpPr>
                <a:spLocks noEditPoints="1"/>
              </p:cNvSpPr>
              <p:nvPr/>
            </p:nvSpPr>
            <p:spPr bwMode="auto">
              <a:xfrm>
                <a:off x="3980" y="1102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50 w 336"/>
                  <a:gd name="T3" fmla="*/ 135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50" y="135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368"/>
              <p:cNvSpPr>
                <a:spLocks noEditPoints="1"/>
              </p:cNvSpPr>
              <p:nvPr/>
            </p:nvSpPr>
            <p:spPr bwMode="auto">
              <a:xfrm>
                <a:off x="3978" y="1102"/>
                <a:ext cx="335" cy="146"/>
              </a:xfrm>
              <a:custGeom>
                <a:avLst/>
                <a:gdLst>
                  <a:gd name="T0" fmla="*/ 115 w 335"/>
                  <a:gd name="T1" fmla="*/ 132 h 146"/>
                  <a:gd name="T2" fmla="*/ 49 w 335"/>
                  <a:gd name="T3" fmla="*/ 132 h 146"/>
                  <a:gd name="T4" fmla="*/ 49 w 335"/>
                  <a:gd name="T5" fmla="*/ 101 h 146"/>
                  <a:gd name="T6" fmla="*/ 115 w 335"/>
                  <a:gd name="T7" fmla="*/ 111 h 146"/>
                  <a:gd name="T8" fmla="*/ 115 w 335"/>
                  <a:gd name="T9" fmla="*/ 132 h 146"/>
                  <a:gd name="T10" fmla="*/ 335 w 335"/>
                  <a:gd name="T11" fmla="*/ 0 h 146"/>
                  <a:gd name="T12" fmla="*/ 0 w 335"/>
                  <a:gd name="T13" fmla="*/ 52 h 146"/>
                  <a:gd name="T14" fmla="*/ 0 w 335"/>
                  <a:gd name="T15" fmla="*/ 92 h 146"/>
                  <a:gd name="T16" fmla="*/ 35 w 335"/>
                  <a:gd name="T17" fmla="*/ 99 h 146"/>
                  <a:gd name="T18" fmla="*/ 35 w 335"/>
                  <a:gd name="T19" fmla="*/ 146 h 146"/>
                  <a:gd name="T20" fmla="*/ 130 w 335"/>
                  <a:gd name="T21" fmla="*/ 146 h 146"/>
                  <a:gd name="T22" fmla="*/ 130 w 335"/>
                  <a:gd name="T23" fmla="*/ 113 h 146"/>
                  <a:gd name="T24" fmla="*/ 335 w 335"/>
                  <a:gd name="T25" fmla="*/ 146 h 146"/>
                  <a:gd name="T26" fmla="*/ 335 w 335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6">
                    <a:moveTo>
                      <a:pt x="115" y="132"/>
                    </a:moveTo>
                    <a:lnTo>
                      <a:pt x="49" y="132"/>
                    </a:lnTo>
                    <a:lnTo>
                      <a:pt x="49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5" y="14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369"/>
              <p:cNvSpPr>
                <a:spLocks noEditPoints="1"/>
              </p:cNvSpPr>
              <p:nvPr/>
            </p:nvSpPr>
            <p:spPr bwMode="auto">
              <a:xfrm>
                <a:off x="3978" y="1099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370"/>
              <p:cNvSpPr>
                <a:spLocks noEditPoints="1"/>
              </p:cNvSpPr>
              <p:nvPr/>
            </p:nvSpPr>
            <p:spPr bwMode="auto">
              <a:xfrm>
                <a:off x="3975" y="1099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371"/>
              <p:cNvSpPr>
                <a:spLocks noEditPoints="1"/>
              </p:cNvSpPr>
              <p:nvPr/>
            </p:nvSpPr>
            <p:spPr bwMode="auto">
              <a:xfrm>
                <a:off x="3975" y="1097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372"/>
              <p:cNvSpPr>
                <a:spLocks noEditPoints="1"/>
              </p:cNvSpPr>
              <p:nvPr/>
            </p:nvSpPr>
            <p:spPr bwMode="auto">
              <a:xfrm>
                <a:off x="3973" y="1097"/>
                <a:ext cx="336" cy="147"/>
              </a:xfrm>
              <a:custGeom>
                <a:avLst/>
                <a:gdLst>
                  <a:gd name="T0" fmla="*/ 116 w 336"/>
                  <a:gd name="T1" fmla="*/ 132 h 147"/>
                  <a:gd name="T2" fmla="*/ 50 w 336"/>
                  <a:gd name="T3" fmla="*/ 132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2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2"/>
                    </a:moveTo>
                    <a:lnTo>
                      <a:pt x="50" y="132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373"/>
              <p:cNvSpPr>
                <a:spLocks noEditPoints="1"/>
              </p:cNvSpPr>
              <p:nvPr/>
            </p:nvSpPr>
            <p:spPr bwMode="auto">
              <a:xfrm>
                <a:off x="3973" y="1095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50 w 336"/>
                  <a:gd name="T3" fmla="*/ 134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50" y="134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374"/>
              <p:cNvSpPr>
                <a:spLocks noEditPoints="1"/>
              </p:cNvSpPr>
              <p:nvPr/>
            </p:nvSpPr>
            <p:spPr bwMode="auto">
              <a:xfrm>
                <a:off x="3971" y="1095"/>
                <a:ext cx="335" cy="146"/>
              </a:xfrm>
              <a:custGeom>
                <a:avLst/>
                <a:gdLst>
                  <a:gd name="T0" fmla="*/ 115 w 335"/>
                  <a:gd name="T1" fmla="*/ 132 h 146"/>
                  <a:gd name="T2" fmla="*/ 49 w 335"/>
                  <a:gd name="T3" fmla="*/ 132 h 146"/>
                  <a:gd name="T4" fmla="*/ 49 w 335"/>
                  <a:gd name="T5" fmla="*/ 101 h 146"/>
                  <a:gd name="T6" fmla="*/ 115 w 335"/>
                  <a:gd name="T7" fmla="*/ 111 h 146"/>
                  <a:gd name="T8" fmla="*/ 115 w 335"/>
                  <a:gd name="T9" fmla="*/ 132 h 146"/>
                  <a:gd name="T10" fmla="*/ 335 w 335"/>
                  <a:gd name="T11" fmla="*/ 0 h 146"/>
                  <a:gd name="T12" fmla="*/ 0 w 335"/>
                  <a:gd name="T13" fmla="*/ 52 h 146"/>
                  <a:gd name="T14" fmla="*/ 0 w 335"/>
                  <a:gd name="T15" fmla="*/ 92 h 146"/>
                  <a:gd name="T16" fmla="*/ 35 w 335"/>
                  <a:gd name="T17" fmla="*/ 99 h 146"/>
                  <a:gd name="T18" fmla="*/ 35 w 335"/>
                  <a:gd name="T19" fmla="*/ 146 h 146"/>
                  <a:gd name="T20" fmla="*/ 130 w 335"/>
                  <a:gd name="T21" fmla="*/ 146 h 146"/>
                  <a:gd name="T22" fmla="*/ 130 w 335"/>
                  <a:gd name="T23" fmla="*/ 113 h 146"/>
                  <a:gd name="T24" fmla="*/ 335 w 335"/>
                  <a:gd name="T25" fmla="*/ 146 h 146"/>
                  <a:gd name="T26" fmla="*/ 335 w 335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6">
                    <a:moveTo>
                      <a:pt x="115" y="132"/>
                    </a:moveTo>
                    <a:lnTo>
                      <a:pt x="49" y="132"/>
                    </a:lnTo>
                    <a:lnTo>
                      <a:pt x="49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5" y="14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375"/>
              <p:cNvSpPr>
                <a:spLocks noEditPoints="1"/>
              </p:cNvSpPr>
              <p:nvPr/>
            </p:nvSpPr>
            <p:spPr bwMode="auto">
              <a:xfrm>
                <a:off x="3971" y="1092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376"/>
              <p:cNvSpPr>
                <a:spLocks noEditPoints="1"/>
              </p:cNvSpPr>
              <p:nvPr/>
            </p:nvSpPr>
            <p:spPr bwMode="auto">
              <a:xfrm>
                <a:off x="3968" y="1092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377"/>
              <p:cNvSpPr>
                <a:spLocks noEditPoints="1"/>
              </p:cNvSpPr>
              <p:nvPr/>
            </p:nvSpPr>
            <p:spPr bwMode="auto">
              <a:xfrm>
                <a:off x="3968" y="1090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378"/>
              <p:cNvSpPr>
                <a:spLocks noEditPoints="1"/>
              </p:cNvSpPr>
              <p:nvPr/>
            </p:nvSpPr>
            <p:spPr bwMode="auto">
              <a:xfrm>
                <a:off x="3966" y="1090"/>
                <a:ext cx="336" cy="147"/>
              </a:xfrm>
              <a:custGeom>
                <a:avLst/>
                <a:gdLst>
                  <a:gd name="T0" fmla="*/ 116 w 336"/>
                  <a:gd name="T1" fmla="*/ 132 h 147"/>
                  <a:gd name="T2" fmla="*/ 49 w 336"/>
                  <a:gd name="T3" fmla="*/ 132 h 147"/>
                  <a:gd name="T4" fmla="*/ 49 w 336"/>
                  <a:gd name="T5" fmla="*/ 102 h 147"/>
                  <a:gd name="T6" fmla="*/ 116 w 336"/>
                  <a:gd name="T7" fmla="*/ 111 h 147"/>
                  <a:gd name="T8" fmla="*/ 116 w 336"/>
                  <a:gd name="T9" fmla="*/ 132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3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2"/>
                    </a:moveTo>
                    <a:lnTo>
                      <a:pt x="49" y="132"/>
                    </a:lnTo>
                    <a:lnTo>
                      <a:pt x="49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3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379"/>
              <p:cNvSpPr>
                <a:spLocks noEditPoints="1"/>
              </p:cNvSpPr>
              <p:nvPr/>
            </p:nvSpPr>
            <p:spPr bwMode="auto">
              <a:xfrm>
                <a:off x="3966" y="1088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49 w 336"/>
                  <a:gd name="T3" fmla="*/ 134 h 149"/>
                  <a:gd name="T4" fmla="*/ 49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5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49" y="134"/>
                    </a:lnTo>
                    <a:lnTo>
                      <a:pt x="49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5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380"/>
              <p:cNvSpPr>
                <a:spLocks noEditPoints="1"/>
              </p:cNvSpPr>
              <p:nvPr/>
            </p:nvSpPr>
            <p:spPr bwMode="auto">
              <a:xfrm>
                <a:off x="3963" y="1088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50 w 336"/>
                  <a:gd name="T3" fmla="*/ 132 h 146"/>
                  <a:gd name="T4" fmla="*/ 50 w 336"/>
                  <a:gd name="T5" fmla="*/ 101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6 w 336"/>
                  <a:gd name="T17" fmla="*/ 99 h 146"/>
                  <a:gd name="T18" fmla="*/ 36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50" y="132"/>
                    </a:lnTo>
                    <a:lnTo>
                      <a:pt x="50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99"/>
                    </a:lnTo>
                    <a:lnTo>
                      <a:pt x="36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381"/>
              <p:cNvSpPr>
                <a:spLocks noEditPoints="1"/>
              </p:cNvSpPr>
              <p:nvPr/>
            </p:nvSpPr>
            <p:spPr bwMode="auto">
              <a:xfrm>
                <a:off x="3963" y="1085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382"/>
              <p:cNvSpPr>
                <a:spLocks noEditPoints="1"/>
              </p:cNvSpPr>
              <p:nvPr/>
            </p:nvSpPr>
            <p:spPr bwMode="auto">
              <a:xfrm>
                <a:off x="3961" y="1085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383"/>
              <p:cNvSpPr>
                <a:spLocks noEditPoints="1"/>
              </p:cNvSpPr>
              <p:nvPr/>
            </p:nvSpPr>
            <p:spPr bwMode="auto">
              <a:xfrm>
                <a:off x="3961" y="1083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384"/>
              <p:cNvSpPr>
                <a:spLocks noEditPoints="1"/>
              </p:cNvSpPr>
              <p:nvPr/>
            </p:nvSpPr>
            <p:spPr bwMode="auto">
              <a:xfrm>
                <a:off x="3959" y="1083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49 w 336"/>
                  <a:gd name="T3" fmla="*/ 132 h 146"/>
                  <a:gd name="T4" fmla="*/ 49 w 336"/>
                  <a:gd name="T5" fmla="*/ 102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5 w 336"/>
                  <a:gd name="T17" fmla="*/ 99 h 146"/>
                  <a:gd name="T18" fmla="*/ 35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49" y="132"/>
                    </a:lnTo>
                    <a:lnTo>
                      <a:pt x="49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385"/>
              <p:cNvSpPr>
                <a:spLocks noEditPoints="1"/>
              </p:cNvSpPr>
              <p:nvPr/>
            </p:nvSpPr>
            <p:spPr bwMode="auto">
              <a:xfrm>
                <a:off x="3959" y="1080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49 w 336"/>
                  <a:gd name="T3" fmla="*/ 135 h 149"/>
                  <a:gd name="T4" fmla="*/ 49 w 336"/>
                  <a:gd name="T5" fmla="*/ 102 h 149"/>
                  <a:gd name="T6" fmla="*/ 113 w 336"/>
                  <a:gd name="T7" fmla="*/ 114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3 h 149"/>
                  <a:gd name="T14" fmla="*/ 0 w 336"/>
                  <a:gd name="T15" fmla="*/ 95 h 149"/>
                  <a:gd name="T16" fmla="*/ 35 w 336"/>
                  <a:gd name="T17" fmla="*/ 100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386"/>
              <p:cNvSpPr>
                <a:spLocks noEditPoints="1"/>
              </p:cNvSpPr>
              <p:nvPr/>
            </p:nvSpPr>
            <p:spPr bwMode="auto">
              <a:xfrm>
                <a:off x="3956" y="1080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3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387"/>
              <p:cNvSpPr>
                <a:spLocks noEditPoints="1"/>
              </p:cNvSpPr>
              <p:nvPr/>
            </p:nvSpPr>
            <p:spPr bwMode="auto">
              <a:xfrm>
                <a:off x="3956" y="1078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388"/>
              <p:cNvSpPr>
                <a:spLocks noEditPoints="1"/>
              </p:cNvSpPr>
              <p:nvPr/>
            </p:nvSpPr>
            <p:spPr bwMode="auto">
              <a:xfrm>
                <a:off x="3954" y="1078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389"/>
              <p:cNvSpPr>
                <a:spLocks noEditPoints="1"/>
              </p:cNvSpPr>
              <p:nvPr/>
            </p:nvSpPr>
            <p:spPr bwMode="auto">
              <a:xfrm>
                <a:off x="3954" y="1076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50 w 336"/>
                  <a:gd name="T3" fmla="*/ 135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50" y="135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390"/>
              <p:cNvSpPr>
                <a:spLocks noEditPoints="1"/>
              </p:cNvSpPr>
              <p:nvPr/>
            </p:nvSpPr>
            <p:spPr bwMode="auto">
              <a:xfrm>
                <a:off x="3952" y="1076"/>
                <a:ext cx="335" cy="146"/>
              </a:xfrm>
              <a:custGeom>
                <a:avLst/>
                <a:gdLst>
                  <a:gd name="T0" fmla="*/ 115 w 335"/>
                  <a:gd name="T1" fmla="*/ 132 h 146"/>
                  <a:gd name="T2" fmla="*/ 49 w 335"/>
                  <a:gd name="T3" fmla="*/ 132 h 146"/>
                  <a:gd name="T4" fmla="*/ 49 w 335"/>
                  <a:gd name="T5" fmla="*/ 101 h 146"/>
                  <a:gd name="T6" fmla="*/ 115 w 335"/>
                  <a:gd name="T7" fmla="*/ 111 h 146"/>
                  <a:gd name="T8" fmla="*/ 115 w 335"/>
                  <a:gd name="T9" fmla="*/ 132 h 146"/>
                  <a:gd name="T10" fmla="*/ 335 w 335"/>
                  <a:gd name="T11" fmla="*/ 0 h 146"/>
                  <a:gd name="T12" fmla="*/ 0 w 335"/>
                  <a:gd name="T13" fmla="*/ 52 h 146"/>
                  <a:gd name="T14" fmla="*/ 0 w 335"/>
                  <a:gd name="T15" fmla="*/ 92 h 146"/>
                  <a:gd name="T16" fmla="*/ 35 w 335"/>
                  <a:gd name="T17" fmla="*/ 99 h 146"/>
                  <a:gd name="T18" fmla="*/ 35 w 335"/>
                  <a:gd name="T19" fmla="*/ 146 h 146"/>
                  <a:gd name="T20" fmla="*/ 130 w 335"/>
                  <a:gd name="T21" fmla="*/ 146 h 146"/>
                  <a:gd name="T22" fmla="*/ 130 w 335"/>
                  <a:gd name="T23" fmla="*/ 113 h 146"/>
                  <a:gd name="T24" fmla="*/ 335 w 335"/>
                  <a:gd name="T25" fmla="*/ 146 h 146"/>
                  <a:gd name="T26" fmla="*/ 335 w 335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6">
                    <a:moveTo>
                      <a:pt x="115" y="132"/>
                    </a:moveTo>
                    <a:lnTo>
                      <a:pt x="49" y="132"/>
                    </a:lnTo>
                    <a:lnTo>
                      <a:pt x="49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5" y="14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391"/>
              <p:cNvSpPr>
                <a:spLocks noEditPoints="1"/>
              </p:cNvSpPr>
              <p:nvPr/>
            </p:nvSpPr>
            <p:spPr bwMode="auto">
              <a:xfrm>
                <a:off x="3952" y="1073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392"/>
              <p:cNvSpPr>
                <a:spLocks noEditPoints="1"/>
              </p:cNvSpPr>
              <p:nvPr/>
            </p:nvSpPr>
            <p:spPr bwMode="auto">
              <a:xfrm>
                <a:off x="3949" y="1073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393"/>
              <p:cNvSpPr>
                <a:spLocks noEditPoints="1"/>
              </p:cNvSpPr>
              <p:nvPr/>
            </p:nvSpPr>
            <p:spPr bwMode="auto">
              <a:xfrm>
                <a:off x="3949" y="1071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394"/>
              <p:cNvSpPr>
                <a:spLocks noEditPoints="1"/>
              </p:cNvSpPr>
              <p:nvPr/>
            </p:nvSpPr>
            <p:spPr bwMode="auto">
              <a:xfrm>
                <a:off x="3947" y="1071"/>
                <a:ext cx="336" cy="147"/>
              </a:xfrm>
              <a:custGeom>
                <a:avLst/>
                <a:gdLst>
                  <a:gd name="T0" fmla="*/ 116 w 336"/>
                  <a:gd name="T1" fmla="*/ 132 h 147"/>
                  <a:gd name="T2" fmla="*/ 52 w 336"/>
                  <a:gd name="T3" fmla="*/ 132 h 147"/>
                  <a:gd name="T4" fmla="*/ 52 w 336"/>
                  <a:gd name="T5" fmla="*/ 102 h 147"/>
                  <a:gd name="T6" fmla="*/ 116 w 336"/>
                  <a:gd name="T7" fmla="*/ 111 h 147"/>
                  <a:gd name="T8" fmla="*/ 116 w 336"/>
                  <a:gd name="T9" fmla="*/ 132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Freeform 395"/>
              <p:cNvSpPr>
                <a:spLocks noEditPoints="1"/>
              </p:cNvSpPr>
              <p:nvPr/>
            </p:nvSpPr>
            <p:spPr bwMode="auto">
              <a:xfrm>
                <a:off x="3947" y="1069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50 w 336"/>
                  <a:gd name="T3" fmla="*/ 134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50" y="134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396"/>
              <p:cNvSpPr>
                <a:spLocks noEditPoints="1"/>
              </p:cNvSpPr>
              <p:nvPr/>
            </p:nvSpPr>
            <p:spPr bwMode="auto">
              <a:xfrm>
                <a:off x="3944" y="1069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3 w 336"/>
                  <a:gd name="T3" fmla="*/ 132 h 149"/>
                  <a:gd name="T4" fmla="*/ 53 w 336"/>
                  <a:gd name="T5" fmla="*/ 101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2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3" y="132"/>
                    </a:lnTo>
                    <a:lnTo>
                      <a:pt x="53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397"/>
              <p:cNvSpPr>
                <a:spLocks noEditPoints="1"/>
              </p:cNvSpPr>
              <p:nvPr/>
            </p:nvSpPr>
            <p:spPr bwMode="auto">
              <a:xfrm>
                <a:off x="3944" y="1066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398"/>
              <p:cNvSpPr>
                <a:spLocks noEditPoints="1"/>
              </p:cNvSpPr>
              <p:nvPr/>
            </p:nvSpPr>
            <p:spPr bwMode="auto">
              <a:xfrm>
                <a:off x="3942" y="1066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399"/>
              <p:cNvSpPr>
                <a:spLocks noEditPoints="1"/>
              </p:cNvSpPr>
              <p:nvPr/>
            </p:nvSpPr>
            <p:spPr bwMode="auto">
              <a:xfrm>
                <a:off x="3942" y="1064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400"/>
              <p:cNvSpPr>
                <a:spLocks noEditPoints="1"/>
              </p:cNvSpPr>
              <p:nvPr/>
            </p:nvSpPr>
            <p:spPr bwMode="auto">
              <a:xfrm>
                <a:off x="3940" y="1064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2 w 336"/>
                  <a:gd name="T3" fmla="*/ 132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401"/>
              <p:cNvSpPr>
                <a:spLocks noEditPoints="1"/>
              </p:cNvSpPr>
              <p:nvPr/>
            </p:nvSpPr>
            <p:spPr bwMode="auto">
              <a:xfrm>
                <a:off x="3940" y="1062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49 w 336"/>
                  <a:gd name="T3" fmla="*/ 134 h 149"/>
                  <a:gd name="T4" fmla="*/ 49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5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49" y="134"/>
                    </a:lnTo>
                    <a:lnTo>
                      <a:pt x="49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5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402"/>
              <p:cNvSpPr>
                <a:spLocks noEditPoints="1"/>
              </p:cNvSpPr>
              <p:nvPr/>
            </p:nvSpPr>
            <p:spPr bwMode="auto">
              <a:xfrm>
                <a:off x="3937" y="1062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2 w 336"/>
                  <a:gd name="T3" fmla="*/ 132 h 149"/>
                  <a:gd name="T4" fmla="*/ 52 w 336"/>
                  <a:gd name="T5" fmla="*/ 101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403"/>
              <p:cNvSpPr>
                <a:spLocks noEditPoints="1"/>
              </p:cNvSpPr>
              <p:nvPr/>
            </p:nvSpPr>
            <p:spPr bwMode="auto">
              <a:xfrm>
                <a:off x="3937" y="1059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404"/>
              <p:cNvSpPr>
                <a:spLocks noEditPoints="1"/>
              </p:cNvSpPr>
              <p:nvPr/>
            </p:nvSpPr>
            <p:spPr bwMode="auto">
              <a:xfrm>
                <a:off x="3935" y="1059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405"/>
              <p:cNvSpPr>
                <a:spLocks noEditPoints="1"/>
              </p:cNvSpPr>
              <p:nvPr/>
            </p:nvSpPr>
            <p:spPr bwMode="auto">
              <a:xfrm>
                <a:off x="3935" y="1057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Group 607"/>
            <p:cNvGrpSpPr/>
            <p:nvPr/>
          </p:nvGrpSpPr>
          <p:grpSpPr bwMode="auto">
            <a:xfrm>
              <a:off x="1345" y="676"/>
              <a:ext cx="2923" cy="584"/>
              <a:chOff x="1345" y="676"/>
              <a:chExt cx="2923" cy="584"/>
            </a:xfrm>
          </p:grpSpPr>
          <p:sp>
            <p:nvSpPr>
              <p:cNvPr id="1086" name="Freeform 407"/>
              <p:cNvSpPr>
                <a:spLocks noEditPoints="1"/>
              </p:cNvSpPr>
              <p:nvPr/>
            </p:nvSpPr>
            <p:spPr bwMode="auto">
              <a:xfrm>
                <a:off x="3933" y="1057"/>
                <a:ext cx="335" cy="149"/>
              </a:xfrm>
              <a:custGeom>
                <a:avLst/>
                <a:gdLst>
                  <a:gd name="T0" fmla="*/ 116 w 335"/>
                  <a:gd name="T1" fmla="*/ 132 h 149"/>
                  <a:gd name="T2" fmla="*/ 52 w 335"/>
                  <a:gd name="T3" fmla="*/ 132 h 149"/>
                  <a:gd name="T4" fmla="*/ 52 w 335"/>
                  <a:gd name="T5" fmla="*/ 102 h 149"/>
                  <a:gd name="T6" fmla="*/ 116 w 335"/>
                  <a:gd name="T7" fmla="*/ 111 h 149"/>
                  <a:gd name="T8" fmla="*/ 116 w 335"/>
                  <a:gd name="T9" fmla="*/ 132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4 h 149"/>
                  <a:gd name="T16" fmla="*/ 35 w 335"/>
                  <a:gd name="T17" fmla="*/ 99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3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408"/>
              <p:cNvSpPr>
                <a:spLocks noEditPoints="1"/>
              </p:cNvSpPr>
              <p:nvPr/>
            </p:nvSpPr>
            <p:spPr bwMode="auto">
              <a:xfrm>
                <a:off x="3933" y="1054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409"/>
              <p:cNvSpPr>
                <a:spLocks noEditPoints="1"/>
              </p:cNvSpPr>
              <p:nvPr/>
            </p:nvSpPr>
            <p:spPr bwMode="auto">
              <a:xfrm>
                <a:off x="3930" y="1054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2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410"/>
              <p:cNvSpPr>
                <a:spLocks noEditPoints="1"/>
              </p:cNvSpPr>
              <p:nvPr/>
            </p:nvSpPr>
            <p:spPr bwMode="auto">
              <a:xfrm>
                <a:off x="3930" y="1052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411"/>
              <p:cNvSpPr>
                <a:spLocks noEditPoints="1"/>
              </p:cNvSpPr>
              <p:nvPr/>
            </p:nvSpPr>
            <p:spPr bwMode="auto">
              <a:xfrm>
                <a:off x="3928" y="1052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412"/>
              <p:cNvSpPr>
                <a:spLocks noEditPoints="1"/>
              </p:cNvSpPr>
              <p:nvPr/>
            </p:nvSpPr>
            <p:spPr bwMode="auto">
              <a:xfrm>
                <a:off x="3928" y="1050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50 w 336"/>
                  <a:gd name="T3" fmla="*/ 135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50" y="135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413"/>
              <p:cNvSpPr>
                <a:spLocks noEditPoints="1"/>
              </p:cNvSpPr>
              <p:nvPr/>
            </p:nvSpPr>
            <p:spPr bwMode="auto">
              <a:xfrm>
                <a:off x="3926" y="1050"/>
                <a:ext cx="335" cy="149"/>
              </a:xfrm>
              <a:custGeom>
                <a:avLst/>
                <a:gdLst>
                  <a:gd name="T0" fmla="*/ 115 w 335"/>
                  <a:gd name="T1" fmla="*/ 132 h 149"/>
                  <a:gd name="T2" fmla="*/ 52 w 335"/>
                  <a:gd name="T3" fmla="*/ 132 h 149"/>
                  <a:gd name="T4" fmla="*/ 52 w 335"/>
                  <a:gd name="T5" fmla="*/ 101 h 149"/>
                  <a:gd name="T6" fmla="*/ 115 w 335"/>
                  <a:gd name="T7" fmla="*/ 111 h 149"/>
                  <a:gd name="T8" fmla="*/ 115 w 335"/>
                  <a:gd name="T9" fmla="*/ 132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4 h 149"/>
                  <a:gd name="T16" fmla="*/ 35 w 335"/>
                  <a:gd name="T17" fmla="*/ 99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3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5" y="132"/>
                    </a:moveTo>
                    <a:lnTo>
                      <a:pt x="52" y="132"/>
                    </a:lnTo>
                    <a:lnTo>
                      <a:pt x="52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414"/>
              <p:cNvSpPr>
                <a:spLocks noEditPoints="1"/>
              </p:cNvSpPr>
              <p:nvPr/>
            </p:nvSpPr>
            <p:spPr bwMode="auto">
              <a:xfrm>
                <a:off x="3926" y="1047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415"/>
              <p:cNvSpPr>
                <a:spLocks noEditPoints="1"/>
              </p:cNvSpPr>
              <p:nvPr/>
            </p:nvSpPr>
            <p:spPr bwMode="auto">
              <a:xfrm>
                <a:off x="3923" y="1047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2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416"/>
              <p:cNvSpPr>
                <a:spLocks noEditPoints="1"/>
              </p:cNvSpPr>
              <p:nvPr/>
            </p:nvSpPr>
            <p:spPr bwMode="auto">
              <a:xfrm>
                <a:off x="3923" y="1045"/>
                <a:ext cx="336" cy="149"/>
              </a:xfrm>
              <a:custGeom>
                <a:avLst/>
                <a:gdLst>
                  <a:gd name="T0" fmla="*/ 116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6 w 336"/>
                  <a:gd name="T7" fmla="*/ 114 h 149"/>
                  <a:gd name="T8" fmla="*/ 116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6" y="114"/>
                    </a:lnTo>
                    <a:lnTo>
                      <a:pt x="116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417"/>
              <p:cNvSpPr>
                <a:spLocks noEditPoints="1"/>
              </p:cNvSpPr>
              <p:nvPr/>
            </p:nvSpPr>
            <p:spPr bwMode="auto">
              <a:xfrm>
                <a:off x="3921" y="1045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2 w 336"/>
                  <a:gd name="T3" fmla="*/ 132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418"/>
              <p:cNvSpPr>
                <a:spLocks noEditPoints="1"/>
              </p:cNvSpPr>
              <p:nvPr/>
            </p:nvSpPr>
            <p:spPr bwMode="auto">
              <a:xfrm>
                <a:off x="3921" y="1043"/>
                <a:ext cx="336" cy="149"/>
              </a:xfrm>
              <a:custGeom>
                <a:avLst/>
                <a:gdLst>
                  <a:gd name="T0" fmla="*/ 116 w 336"/>
                  <a:gd name="T1" fmla="*/ 134 h 149"/>
                  <a:gd name="T2" fmla="*/ 50 w 336"/>
                  <a:gd name="T3" fmla="*/ 134 h 149"/>
                  <a:gd name="T4" fmla="*/ 50 w 336"/>
                  <a:gd name="T5" fmla="*/ 101 h 149"/>
                  <a:gd name="T6" fmla="*/ 116 w 336"/>
                  <a:gd name="T7" fmla="*/ 113 h 149"/>
                  <a:gd name="T8" fmla="*/ 116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4"/>
                    </a:moveTo>
                    <a:lnTo>
                      <a:pt x="50" y="134"/>
                    </a:lnTo>
                    <a:lnTo>
                      <a:pt x="50" y="101"/>
                    </a:lnTo>
                    <a:lnTo>
                      <a:pt x="116" y="113"/>
                    </a:lnTo>
                    <a:lnTo>
                      <a:pt x="116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419"/>
              <p:cNvSpPr>
                <a:spLocks noEditPoints="1"/>
              </p:cNvSpPr>
              <p:nvPr/>
            </p:nvSpPr>
            <p:spPr bwMode="auto">
              <a:xfrm>
                <a:off x="3918" y="1043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3 w 336"/>
                  <a:gd name="T3" fmla="*/ 132 h 149"/>
                  <a:gd name="T4" fmla="*/ 53 w 336"/>
                  <a:gd name="T5" fmla="*/ 101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3" y="132"/>
                    </a:lnTo>
                    <a:lnTo>
                      <a:pt x="53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420"/>
              <p:cNvSpPr>
                <a:spLocks noEditPoints="1"/>
              </p:cNvSpPr>
              <p:nvPr/>
            </p:nvSpPr>
            <p:spPr bwMode="auto">
              <a:xfrm>
                <a:off x="3918" y="1040"/>
                <a:ext cx="336" cy="149"/>
              </a:xfrm>
              <a:custGeom>
                <a:avLst/>
                <a:gdLst>
                  <a:gd name="T0" fmla="*/ 116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6 w 336"/>
                  <a:gd name="T7" fmla="*/ 114 h 149"/>
                  <a:gd name="T8" fmla="*/ 116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6" y="114"/>
                    </a:lnTo>
                    <a:lnTo>
                      <a:pt x="116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421"/>
              <p:cNvSpPr>
                <a:spLocks noEditPoints="1"/>
              </p:cNvSpPr>
              <p:nvPr/>
            </p:nvSpPr>
            <p:spPr bwMode="auto">
              <a:xfrm>
                <a:off x="1778" y="766"/>
                <a:ext cx="286" cy="262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422"/>
              <p:cNvSpPr>
                <a:spLocks noEditPoints="1"/>
              </p:cNvSpPr>
              <p:nvPr/>
            </p:nvSpPr>
            <p:spPr bwMode="auto">
              <a:xfrm>
                <a:off x="1776" y="766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423"/>
              <p:cNvSpPr>
                <a:spLocks noEditPoints="1"/>
              </p:cNvSpPr>
              <p:nvPr/>
            </p:nvSpPr>
            <p:spPr bwMode="auto">
              <a:xfrm>
                <a:off x="1776" y="764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424"/>
              <p:cNvSpPr>
                <a:spLocks noEditPoints="1"/>
              </p:cNvSpPr>
              <p:nvPr/>
            </p:nvSpPr>
            <p:spPr bwMode="auto">
              <a:xfrm>
                <a:off x="1773" y="761"/>
                <a:ext cx="287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425"/>
              <p:cNvSpPr>
                <a:spLocks noEditPoints="1"/>
              </p:cNvSpPr>
              <p:nvPr/>
            </p:nvSpPr>
            <p:spPr bwMode="auto">
              <a:xfrm>
                <a:off x="1773" y="761"/>
                <a:ext cx="284" cy="260"/>
              </a:xfrm>
              <a:custGeom>
                <a:avLst/>
                <a:gdLst>
                  <a:gd name="T0" fmla="*/ 109 w 120"/>
                  <a:gd name="T1" fmla="*/ 26 h 110"/>
                  <a:gd name="T2" fmla="*/ 84 w 120"/>
                  <a:gd name="T3" fmla="*/ 47 h 110"/>
                  <a:gd name="T4" fmla="*/ 85 w 120"/>
                  <a:gd name="T5" fmla="*/ 40 h 110"/>
                  <a:gd name="T6" fmla="*/ 85 w 120"/>
                  <a:gd name="T7" fmla="*/ 40 h 110"/>
                  <a:gd name="T8" fmla="*/ 85 w 120"/>
                  <a:gd name="T9" fmla="*/ 40 h 110"/>
                  <a:gd name="T10" fmla="*/ 85 w 120"/>
                  <a:gd name="T11" fmla="*/ 23 h 110"/>
                  <a:gd name="T12" fmla="*/ 101 w 120"/>
                  <a:gd name="T13" fmla="*/ 9 h 110"/>
                  <a:gd name="T14" fmla="*/ 108 w 120"/>
                  <a:gd name="T15" fmla="*/ 12 h 110"/>
                  <a:gd name="T16" fmla="*/ 109 w 120"/>
                  <a:gd name="T17" fmla="*/ 26 h 110"/>
                  <a:gd name="T18" fmla="*/ 11 w 120"/>
                  <a:gd name="T19" fmla="*/ 26 h 110"/>
                  <a:gd name="T20" fmla="*/ 12 w 120"/>
                  <a:gd name="T21" fmla="*/ 12 h 110"/>
                  <a:gd name="T22" fmla="*/ 19 w 120"/>
                  <a:gd name="T23" fmla="*/ 9 h 110"/>
                  <a:gd name="T24" fmla="*/ 34 w 120"/>
                  <a:gd name="T25" fmla="*/ 21 h 110"/>
                  <a:gd name="T26" fmla="*/ 34 w 120"/>
                  <a:gd name="T27" fmla="*/ 40 h 110"/>
                  <a:gd name="T28" fmla="*/ 34 w 120"/>
                  <a:gd name="T29" fmla="*/ 40 h 110"/>
                  <a:gd name="T30" fmla="*/ 34 w 120"/>
                  <a:gd name="T31" fmla="*/ 40 h 110"/>
                  <a:gd name="T32" fmla="*/ 35 w 120"/>
                  <a:gd name="T33" fmla="*/ 47 h 110"/>
                  <a:gd name="T34" fmla="*/ 11 w 120"/>
                  <a:gd name="T35" fmla="*/ 26 h 110"/>
                  <a:gd name="T36" fmla="*/ 115 w 120"/>
                  <a:gd name="T37" fmla="*/ 6 h 110"/>
                  <a:gd name="T38" fmla="*/ 101 w 120"/>
                  <a:gd name="T39" fmla="*/ 0 h 110"/>
                  <a:gd name="T40" fmla="*/ 85 w 120"/>
                  <a:gd name="T41" fmla="*/ 8 h 110"/>
                  <a:gd name="T42" fmla="*/ 85 w 120"/>
                  <a:gd name="T43" fmla="*/ 0 h 110"/>
                  <a:gd name="T44" fmla="*/ 34 w 120"/>
                  <a:gd name="T45" fmla="*/ 0 h 110"/>
                  <a:gd name="T46" fmla="*/ 34 w 120"/>
                  <a:gd name="T47" fmla="*/ 7 h 110"/>
                  <a:gd name="T48" fmla="*/ 19 w 120"/>
                  <a:gd name="T49" fmla="*/ 0 h 110"/>
                  <a:gd name="T50" fmla="*/ 5 w 120"/>
                  <a:gd name="T51" fmla="*/ 6 h 110"/>
                  <a:gd name="T52" fmla="*/ 3 w 120"/>
                  <a:gd name="T53" fmla="*/ 28 h 110"/>
                  <a:gd name="T54" fmla="*/ 18 w 120"/>
                  <a:gd name="T55" fmla="*/ 48 h 110"/>
                  <a:gd name="T56" fmla="*/ 38 w 120"/>
                  <a:gd name="T57" fmla="*/ 56 h 110"/>
                  <a:gd name="T58" fmla="*/ 39 w 120"/>
                  <a:gd name="T59" fmla="*/ 56 h 110"/>
                  <a:gd name="T60" fmla="*/ 51 w 120"/>
                  <a:gd name="T61" fmla="*/ 68 h 110"/>
                  <a:gd name="T62" fmla="*/ 55 w 120"/>
                  <a:gd name="T63" fmla="*/ 83 h 110"/>
                  <a:gd name="T64" fmla="*/ 52 w 120"/>
                  <a:gd name="T65" fmla="*/ 97 h 110"/>
                  <a:gd name="T66" fmla="*/ 31 w 120"/>
                  <a:gd name="T67" fmla="*/ 107 h 110"/>
                  <a:gd name="T68" fmla="*/ 32 w 120"/>
                  <a:gd name="T69" fmla="*/ 110 h 110"/>
                  <a:gd name="T70" fmla="*/ 87 w 120"/>
                  <a:gd name="T71" fmla="*/ 110 h 110"/>
                  <a:gd name="T72" fmla="*/ 88 w 120"/>
                  <a:gd name="T73" fmla="*/ 107 h 110"/>
                  <a:gd name="T74" fmla="*/ 67 w 120"/>
                  <a:gd name="T75" fmla="*/ 97 h 110"/>
                  <a:gd name="T76" fmla="*/ 64 w 120"/>
                  <a:gd name="T77" fmla="*/ 83 h 110"/>
                  <a:gd name="T78" fmla="*/ 67 w 120"/>
                  <a:gd name="T79" fmla="*/ 68 h 110"/>
                  <a:gd name="T80" fmla="*/ 80 w 120"/>
                  <a:gd name="T81" fmla="*/ 56 h 110"/>
                  <a:gd name="T82" fmla="*/ 82 w 120"/>
                  <a:gd name="T83" fmla="*/ 56 h 110"/>
                  <a:gd name="T84" fmla="*/ 102 w 120"/>
                  <a:gd name="T85" fmla="*/ 48 h 110"/>
                  <a:gd name="T86" fmla="*/ 117 w 120"/>
                  <a:gd name="T87" fmla="*/ 28 h 110"/>
                  <a:gd name="T88" fmla="*/ 115 w 120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7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0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426"/>
              <p:cNvSpPr>
                <a:spLocks noEditPoints="1"/>
              </p:cNvSpPr>
              <p:nvPr/>
            </p:nvSpPr>
            <p:spPr bwMode="auto">
              <a:xfrm>
                <a:off x="1771" y="759"/>
                <a:ext cx="286" cy="260"/>
              </a:xfrm>
              <a:custGeom>
                <a:avLst/>
                <a:gdLst>
                  <a:gd name="T0" fmla="*/ 109 w 121"/>
                  <a:gd name="T1" fmla="*/ 27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7 h 110"/>
                  <a:gd name="T18" fmla="*/ 11 w 121"/>
                  <a:gd name="T19" fmla="*/ 27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7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1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4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427"/>
              <p:cNvSpPr>
                <a:spLocks noEditPoints="1"/>
              </p:cNvSpPr>
              <p:nvPr/>
            </p:nvSpPr>
            <p:spPr bwMode="auto">
              <a:xfrm>
                <a:off x="1769" y="756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428"/>
              <p:cNvSpPr>
                <a:spLocks noEditPoints="1"/>
              </p:cNvSpPr>
              <p:nvPr/>
            </p:nvSpPr>
            <p:spPr bwMode="auto">
              <a:xfrm>
                <a:off x="1769" y="756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429"/>
              <p:cNvSpPr>
                <a:spLocks noEditPoints="1"/>
              </p:cNvSpPr>
              <p:nvPr/>
            </p:nvSpPr>
            <p:spPr bwMode="auto">
              <a:xfrm>
                <a:off x="1766" y="754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6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430"/>
              <p:cNvSpPr>
                <a:spLocks noEditPoints="1"/>
              </p:cNvSpPr>
              <p:nvPr/>
            </p:nvSpPr>
            <p:spPr bwMode="auto">
              <a:xfrm>
                <a:off x="1764" y="754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4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2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431"/>
              <p:cNvSpPr>
                <a:spLocks noEditPoints="1"/>
              </p:cNvSpPr>
              <p:nvPr/>
            </p:nvSpPr>
            <p:spPr bwMode="auto">
              <a:xfrm>
                <a:off x="1764" y="752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7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432"/>
              <p:cNvSpPr>
                <a:spLocks noEditPoints="1"/>
              </p:cNvSpPr>
              <p:nvPr/>
            </p:nvSpPr>
            <p:spPr bwMode="auto">
              <a:xfrm>
                <a:off x="1762" y="749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433"/>
              <p:cNvSpPr>
                <a:spLocks noEditPoints="1"/>
              </p:cNvSpPr>
              <p:nvPr/>
            </p:nvSpPr>
            <p:spPr bwMode="auto">
              <a:xfrm>
                <a:off x="1762" y="749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6" y="66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6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434"/>
              <p:cNvSpPr>
                <a:spLocks noEditPoints="1"/>
              </p:cNvSpPr>
              <p:nvPr/>
            </p:nvSpPr>
            <p:spPr bwMode="auto">
              <a:xfrm>
                <a:off x="1759" y="747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5 w 121"/>
                  <a:gd name="T33" fmla="*/ 47 h 111"/>
                  <a:gd name="T34" fmla="*/ 12 w 121"/>
                  <a:gd name="T35" fmla="*/ 27 h 111"/>
                  <a:gd name="T36" fmla="*/ 115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5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435"/>
              <p:cNvSpPr>
                <a:spLocks noEditPoints="1"/>
              </p:cNvSpPr>
              <p:nvPr/>
            </p:nvSpPr>
            <p:spPr bwMode="auto">
              <a:xfrm>
                <a:off x="1757" y="747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1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1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1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1"/>
                    </a:cubicBezTo>
                    <a:cubicBezTo>
                      <a:pt x="14" y="10"/>
                      <a:pt x="16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4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2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3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436"/>
              <p:cNvSpPr>
                <a:spLocks noEditPoints="1"/>
              </p:cNvSpPr>
              <p:nvPr/>
            </p:nvSpPr>
            <p:spPr bwMode="auto">
              <a:xfrm>
                <a:off x="1757" y="745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5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2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437"/>
              <p:cNvSpPr>
                <a:spLocks noEditPoints="1"/>
              </p:cNvSpPr>
              <p:nvPr/>
            </p:nvSpPr>
            <p:spPr bwMode="auto">
              <a:xfrm>
                <a:off x="1754" y="742"/>
                <a:ext cx="287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438"/>
              <p:cNvSpPr>
                <a:spLocks noEditPoints="1"/>
              </p:cNvSpPr>
              <p:nvPr/>
            </p:nvSpPr>
            <p:spPr bwMode="auto">
              <a:xfrm>
                <a:off x="1752" y="742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8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5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5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6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4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8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9"/>
                      <a:pt x="37" y="102"/>
                      <a:pt x="32" y="107"/>
                    </a:cubicBezTo>
                    <a:cubicBezTo>
                      <a:pt x="30" y="108"/>
                      <a:pt x="31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9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8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439"/>
              <p:cNvSpPr>
                <a:spLocks noEditPoints="1"/>
              </p:cNvSpPr>
              <p:nvPr/>
            </p:nvSpPr>
            <p:spPr bwMode="auto">
              <a:xfrm>
                <a:off x="1752" y="740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6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440"/>
              <p:cNvSpPr>
                <a:spLocks noEditPoints="1"/>
              </p:cNvSpPr>
              <p:nvPr/>
            </p:nvSpPr>
            <p:spPr bwMode="auto">
              <a:xfrm>
                <a:off x="1750" y="738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441"/>
              <p:cNvSpPr>
                <a:spLocks noEditPoints="1"/>
              </p:cNvSpPr>
              <p:nvPr/>
            </p:nvSpPr>
            <p:spPr bwMode="auto">
              <a:xfrm>
                <a:off x="1750" y="738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442"/>
              <p:cNvSpPr>
                <a:spLocks noEditPoints="1"/>
              </p:cNvSpPr>
              <p:nvPr/>
            </p:nvSpPr>
            <p:spPr bwMode="auto">
              <a:xfrm>
                <a:off x="1747" y="735"/>
                <a:ext cx="287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3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443"/>
              <p:cNvSpPr>
                <a:spLocks noEditPoints="1"/>
              </p:cNvSpPr>
              <p:nvPr/>
            </p:nvSpPr>
            <p:spPr bwMode="auto">
              <a:xfrm>
                <a:off x="1745" y="735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444"/>
              <p:cNvSpPr>
                <a:spLocks noEditPoints="1"/>
              </p:cNvSpPr>
              <p:nvPr/>
            </p:nvSpPr>
            <p:spPr bwMode="auto">
              <a:xfrm>
                <a:off x="1745" y="733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3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445"/>
              <p:cNvSpPr>
                <a:spLocks noEditPoints="1"/>
              </p:cNvSpPr>
              <p:nvPr/>
            </p:nvSpPr>
            <p:spPr bwMode="auto">
              <a:xfrm>
                <a:off x="1743" y="730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8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446"/>
              <p:cNvSpPr>
                <a:spLocks noEditPoints="1"/>
              </p:cNvSpPr>
              <p:nvPr/>
            </p:nvSpPr>
            <p:spPr bwMode="auto">
              <a:xfrm>
                <a:off x="1743" y="730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447"/>
              <p:cNvSpPr>
                <a:spLocks noEditPoints="1"/>
              </p:cNvSpPr>
              <p:nvPr/>
            </p:nvSpPr>
            <p:spPr bwMode="auto">
              <a:xfrm>
                <a:off x="1740" y="728"/>
                <a:ext cx="286" cy="260"/>
              </a:xfrm>
              <a:custGeom>
                <a:avLst/>
                <a:gdLst>
                  <a:gd name="T0" fmla="*/ 109 w 121"/>
                  <a:gd name="T1" fmla="*/ 27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7 h 110"/>
                  <a:gd name="T18" fmla="*/ 12 w 121"/>
                  <a:gd name="T19" fmla="*/ 27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2 w 121"/>
                  <a:gd name="T35" fmla="*/ 27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448"/>
              <p:cNvSpPr>
                <a:spLocks noEditPoints="1"/>
              </p:cNvSpPr>
              <p:nvPr/>
            </p:nvSpPr>
            <p:spPr bwMode="auto">
              <a:xfrm>
                <a:off x="1738" y="726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7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449"/>
              <p:cNvSpPr>
                <a:spLocks noEditPoints="1"/>
              </p:cNvSpPr>
              <p:nvPr/>
            </p:nvSpPr>
            <p:spPr bwMode="auto">
              <a:xfrm>
                <a:off x="1738" y="726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450"/>
              <p:cNvSpPr>
                <a:spLocks noEditPoints="1"/>
              </p:cNvSpPr>
              <p:nvPr/>
            </p:nvSpPr>
            <p:spPr bwMode="auto">
              <a:xfrm>
                <a:off x="1736" y="723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451"/>
              <p:cNvSpPr>
                <a:spLocks noEditPoints="1"/>
              </p:cNvSpPr>
              <p:nvPr/>
            </p:nvSpPr>
            <p:spPr bwMode="auto">
              <a:xfrm>
                <a:off x="1733" y="723"/>
                <a:ext cx="286" cy="261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5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5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9"/>
                      <a:pt x="37" y="102"/>
                      <a:pt x="32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9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452"/>
              <p:cNvSpPr>
                <a:spLocks noEditPoints="1"/>
              </p:cNvSpPr>
              <p:nvPr/>
            </p:nvSpPr>
            <p:spPr bwMode="auto">
              <a:xfrm>
                <a:off x="1733" y="721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7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453"/>
              <p:cNvSpPr>
                <a:spLocks noEditPoints="1"/>
              </p:cNvSpPr>
              <p:nvPr/>
            </p:nvSpPr>
            <p:spPr bwMode="auto">
              <a:xfrm>
                <a:off x="1731" y="719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454"/>
              <p:cNvSpPr>
                <a:spLocks noEditPoints="1"/>
              </p:cNvSpPr>
              <p:nvPr/>
            </p:nvSpPr>
            <p:spPr bwMode="auto">
              <a:xfrm>
                <a:off x="1731" y="719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1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7" y="68"/>
                    </a:cubicBezTo>
                    <a:cubicBezTo>
                      <a:pt x="73" y="66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455"/>
              <p:cNvSpPr>
                <a:spLocks noEditPoints="1"/>
              </p:cNvSpPr>
              <p:nvPr/>
            </p:nvSpPr>
            <p:spPr bwMode="auto">
              <a:xfrm>
                <a:off x="1728" y="716"/>
                <a:ext cx="287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5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5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456"/>
              <p:cNvSpPr>
                <a:spLocks noEditPoints="1"/>
              </p:cNvSpPr>
              <p:nvPr/>
            </p:nvSpPr>
            <p:spPr bwMode="auto">
              <a:xfrm>
                <a:off x="1726" y="716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6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4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2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457"/>
              <p:cNvSpPr>
                <a:spLocks noEditPoints="1"/>
              </p:cNvSpPr>
              <p:nvPr/>
            </p:nvSpPr>
            <p:spPr bwMode="auto">
              <a:xfrm>
                <a:off x="1726" y="714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458"/>
              <p:cNvSpPr>
                <a:spLocks noEditPoints="1"/>
              </p:cNvSpPr>
              <p:nvPr/>
            </p:nvSpPr>
            <p:spPr bwMode="auto">
              <a:xfrm>
                <a:off x="1724" y="712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459"/>
              <p:cNvSpPr>
                <a:spLocks noEditPoints="1"/>
              </p:cNvSpPr>
              <p:nvPr/>
            </p:nvSpPr>
            <p:spPr bwMode="auto">
              <a:xfrm>
                <a:off x="1724" y="712"/>
                <a:ext cx="284" cy="260"/>
              </a:xfrm>
              <a:custGeom>
                <a:avLst/>
                <a:gdLst>
                  <a:gd name="T0" fmla="*/ 109 w 120"/>
                  <a:gd name="T1" fmla="*/ 26 h 110"/>
                  <a:gd name="T2" fmla="*/ 84 w 120"/>
                  <a:gd name="T3" fmla="*/ 47 h 110"/>
                  <a:gd name="T4" fmla="*/ 84 w 120"/>
                  <a:gd name="T5" fmla="*/ 40 h 110"/>
                  <a:gd name="T6" fmla="*/ 84 w 120"/>
                  <a:gd name="T7" fmla="*/ 40 h 110"/>
                  <a:gd name="T8" fmla="*/ 84 w 120"/>
                  <a:gd name="T9" fmla="*/ 40 h 110"/>
                  <a:gd name="T10" fmla="*/ 84 w 120"/>
                  <a:gd name="T11" fmla="*/ 23 h 110"/>
                  <a:gd name="T12" fmla="*/ 101 w 120"/>
                  <a:gd name="T13" fmla="*/ 9 h 110"/>
                  <a:gd name="T14" fmla="*/ 108 w 120"/>
                  <a:gd name="T15" fmla="*/ 12 h 110"/>
                  <a:gd name="T16" fmla="*/ 109 w 120"/>
                  <a:gd name="T17" fmla="*/ 26 h 110"/>
                  <a:gd name="T18" fmla="*/ 11 w 120"/>
                  <a:gd name="T19" fmla="*/ 26 h 110"/>
                  <a:gd name="T20" fmla="*/ 12 w 120"/>
                  <a:gd name="T21" fmla="*/ 12 h 110"/>
                  <a:gd name="T22" fmla="*/ 19 w 120"/>
                  <a:gd name="T23" fmla="*/ 9 h 110"/>
                  <a:gd name="T24" fmla="*/ 34 w 120"/>
                  <a:gd name="T25" fmla="*/ 21 h 110"/>
                  <a:gd name="T26" fmla="*/ 34 w 120"/>
                  <a:gd name="T27" fmla="*/ 40 h 110"/>
                  <a:gd name="T28" fmla="*/ 34 w 120"/>
                  <a:gd name="T29" fmla="*/ 40 h 110"/>
                  <a:gd name="T30" fmla="*/ 34 w 120"/>
                  <a:gd name="T31" fmla="*/ 40 h 110"/>
                  <a:gd name="T32" fmla="*/ 35 w 120"/>
                  <a:gd name="T33" fmla="*/ 47 h 110"/>
                  <a:gd name="T34" fmla="*/ 11 w 120"/>
                  <a:gd name="T35" fmla="*/ 26 h 110"/>
                  <a:gd name="T36" fmla="*/ 115 w 120"/>
                  <a:gd name="T37" fmla="*/ 6 h 110"/>
                  <a:gd name="T38" fmla="*/ 101 w 120"/>
                  <a:gd name="T39" fmla="*/ 0 h 110"/>
                  <a:gd name="T40" fmla="*/ 84 w 120"/>
                  <a:gd name="T41" fmla="*/ 8 h 110"/>
                  <a:gd name="T42" fmla="*/ 84 w 120"/>
                  <a:gd name="T43" fmla="*/ 0 h 110"/>
                  <a:gd name="T44" fmla="*/ 34 w 120"/>
                  <a:gd name="T45" fmla="*/ 0 h 110"/>
                  <a:gd name="T46" fmla="*/ 34 w 120"/>
                  <a:gd name="T47" fmla="*/ 7 h 110"/>
                  <a:gd name="T48" fmla="*/ 19 w 120"/>
                  <a:gd name="T49" fmla="*/ 0 h 110"/>
                  <a:gd name="T50" fmla="*/ 5 w 120"/>
                  <a:gd name="T51" fmla="*/ 6 h 110"/>
                  <a:gd name="T52" fmla="*/ 3 w 120"/>
                  <a:gd name="T53" fmla="*/ 28 h 110"/>
                  <a:gd name="T54" fmla="*/ 18 w 120"/>
                  <a:gd name="T55" fmla="*/ 48 h 110"/>
                  <a:gd name="T56" fmla="*/ 38 w 120"/>
                  <a:gd name="T57" fmla="*/ 56 h 110"/>
                  <a:gd name="T58" fmla="*/ 39 w 120"/>
                  <a:gd name="T59" fmla="*/ 56 h 110"/>
                  <a:gd name="T60" fmla="*/ 51 w 120"/>
                  <a:gd name="T61" fmla="*/ 68 h 110"/>
                  <a:gd name="T62" fmla="*/ 55 w 120"/>
                  <a:gd name="T63" fmla="*/ 83 h 110"/>
                  <a:gd name="T64" fmla="*/ 52 w 120"/>
                  <a:gd name="T65" fmla="*/ 97 h 110"/>
                  <a:gd name="T66" fmla="*/ 31 w 120"/>
                  <a:gd name="T67" fmla="*/ 107 h 110"/>
                  <a:gd name="T68" fmla="*/ 32 w 120"/>
                  <a:gd name="T69" fmla="*/ 110 h 110"/>
                  <a:gd name="T70" fmla="*/ 87 w 120"/>
                  <a:gd name="T71" fmla="*/ 110 h 110"/>
                  <a:gd name="T72" fmla="*/ 88 w 120"/>
                  <a:gd name="T73" fmla="*/ 107 h 110"/>
                  <a:gd name="T74" fmla="*/ 67 w 120"/>
                  <a:gd name="T75" fmla="*/ 97 h 110"/>
                  <a:gd name="T76" fmla="*/ 64 w 120"/>
                  <a:gd name="T77" fmla="*/ 83 h 110"/>
                  <a:gd name="T78" fmla="*/ 67 w 120"/>
                  <a:gd name="T79" fmla="*/ 68 h 110"/>
                  <a:gd name="T80" fmla="*/ 80 w 120"/>
                  <a:gd name="T81" fmla="*/ 56 h 110"/>
                  <a:gd name="T82" fmla="*/ 82 w 120"/>
                  <a:gd name="T83" fmla="*/ 56 h 110"/>
                  <a:gd name="T84" fmla="*/ 102 w 120"/>
                  <a:gd name="T85" fmla="*/ 48 h 110"/>
                  <a:gd name="T86" fmla="*/ 117 w 120"/>
                  <a:gd name="T87" fmla="*/ 28 h 110"/>
                  <a:gd name="T88" fmla="*/ 115 w 120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4" y="42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4" y="8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8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8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7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0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460"/>
              <p:cNvSpPr>
                <a:spLocks noEditPoints="1"/>
              </p:cNvSpPr>
              <p:nvPr/>
            </p:nvSpPr>
            <p:spPr bwMode="auto">
              <a:xfrm>
                <a:off x="1721" y="709"/>
                <a:ext cx="287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6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461"/>
              <p:cNvSpPr>
                <a:spLocks noEditPoints="1"/>
              </p:cNvSpPr>
              <p:nvPr/>
            </p:nvSpPr>
            <p:spPr bwMode="auto">
              <a:xfrm>
                <a:off x="1719" y="707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462"/>
              <p:cNvSpPr>
                <a:spLocks noEditPoints="1"/>
              </p:cNvSpPr>
              <p:nvPr/>
            </p:nvSpPr>
            <p:spPr bwMode="auto">
              <a:xfrm>
                <a:off x="1719" y="707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463"/>
              <p:cNvSpPr>
                <a:spLocks noEditPoints="1"/>
              </p:cNvSpPr>
              <p:nvPr/>
            </p:nvSpPr>
            <p:spPr bwMode="auto">
              <a:xfrm>
                <a:off x="1717" y="704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3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464"/>
              <p:cNvSpPr>
                <a:spLocks noEditPoints="1"/>
              </p:cNvSpPr>
              <p:nvPr/>
            </p:nvSpPr>
            <p:spPr bwMode="auto">
              <a:xfrm>
                <a:off x="1714" y="704"/>
                <a:ext cx="286" cy="261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465"/>
              <p:cNvSpPr>
                <a:spLocks noEditPoints="1"/>
              </p:cNvSpPr>
              <p:nvPr/>
            </p:nvSpPr>
            <p:spPr bwMode="auto">
              <a:xfrm>
                <a:off x="1714" y="702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6"/>
                      <a:pt x="93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466"/>
              <p:cNvSpPr>
                <a:spLocks noEditPoints="1"/>
              </p:cNvSpPr>
              <p:nvPr/>
            </p:nvSpPr>
            <p:spPr bwMode="auto">
              <a:xfrm>
                <a:off x="1712" y="700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467"/>
              <p:cNvSpPr>
                <a:spLocks noEditPoints="1"/>
              </p:cNvSpPr>
              <p:nvPr/>
            </p:nvSpPr>
            <p:spPr bwMode="auto">
              <a:xfrm>
                <a:off x="1712" y="700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6" y="66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6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468"/>
              <p:cNvSpPr>
                <a:spLocks noEditPoints="1"/>
              </p:cNvSpPr>
              <p:nvPr/>
            </p:nvSpPr>
            <p:spPr bwMode="auto">
              <a:xfrm>
                <a:off x="1710" y="697"/>
                <a:ext cx="286" cy="260"/>
              </a:xfrm>
              <a:custGeom>
                <a:avLst/>
                <a:gdLst>
                  <a:gd name="T0" fmla="*/ 109 w 121"/>
                  <a:gd name="T1" fmla="*/ 27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7 h 110"/>
                  <a:gd name="T18" fmla="*/ 12 w 121"/>
                  <a:gd name="T19" fmla="*/ 27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2 w 121"/>
                  <a:gd name="T35" fmla="*/ 27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8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469"/>
              <p:cNvSpPr>
                <a:spLocks noEditPoints="1"/>
              </p:cNvSpPr>
              <p:nvPr/>
            </p:nvSpPr>
            <p:spPr bwMode="auto">
              <a:xfrm>
                <a:off x="1707" y="695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1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1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1"/>
                      <a:pt x="11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1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7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8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5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8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470"/>
              <p:cNvSpPr>
                <a:spLocks noEditPoints="1"/>
              </p:cNvSpPr>
              <p:nvPr/>
            </p:nvSpPr>
            <p:spPr bwMode="auto">
              <a:xfrm>
                <a:off x="1707" y="695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471"/>
              <p:cNvSpPr>
                <a:spLocks noEditPoints="1"/>
              </p:cNvSpPr>
              <p:nvPr/>
            </p:nvSpPr>
            <p:spPr bwMode="auto">
              <a:xfrm>
                <a:off x="1705" y="693"/>
                <a:ext cx="286" cy="262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472"/>
              <p:cNvSpPr>
                <a:spLocks noEditPoints="1"/>
              </p:cNvSpPr>
              <p:nvPr/>
            </p:nvSpPr>
            <p:spPr bwMode="auto">
              <a:xfrm>
                <a:off x="1702" y="693"/>
                <a:ext cx="287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5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5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6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9"/>
                      <a:pt x="37" y="102"/>
                      <a:pt x="32" y="107"/>
                    </a:cubicBezTo>
                    <a:cubicBezTo>
                      <a:pt x="30" y="108"/>
                      <a:pt x="31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9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473"/>
              <p:cNvSpPr>
                <a:spLocks noEditPoints="1"/>
              </p:cNvSpPr>
              <p:nvPr/>
            </p:nvSpPr>
            <p:spPr bwMode="auto">
              <a:xfrm>
                <a:off x="1702" y="690"/>
                <a:ext cx="287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474"/>
              <p:cNvSpPr>
                <a:spLocks noEditPoints="1"/>
              </p:cNvSpPr>
              <p:nvPr/>
            </p:nvSpPr>
            <p:spPr bwMode="auto">
              <a:xfrm>
                <a:off x="1700" y="688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475"/>
              <p:cNvSpPr>
                <a:spLocks noEditPoints="1"/>
              </p:cNvSpPr>
              <p:nvPr/>
            </p:nvSpPr>
            <p:spPr bwMode="auto">
              <a:xfrm>
                <a:off x="1700" y="688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1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7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476"/>
              <p:cNvSpPr>
                <a:spLocks noEditPoints="1"/>
              </p:cNvSpPr>
              <p:nvPr/>
            </p:nvSpPr>
            <p:spPr bwMode="auto">
              <a:xfrm>
                <a:off x="1698" y="686"/>
                <a:ext cx="286" cy="262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5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5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477"/>
              <p:cNvSpPr>
                <a:spLocks noEditPoints="1"/>
              </p:cNvSpPr>
              <p:nvPr/>
            </p:nvSpPr>
            <p:spPr bwMode="auto">
              <a:xfrm>
                <a:off x="1695" y="686"/>
                <a:ext cx="287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2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478"/>
              <p:cNvSpPr>
                <a:spLocks noEditPoints="1"/>
              </p:cNvSpPr>
              <p:nvPr/>
            </p:nvSpPr>
            <p:spPr bwMode="auto">
              <a:xfrm>
                <a:off x="1695" y="683"/>
                <a:ext cx="287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479"/>
              <p:cNvSpPr>
                <a:spLocks noEditPoints="1"/>
              </p:cNvSpPr>
              <p:nvPr/>
            </p:nvSpPr>
            <p:spPr bwMode="auto">
              <a:xfrm>
                <a:off x="1693" y="681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480"/>
              <p:cNvSpPr>
                <a:spLocks noEditPoints="1"/>
              </p:cNvSpPr>
              <p:nvPr/>
            </p:nvSpPr>
            <p:spPr bwMode="auto">
              <a:xfrm>
                <a:off x="1693" y="681"/>
                <a:ext cx="284" cy="260"/>
              </a:xfrm>
              <a:custGeom>
                <a:avLst/>
                <a:gdLst>
                  <a:gd name="T0" fmla="*/ 109 w 120"/>
                  <a:gd name="T1" fmla="*/ 26 h 110"/>
                  <a:gd name="T2" fmla="*/ 84 w 120"/>
                  <a:gd name="T3" fmla="*/ 47 h 110"/>
                  <a:gd name="T4" fmla="*/ 85 w 120"/>
                  <a:gd name="T5" fmla="*/ 40 h 110"/>
                  <a:gd name="T6" fmla="*/ 85 w 120"/>
                  <a:gd name="T7" fmla="*/ 40 h 110"/>
                  <a:gd name="T8" fmla="*/ 85 w 120"/>
                  <a:gd name="T9" fmla="*/ 40 h 110"/>
                  <a:gd name="T10" fmla="*/ 85 w 120"/>
                  <a:gd name="T11" fmla="*/ 23 h 110"/>
                  <a:gd name="T12" fmla="*/ 101 w 120"/>
                  <a:gd name="T13" fmla="*/ 9 h 110"/>
                  <a:gd name="T14" fmla="*/ 108 w 120"/>
                  <a:gd name="T15" fmla="*/ 12 h 110"/>
                  <a:gd name="T16" fmla="*/ 109 w 120"/>
                  <a:gd name="T17" fmla="*/ 26 h 110"/>
                  <a:gd name="T18" fmla="*/ 11 w 120"/>
                  <a:gd name="T19" fmla="*/ 26 h 110"/>
                  <a:gd name="T20" fmla="*/ 12 w 120"/>
                  <a:gd name="T21" fmla="*/ 12 h 110"/>
                  <a:gd name="T22" fmla="*/ 19 w 120"/>
                  <a:gd name="T23" fmla="*/ 9 h 110"/>
                  <a:gd name="T24" fmla="*/ 34 w 120"/>
                  <a:gd name="T25" fmla="*/ 21 h 110"/>
                  <a:gd name="T26" fmla="*/ 34 w 120"/>
                  <a:gd name="T27" fmla="*/ 40 h 110"/>
                  <a:gd name="T28" fmla="*/ 34 w 120"/>
                  <a:gd name="T29" fmla="*/ 40 h 110"/>
                  <a:gd name="T30" fmla="*/ 34 w 120"/>
                  <a:gd name="T31" fmla="*/ 40 h 110"/>
                  <a:gd name="T32" fmla="*/ 35 w 120"/>
                  <a:gd name="T33" fmla="*/ 47 h 110"/>
                  <a:gd name="T34" fmla="*/ 11 w 120"/>
                  <a:gd name="T35" fmla="*/ 26 h 110"/>
                  <a:gd name="T36" fmla="*/ 115 w 120"/>
                  <a:gd name="T37" fmla="*/ 6 h 110"/>
                  <a:gd name="T38" fmla="*/ 101 w 120"/>
                  <a:gd name="T39" fmla="*/ 0 h 110"/>
                  <a:gd name="T40" fmla="*/ 85 w 120"/>
                  <a:gd name="T41" fmla="*/ 8 h 110"/>
                  <a:gd name="T42" fmla="*/ 85 w 120"/>
                  <a:gd name="T43" fmla="*/ 0 h 110"/>
                  <a:gd name="T44" fmla="*/ 34 w 120"/>
                  <a:gd name="T45" fmla="*/ 0 h 110"/>
                  <a:gd name="T46" fmla="*/ 34 w 120"/>
                  <a:gd name="T47" fmla="*/ 7 h 110"/>
                  <a:gd name="T48" fmla="*/ 19 w 120"/>
                  <a:gd name="T49" fmla="*/ 0 h 110"/>
                  <a:gd name="T50" fmla="*/ 5 w 120"/>
                  <a:gd name="T51" fmla="*/ 6 h 110"/>
                  <a:gd name="T52" fmla="*/ 3 w 120"/>
                  <a:gd name="T53" fmla="*/ 28 h 110"/>
                  <a:gd name="T54" fmla="*/ 18 w 120"/>
                  <a:gd name="T55" fmla="*/ 48 h 110"/>
                  <a:gd name="T56" fmla="*/ 38 w 120"/>
                  <a:gd name="T57" fmla="*/ 56 h 110"/>
                  <a:gd name="T58" fmla="*/ 39 w 120"/>
                  <a:gd name="T59" fmla="*/ 56 h 110"/>
                  <a:gd name="T60" fmla="*/ 51 w 120"/>
                  <a:gd name="T61" fmla="*/ 68 h 110"/>
                  <a:gd name="T62" fmla="*/ 55 w 120"/>
                  <a:gd name="T63" fmla="*/ 83 h 110"/>
                  <a:gd name="T64" fmla="*/ 52 w 120"/>
                  <a:gd name="T65" fmla="*/ 97 h 110"/>
                  <a:gd name="T66" fmla="*/ 31 w 120"/>
                  <a:gd name="T67" fmla="*/ 107 h 110"/>
                  <a:gd name="T68" fmla="*/ 32 w 120"/>
                  <a:gd name="T69" fmla="*/ 110 h 110"/>
                  <a:gd name="T70" fmla="*/ 87 w 120"/>
                  <a:gd name="T71" fmla="*/ 110 h 110"/>
                  <a:gd name="T72" fmla="*/ 88 w 120"/>
                  <a:gd name="T73" fmla="*/ 107 h 110"/>
                  <a:gd name="T74" fmla="*/ 67 w 120"/>
                  <a:gd name="T75" fmla="*/ 97 h 110"/>
                  <a:gd name="T76" fmla="*/ 64 w 120"/>
                  <a:gd name="T77" fmla="*/ 83 h 110"/>
                  <a:gd name="T78" fmla="*/ 67 w 120"/>
                  <a:gd name="T79" fmla="*/ 68 h 110"/>
                  <a:gd name="T80" fmla="*/ 80 w 120"/>
                  <a:gd name="T81" fmla="*/ 56 h 110"/>
                  <a:gd name="T82" fmla="*/ 82 w 120"/>
                  <a:gd name="T83" fmla="*/ 56 h 110"/>
                  <a:gd name="T84" fmla="*/ 102 w 120"/>
                  <a:gd name="T85" fmla="*/ 48 h 110"/>
                  <a:gd name="T86" fmla="*/ 117 w 120"/>
                  <a:gd name="T87" fmla="*/ 28 h 110"/>
                  <a:gd name="T88" fmla="*/ 115 w 120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7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0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481"/>
              <p:cNvSpPr>
                <a:spLocks noEditPoints="1"/>
              </p:cNvSpPr>
              <p:nvPr/>
            </p:nvSpPr>
            <p:spPr bwMode="auto">
              <a:xfrm>
                <a:off x="1691" y="678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4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482"/>
              <p:cNvSpPr>
                <a:spLocks noEditPoints="1"/>
              </p:cNvSpPr>
              <p:nvPr/>
            </p:nvSpPr>
            <p:spPr bwMode="auto">
              <a:xfrm>
                <a:off x="1688" y="676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483"/>
              <p:cNvSpPr>
                <a:spLocks noEditPoints="1"/>
              </p:cNvSpPr>
              <p:nvPr/>
            </p:nvSpPr>
            <p:spPr bwMode="auto">
              <a:xfrm>
                <a:off x="1688" y="676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484"/>
              <p:cNvSpPr/>
              <p:nvPr/>
            </p:nvSpPr>
            <p:spPr bwMode="auto">
              <a:xfrm>
                <a:off x="2355" y="792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485"/>
              <p:cNvSpPr/>
              <p:nvPr/>
            </p:nvSpPr>
            <p:spPr bwMode="auto">
              <a:xfrm>
                <a:off x="2353" y="790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486"/>
              <p:cNvSpPr/>
              <p:nvPr/>
            </p:nvSpPr>
            <p:spPr bwMode="auto">
              <a:xfrm>
                <a:off x="2350" y="79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487"/>
              <p:cNvSpPr/>
              <p:nvPr/>
            </p:nvSpPr>
            <p:spPr bwMode="auto">
              <a:xfrm>
                <a:off x="2350" y="787"/>
                <a:ext cx="303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488"/>
              <p:cNvSpPr/>
              <p:nvPr/>
            </p:nvSpPr>
            <p:spPr bwMode="auto">
              <a:xfrm>
                <a:off x="2348" y="787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489"/>
              <p:cNvSpPr/>
              <p:nvPr/>
            </p:nvSpPr>
            <p:spPr bwMode="auto">
              <a:xfrm>
                <a:off x="2348" y="785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490"/>
              <p:cNvSpPr/>
              <p:nvPr/>
            </p:nvSpPr>
            <p:spPr bwMode="auto">
              <a:xfrm>
                <a:off x="2346" y="785"/>
                <a:ext cx="302" cy="194"/>
              </a:xfrm>
              <a:custGeom>
                <a:avLst/>
                <a:gdLst>
                  <a:gd name="T0" fmla="*/ 128 w 128"/>
                  <a:gd name="T1" fmla="*/ 74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4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4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4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491"/>
              <p:cNvSpPr/>
              <p:nvPr/>
            </p:nvSpPr>
            <p:spPr bwMode="auto">
              <a:xfrm>
                <a:off x="2346" y="782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492"/>
              <p:cNvSpPr/>
              <p:nvPr/>
            </p:nvSpPr>
            <p:spPr bwMode="auto">
              <a:xfrm>
                <a:off x="2343" y="780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493"/>
              <p:cNvSpPr/>
              <p:nvPr/>
            </p:nvSpPr>
            <p:spPr bwMode="auto">
              <a:xfrm>
                <a:off x="2341" y="78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8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8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494"/>
              <p:cNvSpPr/>
              <p:nvPr/>
            </p:nvSpPr>
            <p:spPr bwMode="auto">
              <a:xfrm>
                <a:off x="2341" y="778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495"/>
              <p:cNvSpPr/>
              <p:nvPr/>
            </p:nvSpPr>
            <p:spPr bwMode="auto">
              <a:xfrm>
                <a:off x="2339" y="778"/>
                <a:ext cx="302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496"/>
              <p:cNvSpPr/>
              <p:nvPr/>
            </p:nvSpPr>
            <p:spPr bwMode="auto">
              <a:xfrm>
                <a:off x="2339" y="775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497"/>
              <p:cNvSpPr/>
              <p:nvPr/>
            </p:nvSpPr>
            <p:spPr bwMode="auto">
              <a:xfrm>
                <a:off x="2336" y="775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498"/>
              <p:cNvSpPr/>
              <p:nvPr/>
            </p:nvSpPr>
            <p:spPr bwMode="auto">
              <a:xfrm>
                <a:off x="2336" y="773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499"/>
              <p:cNvSpPr/>
              <p:nvPr/>
            </p:nvSpPr>
            <p:spPr bwMode="auto">
              <a:xfrm>
                <a:off x="2334" y="77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500"/>
              <p:cNvSpPr/>
              <p:nvPr/>
            </p:nvSpPr>
            <p:spPr bwMode="auto">
              <a:xfrm>
                <a:off x="2332" y="771"/>
                <a:ext cx="302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501"/>
              <p:cNvSpPr/>
              <p:nvPr/>
            </p:nvSpPr>
            <p:spPr bwMode="auto">
              <a:xfrm>
                <a:off x="2332" y="768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502"/>
              <p:cNvSpPr/>
              <p:nvPr/>
            </p:nvSpPr>
            <p:spPr bwMode="auto">
              <a:xfrm>
                <a:off x="2329" y="768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503"/>
              <p:cNvSpPr/>
              <p:nvPr/>
            </p:nvSpPr>
            <p:spPr bwMode="auto">
              <a:xfrm>
                <a:off x="2329" y="766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504"/>
              <p:cNvSpPr/>
              <p:nvPr/>
            </p:nvSpPr>
            <p:spPr bwMode="auto">
              <a:xfrm>
                <a:off x="2327" y="766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505"/>
              <p:cNvSpPr/>
              <p:nvPr/>
            </p:nvSpPr>
            <p:spPr bwMode="auto">
              <a:xfrm>
                <a:off x="2327" y="764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506"/>
              <p:cNvSpPr/>
              <p:nvPr/>
            </p:nvSpPr>
            <p:spPr bwMode="auto">
              <a:xfrm>
                <a:off x="2324" y="76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507"/>
              <p:cNvSpPr/>
              <p:nvPr/>
            </p:nvSpPr>
            <p:spPr bwMode="auto">
              <a:xfrm>
                <a:off x="2322" y="76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1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1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1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508"/>
              <p:cNvSpPr/>
              <p:nvPr/>
            </p:nvSpPr>
            <p:spPr bwMode="auto">
              <a:xfrm>
                <a:off x="2322" y="759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509"/>
              <p:cNvSpPr/>
              <p:nvPr/>
            </p:nvSpPr>
            <p:spPr bwMode="auto">
              <a:xfrm>
                <a:off x="2320" y="759"/>
                <a:ext cx="302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510"/>
              <p:cNvSpPr/>
              <p:nvPr/>
            </p:nvSpPr>
            <p:spPr bwMode="auto">
              <a:xfrm>
                <a:off x="2320" y="756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7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7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511"/>
              <p:cNvSpPr/>
              <p:nvPr/>
            </p:nvSpPr>
            <p:spPr bwMode="auto">
              <a:xfrm>
                <a:off x="2317" y="756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512"/>
              <p:cNvSpPr/>
              <p:nvPr/>
            </p:nvSpPr>
            <p:spPr bwMode="auto">
              <a:xfrm>
                <a:off x="2317" y="754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513"/>
              <p:cNvSpPr/>
              <p:nvPr/>
            </p:nvSpPr>
            <p:spPr bwMode="auto">
              <a:xfrm>
                <a:off x="2315" y="752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514"/>
              <p:cNvSpPr/>
              <p:nvPr/>
            </p:nvSpPr>
            <p:spPr bwMode="auto">
              <a:xfrm>
                <a:off x="2313" y="752"/>
                <a:ext cx="302" cy="196"/>
              </a:xfrm>
              <a:custGeom>
                <a:avLst/>
                <a:gdLst>
                  <a:gd name="T0" fmla="*/ 128 w 128"/>
                  <a:gd name="T1" fmla="*/ 75 h 83"/>
                  <a:gd name="T2" fmla="*/ 121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1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1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515"/>
              <p:cNvSpPr/>
              <p:nvPr/>
            </p:nvSpPr>
            <p:spPr bwMode="auto">
              <a:xfrm>
                <a:off x="2313" y="749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516"/>
              <p:cNvSpPr/>
              <p:nvPr/>
            </p:nvSpPr>
            <p:spPr bwMode="auto">
              <a:xfrm>
                <a:off x="2310" y="749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517"/>
              <p:cNvSpPr/>
              <p:nvPr/>
            </p:nvSpPr>
            <p:spPr bwMode="auto">
              <a:xfrm>
                <a:off x="2310" y="747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7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7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518"/>
              <p:cNvSpPr/>
              <p:nvPr/>
            </p:nvSpPr>
            <p:spPr bwMode="auto">
              <a:xfrm>
                <a:off x="2308" y="747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519"/>
              <p:cNvSpPr/>
              <p:nvPr/>
            </p:nvSpPr>
            <p:spPr bwMode="auto">
              <a:xfrm>
                <a:off x="2308" y="745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520"/>
              <p:cNvSpPr/>
              <p:nvPr/>
            </p:nvSpPr>
            <p:spPr bwMode="auto">
              <a:xfrm>
                <a:off x="2306" y="742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521"/>
              <p:cNvSpPr/>
              <p:nvPr/>
            </p:nvSpPr>
            <p:spPr bwMode="auto">
              <a:xfrm>
                <a:off x="2306" y="742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522"/>
              <p:cNvSpPr/>
              <p:nvPr/>
            </p:nvSpPr>
            <p:spPr bwMode="auto">
              <a:xfrm>
                <a:off x="2303" y="740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523"/>
              <p:cNvSpPr/>
              <p:nvPr/>
            </p:nvSpPr>
            <p:spPr bwMode="auto">
              <a:xfrm>
                <a:off x="2301" y="74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524"/>
              <p:cNvSpPr/>
              <p:nvPr/>
            </p:nvSpPr>
            <p:spPr bwMode="auto">
              <a:xfrm>
                <a:off x="2301" y="738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525"/>
              <p:cNvSpPr/>
              <p:nvPr/>
            </p:nvSpPr>
            <p:spPr bwMode="auto">
              <a:xfrm>
                <a:off x="2298" y="738"/>
                <a:ext cx="303" cy="193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526"/>
              <p:cNvSpPr/>
              <p:nvPr/>
            </p:nvSpPr>
            <p:spPr bwMode="auto">
              <a:xfrm>
                <a:off x="2298" y="735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527"/>
              <p:cNvSpPr/>
              <p:nvPr/>
            </p:nvSpPr>
            <p:spPr bwMode="auto">
              <a:xfrm>
                <a:off x="2296" y="733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528"/>
              <p:cNvSpPr/>
              <p:nvPr/>
            </p:nvSpPr>
            <p:spPr bwMode="auto">
              <a:xfrm>
                <a:off x="2296" y="733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529"/>
              <p:cNvSpPr/>
              <p:nvPr/>
            </p:nvSpPr>
            <p:spPr bwMode="auto">
              <a:xfrm>
                <a:off x="2294" y="730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530"/>
              <p:cNvSpPr/>
              <p:nvPr/>
            </p:nvSpPr>
            <p:spPr bwMode="auto">
              <a:xfrm>
                <a:off x="2291" y="73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531"/>
              <p:cNvSpPr/>
              <p:nvPr/>
            </p:nvSpPr>
            <p:spPr bwMode="auto">
              <a:xfrm>
                <a:off x="2291" y="728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532"/>
              <p:cNvSpPr/>
              <p:nvPr/>
            </p:nvSpPr>
            <p:spPr bwMode="auto">
              <a:xfrm>
                <a:off x="2289" y="728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533"/>
              <p:cNvSpPr/>
              <p:nvPr/>
            </p:nvSpPr>
            <p:spPr bwMode="auto">
              <a:xfrm>
                <a:off x="2289" y="726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534"/>
              <p:cNvSpPr/>
              <p:nvPr/>
            </p:nvSpPr>
            <p:spPr bwMode="auto">
              <a:xfrm>
                <a:off x="2287" y="726"/>
                <a:ext cx="302" cy="194"/>
              </a:xfrm>
              <a:custGeom>
                <a:avLst/>
                <a:gdLst>
                  <a:gd name="T0" fmla="*/ 128 w 128"/>
                  <a:gd name="T1" fmla="*/ 74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4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4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4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535"/>
              <p:cNvSpPr/>
              <p:nvPr/>
            </p:nvSpPr>
            <p:spPr bwMode="auto">
              <a:xfrm>
                <a:off x="2287" y="723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536"/>
              <p:cNvSpPr/>
              <p:nvPr/>
            </p:nvSpPr>
            <p:spPr bwMode="auto">
              <a:xfrm>
                <a:off x="2284" y="72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537"/>
              <p:cNvSpPr/>
              <p:nvPr/>
            </p:nvSpPr>
            <p:spPr bwMode="auto">
              <a:xfrm>
                <a:off x="2282" y="721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8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8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538"/>
              <p:cNvSpPr/>
              <p:nvPr/>
            </p:nvSpPr>
            <p:spPr bwMode="auto">
              <a:xfrm>
                <a:off x="2282" y="719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539"/>
              <p:cNvSpPr/>
              <p:nvPr/>
            </p:nvSpPr>
            <p:spPr bwMode="auto">
              <a:xfrm>
                <a:off x="2280" y="719"/>
                <a:ext cx="302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540"/>
              <p:cNvSpPr/>
              <p:nvPr/>
            </p:nvSpPr>
            <p:spPr bwMode="auto">
              <a:xfrm>
                <a:off x="2280" y="716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541"/>
              <p:cNvSpPr/>
              <p:nvPr/>
            </p:nvSpPr>
            <p:spPr bwMode="auto">
              <a:xfrm>
                <a:off x="2277" y="716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542"/>
              <p:cNvSpPr/>
              <p:nvPr/>
            </p:nvSpPr>
            <p:spPr bwMode="auto">
              <a:xfrm>
                <a:off x="2277" y="714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543"/>
              <p:cNvSpPr/>
              <p:nvPr/>
            </p:nvSpPr>
            <p:spPr bwMode="auto">
              <a:xfrm>
                <a:off x="2275" y="712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544"/>
              <p:cNvSpPr/>
              <p:nvPr/>
            </p:nvSpPr>
            <p:spPr bwMode="auto">
              <a:xfrm>
                <a:off x="2272" y="712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545"/>
              <p:cNvSpPr/>
              <p:nvPr/>
            </p:nvSpPr>
            <p:spPr bwMode="auto">
              <a:xfrm>
                <a:off x="2272" y="709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546"/>
              <p:cNvSpPr/>
              <p:nvPr/>
            </p:nvSpPr>
            <p:spPr bwMode="auto">
              <a:xfrm>
                <a:off x="2270" y="709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547"/>
              <p:cNvSpPr/>
              <p:nvPr/>
            </p:nvSpPr>
            <p:spPr bwMode="auto">
              <a:xfrm>
                <a:off x="1407" y="1040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39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548"/>
              <p:cNvSpPr/>
              <p:nvPr/>
            </p:nvSpPr>
            <p:spPr bwMode="auto">
              <a:xfrm>
                <a:off x="1407" y="1040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1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549"/>
              <p:cNvSpPr/>
              <p:nvPr/>
            </p:nvSpPr>
            <p:spPr bwMode="auto">
              <a:xfrm>
                <a:off x="1404" y="1040"/>
                <a:ext cx="287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550"/>
              <p:cNvSpPr/>
              <p:nvPr/>
            </p:nvSpPr>
            <p:spPr bwMode="auto">
              <a:xfrm>
                <a:off x="1404" y="1038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551"/>
              <p:cNvSpPr/>
              <p:nvPr/>
            </p:nvSpPr>
            <p:spPr bwMode="auto">
              <a:xfrm>
                <a:off x="1402" y="1038"/>
                <a:ext cx="289" cy="217"/>
              </a:xfrm>
              <a:custGeom>
                <a:avLst/>
                <a:gdLst>
                  <a:gd name="T0" fmla="*/ 120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2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552"/>
              <p:cNvSpPr/>
              <p:nvPr/>
            </p:nvSpPr>
            <p:spPr bwMode="auto">
              <a:xfrm>
                <a:off x="1402" y="1036"/>
                <a:ext cx="286" cy="219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553"/>
              <p:cNvSpPr/>
              <p:nvPr/>
            </p:nvSpPr>
            <p:spPr bwMode="auto">
              <a:xfrm>
                <a:off x="1400" y="1036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554"/>
              <p:cNvSpPr/>
              <p:nvPr/>
            </p:nvSpPr>
            <p:spPr bwMode="auto">
              <a:xfrm>
                <a:off x="1400" y="1033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9"/>
                      <a:pt x="39" y="31"/>
                      <a:pt x="42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555"/>
              <p:cNvSpPr/>
              <p:nvPr/>
            </p:nvSpPr>
            <p:spPr bwMode="auto">
              <a:xfrm>
                <a:off x="1400" y="1033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556"/>
              <p:cNvSpPr/>
              <p:nvPr/>
            </p:nvSpPr>
            <p:spPr bwMode="auto">
              <a:xfrm>
                <a:off x="1397" y="1033"/>
                <a:ext cx="287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557"/>
              <p:cNvSpPr/>
              <p:nvPr/>
            </p:nvSpPr>
            <p:spPr bwMode="auto">
              <a:xfrm>
                <a:off x="1397" y="1031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558"/>
              <p:cNvSpPr/>
              <p:nvPr/>
            </p:nvSpPr>
            <p:spPr bwMode="auto">
              <a:xfrm>
                <a:off x="1395" y="1031"/>
                <a:ext cx="289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559"/>
              <p:cNvSpPr/>
              <p:nvPr/>
            </p:nvSpPr>
            <p:spPr bwMode="auto">
              <a:xfrm>
                <a:off x="1395" y="1028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560"/>
              <p:cNvSpPr/>
              <p:nvPr/>
            </p:nvSpPr>
            <p:spPr bwMode="auto">
              <a:xfrm>
                <a:off x="1393" y="1028"/>
                <a:ext cx="288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561"/>
              <p:cNvSpPr/>
              <p:nvPr/>
            </p:nvSpPr>
            <p:spPr bwMode="auto">
              <a:xfrm>
                <a:off x="1393" y="1026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562"/>
              <p:cNvSpPr/>
              <p:nvPr/>
            </p:nvSpPr>
            <p:spPr bwMode="auto">
              <a:xfrm>
                <a:off x="1393" y="1026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563"/>
              <p:cNvSpPr/>
              <p:nvPr/>
            </p:nvSpPr>
            <p:spPr bwMode="auto">
              <a:xfrm>
                <a:off x="1390" y="1026"/>
                <a:ext cx="286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6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0"/>
                      <a:pt x="46" y="43"/>
                    </a:cubicBezTo>
                    <a:cubicBezTo>
                      <a:pt x="46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564"/>
              <p:cNvSpPr/>
              <p:nvPr/>
            </p:nvSpPr>
            <p:spPr bwMode="auto">
              <a:xfrm>
                <a:off x="1390" y="1024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565"/>
              <p:cNvSpPr/>
              <p:nvPr/>
            </p:nvSpPr>
            <p:spPr bwMode="auto">
              <a:xfrm>
                <a:off x="1388" y="1024"/>
                <a:ext cx="288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566"/>
              <p:cNvSpPr/>
              <p:nvPr/>
            </p:nvSpPr>
            <p:spPr bwMode="auto">
              <a:xfrm>
                <a:off x="1388" y="1021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1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6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3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567"/>
              <p:cNvSpPr/>
              <p:nvPr/>
            </p:nvSpPr>
            <p:spPr bwMode="auto">
              <a:xfrm>
                <a:off x="1386" y="1021"/>
                <a:ext cx="288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568"/>
              <p:cNvSpPr/>
              <p:nvPr/>
            </p:nvSpPr>
            <p:spPr bwMode="auto">
              <a:xfrm>
                <a:off x="1386" y="1019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569"/>
              <p:cNvSpPr/>
              <p:nvPr/>
            </p:nvSpPr>
            <p:spPr bwMode="auto">
              <a:xfrm>
                <a:off x="1386" y="1019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19 h 92"/>
                  <a:gd name="T8" fmla="*/ 36 w 121"/>
                  <a:gd name="T9" fmla="*/ 25 h 92"/>
                  <a:gd name="T10" fmla="*/ 42 w 121"/>
                  <a:gd name="T11" fmla="*/ 30 h 92"/>
                  <a:gd name="T12" fmla="*/ 42 w 121"/>
                  <a:gd name="T13" fmla="*/ 30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4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39" y="19"/>
                      <a:pt x="36" y="22"/>
                      <a:pt x="36" y="25"/>
                    </a:cubicBezTo>
                    <a:cubicBezTo>
                      <a:pt x="37" y="28"/>
                      <a:pt x="39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4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570"/>
              <p:cNvSpPr/>
              <p:nvPr/>
            </p:nvSpPr>
            <p:spPr bwMode="auto">
              <a:xfrm>
                <a:off x="1383" y="1017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3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0" y="20"/>
                      <a:pt x="37" y="23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3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571"/>
              <p:cNvSpPr/>
              <p:nvPr/>
            </p:nvSpPr>
            <p:spPr bwMode="auto">
              <a:xfrm>
                <a:off x="1383" y="1017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1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572"/>
              <p:cNvSpPr/>
              <p:nvPr/>
            </p:nvSpPr>
            <p:spPr bwMode="auto">
              <a:xfrm>
                <a:off x="1381" y="1017"/>
                <a:ext cx="288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3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7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573"/>
              <p:cNvSpPr/>
              <p:nvPr/>
            </p:nvSpPr>
            <p:spPr bwMode="auto">
              <a:xfrm>
                <a:off x="1381" y="1014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574"/>
              <p:cNvSpPr/>
              <p:nvPr/>
            </p:nvSpPr>
            <p:spPr bwMode="auto">
              <a:xfrm>
                <a:off x="1378" y="1014"/>
                <a:ext cx="289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575"/>
              <p:cNvSpPr/>
              <p:nvPr/>
            </p:nvSpPr>
            <p:spPr bwMode="auto">
              <a:xfrm>
                <a:off x="1378" y="1012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576"/>
              <p:cNvSpPr/>
              <p:nvPr/>
            </p:nvSpPr>
            <p:spPr bwMode="auto">
              <a:xfrm>
                <a:off x="1376" y="1012"/>
                <a:ext cx="289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5 w 122"/>
                  <a:gd name="T27" fmla="*/ 57 h 92"/>
                  <a:gd name="T28" fmla="*/ 46 w 122"/>
                  <a:gd name="T29" fmla="*/ 57 h 92"/>
                  <a:gd name="T30" fmla="*/ 11 w 122"/>
                  <a:gd name="T31" fmla="*/ 3 h 92"/>
                  <a:gd name="T32" fmla="*/ 4 w 122"/>
                  <a:gd name="T33" fmla="*/ 2 h 92"/>
                  <a:gd name="T34" fmla="*/ 2 w 122"/>
                  <a:gd name="T35" fmla="*/ 9 h 92"/>
                  <a:gd name="T36" fmla="*/ 38 w 122"/>
                  <a:gd name="T37" fmla="*/ 65 h 92"/>
                  <a:gd name="T38" fmla="*/ 43 w 122"/>
                  <a:gd name="T39" fmla="*/ 68 h 92"/>
                  <a:gd name="T40" fmla="*/ 49 w 122"/>
                  <a:gd name="T41" fmla="*/ 68 h 92"/>
                  <a:gd name="T42" fmla="*/ 49 w 122"/>
                  <a:gd name="T43" fmla="*/ 73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2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3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7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577"/>
              <p:cNvSpPr/>
              <p:nvPr/>
            </p:nvSpPr>
            <p:spPr bwMode="auto">
              <a:xfrm>
                <a:off x="1376" y="1010"/>
                <a:ext cx="286" cy="219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578"/>
              <p:cNvSpPr/>
              <p:nvPr/>
            </p:nvSpPr>
            <p:spPr bwMode="auto">
              <a:xfrm>
                <a:off x="1376" y="1010"/>
                <a:ext cx="286" cy="217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1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579"/>
              <p:cNvSpPr/>
              <p:nvPr/>
            </p:nvSpPr>
            <p:spPr bwMode="auto">
              <a:xfrm>
                <a:off x="1374" y="1010"/>
                <a:ext cx="286" cy="217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580"/>
              <p:cNvSpPr/>
              <p:nvPr/>
            </p:nvSpPr>
            <p:spPr bwMode="auto">
              <a:xfrm>
                <a:off x="1374" y="1007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581"/>
              <p:cNvSpPr/>
              <p:nvPr/>
            </p:nvSpPr>
            <p:spPr bwMode="auto">
              <a:xfrm>
                <a:off x="1371" y="1007"/>
                <a:ext cx="289" cy="218"/>
              </a:xfrm>
              <a:custGeom>
                <a:avLst/>
                <a:gdLst>
                  <a:gd name="T0" fmla="*/ 120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2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582"/>
              <p:cNvSpPr/>
              <p:nvPr/>
            </p:nvSpPr>
            <p:spPr bwMode="auto">
              <a:xfrm>
                <a:off x="1371" y="1005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583"/>
              <p:cNvSpPr/>
              <p:nvPr/>
            </p:nvSpPr>
            <p:spPr bwMode="auto">
              <a:xfrm>
                <a:off x="1369" y="1005"/>
                <a:ext cx="289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584"/>
              <p:cNvSpPr/>
              <p:nvPr/>
            </p:nvSpPr>
            <p:spPr bwMode="auto">
              <a:xfrm>
                <a:off x="1369" y="1002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2 w 121"/>
                  <a:gd name="T7" fmla="*/ 20 h 93"/>
                  <a:gd name="T8" fmla="*/ 37 w 121"/>
                  <a:gd name="T9" fmla="*/ 26 h 93"/>
                  <a:gd name="T10" fmla="*/ 42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39" y="31"/>
                      <a:pt x="42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585"/>
              <p:cNvSpPr/>
              <p:nvPr/>
            </p:nvSpPr>
            <p:spPr bwMode="auto">
              <a:xfrm>
                <a:off x="1369" y="1002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586"/>
              <p:cNvSpPr/>
              <p:nvPr/>
            </p:nvSpPr>
            <p:spPr bwMode="auto">
              <a:xfrm>
                <a:off x="1367" y="1002"/>
                <a:ext cx="286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587"/>
              <p:cNvSpPr/>
              <p:nvPr/>
            </p:nvSpPr>
            <p:spPr bwMode="auto">
              <a:xfrm>
                <a:off x="1367" y="1000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588"/>
              <p:cNvSpPr/>
              <p:nvPr/>
            </p:nvSpPr>
            <p:spPr bwMode="auto">
              <a:xfrm>
                <a:off x="1364" y="1000"/>
                <a:ext cx="289" cy="218"/>
              </a:xfrm>
              <a:custGeom>
                <a:avLst/>
                <a:gdLst>
                  <a:gd name="T0" fmla="*/ 120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2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589"/>
              <p:cNvSpPr/>
              <p:nvPr/>
            </p:nvSpPr>
            <p:spPr bwMode="auto">
              <a:xfrm>
                <a:off x="1364" y="998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590"/>
              <p:cNvSpPr/>
              <p:nvPr/>
            </p:nvSpPr>
            <p:spPr bwMode="auto">
              <a:xfrm>
                <a:off x="1362" y="998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591"/>
              <p:cNvSpPr/>
              <p:nvPr/>
            </p:nvSpPr>
            <p:spPr bwMode="auto">
              <a:xfrm>
                <a:off x="1362" y="995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592"/>
              <p:cNvSpPr/>
              <p:nvPr/>
            </p:nvSpPr>
            <p:spPr bwMode="auto">
              <a:xfrm>
                <a:off x="1362" y="995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593"/>
              <p:cNvSpPr/>
              <p:nvPr/>
            </p:nvSpPr>
            <p:spPr bwMode="auto">
              <a:xfrm>
                <a:off x="1360" y="995"/>
                <a:ext cx="286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6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0"/>
                      <a:pt x="46" y="43"/>
                    </a:cubicBezTo>
                    <a:cubicBezTo>
                      <a:pt x="46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594"/>
              <p:cNvSpPr/>
              <p:nvPr/>
            </p:nvSpPr>
            <p:spPr bwMode="auto">
              <a:xfrm>
                <a:off x="1360" y="993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595"/>
              <p:cNvSpPr/>
              <p:nvPr/>
            </p:nvSpPr>
            <p:spPr bwMode="auto">
              <a:xfrm>
                <a:off x="1357" y="993"/>
                <a:ext cx="289" cy="218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596"/>
              <p:cNvSpPr/>
              <p:nvPr/>
            </p:nvSpPr>
            <p:spPr bwMode="auto">
              <a:xfrm>
                <a:off x="1357" y="991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1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6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3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597"/>
              <p:cNvSpPr/>
              <p:nvPr/>
            </p:nvSpPr>
            <p:spPr bwMode="auto">
              <a:xfrm>
                <a:off x="1355" y="991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598"/>
              <p:cNvSpPr/>
              <p:nvPr/>
            </p:nvSpPr>
            <p:spPr bwMode="auto">
              <a:xfrm>
                <a:off x="1355" y="988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599"/>
              <p:cNvSpPr/>
              <p:nvPr/>
            </p:nvSpPr>
            <p:spPr bwMode="auto">
              <a:xfrm>
                <a:off x="1355" y="988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19 h 92"/>
                  <a:gd name="T8" fmla="*/ 36 w 121"/>
                  <a:gd name="T9" fmla="*/ 25 h 92"/>
                  <a:gd name="T10" fmla="*/ 42 w 121"/>
                  <a:gd name="T11" fmla="*/ 30 h 92"/>
                  <a:gd name="T12" fmla="*/ 42 w 121"/>
                  <a:gd name="T13" fmla="*/ 30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4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39" y="19"/>
                      <a:pt x="36" y="22"/>
                      <a:pt x="36" y="25"/>
                    </a:cubicBezTo>
                    <a:cubicBezTo>
                      <a:pt x="37" y="28"/>
                      <a:pt x="39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4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600"/>
              <p:cNvSpPr/>
              <p:nvPr/>
            </p:nvSpPr>
            <p:spPr bwMode="auto">
              <a:xfrm>
                <a:off x="1352" y="986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3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0" y="20"/>
                      <a:pt x="37" y="23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3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601"/>
              <p:cNvSpPr/>
              <p:nvPr/>
            </p:nvSpPr>
            <p:spPr bwMode="auto">
              <a:xfrm>
                <a:off x="1352" y="986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1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602"/>
              <p:cNvSpPr/>
              <p:nvPr/>
            </p:nvSpPr>
            <p:spPr bwMode="auto">
              <a:xfrm>
                <a:off x="1350" y="986"/>
                <a:ext cx="289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3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603"/>
              <p:cNvSpPr/>
              <p:nvPr/>
            </p:nvSpPr>
            <p:spPr bwMode="auto">
              <a:xfrm>
                <a:off x="1350" y="984"/>
                <a:ext cx="286" cy="219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604"/>
              <p:cNvSpPr/>
              <p:nvPr/>
            </p:nvSpPr>
            <p:spPr bwMode="auto">
              <a:xfrm>
                <a:off x="1348" y="984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605"/>
              <p:cNvSpPr/>
              <p:nvPr/>
            </p:nvSpPr>
            <p:spPr bwMode="auto">
              <a:xfrm>
                <a:off x="1348" y="981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606"/>
              <p:cNvSpPr/>
              <p:nvPr/>
            </p:nvSpPr>
            <p:spPr bwMode="auto">
              <a:xfrm>
                <a:off x="1345" y="981"/>
                <a:ext cx="289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5 w 122"/>
                  <a:gd name="T27" fmla="*/ 57 h 92"/>
                  <a:gd name="T28" fmla="*/ 46 w 122"/>
                  <a:gd name="T29" fmla="*/ 57 h 92"/>
                  <a:gd name="T30" fmla="*/ 11 w 122"/>
                  <a:gd name="T31" fmla="*/ 3 h 92"/>
                  <a:gd name="T32" fmla="*/ 4 w 122"/>
                  <a:gd name="T33" fmla="*/ 2 h 92"/>
                  <a:gd name="T34" fmla="*/ 2 w 122"/>
                  <a:gd name="T35" fmla="*/ 9 h 92"/>
                  <a:gd name="T36" fmla="*/ 38 w 122"/>
                  <a:gd name="T37" fmla="*/ 65 h 92"/>
                  <a:gd name="T38" fmla="*/ 43 w 122"/>
                  <a:gd name="T39" fmla="*/ 68 h 92"/>
                  <a:gd name="T40" fmla="*/ 49 w 122"/>
                  <a:gd name="T41" fmla="*/ 68 h 92"/>
                  <a:gd name="T42" fmla="*/ 49 w 122"/>
                  <a:gd name="T43" fmla="*/ 73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2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3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7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Group 808"/>
            <p:cNvGrpSpPr/>
            <p:nvPr/>
          </p:nvGrpSpPr>
          <p:grpSpPr bwMode="auto">
            <a:xfrm>
              <a:off x="1144" y="979"/>
              <a:ext cx="1623" cy="1152"/>
              <a:chOff x="1144" y="979"/>
              <a:chExt cx="1623" cy="1152"/>
            </a:xfrm>
          </p:grpSpPr>
          <p:sp>
            <p:nvSpPr>
              <p:cNvPr id="886" name="Freeform 608"/>
              <p:cNvSpPr/>
              <p:nvPr/>
            </p:nvSpPr>
            <p:spPr bwMode="auto">
              <a:xfrm>
                <a:off x="1345" y="979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609"/>
              <p:cNvSpPr/>
              <p:nvPr/>
            </p:nvSpPr>
            <p:spPr bwMode="auto">
              <a:xfrm>
                <a:off x="1345" y="979"/>
                <a:ext cx="287" cy="217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1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610"/>
              <p:cNvSpPr/>
              <p:nvPr/>
            </p:nvSpPr>
            <p:spPr bwMode="auto">
              <a:xfrm>
                <a:off x="1343" y="979"/>
                <a:ext cx="286" cy="217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611"/>
              <p:cNvSpPr/>
              <p:nvPr/>
            </p:nvSpPr>
            <p:spPr bwMode="auto">
              <a:xfrm>
                <a:off x="1338" y="1483"/>
                <a:ext cx="353" cy="238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5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612"/>
              <p:cNvSpPr/>
              <p:nvPr/>
            </p:nvSpPr>
            <p:spPr bwMode="auto">
              <a:xfrm>
                <a:off x="1338" y="1483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613"/>
              <p:cNvSpPr/>
              <p:nvPr/>
            </p:nvSpPr>
            <p:spPr bwMode="auto">
              <a:xfrm>
                <a:off x="1336" y="1480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614"/>
              <p:cNvSpPr/>
              <p:nvPr/>
            </p:nvSpPr>
            <p:spPr bwMode="auto">
              <a:xfrm>
                <a:off x="1334" y="1478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89 h 101"/>
                  <a:gd name="T14" fmla="*/ 17 w 149"/>
                  <a:gd name="T15" fmla="*/ 89 h 101"/>
                  <a:gd name="T16" fmla="*/ 28 w 149"/>
                  <a:gd name="T17" fmla="*/ 101 h 101"/>
                  <a:gd name="T18" fmla="*/ 39 w 149"/>
                  <a:gd name="T19" fmla="*/ 89 h 101"/>
                  <a:gd name="T20" fmla="*/ 110 w 149"/>
                  <a:gd name="T21" fmla="*/ 89 h 101"/>
                  <a:gd name="T22" fmla="*/ 121 w 149"/>
                  <a:gd name="T23" fmla="*/ 101 h 101"/>
                  <a:gd name="T24" fmla="*/ 132 w 149"/>
                  <a:gd name="T25" fmla="*/ 89 h 101"/>
                  <a:gd name="T26" fmla="*/ 149 w 149"/>
                  <a:gd name="T27" fmla="*/ 89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89"/>
                    </a:cubicBezTo>
                    <a:cubicBezTo>
                      <a:pt x="149" y="89"/>
                      <a:pt x="149" y="89"/>
                      <a:pt x="149" y="89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615"/>
              <p:cNvSpPr/>
              <p:nvPr/>
            </p:nvSpPr>
            <p:spPr bwMode="auto">
              <a:xfrm>
                <a:off x="1331" y="1475"/>
                <a:ext cx="353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616"/>
              <p:cNvSpPr/>
              <p:nvPr/>
            </p:nvSpPr>
            <p:spPr bwMode="auto">
              <a:xfrm>
                <a:off x="1331" y="1475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617"/>
              <p:cNvSpPr/>
              <p:nvPr/>
            </p:nvSpPr>
            <p:spPr bwMode="auto">
              <a:xfrm>
                <a:off x="1329" y="1473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618"/>
              <p:cNvSpPr/>
              <p:nvPr/>
            </p:nvSpPr>
            <p:spPr bwMode="auto">
              <a:xfrm>
                <a:off x="1326" y="1471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3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619"/>
              <p:cNvSpPr/>
              <p:nvPr/>
            </p:nvSpPr>
            <p:spPr bwMode="auto">
              <a:xfrm>
                <a:off x="1324" y="1468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620"/>
              <p:cNvSpPr/>
              <p:nvPr/>
            </p:nvSpPr>
            <p:spPr bwMode="auto">
              <a:xfrm>
                <a:off x="1324" y="1468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621"/>
              <p:cNvSpPr/>
              <p:nvPr/>
            </p:nvSpPr>
            <p:spPr bwMode="auto">
              <a:xfrm>
                <a:off x="1322" y="1466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622"/>
              <p:cNvSpPr/>
              <p:nvPr/>
            </p:nvSpPr>
            <p:spPr bwMode="auto">
              <a:xfrm>
                <a:off x="1319" y="1464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623"/>
              <p:cNvSpPr/>
              <p:nvPr/>
            </p:nvSpPr>
            <p:spPr bwMode="auto">
              <a:xfrm>
                <a:off x="1317" y="1461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624"/>
              <p:cNvSpPr/>
              <p:nvPr/>
            </p:nvSpPr>
            <p:spPr bwMode="auto">
              <a:xfrm>
                <a:off x="1317" y="1461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625"/>
              <p:cNvSpPr/>
              <p:nvPr/>
            </p:nvSpPr>
            <p:spPr bwMode="auto">
              <a:xfrm>
                <a:off x="1315" y="1459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626"/>
              <p:cNvSpPr/>
              <p:nvPr/>
            </p:nvSpPr>
            <p:spPr bwMode="auto">
              <a:xfrm>
                <a:off x="1312" y="1457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627"/>
              <p:cNvSpPr/>
              <p:nvPr/>
            </p:nvSpPr>
            <p:spPr bwMode="auto">
              <a:xfrm>
                <a:off x="1310" y="1454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2 h 101"/>
                  <a:gd name="T4" fmla="*/ 26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2"/>
                      <a:pt x="56" y="22"/>
                      <a:pt x="5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628"/>
              <p:cNvSpPr/>
              <p:nvPr/>
            </p:nvSpPr>
            <p:spPr bwMode="auto">
              <a:xfrm>
                <a:off x="1310" y="1454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629"/>
              <p:cNvSpPr/>
              <p:nvPr/>
            </p:nvSpPr>
            <p:spPr bwMode="auto">
              <a:xfrm>
                <a:off x="1308" y="1452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630"/>
              <p:cNvSpPr/>
              <p:nvPr/>
            </p:nvSpPr>
            <p:spPr bwMode="auto">
              <a:xfrm>
                <a:off x="1305" y="1449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631"/>
              <p:cNvSpPr/>
              <p:nvPr/>
            </p:nvSpPr>
            <p:spPr bwMode="auto">
              <a:xfrm>
                <a:off x="1303" y="1447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632"/>
              <p:cNvSpPr/>
              <p:nvPr/>
            </p:nvSpPr>
            <p:spPr bwMode="auto">
              <a:xfrm>
                <a:off x="1303" y="1447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633"/>
              <p:cNvSpPr/>
              <p:nvPr/>
            </p:nvSpPr>
            <p:spPr bwMode="auto">
              <a:xfrm>
                <a:off x="1300" y="1445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634"/>
              <p:cNvSpPr/>
              <p:nvPr/>
            </p:nvSpPr>
            <p:spPr bwMode="auto">
              <a:xfrm>
                <a:off x="1298" y="1442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635"/>
              <p:cNvSpPr/>
              <p:nvPr/>
            </p:nvSpPr>
            <p:spPr bwMode="auto">
              <a:xfrm>
                <a:off x="1296" y="1440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636"/>
              <p:cNvSpPr/>
              <p:nvPr/>
            </p:nvSpPr>
            <p:spPr bwMode="auto">
              <a:xfrm>
                <a:off x="1296" y="1440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637"/>
              <p:cNvSpPr/>
              <p:nvPr/>
            </p:nvSpPr>
            <p:spPr bwMode="auto">
              <a:xfrm>
                <a:off x="1293" y="1438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638"/>
              <p:cNvSpPr/>
              <p:nvPr/>
            </p:nvSpPr>
            <p:spPr bwMode="auto">
              <a:xfrm>
                <a:off x="1291" y="1435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639"/>
              <p:cNvSpPr/>
              <p:nvPr/>
            </p:nvSpPr>
            <p:spPr bwMode="auto">
              <a:xfrm>
                <a:off x="1289" y="1433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640"/>
              <p:cNvSpPr/>
              <p:nvPr/>
            </p:nvSpPr>
            <p:spPr bwMode="auto">
              <a:xfrm>
                <a:off x="1289" y="1433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641"/>
              <p:cNvSpPr/>
              <p:nvPr/>
            </p:nvSpPr>
            <p:spPr bwMode="auto">
              <a:xfrm>
                <a:off x="1286" y="1430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642"/>
              <p:cNvSpPr/>
              <p:nvPr/>
            </p:nvSpPr>
            <p:spPr bwMode="auto">
              <a:xfrm>
                <a:off x="1284" y="1428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643"/>
              <p:cNvSpPr/>
              <p:nvPr/>
            </p:nvSpPr>
            <p:spPr bwMode="auto">
              <a:xfrm>
                <a:off x="1281" y="1426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644"/>
              <p:cNvSpPr/>
              <p:nvPr/>
            </p:nvSpPr>
            <p:spPr bwMode="auto">
              <a:xfrm>
                <a:off x="1281" y="1423"/>
                <a:ext cx="351" cy="239"/>
              </a:xfrm>
              <a:custGeom>
                <a:avLst/>
                <a:gdLst>
                  <a:gd name="T0" fmla="*/ 55 w 148"/>
                  <a:gd name="T1" fmla="*/ 0 h 101"/>
                  <a:gd name="T2" fmla="*/ 55 w 148"/>
                  <a:gd name="T3" fmla="*/ 23 h 101"/>
                  <a:gd name="T4" fmla="*/ 25 w 148"/>
                  <a:gd name="T5" fmla="*/ 23 h 101"/>
                  <a:gd name="T6" fmla="*/ 17 w 148"/>
                  <a:gd name="T7" fmla="*/ 27 h 101"/>
                  <a:gd name="T8" fmla="*/ 2 w 148"/>
                  <a:gd name="T9" fmla="*/ 53 h 101"/>
                  <a:gd name="T10" fmla="*/ 0 w 148"/>
                  <a:gd name="T11" fmla="*/ 62 h 101"/>
                  <a:gd name="T12" fmla="*/ 0 w 148"/>
                  <a:gd name="T13" fmla="*/ 90 h 101"/>
                  <a:gd name="T14" fmla="*/ 16 w 148"/>
                  <a:gd name="T15" fmla="*/ 90 h 101"/>
                  <a:gd name="T16" fmla="*/ 27 w 148"/>
                  <a:gd name="T17" fmla="*/ 101 h 101"/>
                  <a:gd name="T18" fmla="*/ 38 w 148"/>
                  <a:gd name="T19" fmla="*/ 90 h 101"/>
                  <a:gd name="T20" fmla="*/ 110 w 148"/>
                  <a:gd name="T21" fmla="*/ 90 h 101"/>
                  <a:gd name="T22" fmla="*/ 121 w 148"/>
                  <a:gd name="T23" fmla="*/ 101 h 101"/>
                  <a:gd name="T24" fmla="*/ 132 w 148"/>
                  <a:gd name="T25" fmla="*/ 90 h 101"/>
                  <a:gd name="T26" fmla="*/ 148 w 148"/>
                  <a:gd name="T27" fmla="*/ 90 h 101"/>
                  <a:gd name="T28" fmla="*/ 148 w 148"/>
                  <a:gd name="T29" fmla="*/ 0 h 101"/>
                  <a:gd name="T30" fmla="*/ 55 w 148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1">
                    <a:moveTo>
                      <a:pt x="55" y="0"/>
                    </a:moveTo>
                    <a:cubicBezTo>
                      <a:pt x="55" y="23"/>
                      <a:pt x="55" y="23"/>
                      <a:pt x="5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2" y="23"/>
                      <a:pt x="19" y="25"/>
                      <a:pt x="17" y="27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6"/>
                      <a:pt x="21" y="101"/>
                      <a:pt x="27" y="101"/>
                    </a:cubicBezTo>
                    <a:cubicBezTo>
                      <a:pt x="33" y="101"/>
                      <a:pt x="38" y="96"/>
                      <a:pt x="38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90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645"/>
              <p:cNvSpPr/>
              <p:nvPr/>
            </p:nvSpPr>
            <p:spPr bwMode="auto">
              <a:xfrm>
                <a:off x="1279" y="1423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646"/>
              <p:cNvSpPr/>
              <p:nvPr/>
            </p:nvSpPr>
            <p:spPr bwMode="auto">
              <a:xfrm>
                <a:off x="1277" y="1421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647"/>
              <p:cNvSpPr/>
              <p:nvPr/>
            </p:nvSpPr>
            <p:spPr bwMode="auto">
              <a:xfrm>
                <a:off x="1274" y="1419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648"/>
              <p:cNvSpPr/>
              <p:nvPr/>
            </p:nvSpPr>
            <p:spPr bwMode="auto">
              <a:xfrm>
                <a:off x="1272" y="1416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5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649"/>
              <p:cNvSpPr/>
              <p:nvPr/>
            </p:nvSpPr>
            <p:spPr bwMode="auto">
              <a:xfrm>
                <a:off x="1272" y="1416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650"/>
              <p:cNvSpPr/>
              <p:nvPr/>
            </p:nvSpPr>
            <p:spPr bwMode="auto">
              <a:xfrm>
                <a:off x="1270" y="1414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651"/>
              <p:cNvSpPr/>
              <p:nvPr/>
            </p:nvSpPr>
            <p:spPr bwMode="auto">
              <a:xfrm>
                <a:off x="1267" y="1412"/>
                <a:ext cx="353" cy="238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652"/>
              <p:cNvSpPr/>
              <p:nvPr/>
            </p:nvSpPr>
            <p:spPr bwMode="auto">
              <a:xfrm>
                <a:off x="1265" y="1409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5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653"/>
              <p:cNvSpPr/>
              <p:nvPr/>
            </p:nvSpPr>
            <p:spPr bwMode="auto">
              <a:xfrm>
                <a:off x="1265" y="1409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654"/>
              <p:cNvSpPr/>
              <p:nvPr/>
            </p:nvSpPr>
            <p:spPr bwMode="auto">
              <a:xfrm>
                <a:off x="1263" y="1407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655"/>
              <p:cNvSpPr/>
              <p:nvPr/>
            </p:nvSpPr>
            <p:spPr bwMode="auto">
              <a:xfrm>
                <a:off x="1260" y="1404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656"/>
              <p:cNvSpPr/>
              <p:nvPr/>
            </p:nvSpPr>
            <p:spPr bwMode="auto">
              <a:xfrm>
                <a:off x="1258" y="1402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657"/>
              <p:cNvSpPr/>
              <p:nvPr/>
            </p:nvSpPr>
            <p:spPr bwMode="auto">
              <a:xfrm>
                <a:off x="1258" y="1402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658"/>
              <p:cNvSpPr/>
              <p:nvPr/>
            </p:nvSpPr>
            <p:spPr bwMode="auto">
              <a:xfrm>
                <a:off x="1255" y="1400"/>
                <a:ext cx="351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659"/>
              <p:cNvSpPr/>
              <p:nvPr/>
            </p:nvSpPr>
            <p:spPr bwMode="auto">
              <a:xfrm>
                <a:off x="1253" y="1397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89 h 101"/>
                  <a:gd name="T14" fmla="*/ 17 w 149"/>
                  <a:gd name="T15" fmla="*/ 89 h 101"/>
                  <a:gd name="T16" fmla="*/ 28 w 149"/>
                  <a:gd name="T17" fmla="*/ 101 h 101"/>
                  <a:gd name="T18" fmla="*/ 39 w 149"/>
                  <a:gd name="T19" fmla="*/ 89 h 101"/>
                  <a:gd name="T20" fmla="*/ 110 w 149"/>
                  <a:gd name="T21" fmla="*/ 89 h 101"/>
                  <a:gd name="T22" fmla="*/ 121 w 149"/>
                  <a:gd name="T23" fmla="*/ 101 h 101"/>
                  <a:gd name="T24" fmla="*/ 132 w 149"/>
                  <a:gd name="T25" fmla="*/ 89 h 101"/>
                  <a:gd name="T26" fmla="*/ 149 w 149"/>
                  <a:gd name="T27" fmla="*/ 89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89"/>
                    </a:cubicBezTo>
                    <a:cubicBezTo>
                      <a:pt x="149" y="89"/>
                      <a:pt x="149" y="89"/>
                      <a:pt x="149" y="89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660"/>
              <p:cNvSpPr/>
              <p:nvPr/>
            </p:nvSpPr>
            <p:spPr bwMode="auto">
              <a:xfrm>
                <a:off x="1251" y="1395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661"/>
              <p:cNvSpPr/>
              <p:nvPr/>
            </p:nvSpPr>
            <p:spPr bwMode="auto">
              <a:xfrm>
                <a:off x="1251" y="1395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662"/>
              <p:cNvSpPr/>
              <p:nvPr/>
            </p:nvSpPr>
            <p:spPr bwMode="auto">
              <a:xfrm>
                <a:off x="1248" y="1393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663"/>
              <p:cNvSpPr/>
              <p:nvPr/>
            </p:nvSpPr>
            <p:spPr bwMode="auto">
              <a:xfrm>
                <a:off x="1246" y="1390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3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664"/>
              <p:cNvSpPr/>
              <p:nvPr/>
            </p:nvSpPr>
            <p:spPr bwMode="auto">
              <a:xfrm>
                <a:off x="1244" y="1388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665"/>
              <p:cNvSpPr/>
              <p:nvPr/>
            </p:nvSpPr>
            <p:spPr bwMode="auto">
              <a:xfrm>
                <a:off x="1244" y="1388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666"/>
              <p:cNvSpPr/>
              <p:nvPr/>
            </p:nvSpPr>
            <p:spPr bwMode="auto">
              <a:xfrm>
                <a:off x="1241" y="1386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667"/>
              <p:cNvSpPr/>
              <p:nvPr/>
            </p:nvSpPr>
            <p:spPr bwMode="auto">
              <a:xfrm>
                <a:off x="1239" y="1383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668"/>
              <p:cNvSpPr/>
              <p:nvPr/>
            </p:nvSpPr>
            <p:spPr bwMode="auto">
              <a:xfrm>
                <a:off x="1237" y="1381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669"/>
              <p:cNvSpPr/>
              <p:nvPr/>
            </p:nvSpPr>
            <p:spPr bwMode="auto">
              <a:xfrm>
                <a:off x="1237" y="1381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670"/>
              <p:cNvSpPr/>
              <p:nvPr/>
            </p:nvSpPr>
            <p:spPr bwMode="auto">
              <a:xfrm>
                <a:off x="1234" y="1378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671"/>
              <p:cNvSpPr/>
              <p:nvPr/>
            </p:nvSpPr>
            <p:spPr bwMode="auto">
              <a:xfrm>
                <a:off x="1232" y="1376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672"/>
              <p:cNvSpPr/>
              <p:nvPr/>
            </p:nvSpPr>
            <p:spPr bwMode="auto">
              <a:xfrm>
                <a:off x="1229" y="1374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6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673"/>
              <p:cNvSpPr/>
              <p:nvPr/>
            </p:nvSpPr>
            <p:spPr bwMode="auto">
              <a:xfrm>
                <a:off x="1229" y="1374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674"/>
              <p:cNvSpPr/>
              <p:nvPr/>
            </p:nvSpPr>
            <p:spPr bwMode="auto">
              <a:xfrm>
                <a:off x="2050" y="1272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1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2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2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675"/>
              <p:cNvSpPr/>
              <p:nvPr/>
            </p:nvSpPr>
            <p:spPr bwMode="auto">
              <a:xfrm>
                <a:off x="2050" y="1270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676"/>
              <p:cNvSpPr/>
              <p:nvPr/>
            </p:nvSpPr>
            <p:spPr bwMode="auto">
              <a:xfrm>
                <a:off x="2048" y="1270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677"/>
              <p:cNvSpPr/>
              <p:nvPr/>
            </p:nvSpPr>
            <p:spPr bwMode="auto">
              <a:xfrm>
                <a:off x="2048" y="1267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678"/>
              <p:cNvSpPr/>
              <p:nvPr/>
            </p:nvSpPr>
            <p:spPr bwMode="auto">
              <a:xfrm>
                <a:off x="2045" y="1265"/>
                <a:ext cx="209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679"/>
              <p:cNvSpPr/>
              <p:nvPr/>
            </p:nvSpPr>
            <p:spPr bwMode="auto">
              <a:xfrm>
                <a:off x="2043" y="1265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0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680"/>
              <p:cNvSpPr/>
              <p:nvPr/>
            </p:nvSpPr>
            <p:spPr bwMode="auto">
              <a:xfrm>
                <a:off x="2043" y="1263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6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1 h 156"/>
                  <a:gd name="T30" fmla="*/ 24 w 87"/>
                  <a:gd name="T31" fmla="*/ 131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1 h 156"/>
                  <a:gd name="T70" fmla="*/ 67 w 87"/>
                  <a:gd name="T71" fmla="*/ 131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681"/>
              <p:cNvSpPr/>
              <p:nvPr/>
            </p:nvSpPr>
            <p:spPr bwMode="auto">
              <a:xfrm>
                <a:off x="2041" y="1263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1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682"/>
              <p:cNvSpPr/>
              <p:nvPr/>
            </p:nvSpPr>
            <p:spPr bwMode="auto">
              <a:xfrm>
                <a:off x="2038" y="1260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4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683"/>
              <p:cNvSpPr/>
              <p:nvPr/>
            </p:nvSpPr>
            <p:spPr bwMode="auto">
              <a:xfrm>
                <a:off x="2038" y="125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684"/>
              <p:cNvSpPr/>
              <p:nvPr/>
            </p:nvSpPr>
            <p:spPr bwMode="auto">
              <a:xfrm>
                <a:off x="2036" y="1258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685"/>
              <p:cNvSpPr/>
              <p:nvPr/>
            </p:nvSpPr>
            <p:spPr bwMode="auto">
              <a:xfrm>
                <a:off x="2034" y="1255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686"/>
              <p:cNvSpPr/>
              <p:nvPr/>
            </p:nvSpPr>
            <p:spPr bwMode="auto">
              <a:xfrm>
                <a:off x="2034" y="1253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687"/>
              <p:cNvSpPr/>
              <p:nvPr/>
            </p:nvSpPr>
            <p:spPr bwMode="auto">
              <a:xfrm>
                <a:off x="2031" y="1253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688"/>
              <p:cNvSpPr/>
              <p:nvPr/>
            </p:nvSpPr>
            <p:spPr bwMode="auto">
              <a:xfrm>
                <a:off x="2029" y="1251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689"/>
              <p:cNvSpPr/>
              <p:nvPr/>
            </p:nvSpPr>
            <p:spPr bwMode="auto">
              <a:xfrm>
                <a:off x="2029" y="124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690"/>
              <p:cNvSpPr/>
              <p:nvPr/>
            </p:nvSpPr>
            <p:spPr bwMode="auto">
              <a:xfrm>
                <a:off x="2026" y="1248"/>
                <a:ext cx="209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0 w 88"/>
                  <a:gd name="T35" fmla="*/ 132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691"/>
              <p:cNvSpPr/>
              <p:nvPr/>
            </p:nvSpPr>
            <p:spPr bwMode="auto">
              <a:xfrm>
                <a:off x="2026" y="1246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8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8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0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0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8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692"/>
              <p:cNvSpPr/>
              <p:nvPr/>
            </p:nvSpPr>
            <p:spPr bwMode="auto">
              <a:xfrm>
                <a:off x="2024" y="1244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693"/>
              <p:cNvSpPr/>
              <p:nvPr/>
            </p:nvSpPr>
            <p:spPr bwMode="auto">
              <a:xfrm>
                <a:off x="2022" y="1244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694"/>
              <p:cNvSpPr/>
              <p:nvPr/>
            </p:nvSpPr>
            <p:spPr bwMode="auto">
              <a:xfrm>
                <a:off x="2022" y="1241"/>
                <a:ext cx="205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695"/>
              <p:cNvSpPr/>
              <p:nvPr/>
            </p:nvSpPr>
            <p:spPr bwMode="auto">
              <a:xfrm>
                <a:off x="2019" y="1239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3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3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696"/>
              <p:cNvSpPr/>
              <p:nvPr/>
            </p:nvSpPr>
            <p:spPr bwMode="auto">
              <a:xfrm>
                <a:off x="2017" y="1239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1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697"/>
              <p:cNvSpPr/>
              <p:nvPr/>
            </p:nvSpPr>
            <p:spPr bwMode="auto">
              <a:xfrm>
                <a:off x="2017" y="1237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4 w 88"/>
                  <a:gd name="T21" fmla="*/ 116 h 156"/>
                  <a:gd name="T22" fmla="*/ 24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4 w 88"/>
                  <a:gd name="T31" fmla="*/ 131 h 156"/>
                  <a:gd name="T32" fmla="*/ 24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7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698"/>
              <p:cNvSpPr/>
              <p:nvPr/>
            </p:nvSpPr>
            <p:spPr bwMode="auto">
              <a:xfrm>
                <a:off x="2015" y="1237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699"/>
              <p:cNvSpPr/>
              <p:nvPr/>
            </p:nvSpPr>
            <p:spPr bwMode="auto">
              <a:xfrm>
                <a:off x="2012" y="1234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700"/>
              <p:cNvSpPr/>
              <p:nvPr/>
            </p:nvSpPr>
            <p:spPr bwMode="auto">
              <a:xfrm>
                <a:off x="2012" y="1232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701"/>
              <p:cNvSpPr/>
              <p:nvPr/>
            </p:nvSpPr>
            <p:spPr bwMode="auto">
              <a:xfrm>
                <a:off x="2010" y="1232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702"/>
              <p:cNvSpPr/>
              <p:nvPr/>
            </p:nvSpPr>
            <p:spPr bwMode="auto">
              <a:xfrm>
                <a:off x="2008" y="1229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703"/>
              <p:cNvSpPr/>
              <p:nvPr/>
            </p:nvSpPr>
            <p:spPr bwMode="auto">
              <a:xfrm>
                <a:off x="2008" y="1227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704"/>
              <p:cNvSpPr/>
              <p:nvPr/>
            </p:nvSpPr>
            <p:spPr bwMode="auto">
              <a:xfrm>
                <a:off x="2005" y="1227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705"/>
              <p:cNvSpPr/>
              <p:nvPr/>
            </p:nvSpPr>
            <p:spPr bwMode="auto">
              <a:xfrm>
                <a:off x="2003" y="1225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1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2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2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706"/>
              <p:cNvSpPr/>
              <p:nvPr/>
            </p:nvSpPr>
            <p:spPr bwMode="auto">
              <a:xfrm>
                <a:off x="2003" y="1222"/>
                <a:ext cx="208" cy="372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707"/>
              <p:cNvSpPr/>
              <p:nvPr/>
            </p:nvSpPr>
            <p:spPr bwMode="auto">
              <a:xfrm>
                <a:off x="2000" y="1222"/>
                <a:ext cx="209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708"/>
              <p:cNvSpPr/>
              <p:nvPr/>
            </p:nvSpPr>
            <p:spPr bwMode="auto">
              <a:xfrm>
                <a:off x="2000" y="1220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709"/>
              <p:cNvSpPr/>
              <p:nvPr/>
            </p:nvSpPr>
            <p:spPr bwMode="auto">
              <a:xfrm>
                <a:off x="1998" y="1218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710"/>
              <p:cNvSpPr/>
              <p:nvPr/>
            </p:nvSpPr>
            <p:spPr bwMode="auto">
              <a:xfrm>
                <a:off x="1996" y="121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0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711"/>
              <p:cNvSpPr/>
              <p:nvPr/>
            </p:nvSpPr>
            <p:spPr bwMode="auto">
              <a:xfrm>
                <a:off x="1996" y="1215"/>
                <a:ext cx="205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6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1 h 156"/>
                  <a:gd name="T30" fmla="*/ 24 w 87"/>
                  <a:gd name="T31" fmla="*/ 131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1 h 156"/>
                  <a:gd name="T70" fmla="*/ 67 w 87"/>
                  <a:gd name="T71" fmla="*/ 131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712"/>
              <p:cNvSpPr/>
              <p:nvPr/>
            </p:nvSpPr>
            <p:spPr bwMode="auto">
              <a:xfrm>
                <a:off x="1993" y="1215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1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713"/>
              <p:cNvSpPr/>
              <p:nvPr/>
            </p:nvSpPr>
            <p:spPr bwMode="auto">
              <a:xfrm>
                <a:off x="1991" y="1213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4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714"/>
              <p:cNvSpPr/>
              <p:nvPr/>
            </p:nvSpPr>
            <p:spPr bwMode="auto">
              <a:xfrm>
                <a:off x="1991" y="1211"/>
                <a:ext cx="208" cy="368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715"/>
              <p:cNvSpPr/>
              <p:nvPr/>
            </p:nvSpPr>
            <p:spPr bwMode="auto">
              <a:xfrm>
                <a:off x="1989" y="1211"/>
                <a:ext cx="208" cy="368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716"/>
              <p:cNvSpPr/>
              <p:nvPr/>
            </p:nvSpPr>
            <p:spPr bwMode="auto">
              <a:xfrm>
                <a:off x="1986" y="120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717"/>
              <p:cNvSpPr/>
              <p:nvPr/>
            </p:nvSpPr>
            <p:spPr bwMode="auto">
              <a:xfrm>
                <a:off x="1986" y="1206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718"/>
              <p:cNvSpPr/>
              <p:nvPr/>
            </p:nvSpPr>
            <p:spPr bwMode="auto">
              <a:xfrm>
                <a:off x="1984" y="1206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719"/>
              <p:cNvSpPr/>
              <p:nvPr/>
            </p:nvSpPr>
            <p:spPr bwMode="auto">
              <a:xfrm>
                <a:off x="1982" y="1203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720"/>
              <p:cNvSpPr/>
              <p:nvPr/>
            </p:nvSpPr>
            <p:spPr bwMode="auto">
              <a:xfrm>
                <a:off x="1982" y="1201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721"/>
              <p:cNvSpPr/>
              <p:nvPr/>
            </p:nvSpPr>
            <p:spPr bwMode="auto">
              <a:xfrm>
                <a:off x="1979" y="1201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0 w 88"/>
                  <a:gd name="T35" fmla="*/ 132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722"/>
              <p:cNvSpPr/>
              <p:nvPr/>
            </p:nvSpPr>
            <p:spPr bwMode="auto">
              <a:xfrm>
                <a:off x="1979" y="1199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8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8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0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0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8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723"/>
              <p:cNvSpPr/>
              <p:nvPr/>
            </p:nvSpPr>
            <p:spPr bwMode="auto">
              <a:xfrm>
                <a:off x="1977" y="1196"/>
                <a:ext cx="208" cy="372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724"/>
              <p:cNvSpPr/>
              <p:nvPr/>
            </p:nvSpPr>
            <p:spPr bwMode="auto">
              <a:xfrm>
                <a:off x="1974" y="1196"/>
                <a:ext cx="209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725"/>
              <p:cNvSpPr/>
              <p:nvPr/>
            </p:nvSpPr>
            <p:spPr bwMode="auto">
              <a:xfrm>
                <a:off x="1974" y="1194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726"/>
              <p:cNvSpPr/>
              <p:nvPr/>
            </p:nvSpPr>
            <p:spPr bwMode="auto">
              <a:xfrm>
                <a:off x="1972" y="1192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3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3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727"/>
              <p:cNvSpPr/>
              <p:nvPr/>
            </p:nvSpPr>
            <p:spPr bwMode="auto">
              <a:xfrm>
                <a:off x="1970" y="1192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1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728"/>
              <p:cNvSpPr/>
              <p:nvPr/>
            </p:nvSpPr>
            <p:spPr bwMode="auto">
              <a:xfrm>
                <a:off x="1970" y="1189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4 w 88"/>
                  <a:gd name="T21" fmla="*/ 116 h 156"/>
                  <a:gd name="T22" fmla="*/ 24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4 w 88"/>
                  <a:gd name="T31" fmla="*/ 131 h 156"/>
                  <a:gd name="T32" fmla="*/ 24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7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729"/>
              <p:cNvSpPr/>
              <p:nvPr/>
            </p:nvSpPr>
            <p:spPr bwMode="auto">
              <a:xfrm>
                <a:off x="1967" y="1189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730"/>
              <p:cNvSpPr/>
              <p:nvPr/>
            </p:nvSpPr>
            <p:spPr bwMode="auto">
              <a:xfrm>
                <a:off x="1965" y="1187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731"/>
              <p:cNvSpPr/>
              <p:nvPr/>
            </p:nvSpPr>
            <p:spPr bwMode="auto">
              <a:xfrm>
                <a:off x="1965" y="1185"/>
                <a:ext cx="208" cy="368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732"/>
              <p:cNvSpPr/>
              <p:nvPr/>
            </p:nvSpPr>
            <p:spPr bwMode="auto">
              <a:xfrm>
                <a:off x="1963" y="1185"/>
                <a:ext cx="208" cy="368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733"/>
              <p:cNvSpPr/>
              <p:nvPr/>
            </p:nvSpPr>
            <p:spPr bwMode="auto">
              <a:xfrm>
                <a:off x="1960" y="1182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734"/>
              <p:cNvSpPr/>
              <p:nvPr/>
            </p:nvSpPr>
            <p:spPr bwMode="auto">
              <a:xfrm>
                <a:off x="1960" y="1180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735"/>
              <p:cNvSpPr/>
              <p:nvPr/>
            </p:nvSpPr>
            <p:spPr bwMode="auto">
              <a:xfrm>
                <a:off x="1958" y="1180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736"/>
              <p:cNvSpPr/>
              <p:nvPr/>
            </p:nvSpPr>
            <p:spPr bwMode="auto">
              <a:xfrm>
                <a:off x="1956" y="1177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1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2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2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737"/>
              <p:cNvSpPr/>
              <p:nvPr/>
            </p:nvSpPr>
            <p:spPr bwMode="auto">
              <a:xfrm>
                <a:off x="1239" y="1937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1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3" y="17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738"/>
              <p:cNvSpPr/>
              <p:nvPr/>
            </p:nvSpPr>
            <p:spPr bwMode="auto">
              <a:xfrm>
                <a:off x="1237" y="1937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739"/>
              <p:cNvSpPr/>
              <p:nvPr/>
            </p:nvSpPr>
            <p:spPr bwMode="auto">
              <a:xfrm>
                <a:off x="1237" y="1934"/>
                <a:ext cx="361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740"/>
              <p:cNvSpPr/>
              <p:nvPr/>
            </p:nvSpPr>
            <p:spPr bwMode="auto">
              <a:xfrm>
                <a:off x="1234" y="1934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741"/>
              <p:cNvSpPr/>
              <p:nvPr/>
            </p:nvSpPr>
            <p:spPr bwMode="auto">
              <a:xfrm>
                <a:off x="1232" y="1932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742"/>
              <p:cNvSpPr/>
              <p:nvPr/>
            </p:nvSpPr>
            <p:spPr bwMode="auto">
              <a:xfrm>
                <a:off x="1232" y="1930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743"/>
              <p:cNvSpPr/>
              <p:nvPr/>
            </p:nvSpPr>
            <p:spPr bwMode="auto">
              <a:xfrm>
                <a:off x="1229" y="1930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744"/>
              <p:cNvSpPr/>
              <p:nvPr/>
            </p:nvSpPr>
            <p:spPr bwMode="auto">
              <a:xfrm>
                <a:off x="1229" y="1927"/>
                <a:ext cx="360" cy="192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745"/>
              <p:cNvSpPr/>
              <p:nvPr/>
            </p:nvSpPr>
            <p:spPr bwMode="auto">
              <a:xfrm>
                <a:off x="1227" y="1925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746"/>
              <p:cNvSpPr/>
              <p:nvPr/>
            </p:nvSpPr>
            <p:spPr bwMode="auto">
              <a:xfrm>
                <a:off x="1225" y="1925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747"/>
              <p:cNvSpPr/>
              <p:nvPr/>
            </p:nvSpPr>
            <p:spPr bwMode="auto">
              <a:xfrm>
                <a:off x="1225" y="1922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748"/>
              <p:cNvSpPr/>
              <p:nvPr/>
            </p:nvSpPr>
            <p:spPr bwMode="auto">
              <a:xfrm>
                <a:off x="1222" y="1920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749"/>
              <p:cNvSpPr/>
              <p:nvPr/>
            </p:nvSpPr>
            <p:spPr bwMode="auto">
              <a:xfrm>
                <a:off x="1220" y="1920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750"/>
              <p:cNvSpPr/>
              <p:nvPr/>
            </p:nvSpPr>
            <p:spPr bwMode="auto">
              <a:xfrm>
                <a:off x="1220" y="1918"/>
                <a:ext cx="362" cy="191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751"/>
              <p:cNvSpPr/>
              <p:nvPr/>
            </p:nvSpPr>
            <p:spPr bwMode="auto">
              <a:xfrm>
                <a:off x="1218" y="1915"/>
                <a:ext cx="361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752"/>
              <p:cNvSpPr/>
              <p:nvPr/>
            </p:nvSpPr>
            <p:spPr bwMode="auto">
              <a:xfrm>
                <a:off x="1215" y="1915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753"/>
              <p:cNvSpPr/>
              <p:nvPr/>
            </p:nvSpPr>
            <p:spPr bwMode="auto">
              <a:xfrm>
                <a:off x="1215" y="1913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754"/>
              <p:cNvSpPr/>
              <p:nvPr/>
            </p:nvSpPr>
            <p:spPr bwMode="auto">
              <a:xfrm>
                <a:off x="1213" y="1913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755"/>
              <p:cNvSpPr/>
              <p:nvPr/>
            </p:nvSpPr>
            <p:spPr bwMode="auto">
              <a:xfrm>
                <a:off x="1211" y="1911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756"/>
              <p:cNvSpPr/>
              <p:nvPr/>
            </p:nvSpPr>
            <p:spPr bwMode="auto">
              <a:xfrm>
                <a:off x="1211" y="1908"/>
                <a:ext cx="361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757"/>
              <p:cNvSpPr/>
              <p:nvPr/>
            </p:nvSpPr>
            <p:spPr bwMode="auto">
              <a:xfrm>
                <a:off x="1208" y="1908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758"/>
              <p:cNvSpPr/>
              <p:nvPr/>
            </p:nvSpPr>
            <p:spPr bwMode="auto">
              <a:xfrm>
                <a:off x="1208" y="1906"/>
                <a:ext cx="360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759"/>
              <p:cNvSpPr/>
              <p:nvPr/>
            </p:nvSpPr>
            <p:spPr bwMode="auto">
              <a:xfrm>
                <a:off x="1206" y="1903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760"/>
              <p:cNvSpPr/>
              <p:nvPr/>
            </p:nvSpPr>
            <p:spPr bwMode="auto">
              <a:xfrm>
                <a:off x="1203" y="1903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761"/>
              <p:cNvSpPr/>
              <p:nvPr/>
            </p:nvSpPr>
            <p:spPr bwMode="auto">
              <a:xfrm>
                <a:off x="1203" y="1901"/>
                <a:ext cx="360" cy="192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762"/>
              <p:cNvSpPr/>
              <p:nvPr/>
            </p:nvSpPr>
            <p:spPr bwMode="auto">
              <a:xfrm>
                <a:off x="1201" y="1899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763"/>
              <p:cNvSpPr/>
              <p:nvPr/>
            </p:nvSpPr>
            <p:spPr bwMode="auto">
              <a:xfrm>
                <a:off x="1199" y="1899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764"/>
              <p:cNvSpPr/>
              <p:nvPr/>
            </p:nvSpPr>
            <p:spPr bwMode="auto">
              <a:xfrm>
                <a:off x="1199" y="1896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765"/>
              <p:cNvSpPr/>
              <p:nvPr/>
            </p:nvSpPr>
            <p:spPr bwMode="auto">
              <a:xfrm>
                <a:off x="1196" y="1894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766"/>
              <p:cNvSpPr/>
              <p:nvPr/>
            </p:nvSpPr>
            <p:spPr bwMode="auto">
              <a:xfrm>
                <a:off x="1194" y="1894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767"/>
              <p:cNvSpPr/>
              <p:nvPr/>
            </p:nvSpPr>
            <p:spPr bwMode="auto">
              <a:xfrm>
                <a:off x="1194" y="1892"/>
                <a:ext cx="362" cy="191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768"/>
              <p:cNvSpPr/>
              <p:nvPr/>
            </p:nvSpPr>
            <p:spPr bwMode="auto">
              <a:xfrm>
                <a:off x="1192" y="1889"/>
                <a:ext cx="361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1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3" y="17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769"/>
              <p:cNvSpPr/>
              <p:nvPr/>
            </p:nvSpPr>
            <p:spPr bwMode="auto">
              <a:xfrm>
                <a:off x="1189" y="1889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770"/>
              <p:cNvSpPr/>
              <p:nvPr/>
            </p:nvSpPr>
            <p:spPr bwMode="auto">
              <a:xfrm>
                <a:off x="1189" y="1887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771"/>
              <p:cNvSpPr/>
              <p:nvPr/>
            </p:nvSpPr>
            <p:spPr bwMode="auto">
              <a:xfrm>
                <a:off x="1187" y="1887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772"/>
              <p:cNvSpPr/>
              <p:nvPr/>
            </p:nvSpPr>
            <p:spPr bwMode="auto">
              <a:xfrm>
                <a:off x="1185" y="1885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773"/>
              <p:cNvSpPr/>
              <p:nvPr/>
            </p:nvSpPr>
            <p:spPr bwMode="auto">
              <a:xfrm>
                <a:off x="1185" y="1882"/>
                <a:ext cx="361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774"/>
              <p:cNvSpPr/>
              <p:nvPr/>
            </p:nvSpPr>
            <p:spPr bwMode="auto">
              <a:xfrm>
                <a:off x="1182" y="1882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775"/>
              <p:cNvSpPr/>
              <p:nvPr/>
            </p:nvSpPr>
            <p:spPr bwMode="auto">
              <a:xfrm>
                <a:off x="1182" y="1880"/>
                <a:ext cx="360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776"/>
              <p:cNvSpPr/>
              <p:nvPr/>
            </p:nvSpPr>
            <p:spPr bwMode="auto">
              <a:xfrm>
                <a:off x="1180" y="1877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777"/>
              <p:cNvSpPr/>
              <p:nvPr/>
            </p:nvSpPr>
            <p:spPr bwMode="auto">
              <a:xfrm>
                <a:off x="1177" y="1877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778"/>
              <p:cNvSpPr/>
              <p:nvPr/>
            </p:nvSpPr>
            <p:spPr bwMode="auto">
              <a:xfrm>
                <a:off x="1177" y="1875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779"/>
              <p:cNvSpPr/>
              <p:nvPr/>
            </p:nvSpPr>
            <p:spPr bwMode="auto">
              <a:xfrm>
                <a:off x="1175" y="1873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780"/>
              <p:cNvSpPr/>
              <p:nvPr/>
            </p:nvSpPr>
            <p:spPr bwMode="auto">
              <a:xfrm>
                <a:off x="1173" y="1873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781"/>
              <p:cNvSpPr/>
              <p:nvPr/>
            </p:nvSpPr>
            <p:spPr bwMode="auto">
              <a:xfrm>
                <a:off x="1173" y="1870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782"/>
              <p:cNvSpPr/>
              <p:nvPr/>
            </p:nvSpPr>
            <p:spPr bwMode="auto">
              <a:xfrm>
                <a:off x="1170" y="1868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783"/>
              <p:cNvSpPr/>
              <p:nvPr/>
            </p:nvSpPr>
            <p:spPr bwMode="auto">
              <a:xfrm>
                <a:off x="1168" y="1868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784"/>
              <p:cNvSpPr/>
              <p:nvPr/>
            </p:nvSpPr>
            <p:spPr bwMode="auto">
              <a:xfrm>
                <a:off x="1168" y="1866"/>
                <a:ext cx="362" cy="191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785"/>
              <p:cNvSpPr/>
              <p:nvPr/>
            </p:nvSpPr>
            <p:spPr bwMode="auto">
              <a:xfrm>
                <a:off x="1166" y="1866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786"/>
              <p:cNvSpPr/>
              <p:nvPr/>
            </p:nvSpPr>
            <p:spPr bwMode="auto">
              <a:xfrm>
                <a:off x="1163" y="1863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787"/>
              <p:cNvSpPr/>
              <p:nvPr/>
            </p:nvSpPr>
            <p:spPr bwMode="auto">
              <a:xfrm>
                <a:off x="1163" y="1861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788"/>
              <p:cNvSpPr/>
              <p:nvPr/>
            </p:nvSpPr>
            <p:spPr bwMode="auto">
              <a:xfrm>
                <a:off x="1161" y="1861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789"/>
              <p:cNvSpPr/>
              <p:nvPr/>
            </p:nvSpPr>
            <p:spPr bwMode="auto">
              <a:xfrm>
                <a:off x="1161" y="1859"/>
                <a:ext cx="359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790"/>
              <p:cNvSpPr/>
              <p:nvPr/>
            </p:nvSpPr>
            <p:spPr bwMode="auto">
              <a:xfrm>
                <a:off x="1159" y="1856"/>
                <a:ext cx="361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791"/>
              <p:cNvSpPr/>
              <p:nvPr/>
            </p:nvSpPr>
            <p:spPr bwMode="auto">
              <a:xfrm>
                <a:off x="1156" y="1856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792"/>
              <p:cNvSpPr/>
              <p:nvPr/>
            </p:nvSpPr>
            <p:spPr bwMode="auto">
              <a:xfrm>
                <a:off x="1156" y="1854"/>
                <a:ext cx="360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793"/>
              <p:cNvSpPr/>
              <p:nvPr/>
            </p:nvSpPr>
            <p:spPr bwMode="auto">
              <a:xfrm>
                <a:off x="1154" y="1851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794"/>
              <p:cNvSpPr/>
              <p:nvPr/>
            </p:nvSpPr>
            <p:spPr bwMode="auto">
              <a:xfrm>
                <a:off x="1151" y="1851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795"/>
              <p:cNvSpPr/>
              <p:nvPr/>
            </p:nvSpPr>
            <p:spPr bwMode="auto">
              <a:xfrm>
                <a:off x="1151" y="1849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796"/>
              <p:cNvSpPr/>
              <p:nvPr/>
            </p:nvSpPr>
            <p:spPr bwMode="auto">
              <a:xfrm>
                <a:off x="1149" y="1847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797"/>
              <p:cNvSpPr/>
              <p:nvPr/>
            </p:nvSpPr>
            <p:spPr bwMode="auto">
              <a:xfrm>
                <a:off x="1147" y="1847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798"/>
              <p:cNvSpPr/>
              <p:nvPr/>
            </p:nvSpPr>
            <p:spPr bwMode="auto">
              <a:xfrm>
                <a:off x="1147" y="1844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799"/>
              <p:cNvSpPr/>
              <p:nvPr/>
            </p:nvSpPr>
            <p:spPr bwMode="auto">
              <a:xfrm>
                <a:off x="1144" y="1842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1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3" y="17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800"/>
              <p:cNvSpPr/>
              <p:nvPr/>
            </p:nvSpPr>
            <p:spPr bwMode="auto">
              <a:xfrm>
                <a:off x="2492" y="1352"/>
                <a:ext cx="275" cy="313"/>
              </a:xfrm>
              <a:custGeom>
                <a:avLst/>
                <a:gdLst>
                  <a:gd name="T0" fmla="*/ 275 w 275"/>
                  <a:gd name="T1" fmla="*/ 313 h 313"/>
                  <a:gd name="T2" fmla="*/ 0 w 275"/>
                  <a:gd name="T3" fmla="*/ 313 h 313"/>
                  <a:gd name="T4" fmla="*/ 0 w 275"/>
                  <a:gd name="T5" fmla="*/ 0 h 313"/>
                  <a:gd name="T6" fmla="*/ 201 w 275"/>
                  <a:gd name="T7" fmla="*/ 0 h 313"/>
                  <a:gd name="T8" fmla="*/ 275 w 275"/>
                  <a:gd name="T9" fmla="*/ 74 h 313"/>
                  <a:gd name="T10" fmla="*/ 275 w 275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3">
                    <a:moveTo>
                      <a:pt x="275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3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801"/>
              <p:cNvSpPr/>
              <p:nvPr/>
            </p:nvSpPr>
            <p:spPr bwMode="auto">
              <a:xfrm>
                <a:off x="2492" y="1350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802"/>
              <p:cNvSpPr/>
              <p:nvPr/>
            </p:nvSpPr>
            <p:spPr bwMode="auto">
              <a:xfrm>
                <a:off x="2490" y="134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803"/>
              <p:cNvSpPr/>
              <p:nvPr/>
            </p:nvSpPr>
            <p:spPr bwMode="auto">
              <a:xfrm>
                <a:off x="2488" y="1348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804"/>
              <p:cNvSpPr/>
              <p:nvPr/>
            </p:nvSpPr>
            <p:spPr bwMode="auto">
              <a:xfrm>
                <a:off x="2485" y="1345"/>
                <a:ext cx="275" cy="313"/>
              </a:xfrm>
              <a:custGeom>
                <a:avLst/>
                <a:gdLst>
                  <a:gd name="T0" fmla="*/ 275 w 275"/>
                  <a:gd name="T1" fmla="*/ 313 h 313"/>
                  <a:gd name="T2" fmla="*/ 0 w 275"/>
                  <a:gd name="T3" fmla="*/ 313 h 313"/>
                  <a:gd name="T4" fmla="*/ 0 w 275"/>
                  <a:gd name="T5" fmla="*/ 0 h 313"/>
                  <a:gd name="T6" fmla="*/ 201 w 275"/>
                  <a:gd name="T7" fmla="*/ 0 h 313"/>
                  <a:gd name="T8" fmla="*/ 275 w 275"/>
                  <a:gd name="T9" fmla="*/ 74 h 313"/>
                  <a:gd name="T10" fmla="*/ 275 w 275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3">
                    <a:moveTo>
                      <a:pt x="275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3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805"/>
              <p:cNvSpPr/>
              <p:nvPr/>
            </p:nvSpPr>
            <p:spPr bwMode="auto">
              <a:xfrm>
                <a:off x="2485" y="1343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806"/>
              <p:cNvSpPr/>
              <p:nvPr/>
            </p:nvSpPr>
            <p:spPr bwMode="auto">
              <a:xfrm>
                <a:off x="2483" y="134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807"/>
              <p:cNvSpPr/>
              <p:nvPr/>
            </p:nvSpPr>
            <p:spPr bwMode="auto">
              <a:xfrm>
                <a:off x="2481" y="1341"/>
                <a:ext cx="272" cy="309"/>
              </a:xfrm>
              <a:custGeom>
                <a:avLst/>
                <a:gdLst>
                  <a:gd name="T0" fmla="*/ 272 w 272"/>
                  <a:gd name="T1" fmla="*/ 309 h 309"/>
                  <a:gd name="T2" fmla="*/ 0 w 272"/>
                  <a:gd name="T3" fmla="*/ 309 h 309"/>
                  <a:gd name="T4" fmla="*/ 0 w 272"/>
                  <a:gd name="T5" fmla="*/ 0 h 309"/>
                  <a:gd name="T6" fmla="*/ 201 w 272"/>
                  <a:gd name="T7" fmla="*/ 0 h 309"/>
                  <a:gd name="T8" fmla="*/ 272 w 272"/>
                  <a:gd name="T9" fmla="*/ 71 h 309"/>
                  <a:gd name="T10" fmla="*/ 272 w 272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09">
                    <a:moveTo>
                      <a:pt x="272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09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Group 1009"/>
            <p:cNvGrpSpPr/>
            <p:nvPr/>
          </p:nvGrpSpPr>
          <p:grpSpPr bwMode="auto">
            <a:xfrm>
              <a:off x="2358" y="950"/>
              <a:ext cx="1991" cy="1289"/>
              <a:chOff x="2358" y="950"/>
              <a:chExt cx="1991" cy="1289"/>
            </a:xfrm>
          </p:grpSpPr>
          <p:sp>
            <p:nvSpPr>
              <p:cNvPr id="686" name="Freeform 809"/>
              <p:cNvSpPr/>
              <p:nvPr/>
            </p:nvSpPr>
            <p:spPr bwMode="auto">
              <a:xfrm>
                <a:off x="2478" y="1338"/>
                <a:ext cx="275" cy="312"/>
              </a:xfrm>
              <a:custGeom>
                <a:avLst/>
                <a:gdLst>
                  <a:gd name="T0" fmla="*/ 275 w 275"/>
                  <a:gd name="T1" fmla="*/ 312 h 312"/>
                  <a:gd name="T2" fmla="*/ 0 w 275"/>
                  <a:gd name="T3" fmla="*/ 312 h 312"/>
                  <a:gd name="T4" fmla="*/ 0 w 275"/>
                  <a:gd name="T5" fmla="*/ 0 h 312"/>
                  <a:gd name="T6" fmla="*/ 201 w 275"/>
                  <a:gd name="T7" fmla="*/ 0 h 312"/>
                  <a:gd name="T8" fmla="*/ 275 w 275"/>
                  <a:gd name="T9" fmla="*/ 74 h 312"/>
                  <a:gd name="T10" fmla="*/ 275 w 275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2">
                    <a:moveTo>
                      <a:pt x="275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2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810"/>
              <p:cNvSpPr/>
              <p:nvPr/>
            </p:nvSpPr>
            <p:spPr bwMode="auto">
              <a:xfrm>
                <a:off x="2476" y="133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811"/>
              <p:cNvSpPr/>
              <p:nvPr/>
            </p:nvSpPr>
            <p:spPr bwMode="auto">
              <a:xfrm>
                <a:off x="2476" y="133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8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812"/>
              <p:cNvSpPr/>
              <p:nvPr/>
            </p:nvSpPr>
            <p:spPr bwMode="auto">
              <a:xfrm>
                <a:off x="2473" y="133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813"/>
              <p:cNvSpPr/>
              <p:nvPr/>
            </p:nvSpPr>
            <p:spPr bwMode="auto">
              <a:xfrm>
                <a:off x="2471" y="1331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814"/>
              <p:cNvSpPr/>
              <p:nvPr/>
            </p:nvSpPr>
            <p:spPr bwMode="auto">
              <a:xfrm>
                <a:off x="2469" y="1329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815"/>
              <p:cNvSpPr/>
              <p:nvPr/>
            </p:nvSpPr>
            <p:spPr bwMode="auto">
              <a:xfrm>
                <a:off x="2469" y="1326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198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816"/>
              <p:cNvSpPr/>
              <p:nvPr/>
            </p:nvSpPr>
            <p:spPr bwMode="auto">
              <a:xfrm>
                <a:off x="2466" y="132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817"/>
              <p:cNvSpPr/>
              <p:nvPr/>
            </p:nvSpPr>
            <p:spPr bwMode="auto">
              <a:xfrm>
                <a:off x="2464" y="1324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818"/>
              <p:cNvSpPr/>
              <p:nvPr/>
            </p:nvSpPr>
            <p:spPr bwMode="auto">
              <a:xfrm>
                <a:off x="2462" y="1322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819"/>
              <p:cNvSpPr/>
              <p:nvPr/>
            </p:nvSpPr>
            <p:spPr bwMode="auto">
              <a:xfrm>
                <a:off x="2459" y="1319"/>
                <a:ext cx="275" cy="313"/>
              </a:xfrm>
              <a:custGeom>
                <a:avLst/>
                <a:gdLst>
                  <a:gd name="T0" fmla="*/ 275 w 275"/>
                  <a:gd name="T1" fmla="*/ 313 h 313"/>
                  <a:gd name="T2" fmla="*/ 0 w 275"/>
                  <a:gd name="T3" fmla="*/ 313 h 313"/>
                  <a:gd name="T4" fmla="*/ 0 w 275"/>
                  <a:gd name="T5" fmla="*/ 0 h 313"/>
                  <a:gd name="T6" fmla="*/ 201 w 275"/>
                  <a:gd name="T7" fmla="*/ 0 h 313"/>
                  <a:gd name="T8" fmla="*/ 275 w 275"/>
                  <a:gd name="T9" fmla="*/ 74 h 313"/>
                  <a:gd name="T10" fmla="*/ 275 w 275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3">
                    <a:moveTo>
                      <a:pt x="275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3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820"/>
              <p:cNvSpPr/>
              <p:nvPr/>
            </p:nvSpPr>
            <p:spPr bwMode="auto">
              <a:xfrm>
                <a:off x="2459" y="1317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821"/>
              <p:cNvSpPr/>
              <p:nvPr/>
            </p:nvSpPr>
            <p:spPr bwMode="auto">
              <a:xfrm>
                <a:off x="2457" y="1315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822"/>
              <p:cNvSpPr/>
              <p:nvPr/>
            </p:nvSpPr>
            <p:spPr bwMode="auto">
              <a:xfrm>
                <a:off x="2455" y="1315"/>
                <a:ext cx="274" cy="309"/>
              </a:xfrm>
              <a:custGeom>
                <a:avLst/>
                <a:gdLst>
                  <a:gd name="T0" fmla="*/ 274 w 274"/>
                  <a:gd name="T1" fmla="*/ 309 h 309"/>
                  <a:gd name="T2" fmla="*/ 0 w 274"/>
                  <a:gd name="T3" fmla="*/ 309 h 309"/>
                  <a:gd name="T4" fmla="*/ 0 w 274"/>
                  <a:gd name="T5" fmla="*/ 0 h 309"/>
                  <a:gd name="T6" fmla="*/ 201 w 274"/>
                  <a:gd name="T7" fmla="*/ 0 h 309"/>
                  <a:gd name="T8" fmla="*/ 274 w 274"/>
                  <a:gd name="T9" fmla="*/ 71 h 309"/>
                  <a:gd name="T10" fmla="*/ 274 w 274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09">
                    <a:moveTo>
                      <a:pt x="274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09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823"/>
              <p:cNvSpPr/>
              <p:nvPr/>
            </p:nvSpPr>
            <p:spPr bwMode="auto">
              <a:xfrm>
                <a:off x="2452" y="1312"/>
                <a:ext cx="275" cy="312"/>
              </a:xfrm>
              <a:custGeom>
                <a:avLst/>
                <a:gdLst>
                  <a:gd name="T0" fmla="*/ 275 w 275"/>
                  <a:gd name="T1" fmla="*/ 312 h 312"/>
                  <a:gd name="T2" fmla="*/ 0 w 275"/>
                  <a:gd name="T3" fmla="*/ 312 h 312"/>
                  <a:gd name="T4" fmla="*/ 0 w 275"/>
                  <a:gd name="T5" fmla="*/ 0 h 312"/>
                  <a:gd name="T6" fmla="*/ 201 w 275"/>
                  <a:gd name="T7" fmla="*/ 0 h 312"/>
                  <a:gd name="T8" fmla="*/ 275 w 275"/>
                  <a:gd name="T9" fmla="*/ 74 h 312"/>
                  <a:gd name="T10" fmla="*/ 275 w 275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2">
                    <a:moveTo>
                      <a:pt x="275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2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824"/>
              <p:cNvSpPr/>
              <p:nvPr/>
            </p:nvSpPr>
            <p:spPr bwMode="auto">
              <a:xfrm>
                <a:off x="2452" y="1310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825"/>
              <p:cNvSpPr/>
              <p:nvPr/>
            </p:nvSpPr>
            <p:spPr bwMode="auto">
              <a:xfrm>
                <a:off x="2450" y="130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826"/>
              <p:cNvSpPr/>
              <p:nvPr/>
            </p:nvSpPr>
            <p:spPr bwMode="auto">
              <a:xfrm>
                <a:off x="2447" y="1308"/>
                <a:ext cx="272" cy="309"/>
              </a:xfrm>
              <a:custGeom>
                <a:avLst/>
                <a:gdLst>
                  <a:gd name="T0" fmla="*/ 272 w 272"/>
                  <a:gd name="T1" fmla="*/ 309 h 309"/>
                  <a:gd name="T2" fmla="*/ 0 w 272"/>
                  <a:gd name="T3" fmla="*/ 309 h 309"/>
                  <a:gd name="T4" fmla="*/ 0 w 272"/>
                  <a:gd name="T5" fmla="*/ 0 h 309"/>
                  <a:gd name="T6" fmla="*/ 201 w 272"/>
                  <a:gd name="T7" fmla="*/ 0 h 309"/>
                  <a:gd name="T8" fmla="*/ 272 w 272"/>
                  <a:gd name="T9" fmla="*/ 70 h 309"/>
                  <a:gd name="T10" fmla="*/ 272 w 272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09">
                    <a:moveTo>
                      <a:pt x="272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0"/>
                    </a:lnTo>
                    <a:lnTo>
                      <a:pt x="272" y="309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827"/>
              <p:cNvSpPr/>
              <p:nvPr/>
            </p:nvSpPr>
            <p:spPr bwMode="auto">
              <a:xfrm>
                <a:off x="2445" y="1305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3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828"/>
              <p:cNvSpPr/>
              <p:nvPr/>
            </p:nvSpPr>
            <p:spPr bwMode="auto">
              <a:xfrm>
                <a:off x="2443" y="1303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829"/>
              <p:cNvSpPr/>
              <p:nvPr/>
            </p:nvSpPr>
            <p:spPr bwMode="auto">
              <a:xfrm>
                <a:off x="2443" y="1300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198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830"/>
              <p:cNvSpPr/>
              <p:nvPr/>
            </p:nvSpPr>
            <p:spPr bwMode="auto">
              <a:xfrm>
                <a:off x="2440" y="129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831"/>
              <p:cNvSpPr/>
              <p:nvPr/>
            </p:nvSpPr>
            <p:spPr bwMode="auto">
              <a:xfrm>
                <a:off x="2438" y="1298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832"/>
              <p:cNvSpPr/>
              <p:nvPr/>
            </p:nvSpPr>
            <p:spPr bwMode="auto">
              <a:xfrm>
                <a:off x="2436" y="129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833"/>
              <p:cNvSpPr/>
              <p:nvPr/>
            </p:nvSpPr>
            <p:spPr bwMode="auto">
              <a:xfrm>
                <a:off x="2436" y="1293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198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834"/>
              <p:cNvSpPr/>
              <p:nvPr/>
            </p:nvSpPr>
            <p:spPr bwMode="auto">
              <a:xfrm>
                <a:off x="2433" y="129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835"/>
              <p:cNvSpPr/>
              <p:nvPr/>
            </p:nvSpPr>
            <p:spPr bwMode="auto">
              <a:xfrm>
                <a:off x="2431" y="1291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836"/>
              <p:cNvSpPr/>
              <p:nvPr/>
            </p:nvSpPr>
            <p:spPr bwMode="auto">
              <a:xfrm>
                <a:off x="2429" y="1289"/>
                <a:ext cx="274" cy="309"/>
              </a:xfrm>
              <a:custGeom>
                <a:avLst/>
                <a:gdLst>
                  <a:gd name="T0" fmla="*/ 274 w 274"/>
                  <a:gd name="T1" fmla="*/ 309 h 309"/>
                  <a:gd name="T2" fmla="*/ 0 w 274"/>
                  <a:gd name="T3" fmla="*/ 309 h 309"/>
                  <a:gd name="T4" fmla="*/ 0 w 274"/>
                  <a:gd name="T5" fmla="*/ 0 h 309"/>
                  <a:gd name="T6" fmla="*/ 201 w 274"/>
                  <a:gd name="T7" fmla="*/ 0 h 309"/>
                  <a:gd name="T8" fmla="*/ 274 w 274"/>
                  <a:gd name="T9" fmla="*/ 73 h 309"/>
                  <a:gd name="T10" fmla="*/ 274 w 274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09">
                    <a:moveTo>
                      <a:pt x="274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09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837"/>
              <p:cNvSpPr/>
              <p:nvPr/>
            </p:nvSpPr>
            <p:spPr bwMode="auto">
              <a:xfrm>
                <a:off x="2426" y="128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4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4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838"/>
              <p:cNvSpPr/>
              <p:nvPr/>
            </p:nvSpPr>
            <p:spPr bwMode="auto">
              <a:xfrm>
                <a:off x="2426" y="128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839"/>
              <p:cNvSpPr/>
              <p:nvPr/>
            </p:nvSpPr>
            <p:spPr bwMode="auto">
              <a:xfrm>
                <a:off x="2424" y="1281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201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840"/>
              <p:cNvSpPr/>
              <p:nvPr/>
            </p:nvSpPr>
            <p:spPr bwMode="auto">
              <a:xfrm>
                <a:off x="2421" y="1281"/>
                <a:ext cx="275" cy="310"/>
              </a:xfrm>
              <a:custGeom>
                <a:avLst/>
                <a:gdLst>
                  <a:gd name="T0" fmla="*/ 275 w 275"/>
                  <a:gd name="T1" fmla="*/ 310 h 310"/>
                  <a:gd name="T2" fmla="*/ 0 w 275"/>
                  <a:gd name="T3" fmla="*/ 310 h 310"/>
                  <a:gd name="T4" fmla="*/ 0 w 275"/>
                  <a:gd name="T5" fmla="*/ 0 h 310"/>
                  <a:gd name="T6" fmla="*/ 201 w 275"/>
                  <a:gd name="T7" fmla="*/ 0 h 310"/>
                  <a:gd name="T8" fmla="*/ 275 w 275"/>
                  <a:gd name="T9" fmla="*/ 71 h 310"/>
                  <a:gd name="T10" fmla="*/ 275 w 275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0">
                    <a:moveTo>
                      <a:pt x="275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1"/>
                    </a:lnTo>
                    <a:lnTo>
                      <a:pt x="275" y="310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841"/>
              <p:cNvSpPr/>
              <p:nvPr/>
            </p:nvSpPr>
            <p:spPr bwMode="auto">
              <a:xfrm>
                <a:off x="2419" y="1279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842"/>
              <p:cNvSpPr/>
              <p:nvPr/>
            </p:nvSpPr>
            <p:spPr bwMode="auto">
              <a:xfrm>
                <a:off x="2419" y="1277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843"/>
              <p:cNvSpPr/>
              <p:nvPr/>
            </p:nvSpPr>
            <p:spPr bwMode="auto">
              <a:xfrm>
                <a:off x="2417" y="1274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201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844"/>
              <p:cNvSpPr/>
              <p:nvPr/>
            </p:nvSpPr>
            <p:spPr bwMode="auto">
              <a:xfrm>
                <a:off x="2414" y="1274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845"/>
              <p:cNvSpPr/>
              <p:nvPr/>
            </p:nvSpPr>
            <p:spPr bwMode="auto">
              <a:xfrm>
                <a:off x="2412" y="1272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3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846"/>
              <p:cNvSpPr/>
              <p:nvPr/>
            </p:nvSpPr>
            <p:spPr bwMode="auto">
              <a:xfrm>
                <a:off x="2410" y="1270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847"/>
              <p:cNvSpPr/>
              <p:nvPr/>
            </p:nvSpPr>
            <p:spPr bwMode="auto">
              <a:xfrm>
                <a:off x="2410" y="1267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8 w 272"/>
                  <a:gd name="T7" fmla="*/ 0 h 312"/>
                  <a:gd name="T8" fmla="*/ 272 w 272"/>
                  <a:gd name="T9" fmla="*/ 74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848"/>
              <p:cNvSpPr/>
              <p:nvPr/>
            </p:nvSpPr>
            <p:spPr bwMode="auto">
              <a:xfrm>
                <a:off x="2407" y="1265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849"/>
              <p:cNvSpPr/>
              <p:nvPr/>
            </p:nvSpPr>
            <p:spPr bwMode="auto">
              <a:xfrm>
                <a:off x="2405" y="1265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850"/>
              <p:cNvSpPr/>
              <p:nvPr/>
            </p:nvSpPr>
            <p:spPr bwMode="auto">
              <a:xfrm>
                <a:off x="2403" y="1263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851"/>
              <p:cNvSpPr/>
              <p:nvPr/>
            </p:nvSpPr>
            <p:spPr bwMode="auto">
              <a:xfrm>
                <a:off x="2403" y="1260"/>
                <a:ext cx="271" cy="312"/>
              </a:xfrm>
              <a:custGeom>
                <a:avLst/>
                <a:gdLst>
                  <a:gd name="T0" fmla="*/ 271 w 271"/>
                  <a:gd name="T1" fmla="*/ 312 h 312"/>
                  <a:gd name="T2" fmla="*/ 0 w 271"/>
                  <a:gd name="T3" fmla="*/ 312 h 312"/>
                  <a:gd name="T4" fmla="*/ 0 w 271"/>
                  <a:gd name="T5" fmla="*/ 0 h 312"/>
                  <a:gd name="T6" fmla="*/ 198 w 271"/>
                  <a:gd name="T7" fmla="*/ 0 h 312"/>
                  <a:gd name="T8" fmla="*/ 271 w 271"/>
                  <a:gd name="T9" fmla="*/ 74 h 312"/>
                  <a:gd name="T10" fmla="*/ 271 w 271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1" h="312">
                    <a:moveTo>
                      <a:pt x="271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1" y="74"/>
                    </a:lnTo>
                    <a:lnTo>
                      <a:pt x="271" y="312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852"/>
              <p:cNvSpPr/>
              <p:nvPr/>
            </p:nvSpPr>
            <p:spPr bwMode="auto">
              <a:xfrm>
                <a:off x="2400" y="125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853"/>
              <p:cNvSpPr/>
              <p:nvPr/>
            </p:nvSpPr>
            <p:spPr bwMode="auto">
              <a:xfrm>
                <a:off x="2398" y="1258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854"/>
              <p:cNvSpPr/>
              <p:nvPr/>
            </p:nvSpPr>
            <p:spPr bwMode="auto">
              <a:xfrm>
                <a:off x="2395" y="1255"/>
                <a:ext cx="275" cy="310"/>
              </a:xfrm>
              <a:custGeom>
                <a:avLst/>
                <a:gdLst>
                  <a:gd name="T0" fmla="*/ 275 w 275"/>
                  <a:gd name="T1" fmla="*/ 310 h 310"/>
                  <a:gd name="T2" fmla="*/ 0 w 275"/>
                  <a:gd name="T3" fmla="*/ 310 h 310"/>
                  <a:gd name="T4" fmla="*/ 0 w 275"/>
                  <a:gd name="T5" fmla="*/ 0 h 310"/>
                  <a:gd name="T6" fmla="*/ 201 w 275"/>
                  <a:gd name="T7" fmla="*/ 0 h 310"/>
                  <a:gd name="T8" fmla="*/ 275 w 275"/>
                  <a:gd name="T9" fmla="*/ 74 h 310"/>
                  <a:gd name="T10" fmla="*/ 275 w 275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0">
                    <a:moveTo>
                      <a:pt x="275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0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855"/>
              <p:cNvSpPr/>
              <p:nvPr/>
            </p:nvSpPr>
            <p:spPr bwMode="auto">
              <a:xfrm>
                <a:off x="2393" y="1253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856"/>
              <p:cNvSpPr/>
              <p:nvPr/>
            </p:nvSpPr>
            <p:spPr bwMode="auto">
              <a:xfrm>
                <a:off x="2393" y="125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857"/>
              <p:cNvSpPr/>
              <p:nvPr/>
            </p:nvSpPr>
            <p:spPr bwMode="auto">
              <a:xfrm>
                <a:off x="2391" y="1248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201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858"/>
              <p:cNvSpPr/>
              <p:nvPr/>
            </p:nvSpPr>
            <p:spPr bwMode="auto">
              <a:xfrm>
                <a:off x="2388" y="1248"/>
                <a:ext cx="275" cy="310"/>
              </a:xfrm>
              <a:custGeom>
                <a:avLst/>
                <a:gdLst>
                  <a:gd name="T0" fmla="*/ 275 w 275"/>
                  <a:gd name="T1" fmla="*/ 310 h 310"/>
                  <a:gd name="T2" fmla="*/ 0 w 275"/>
                  <a:gd name="T3" fmla="*/ 310 h 310"/>
                  <a:gd name="T4" fmla="*/ 0 w 275"/>
                  <a:gd name="T5" fmla="*/ 0 h 310"/>
                  <a:gd name="T6" fmla="*/ 201 w 275"/>
                  <a:gd name="T7" fmla="*/ 0 h 310"/>
                  <a:gd name="T8" fmla="*/ 275 w 275"/>
                  <a:gd name="T9" fmla="*/ 71 h 310"/>
                  <a:gd name="T10" fmla="*/ 275 w 275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0">
                    <a:moveTo>
                      <a:pt x="275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1"/>
                    </a:lnTo>
                    <a:lnTo>
                      <a:pt x="275" y="310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859"/>
              <p:cNvSpPr/>
              <p:nvPr/>
            </p:nvSpPr>
            <p:spPr bwMode="auto">
              <a:xfrm>
                <a:off x="2386" y="124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860"/>
              <p:cNvSpPr/>
              <p:nvPr/>
            </p:nvSpPr>
            <p:spPr bwMode="auto">
              <a:xfrm>
                <a:off x="2386" y="124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861"/>
              <p:cNvSpPr/>
              <p:nvPr/>
            </p:nvSpPr>
            <p:spPr bwMode="auto">
              <a:xfrm>
                <a:off x="2384" y="124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8 w 272"/>
                  <a:gd name="T7" fmla="*/ 0 h 312"/>
                  <a:gd name="T8" fmla="*/ 272 w 272"/>
                  <a:gd name="T9" fmla="*/ 74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862"/>
              <p:cNvSpPr/>
              <p:nvPr/>
            </p:nvSpPr>
            <p:spPr bwMode="auto">
              <a:xfrm>
                <a:off x="2381" y="1241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863"/>
              <p:cNvSpPr/>
              <p:nvPr/>
            </p:nvSpPr>
            <p:spPr bwMode="auto">
              <a:xfrm>
                <a:off x="2379" y="1239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3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864"/>
              <p:cNvSpPr>
                <a:spLocks noEditPoints="1"/>
              </p:cNvSpPr>
              <p:nvPr/>
            </p:nvSpPr>
            <p:spPr bwMode="auto">
              <a:xfrm>
                <a:off x="2452" y="1920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865"/>
              <p:cNvSpPr>
                <a:spLocks noEditPoints="1"/>
              </p:cNvSpPr>
              <p:nvPr/>
            </p:nvSpPr>
            <p:spPr bwMode="auto">
              <a:xfrm>
                <a:off x="2450" y="1918"/>
                <a:ext cx="324" cy="319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866"/>
              <p:cNvSpPr>
                <a:spLocks noEditPoints="1"/>
              </p:cNvSpPr>
              <p:nvPr/>
            </p:nvSpPr>
            <p:spPr bwMode="auto">
              <a:xfrm>
                <a:off x="2450" y="1915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89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89"/>
                      <a:pt x="51" y="89"/>
                    </a:cubicBezTo>
                    <a:cubicBezTo>
                      <a:pt x="30" y="89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867"/>
              <p:cNvSpPr>
                <a:spLocks noEditPoints="1"/>
              </p:cNvSpPr>
              <p:nvPr/>
            </p:nvSpPr>
            <p:spPr bwMode="auto">
              <a:xfrm>
                <a:off x="2447" y="1915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868"/>
              <p:cNvSpPr>
                <a:spLocks noEditPoints="1"/>
              </p:cNvSpPr>
              <p:nvPr/>
            </p:nvSpPr>
            <p:spPr bwMode="auto">
              <a:xfrm>
                <a:off x="2445" y="1913"/>
                <a:ext cx="324" cy="322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869"/>
              <p:cNvSpPr>
                <a:spLocks noEditPoints="1"/>
              </p:cNvSpPr>
              <p:nvPr/>
            </p:nvSpPr>
            <p:spPr bwMode="auto">
              <a:xfrm>
                <a:off x="2445" y="1911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870"/>
              <p:cNvSpPr>
                <a:spLocks noEditPoints="1"/>
              </p:cNvSpPr>
              <p:nvPr/>
            </p:nvSpPr>
            <p:spPr bwMode="auto">
              <a:xfrm>
                <a:off x="2443" y="1911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871"/>
              <p:cNvSpPr>
                <a:spLocks noEditPoints="1"/>
              </p:cNvSpPr>
              <p:nvPr/>
            </p:nvSpPr>
            <p:spPr bwMode="auto">
              <a:xfrm>
                <a:off x="2440" y="1908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872"/>
              <p:cNvSpPr>
                <a:spLocks noEditPoints="1"/>
              </p:cNvSpPr>
              <p:nvPr/>
            </p:nvSpPr>
            <p:spPr bwMode="auto">
              <a:xfrm>
                <a:off x="2440" y="1906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873"/>
              <p:cNvSpPr>
                <a:spLocks noEditPoints="1"/>
              </p:cNvSpPr>
              <p:nvPr/>
            </p:nvSpPr>
            <p:spPr bwMode="auto">
              <a:xfrm>
                <a:off x="2438" y="1906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874"/>
              <p:cNvSpPr>
                <a:spLocks noEditPoints="1"/>
              </p:cNvSpPr>
              <p:nvPr/>
            </p:nvSpPr>
            <p:spPr bwMode="auto">
              <a:xfrm>
                <a:off x="2436" y="1903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875"/>
              <p:cNvSpPr>
                <a:spLocks noEditPoints="1"/>
              </p:cNvSpPr>
              <p:nvPr/>
            </p:nvSpPr>
            <p:spPr bwMode="auto">
              <a:xfrm>
                <a:off x="2436" y="1901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3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3 w 136"/>
                  <a:gd name="T29" fmla="*/ 133 h 136"/>
                  <a:gd name="T30" fmla="*/ 133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3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80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3" y="133"/>
                    </a:cubicBezTo>
                    <a:cubicBezTo>
                      <a:pt x="136" y="130"/>
                      <a:pt x="136" y="124"/>
                      <a:pt x="133" y="12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876"/>
              <p:cNvSpPr>
                <a:spLocks noEditPoints="1"/>
              </p:cNvSpPr>
              <p:nvPr/>
            </p:nvSpPr>
            <p:spPr bwMode="auto">
              <a:xfrm>
                <a:off x="2433" y="1901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2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877"/>
              <p:cNvSpPr>
                <a:spLocks noEditPoints="1"/>
              </p:cNvSpPr>
              <p:nvPr/>
            </p:nvSpPr>
            <p:spPr bwMode="auto">
              <a:xfrm>
                <a:off x="2431" y="1899"/>
                <a:ext cx="324" cy="321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878"/>
              <p:cNvSpPr>
                <a:spLocks noEditPoints="1"/>
              </p:cNvSpPr>
              <p:nvPr/>
            </p:nvSpPr>
            <p:spPr bwMode="auto">
              <a:xfrm>
                <a:off x="2431" y="1899"/>
                <a:ext cx="322" cy="319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879"/>
              <p:cNvSpPr>
                <a:spLocks noEditPoints="1"/>
              </p:cNvSpPr>
              <p:nvPr/>
            </p:nvSpPr>
            <p:spPr bwMode="auto">
              <a:xfrm>
                <a:off x="2429" y="1896"/>
                <a:ext cx="324" cy="320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6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6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880"/>
              <p:cNvSpPr>
                <a:spLocks noEditPoints="1"/>
              </p:cNvSpPr>
              <p:nvPr/>
            </p:nvSpPr>
            <p:spPr bwMode="auto">
              <a:xfrm>
                <a:off x="2426" y="1894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3"/>
                      <a:pt x="73" y="89"/>
                      <a:pt x="52" y="89"/>
                    </a:cubicBezTo>
                    <a:cubicBezTo>
                      <a:pt x="31" y="89"/>
                      <a:pt x="14" y="73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2" y="135"/>
                      <a:pt x="133" y="133"/>
                    </a:cubicBezTo>
                    <a:cubicBezTo>
                      <a:pt x="137" y="130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881"/>
              <p:cNvSpPr>
                <a:spLocks noEditPoints="1"/>
              </p:cNvSpPr>
              <p:nvPr/>
            </p:nvSpPr>
            <p:spPr bwMode="auto">
              <a:xfrm>
                <a:off x="2426" y="1894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882"/>
              <p:cNvSpPr>
                <a:spLocks noEditPoints="1"/>
              </p:cNvSpPr>
              <p:nvPr/>
            </p:nvSpPr>
            <p:spPr bwMode="auto">
              <a:xfrm>
                <a:off x="2424" y="1892"/>
                <a:ext cx="324" cy="319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883"/>
              <p:cNvSpPr>
                <a:spLocks noEditPoints="1"/>
              </p:cNvSpPr>
              <p:nvPr/>
            </p:nvSpPr>
            <p:spPr bwMode="auto">
              <a:xfrm>
                <a:off x="2424" y="1889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884"/>
              <p:cNvSpPr>
                <a:spLocks noEditPoints="1"/>
              </p:cNvSpPr>
              <p:nvPr/>
            </p:nvSpPr>
            <p:spPr bwMode="auto">
              <a:xfrm>
                <a:off x="2421" y="1889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885"/>
              <p:cNvSpPr>
                <a:spLocks noEditPoints="1"/>
              </p:cNvSpPr>
              <p:nvPr/>
            </p:nvSpPr>
            <p:spPr bwMode="auto">
              <a:xfrm>
                <a:off x="2419" y="1887"/>
                <a:ext cx="324" cy="322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1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886"/>
              <p:cNvSpPr>
                <a:spLocks noEditPoints="1"/>
              </p:cNvSpPr>
              <p:nvPr/>
            </p:nvSpPr>
            <p:spPr bwMode="auto">
              <a:xfrm>
                <a:off x="2419" y="1885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887"/>
              <p:cNvSpPr>
                <a:spLocks noEditPoints="1"/>
              </p:cNvSpPr>
              <p:nvPr/>
            </p:nvSpPr>
            <p:spPr bwMode="auto">
              <a:xfrm>
                <a:off x="2417" y="1885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888"/>
              <p:cNvSpPr>
                <a:spLocks noEditPoints="1"/>
              </p:cNvSpPr>
              <p:nvPr/>
            </p:nvSpPr>
            <p:spPr bwMode="auto">
              <a:xfrm>
                <a:off x="2414" y="1882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889"/>
              <p:cNvSpPr>
                <a:spLocks noEditPoints="1"/>
              </p:cNvSpPr>
              <p:nvPr/>
            </p:nvSpPr>
            <p:spPr bwMode="auto">
              <a:xfrm>
                <a:off x="2414" y="1880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79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890"/>
              <p:cNvSpPr>
                <a:spLocks noEditPoints="1"/>
              </p:cNvSpPr>
              <p:nvPr/>
            </p:nvSpPr>
            <p:spPr bwMode="auto">
              <a:xfrm>
                <a:off x="2412" y="1880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4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1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891"/>
              <p:cNvSpPr>
                <a:spLocks noEditPoints="1"/>
              </p:cNvSpPr>
              <p:nvPr/>
            </p:nvSpPr>
            <p:spPr bwMode="auto">
              <a:xfrm>
                <a:off x="2410" y="1877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892"/>
              <p:cNvSpPr>
                <a:spLocks noEditPoints="1"/>
              </p:cNvSpPr>
              <p:nvPr/>
            </p:nvSpPr>
            <p:spPr bwMode="auto">
              <a:xfrm>
                <a:off x="2410" y="1877"/>
                <a:ext cx="321" cy="320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0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0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893"/>
              <p:cNvSpPr>
                <a:spLocks noEditPoints="1"/>
              </p:cNvSpPr>
              <p:nvPr/>
            </p:nvSpPr>
            <p:spPr bwMode="auto">
              <a:xfrm>
                <a:off x="2407" y="1875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894"/>
              <p:cNvSpPr>
                <a:spLocks noEditPoints="1"/>
              </p:cNvSpPr>
              <p:nvPr/>
            </p:nvSpPr>
            <p:spPr bwMode="auto">
              <a:xfrm>
                <a:off x="2405" y="1873"/>
                <a:ext cx="324" cy="321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895"/>
              <p:cNvSpPr>
                <a:spLocks noEditPoints="1"/>
              </p:cNvSpPr>
              <p:nvPr/>
            </p:nvSpPr>
            <p:spPr bwMode="auto">
              <a:xfrm>
                <a:off x="2405" y="1873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896"/>
              <p:cNvSpPr>
                <a:spLocks noEditPoints="1"/>
              </p:cNvSpPr>
              <p:nvPr/>
            </p:nvSpPr>
            <p:spPr bwMode="auto">
              <a:xfrm>
                <a:off x="2403" y="1870"/>
                <a:ext cx="324" cy="320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897"/>
              <p:cNvSpPr>
                <a:spLocks noEditPoints="1"/>
              </p:cNvSpPr>
              <p:nvPr/>
            </p:nvSpPr>
            <p:spPr bwMode="auto">
              <a:xfrm>
                <a:off x="2403" y="1868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89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89"/>
                      <a:pt x="51" y="89"/>
                    </a:cubicBezTo>
                    <a:cubicBezTo>
                      <a:pt x="30" y="89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898"/>
              <p:cNvSpPr>
                <a:spLocks noEditPoints="1"/>
              </p:cNvSpPr>
              <p:nvPr/>
            </p:nvSpPr>
            <p:spPr bwMode="auto">
              <a:xfrm>
                <a:off x="2400" y="1868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899"/>
              <p:cNvSpPr>
                <a:spLocks noEditPoints="1"/>
              </p:cNvSpPr>
              <p:nvPr/>
            </p:nvSpPr>
            <p:spPr bwMode="auto">
              <a:xfrm>
                <a:off x="2398" y="1866"/>
                <a:ext cx="324" cy="321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900"/>
              <p:cNvSpPr>
                <a:spLocks noEditPoints="1"/>
              </p:cNvSpPr>
              <p:nvPr/>
            </p:nvSpPr>
            <p:spPr bwMode="auto">
              <a:xfrm>
                <a:off x="2398" y="1863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901"/>
              <p:cNvSpPr>
                <a:spLocks noEditPoints="1"/>
              </p:cNvSpPr>
              <p:nvPr/>
            </p:nvSpPr>
            <p:spPr bwMode="auto">
              <a:xfrm>
                <a:off x="2395" y="1863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902"/>
              <p:cNvSpPr>
                <a:spLocks noEditPoints="1"/>
              </p:cNvSpPr>
              <p:nvPr/>
            </p:nvSpPr>
            <p:spPr bwMode="auto">
              <a:xfrm>
                <a:off x="2393" y="1861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903"/>
              <p:cNvSpPr>
                <a:spLocks noEditPoints="1"/>
              </p:cNvSpPr>
              <p:nvPr/>
            </p:nvSpPr>
            <p:spPr bwMode="auto">
              <a:xfrm>
                <a:off x="2393" y="1859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904"/>
              <p:cNvSpPr>
                <a:spLocks noEditPoints="1"/>
              </p:cNvSpPr>
              <p:nvPr/>
            </p:nvSpPr>
            <p:spPr bwMode="auto">
              <a:xfrm>
                <a:off x="2391" y="1859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905"/>
              <p:cNvSpPr>
                <a:spLocks noEditPoints="1"/>
              </p:cNvSpPr>
              <p:nvPr/>
            </p:nvSpPr>
            <p:spPr bwMode="auto">
              <a:xfrm>
                <a:off x="2388" y="1856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906"/>
              <p:cNvSpPr>
                <a:spLocks noEditPoints="1"/>
              </p:cNvSpPr>
              <p:nvPr/>
            </p:nvSpPr>
            <p:spPr bwMode="auto">
              <a:xfrm>
                <a:off x="2388" y="1854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3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3 w 136"/>
                  <a:gd name="T29" fmla="*/ 133 h 136"/>
                  <a:gd name="T30" fmla="*/ 133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3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80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3" y="133"/>
                    </a:cubicBezTo>
                    <a:cubicBezTo>
                      <a:pt x="136" y="130"/>
                      <a:pt x="136" y="124"/>
                      <a:pt x="133" y="12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907"/>
              <p:cNvSpPr>
                <a:spLocks noEditPoints="1"/>
              </p:cNvSpPr>
              <p:nvPr/>
            </p:nvSpPr>
            <p:spPr bwMode="auto">
              <a:xfrm>
                <a:off x="2386" y="1854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2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908"/>
              <p:cNvSpPr>
                <a:spLocks noEditPoints="1"/>
              </p:cNvSpPr>
              <p:nvPr/>
            </p:nvSpPr>
            <p:spPr bwMode="auto">
              <a:xfrm>
                <a:off x="2384" y="1851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909"/>
              <p:cNvSpPr>
                <a:spLocks noEditPoints="1"/>
              </p:cNvSpPr>
              <p:nvPr/>
            </p:nvSpPr>
            <p:spPr bwMode="auto">
              <a:xfrm>
                <a:off x="2384" y="1851"/>
                <a:ext cx="321" cy="320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910"/>
              <p:cNvSpPr>
                <a:spLocks noEditPoints="1"/>
              </p:cNvSpPr>
              <p:nvPr/>
            </p:nvSpPr>
            <p:spPr bwMode="auto">
              <a:xfrm>
                <a:off x="2381" y="1849"/>
                <a:ext cx="324" cy="319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6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6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911"/>
              <p:cNvSpPr>
                <a:spLocks noEditPoints="1"/>
              </p:cNvSpPr>
              <p:nvPr/>
            </p:nvSpPr>
            <p:spPr bwMode="auto">
              <a:xfrm>
                <a:off x="2379" y="1847"/>
                <a:ext cx="324" cy="321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3"/>
                      <a:pt x="73" y="89"/>
                      <a:pt x="52" y="89"/>
                    </a:cubicBezTo>
                    <a:cubicBezTo>
                      <a:pt x="31" y="89"/>
                      <a:pt x="14" y="73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2" y="135"/>
                      <a:pt x="133" y="133"/>
                    </a:cubicBezTo>
                    <a:cubicBezTo>
                      <a:pt x="137" y="130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912"/>
              <p:cNvSpPr>
                <a:spLocks noEditPoints="1"/>
              </p:cNvSpPr>
              <p:nvPr/>
            </p:nvSpPr>
            <p:spPr bwMode="auto">
              <a:xfrm>
                <a:off x="2379" y="1847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913"/>
              <p:cNvSpPr>
                <a:spLocks noEditPoints="1"/>
              </p:cNvSpPr>
              <p:nvPr/>
            </p:nvSpPr>
            <p:spPr bwMode="auto">
              <a:xfrm>
                <a:off x="2376" y="1844"/>
                <a:ext cx="324" cy="320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914"/>
              <p:cNvSpPr>
                <a:spLocks noEditPoints="1"/>
              </p:cNvSpPr>
              <p:nvPr/>
            </p:nvSpPr>
            <p:spPr bwMode="auto">
              <a:xfrm>
                <a:off x="2376" y="1842"/>
                <a:ext cx="322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915"/>
              <p:cNvSpPr>
                <a:spLocks noEditPoints="1"/>
              </p:cNvSpPr>
              <p:nvPr/>
            </p:nvSpPr>
            <p:spPr bwMode="auto">
              <a:xfrm>
                <a:off x="2374" y="1842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916"/>
              <p:cNvSpPr>
                <a:spLocks noEditPoints="1"/>
              </p:cNvSpPr>
              <p:nvPr/>
            </p:nvSpPr>
            <p:spPr bwMode="auto">
              <a:xfrm>
                <a:off x="2372" y="1840"/>
                <a:ext cx="324" cy="321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1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917"/>
              <p:cNvSpPr>
                <a:spLocks noEditPoints="1"/>
              </p:cNvSpPr>
              <p:nvPr/>
            </p:nvSpPr>
            <p:spPr bwMode="auto">
              <a:xfrm>
                <a:off x="2372" y="1837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918"/>
              <p:cNvSpPr>
                <a:spLocks noEditPoints="1"/>
              </p:cNvSpPr>
              <p:nvPr/>
            </p:nvSpPr>
            <p:spPr bwMode="auto">
              <a:xfrm>
                <a:off x="2369" y="1837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919"/>
              <p:cNvSpPr>
                <a:spLocks noEditPoints="1"/>
              </p:cNvSpPr>
              <p:nvPr/>
            </p:nvSpPr>
            <p:spPr bwMode="auto">
              <a:xfrm>
                <a:off x="2367" y="1835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920"/>
              <p:cNvSpPr>
                <a:spLocks noEditPoints="1"/>
              </p:cNvSpPr>
              <p:nvPr/>
            </p:nvSpPr>
            <p:spPr bwMode="auto">
              <a:xfrm>
                <a:off x="2367" y="1833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79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921"/>
              <p:cNvSpPr>
                <a:spLocks noEditPoints="1"/>
              </p:cNvSpPr>
              <p:nvPr/>
            </p:nvSpPr>
            <p:spPr bwMode="auto">
              <a:xfrm>
                <a:off x="2365" y="1833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4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1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922"/>
              <p:cNvSpPr>
                <a:spLocks noEditPoints="1"/>
              </p:cNvSpPr>
              <p:nvPr/>
            </p:nvSpPr>
            <p:spPr bwMode="auto">
              <a:xfrm>
                <a:off x="2362" y="1830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923"/>
              <p:cNvSpPr>
                <a:spLocks noEditPoints="1"/>
              </p:cNvSpPr>
              <p:nvPr/>
            </p:nvSpPr>
            <p:spPr bwMode="auto">
              <a:xfrm>
                <a:off x="2362" y="1830"/>
                <a:ext cx="322" cy="319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0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0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924"/>
              <p:cNvSpPr>
                <a:spLocks noEditPoints="1"/>
              </p:cNvSpPr>
              <p:nvPr/>
            </p:nvSpPr>
            <p:spPr bwMode="auto">
              <a:xfrm>
                <a:off x="2360" y="1828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925"/>
              <p:cNvSpPr>
                <a:spLocks noEditPoints="1"/>
              </p:cNvSpPr>
              <p:nvPr/>
            </p:nvSpPr>
            <p:spPr bwMode="auto">
              <a:xfrm>
                <a:off x="2358" y="1825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926"/>
              <p:cNvSpPr>
                <a:spLocks noEditPoints="1"/>
              </p:cNvSpPr>
              <p:nvPr/>
            </p:nvSpPr>
            <p:spPr bwMode="auto">
              <a:xfrm>
                <a:off x="2358" y="1825"/>
                <a:ext cx="321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927"/>
              <p:cNvSpPr/>
              <p:nvPr/>
            </p:nvSpPr>
            <p:spPr bwMode="auto">
              <a:xfrm>
                <a:off x="4058" y="1511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0" y="42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928"/>
              <p:cNvSpPr/>
              <p:nvPr/>
            </p:nvSpPr>
            <p:spPr bwMode="auto">
              <a:xfrm>
                <a:off x="4058" y="1511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929"/>
              <p:cNvSpPr/>
              <p:nvPr/>
            </p:nvSpPr>
            <p:spPr bwMode="auto">
              <a:xfrm>
                <a:off x="4056" y="1509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930"/>
              <p:cNvSpPr/>
              <p:nvPr/>
            </p:nvSpPr>
            <p:spPr bwMode="auto">
              <a:xfrm>
                <a:off x="4056" y="1509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931"/>
              <p:cNvSpPr/>
              <p:nvPr/>
            </p:nvSpPr>
            <p:spPr bwMode="auto">
              <a:xfrm>
                <a:off x="4053" y="1506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932"/>
              <p:cNvSpPr/>
              <p:nvPr/>
            </p:nvSpPr>
            <p:spPr bwMode="auto">
              <a:xfrm>
                <a:off x="4053" y="1506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933"/>
              <p:cNvSpPr/>
              <p:nvPr/>
            </p:nvSpPr>
            <p:spPr bwMode="auto">
              <a:xfrm>
                <a:off x="4051" y="1504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4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934"/>
              <p:cNvSpPr/>
              <p:nvPr/>
            </p:nvSpPr>
            <p:spPr bwMode="auto">
              <a:xfrm>
                <a:off x="4051" y="1504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3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935"/>
              <p:cNvSpPr/>
              <p:nvPr/>
            </p:nvSpPr>
            <p:spPr bwMode="auto">
              <a:xfrm>
                <a:off x="4049" y="1501"/>
                <a:ext cx="290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936"/>
              <p:cNvSpPr/>
              <p:nvPr/>
            </p:nvSpPr>
            <p:spPr bwMode="auto">
              <a:xfrm>
                <a:off x="4049" y="1501"/>
                <a:ext cx="290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937"/>
              <p:cNvSpPr/>
              <p:nvPr/>
            </p:nvSpPr>
            <p:spPr bwMode="auto">
              <a:xfrm>
                <a:off x="4046" y="1499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1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2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938"/>
              <p:cNvSpPr/>
              <p:nvPr/>
            </p:nvSpPr>
            <p:spPr bwMode="auto">
              <a:xfrm>
                <a:off x="4046" y="1499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20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939"/>
              <p:cNvSpPr/>
              <p:nvPr/>
            </p:nvSpPr>
            <p:spPr bwMode="auto">
              <a:xfrm>
                <a:off x="4044" y="1497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1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2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1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940"/>
              <p:cNvSpPr/>
              <p:nvPr/>
            </p:nvSpPr>
            <p:spPr bwMode="auto">
              <a:xfrm>
                <a:off x="4044" y="1497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941"/>
              <p:cNvSpPr/>
              <p:nvPr/>
            </p:nvSpPr>
            <p:spPr bwMode="auto">
              <a:xfrm>
                <a:off x="4044" y="1494"/>
                <a:ext cx="288" cy="272"/>
              </a:xfrm>
              <a:custGeom>
                <a:avLst/>
                <a:gdLst>
                  <a:gd name="T0" fmla="*/ 122 w 122"/>
                  <a:gd name="T1" fmla="*/ 45 h 115"/>
                  <a:gd name="T2" fmla="*/ 122 w 122"/>
                  <a:gd name="T3" fmla="*/ 44 h 115"/>
                  <a:gd name="T4" fmla="*/ 122 w 122"/>
                  <a:gd name="T5" fmla="*/ 44 h 115"/>
                  <a:gd name="T6" fmla="*/ 122 w 122"/>
                  <a:gd name="T7" fmla="*/ 44 h 115"/>
                  <a:gd name="T8" fmla="*/ 122 w 122"/>
                  <a:gd name="T9" fmla="*/ 43 h 115"/>
                  <a:gd name="T10" fmla="*/ 121 w 122"/>
                  <a:gd name="T11" fmla="*/ 43 h 115"/>
                  <a:gd name="T12" fmla="*/ 121 w 122"/>
                  <a:gd name="T13" fmla="*/ 42 h 115"/>
                  <a:gd name="T14" fmla="*/ 120 w 122"/>
                  <a:gd name="T15" fmla="*/ 42 h 115"/>
                  <a:gd name="T16" fmla="*/ 120 w 122"/>
                  <a:gd name="T17" fmla="*/ 42 h 115"/>
                  <a:gd name="T18" fmla="*/ 91 w 122"/>
                  <a:gd name="T19" fmla="*/ 42 h 115"/>
                  <a:gd name="T20" fmla="*/ 100 w 122"/>
                  <a:gd name="T21" fmla="*/ 23 h 115"/>
                  <a:gd name="T22" fmla="*/ 101 w 122"/>
                  <a:gd name="T23" fmla="*/ 13 h 115"/>
                  <a:gd name="T24" fmla="*/ 101 w 122"/>
                  <a:gd name="T25" fmla="*/ 11 h 115"/>
                  <a:gd name="T26" fmla="*/ 99 w 122"/>
                  <a:gd name="T27" fmla="*/ 8 h 115"/>
                  <a:gd name="T28" fmla="*/ 98 w 122"/>
                  <a:gd name="T29" fmla="*/ 6 h 115"/>
                  <a:gd name="T30" fmla="*/ 86 w 122"/>
                  <a:gd name="T31" fmla="*/ 0 h 115"/>
                  <a:gd name="T32" fmla="*/ 71 w 122"/>
                  <a:gd name="T33" fmla="*/ 23 h 115"/>
                  <a:gd name="T34" fmla="*/ 80 w 122"/>
                  <a:gd name="T35" fmla="*/ 42 h 115"/>
                  <a:gd name="T36" fmla="*/ 2 w 122"/>
                  <a:gd name="T37" fmla="*/ 42 h 115"/>
                  <a:gd name="T38" fmla="*/ 2 w 122"/>
                  <a:gd name="T39" fmla="*/ 42 h 115"/>
                  <a:gd name="T40" fmla="*/ 1 w 122"/>
                  <a:gd name="T41" fmla="*/ 42 h 115"/>
                  <a:gd name="T42" fmla="*/ 1 w 122"/>
                  <a:gd name="T43" fmla="*/ 43 h 115"/>
                  <a:gd name="T44" fmla="*/ 0 w 122"/>
                  <a:gd name="T45" fmla="*/ 43 h 115"/>
                  <a:gd name="T46" fmla="*/ 0 w 122"/>
                  <a:gd name="T47" fmla="*/ 44 h 115"/>
                  <a:gd name="T48" fmla="*/ 0 w 122"/>
                  <a:gd name="T49" fmla="*/ 44 h 115"/>
                  <a:gd name="T50" fmla="*/ 0 w 122"/>
                  <a:gd name="T51" fmla="*/ 44 h 115"/>
                  <a:gd name="T52" fmla="*/ 0 w 122"/>
                  <a:gd name="T53" fmla="*/ 45 h 115"/>
                  <a:gd name="T54" fmla="*/ 0 w 122"/>
                  <a:gd name="T55" fmla="*/ 111 h 115"/>
                  <a:gd name="T56" fmla="*/ 0 w 122"/>
                  <a:gd name="T57" fmla="*/ 112 h 115"/>
                  <a:gd name="T58" fmla="*/ 0 w 122"/>
                  <a:gd name="T59" fmla="*/ 112 h 115"/>
                  <a:gd name="T60" fmla="*/ 0 w 122"/>
                  <a:gd name="T61" fmla="*/ 113 h 115"/>
                  <a:gd name="T62" fmla="*/ 0 w 122"/>
                  <a:gd name="T63" fmla="*/ 113 h 115"/>
                  <a:gd name="T64" fmla="*/ 1 w 122"/>
                  <a:gd name="T65" fmla="*/ 114 h 115"/>
                  <a:gd name="T66" fmla="*/ 1 w 122"/>
                  <a:gd name="T67" fmla="*/ 114 h 115"/>
                  <a:gd name="T68" fmla="*/ 2 w 122"/>
                  <a:gd name="T69" fmla="*/ 114 h 115"/>
                  <a:gd name="T70" fmla="*/ 3 w 122"/>
                  <a:gd name="T71" fmla="*/ 115 h 115"/>
                  <a:gd name="T72" fmla="*/ 119 w 122"/>
                  <a:gd name="T73" fmla="*/ 115 h 115"/>
                  <a:gd name="T74" fmla="*/ 122 w 122"/>
                  <a:gd name="T75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5">
                    <a:moveTo>
                      <a:pt x="122" y="111"/>
                    </a:move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1" y="43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1" y="43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1" y="21"/>
                      <a:pt x="102" y="19"/>
                      <a:pt x="102" y="16"/>
                    </a:cubicBezTo>
                    <a:cubicBezTo>
                      <a:pt x="102" y="15"/>
                      <a:pt x="102" y="14"/>
                      <a:pt x="101" y="13"/>
                    </a:cubicBezTo>
                    <a:cubicBezTo>
                      <a:pt x="101" y="13"/>
                      <a:pt x="101" y="13"/>
                      <a:pt x="101" y="12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0" y="10"/>
                      <a:pt x="100" y="10"/>
                      <a:pt x="100" y="9"/>
                    </a:cubicBezTo>
                    <a:cubicBezTo>
                      <a:pt x="100" y="9"/>
                      <a:pt x="100" y="9"/>
                      <a:pt x="99" y="8"/>
                    </a:cubicBezTo>
                    <a:cubicBezTo>
                      <a:pt x="99" y="8"/>
                      <a:pt x="99" y="7"/>
                      <a:pt x="99" y="7"/>
                    </a:cubicBezTo>
                    <a:cubicBezTo>
                      <a:pt x="98" y="7"/>
                      <a:pt x="98" y="7"/>
                      <a:pt x="98" y="6"/>
                    </a:cubicBezTo>
                    <a:cubicBezTo>
                      <a:pt x="98" y="6"/>
                      <a:pt x="98" y="7"/>
                      <a:pt x="98" y="7"/>
                    </a:cubicBezTo>
                    <a:cubicBezTo>
                      <a:pt x="95" y="3"/>
                      <a:pt x="91" y="0"/>
                      <a:pt x="86" y="0"/>
                    </a:cubicBezTo>
                    <a:cubicBezTo>
                      <a:pt x="77" y="0"/>
                      <a:pt x="70" y="8"/>
                      <a:pt x="70" y="16"/>
                    </a:cubicBezTo>
                    <a:cubicBezTo>
                      <a:pt x="70" y="19"/>
                      <a:pt x="70" y="21"/>
                      <a:pt x="71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21" y="115"/>
                      <a:pt x="122" y="113"/>
                      <a:pt x="122" y="111"/>
                    </a:cubicBezTo>
                    <a:cubicBezTo>
                      <a:pt x="122" y="111"/>
                      <a:pt x="122" y="111"/>
                      <a:pt x="122" y="111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942"/>
              <p:cNvSpPr/>
              <p:nvPr/>
            </p:nvSpPr>
            <p:spPr bwMode="auto">
              <a:xfrm>
                <a:off x="4041" y="1494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943"/>
              <p:cNvSpPr/>
              <p:nvPr/>
            </p:nvSpPr>
            <p:spPr bwMode="auto">
              <a:xfrm>
                <a:off x="4041" y="1494"/>
                <a:ext cx="289" cy="270"/>
              </a:xfrm>
              <a:custGeom>
                <a:avLst/>
                <a:gdLst>
                  <a:gd name="T0" fmla="*/ 122 w 122"/>
                  <a:gd name="T1" fmla="*/ 44 h 114"/>
                  <a:gd name="T2" fmla="*/ 122 w 122"/>
                  <a:gd name="T3" fmla="*/ 44 h 114"/>
                  <a:gd name="T4" fmla="*/ 122 w 122"/>
                  <a:gd name="T5" fmla="*/ 43 h 114"/>
                  <a:gd name="T6" fmla="*/ 122 w 122"/>
                  <a:gd name="T7" fmla="*/ 43 h 114"/>
                  <a:gd name="T8" fmla="*/ 122 w 122"/>
                  <a:gd name="T9" fmla="*/ 42 h 114"/>
                  <a:gd name="T10" fmla="*/ 121 w 122"/>
                  <a:gd name="T11" fmla="*/ 42 h 114"/>
                  <a:gd name="T12" fmla="*/ 121 w 122"/>
                  <a:gd name="T13" fmla="*/ 41 h 114"/>
                  <a:gd name="T14" fmla="*/ 120 w 122"/>
                  <a:gd name="T15" fmla="*/ 41 h 114"/>
                  <a:gd name="T16" fmla="*/ 120 w 122"/>
                  <a:gd name="T17" fmla="*/ 41 h 114"/>
                  <a:gd name="T18" fmla="*/ 91 w 122"/>
                  <a:gd name="T19" fmla="*/ 41 h 114"/>
                  <a:gd name="T20" fmla="*/ 100 w 122"/>
                  <a:gd name="T21" fmla="*/ 22 h 114"/>
                  <a:gd name="T22" fmla="*/ 102 w 122"/>
                  <a:gd name="T23" fmla="*/ 12 h 114"/>
                  <a:gd name="T24" fmla="*/ 101 w 122"/>
                  <a:gd name="T25" fmla="*/ 10 h 114"/>
                  <a:gd name="T26" fmla="*/ 99 w 122"/>
                  <a:gd name="T27" fmla="*/ 7 h 114"/>
                  <a:gd name="T28" fmla="*/ 98 w 122"/>
                  <a:gd name="T29" fmla="*/ 5 h 114"/>
                  <a:gd name="T30" fmla="*/ 86 w 122"/>
                  <a:gd name="T31" fmla="*/ 0 h 114"/>
                  <a:gd name="T32" fmla="*/ 71 w 122"/>
                  <a:gd name="T33" fmla="*/ 22 h 114"/>
                  <a:gd name="T34" fmla="*/ 80 w 122"/>
                  <a:gd name="T35" fmla="*/ 41 h 114"/>
                  <a:gd name="T36" fmla="*/ 2 w 122"/>
                  <a:gd name="T37" fmla="*/ 41 h 114"/>
                  <a:gd name="T38" fmla="*/ 2 w 122"/>
                  <a:gd name="T39" fmla="*/ 41 h 114"/>
                  <a:gd name="T40" fmla="*/ 1 w 122"/>
                  <a:gd name="T41" fmla="*/ 41 h 114"/>
                  <a:gd name="T42" fmla="*/ 1 w 122"/>
                  <a:gd name="T43" fmla="*/ 42 h 114"/>
                  <a:gd name="T44" fmla="*/ 0 w 122"/>
                  <a:gd name="T45" fmla="*/ 42 h 114"/>
                  <a:gd name="T46" fmla="*/ 0 w 122"/>
                  <a:gd name="T47" fmla="*/ 43 h 114"/>
                  <a:gd name="T48" fmla="*/ 0 w 122"/>
                  <a:gd name="T49" fmla="*/ 43 h 114"/>
                  <a:gd name="T50" fmla="*/ 0 w 122"/>
                  <a:gd name="T51" fmla="*/ 44 h 114"/>
                  <a:gd name="T52" fmla="*/ 0 w 122"/>
                  <a:gd name="T53" fmla="*/ 44 h 114"/>
                  <a:gd name="T54" fmla="*/ 0 w 122"/>
                  <a:gd name="T55" fmla="*/ 110 h 114"/>
                  <a:gd name="T56" fmla="*/ 0 w 122"/>
                  <a:gd name="T57" fmla="*/ 111 h 114"/>
                  <a:gd name="T58" fmla="*/ 0 w 122"/>
                  <a:gd name="T59" fmla="*/ 111 h 114"/>
                  <a:gd name="T60" fmla="*/ 0 w 122"/>
                  <a:gd name="T61" fmla="*/ 112 h 114"/>
                  <a:gd name="T62" fmla="*/ 0 w 122"/>
                  <a:gd name="T63" fmla="*/ 113 h 114"/>
                  <a:gd name="T64" fmla="*/ 1 w 122"/>
                  <a:gd name="T65" fmla="*/ 113 h 114"/>
                  <a:gd name="T66" fmla="*/ 2 w 122"/>
                  <a:gd name="T67" fmla="*/ 113 h 114"/>
                  <a:gd name="T68" fmla="*/ 2 w 122"/>
                  <a:gd name="T69" fmla="*/ 113 h 114"/>
                  <a:gd name="T70" fmla="*/ 3 w 122"/>
                  <a:gd name="T71" fmla="*/ 114 h 114"/>
                  <a:gd name="T72" fmla="*/ 119 w 122"/>
                  <a:gd name="T73" fmla="*/ 114 h 114"/>
                  <a:gd name="T74" fmla="*/ 122 w 122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5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0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2" y="112"/>
                      <a:pt x="122" y="110"/>
                    </a:cubicBezTo>
                    <a:cubicBezTo>
                      <a:pt x="122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944"/>
              <p:cNvSpPr/>
              <p:nvPr/>
            </p:nvSpPr>
            <p:spPr bwMode="auto">
              <a:xfrm>
                <a:off x="4039" y="1492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2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945"/>
              <p:cNvSpPr/>
              <p:nvPr/>
            </p:nvSpPr>
            <p:spPr bwMode="auto">
              <a:xfrm>
                <a:off x="4039" y="1492"/>
                <a:ext cx="291" cy="270"/>
              </a:xfrm>
              <a:custGeom>
                <a:avLst/>
                <a:gdLst>
                  <a:gd name="T0" fmla="*/ 122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1 w 123"/>
                  <a:gd name="T19" fmla="*/ 41 h 114"/>
                  <a:gd name="T20" fmla="*/ 100 w 123"/>
                  <a:gd name="T21" fmla="*/ 22 h 114"/>
                  <a:gd name="T22" fmla="*/ 102 w 123"/>
                  <a:gd name="T23" fmla="*/ 12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5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1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2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0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946"/>
              <p:cNvSpPr/>
              <p:nvPr/>
            </p:nvSpPr>
            <p:spPr bwMode="auto">
              <a:xfrm>
                <a:off x="4037" y="1490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947"/>
              <p:cNvSpPr/>
              <p:nvPr/>
            </p:nvSpPr>
            <p:spPr bwMode="auto">
              <a:xfrm>
                <a:off x="4037" y="1490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948"/>
              <p:cNvSpPr/>
              <p:nvPr/>
            </p:nvSpPr>
            <p:spPr bwMode="auto">
              <a:xfrm>
                <a:off x="4034" y="1487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949"/>
              <p:cNvSpPr/>
              <p:nvPr/>
            </p:nvSpPr>
            <p:spPr bwMode="auto">
              <a:xfrm>
                <a:off x="4034" y="1487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950"/>
              <p:cNvSpPr/>
              <p:nvPr/>
            </p:nvSpPr>
            <p:spPr bwMode="auto">
              <a:xfrm>
                <a:off x="4032" y="1485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951"/>
              <p:cNvSpPr/>
              <p:nvPr/>
            </p:nvSpPr>
            <p:spPr bwMode="auto">
              <a:xfrm>
                <a:off x="4032" y="1485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952"/>
              <p:cNvSpPr/>
              <p:nvPr/>
            </p:nvSpPr>
            <p:spPr bwMode="auto">
              <a:xfrm>
                <a:off x="4030" y="1483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1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953"/>
              <p:cNvSpPr/>
              <p:nvPr/>
            </p:nvSpPr>
            <p:spPr bwMode="auto">
              <a:xfrm>
                <a:off x="4030" y="1483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954"/>
              <p:cNvSpPr/>
              <p:nvPr/>
            </p:nvSpPr>
            <p:spPr bwMode="auto">
              <a:xfrm>
                <a:off x="4027" y="1480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0" y="42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955"/>
              <p:cNvSpPr/>
              <p:nvPr/>
            </p:nvSpPr>
            <p:spPr bwMode="auto">
              <a:xfrm>
                <a:off x="4027" y="1480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956"/>
              <p:cNvSpPr/>
              <p:nvPr/>
            </p:nvSpPr>
            <p:spPr bwMode="auto">
              <a:xfrm>
                <a:off x="4025" y="1478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957"/>
              <p:cNvSpPr/>
              <p:nvPr/>
            </p:nvSpPr>
            <p:spPr bwMode="auto">
              <a:xfrm>
                <a:off x="4025" y="1478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958"/>
              <p:cNvSpPr/>
              <p:nvPr/>
            </p:nvSpPr>
            <p:spPr bwMode="auto">
              <a:xfrm>
                <a:off x="4023" y="1475"/>
                <a:ext cx="290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959"/>
              <p:cNvSpPr/>
              <p:nvPr/>
            </p:nvSpPr>
            <p:spPr bwMode="auto">
              <a:xfrm>
                <a:off x="4023" y="1475"/>
                <a:ext cx="290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960"/>
              <p:cNvSpPr/>
              <p:nvPr/>
            </p:nvSpPr>
            <p:spPr bwMode="auto">
              <a:xfrm>
                <a:off x="4020" y="1473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961"/>
              <p:cNvSpPr/>
              <p:nvPr/>
            </p:nvSpPr>
            <p:spPr bwMode="auto">
              <a:xfrm>
                <a:off x="4020" y="1473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3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962"/>
              <p:cNvSpPr/>
              <p:nvPr/>
            </p:nvSpPr>
            <p:spPr bwMode="auto">
              <a:xfrm>
                <a:off x="4018" y="1471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963"/>
              <p:cNvSpPr/>
              <p:nvPr/>
            </p:nvSpPr>
            <p:spPr bwMode="auto">
              <a:xfrm>
                <a:off x="4018" y="1471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964"/>
              <p:cNvSpPr/>
              <p:nvPr/>
            </p:nvSpPr>
            <p:spPr bwMode="auto">
              <a:xfrm>
                <a:off x="4015" y="1468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1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2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965"/>
              <p:cNvSpPr/>
              <p:nvPr/>
            </p:nvSpPr>
            <p:spPr bwMode="auto">
              <a:xfrm>
                <a:off x="4015" y="1468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20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966"/>
              <p:cNvSpPr/>
              <p:nvPr/>
            </p:nvSpPr>
            <p:spPr bwMode="auto">
              <a:xfrm>
                <a:off x="4013" y="1466"/>
                <a:ext cx="291" cy="272"/>
              </a:xfrm>
              <a:custGeom>
                <a:avLst/>
                <a:gdLst>
                  <a:gd name="T0" fmla="*/ 123 w 123"/>
                  <a:gd name="T1" fmla="*/ 45 h 115"/>
                  <a:gd name="T2" fmla="*/ 123 w 123"/>
                  <a:gd name="T3" fmla="*/ 44 h 115"/>
                  <a:gd name="T4" fmla="*/ 123 w 123"/>
                  <a:gd name="T5" fmla="*/ 44 h 115"/>
                  <a:gd name="T6" fmla="*/ 123 w 123"/>
                  <a:gd name="T7" fmla="*/ 44 h 115"/>
                  <a:gd name="T8" fmla="*/ 123 w 123"/>
                  <a:gd name="T9" fmla="*/ 43 h 115"/>
                  <a:gd name="T10" fmla="*/ 122 w 123"/>
                  <a:gd name="T11" fmla="*/ 43 h 115"/>
                  <a:gd name="T12" fmla="*/ 122 w 123"/>
                  <a:gd name="T13" fmla="*/ 42 h 115"/>
                  <a:gd name="T14" fmla="*/ 121 w 123"/>
                  <a:gd name="T15" fmla="*/ 42 h 115"/>
                  <a:gd name="T16" fmla="*/ 121 w 123"/>
                  <a:gd name="T17" fmla="*/ 42 h 115"/>
                  <a:gd name="T18" fmla="*/ 92 w 123"/>
                  <a:gd name="T19" fmla="*/ 42 h 115"/>
                  <a:gd name="T20" fmla="*/ 101 w 123"/>
                  <a:gd name="T21" fmla="*/ 23 h 115"/>
                  <a:gd name="T22" fmla="*/ 102 w 123"/>
                  <a:gd name="T23" fmla="*/ 13 h 115"/>
                  <a:gd name="T24" fmla="*/ 102 w 123"/>
                  <a:gd name="T25" fmla="*/ 11 h 115"/>
                  <a:gd name="T26" fmla="*/ 100 w 123"/>
                  <a:gd name="T27" fmla="*/ 8 h 115"/>
                  <a:gd name="T28" fmla="*/ 99 w 123"/>
                  <a:gd name="T29" fmla="*/ 6 h 115"/>
                  <a:gd name="T30" fmla="*/ 87 w 123"/>
                  <a:gd name="T31" fmla="*/ 0 h 115"/>
                  <a:gd name="T32" fmla="*/ 72 w 123"/>
                  <a:gd name="T33" fmla="*/ 23 h 115"/>
                  <a:gd name="T34" fmla="*/ 81 w 123"/>
                  <a:gd name="T35" fmla="*/ 42 h 115"/>
                  <a:gd name="T36" fmla="*/ 3 w 123"/>
                  <a:gd name="T37" fmla="*/ 42 h 115"/>
                  <a:gd name="T38" fmla="*/ 3 w 123"/>
                  <a:gd name="T39" fmla="*/ 42 h 115"/>
                  <a:gd name="T40" fmla="*/ 2 w 123"/>
                  <a:gd name="T41" fmla="*/ 42 h 115"/>
                  <a:gd name="T42" fmla="*/ 2 w 123"/>
                  <a:gd name="T43" fmla="*/ 43 h 115"/>
                  <a:gd name="T44" fmla="*/ 1 w 123"/>
                  <a:gd name="T45" fmla="*/ 43 h 115"/>
                  <a:gd name="T46" fmla="*/ 1 w 123"/>
                  <a:gd name="T47" fmla="*/ 44 h 115"/>
                  <a:gd name="T48" fmla="*/ 1 w 123"/>
                  <a:gd name="T49" fmla="*/ 44 h 115"/>
                  <a:gd name="T50" fmla="*/ 1 w 123"/>
                  <a:gd name="T51" fmla="*/ 44 h 115"/>
                  <a:gd name="T52" fmla="*/ 0 w 123"/>
                  <a:gd name="T53" fmla="*/ 45 h 115"/>
                  <a:gd name="T54" fmla="*/ 0 w 123"/>
                  <a:gd name="T55" fmla="*/ 111 h 115"/>
                  <a:gd name="T56" fmla="*/ 1 w 123"/>
                  <a:gd name="T57" fmla="*/ 112 h 115"/>
                  <a:gd name="T58" fmla="*/ 1 w 123"/>
                  <a:gd name="T59" fmla="*/ 112 h 115"/>
                  <a:gd name="T60" fmla="*/ 1 w 123"/>
                  <a:gd name="T61" fmla="*/ 113 h 115"/>
                  <a:gd name="T62" fmla="*/ 1 w 123"/>
                  <a:gd name="T63" fmla="*/ 113 h 115"/>
                  <a:gd name="T64" fmla="*/ 2 w 123"/>
                  <a:gd name="T65" fmla="*/ 114 h 115"/>
                  <a:gd name="T66" fmla="*/ 2 w 123"/>
                  <a:gd name="T67" fmla="*/ 114 h 115"/>
                  <a:gd name="T68" fmla="*/ 3 w 123"/>
                  <a:gd name="T69" fmla="*/ 114 h 115"/>
                  <a:gd name="T70" fmla="*/ 4 w 123"/>
                  <a:gd name="T71" fmla="*/ 115 h 115"/>
                  <a:gd name="T72" fmla="*/ 120 w 123"/>
                  <a:gd name="T73" fmla="*/ 115 h 115"/>
                  <a:gd name="T74" fmla="*/ 123 w 123"/>
                  <a:gd name="T75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5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5"/>
                      <a:pt x="4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2" y="115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967"/>
              <p:cNvSpPr/>
              <p:nvPr/>
            </p:nvSpPr>
            <p:spPr bwMode="auto">
              <a:xfrm>
                <a:off x="4013" y="1466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968"/>
              <p:cNvSpPr/>
              <p:nvPr/>
            </p:nvSpPr>
            <p:spPr bwMode="auto">
              <a:xfrm>
                <a:off x="4013" y="1464"/>
                <a:ext cx="289" cy="272"/>
              </a:xfrm>
              <a:custGeom>
                <a:avLst/>
                <a:gdLst>
                  <a:gd name="T0" fmla="*/ 122 w 122"/>
                  <a:gd name="T1" fmla="*/ 45 h 115"/>
                  <a:gd name="T2" fmla="*/ 122 w 122"/>
                  <a:gd name="T3" fmla="*/ 44 h 115"/>
                  <a:gd name="T4" fmla="*/ 122 w 122"/>
                  <a:gd name="T5" fmla="*/ 44 h 115"/>
                  <a:gd name="T6" fmla="*/ 122 w 122"/>
                  <a:gd name="T7" fmla="*/ 44 h 115"/>
                  <a:gd name="T8" fmla="*/ 122 w 122"/>
                  <a:gd name="T9" fmla="*/ 43 h 115"/>
                  <a:gd name="T10" fmla="*/ 121 w 122"/>
                  <a:gd name="T11" fmla="*/ 43 h 115"/>
                  <a:gd name="T12" fmla="*/ 121 w 122"/>
                  <a:gd name="T13" fmla="*/ 42 h 115"/>
                  <a:gd name="T14" fmla="*/ 120 w 122"/>
                  <a:gd name="T15" fmla="*/ 42 h 115"/>
                  <a:gd name="T16" fmla="*/ 120 w 122"/>
                  <a:gd name="T17" fmla="*/ 42 h 115"/>
                  <a:gd name="T18" fmla="*/ 91 w 122"/>
                  <a:gd name="T19" fmla="*/ 42 h 115"/>
                  <a:gd name="T20" fmla="*/ 100 w 122"/>
                  <a:gd name="T21" fmla="*/ 23 h 115"/>
                  <a:gd name="T22" fmla="*/ 101 w 122"/>
                  <a:gd name="T23" fmla="*/ 13 h 115"/>
                  <a:gd name="T24" fmla="*/ 101 w 122"/>
                  <a:gd name="T25" fmla="*/ 11 h 115"/>
                  <a:gd name="T26" fmla="*/ 99 w 122"/>
                  <a:gd name="T27" fmla="*/ 8 h 115"/>
                  <a:gd name="T28" fmla="*/ 98 w 122"/>
                  <a:gd name="T29" fmla="*/ 6 h 115"/>
                  <a:gd name="T30" fmla="*/ 86 w 122"/>
                  <a:gd name="T31" fmla="*/ 0 h 115"/>
                  <a:gd name="T32" fmla="*/ 71 w 122"/>
                  <a:gd name="T33" fmla="*/ 23 h 115"/>
                  <a:gd name="T34" fmla="*/ 80 w 122"/>
                  <a:gd name="T35" fmla="*/ 42 h 115"/>
                  <a:gd name="T36" fmla="*/ 2 w 122"/>
                  <a:gd name="T37" fmla="*/ 42 h 115"/>
                  <a:gd name="T38" fmla="*/ 2 w 122"/>
                  <a:gd name="T39" fmla="*/ 42 h 115"/>
                  <a:gd name="T40" fmla="*/ 1 w 122"/>
                  <a:gd name="T41" fmla="*/ 42 h 115"/>
                  <a:gd name="T42" fmla="*/ 1 w 122"/>
                  <a:gd name="T43" fmla="*/ 43 h 115"/>
                  <a:gd name="T44" fmla="*/ 0 w 122"/>
                  <a:gd name="T45" fmla="*/ 43 h 115"/>
                  <a:gd name="T46" fmla="*/ 0 w 122"/>
                  <a:gd name="T47" fmla="*/ 44 h 115"/>
                  <a:gd name="T48" fmla="*/ 0 w 122"/>
                  <a:gd name="T49" fmla="*/ 44 h 115"/>
                  <a:gd name="T50" fmla="*/ 0 w 122"/>
                  <a:gd name="T51" fmla="*/ 44 h 115"/>
                  <a:gd name="T52" fmla="*/ 0 w 122"/>
                  <a:gd name="T53" fmla="*/ 45 h 115"/>
                  <a:gd name="T54" fmla="*/ 0 w 122"/>
                  <a:gd name="T55" fmla="*/ 111 h 115"/>
                  <a:gd name="T56" fmla="*/ 0 w 122"/>
                  <a:gd name="T57" fmla="*/ 112 h 115"/>
                  <a:gd name="T58" fmla="*/ 0 w 122"/>
                  <a:gd name="T59" fmla="*/ 112 h 115"/>
                  <a:gd name="T60" fmla="*/ 0 w 122"/>
                  <a:gd name="T61" fmla="*/ 113 h 115"/>
                  <a:gd name="T62" fmla="*/ 0 w 122"/>
                  <a:gd name="T63" fmla="*/ 113 h 115"/>
                  <a:gd name="T64" fmla="*/ 1 w 122"/>
                  <a:gd name="T65" fmla="*/ 114 h 115"/>
                  <a:gd name="T66" fmla="*/ 1 w 122"/>
                  <a:gd name="T67" fmla="*/ 114 h 115"/>
                  <a:gd name="T68" fmla="*/ 2 w 122"/>
                  <a:gd name="T69" fmla="*/ 114 h 115"/>
                  <a:gd name="T70" fmla="*/ 3 w 122"/>
                  <a:gd name="T71" fmla="*/ 115 h 115"/>
                  <a:gd name="T72" fmla="*/ 119 w 122"/>
                  <a:gd name="T73" fmla="*/ 115 h 115"/>
                  <a:gd name="T74" fmla="*/ 122 w 122"/>
                  <a:gd name="T75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5">
                    <a:moveTo>
                      <a:pt x="122" y="111"/>
                    </a:move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1" y="43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1" y="43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1" y="21"/>
                      <a:pt x="102" y="19"/>
                      <a:pt x="102" y="16"/>
                    </a:cubicBezTo>
                    <a:cubicBezTo>
                      <a:pt x="102" y="15"/>
                      <a:pt x="102" y="14"/>
                      <a:pt x="101" y="13"/>
                    </a:cubicBezTo>
                    <a:cubicBezTo>
                      <a:pt x="101" y="13"/>
                      <a:pt x="101" y="13"/>
                      <a:pt x="101" y="12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100" y="9"/>
                      <a:pt x="100" y="9"/>
                      <a:pt x="99" y="8"/>
                    </a:cubicBezTo>
                    <a:cubicBezTo>
                      <a:pt x="99" y="8"/>
                      <a:pt x="99" y="7"/>
                      <a:pt x="99" y="7"/>
                    </a:cubicBezTo>
                    <a:cubicBezTo>
                      <a:pt x="98" y="7"/>
                      <a:pt x="98" y="7"/>
                      <a:pt x="98" y="6"/>
                    </a:cubicBezTo>
                    <a:cubicBezTo>
                      <a:pt x="98" y="6"/>
                      <a:pt x="98" y="7"/>
                      <a:pt x="98" y="7"/>
                    </a:cubicBezTo>
                    <a:cubicBezTo>
                      <a:pt x="95" y="3"/>
                      <a:pt x="91" y="0"/>
                      <a:pt x="86" y="0"/>
                    </a:cubicBezTo>
                    <a:cubicBezTo>
                      <a:pt x="77" y="0"/>
                      <a:pt x="70" y="8"/>
                      <a:pt x="70" y="16"/>
                    </a:cubicBezTo>
                    <a:cubicBezTo>
                      <a:pt x="70" y="19"/>
                      <a:pt x="70" y="21"/>
                      <a:pt x="71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4"/>
                      <a:pt x="0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21" y="115"/>
                      <a:pt x="122" y="113"/>
                      <a:pt x="122" y="111"/>
                    </a:cubicBezTo>
                    <a:cubicBezTo>
                      <a:pt x="122" y="111"/>
                      <a:pt x="122" y="111"/>
                      <a:pt x="122" y="111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969"/>
              <p:cNvSpPr/>
              <p:nvPr/>
            </p:nvSpPr>
            <p:spPr bwMode="auto">
              <a:xfrm>
                <a:off x="4011" y="1464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970"/>
              <p:cNvSpPr/>
              <p:nvPr/>
            </p:nvSpPr>
            <p:spPr bwMode="auto">
              <a:xfrm>
                <a:off x="4011" y="1464"/>
                <a:ext cx="288" cy="269"/>
              </a:xfrm>
              <a:custGeom>
                <a:avLst/>
                <a:gdLst>
                  <a:gd name="T0" fmla="*/ 122 w 122"/>
                  <a:gd name="T1" fmla="*/ 44 h 114"/>
                  <a:gd name="T2" fmla="*/ 122 w 122"/>
                  <a:gd name="T3" fmla="*/ 44 h 114"/>
                  <a:gd name="T4" fmla="*/ 122 w 122"/>
                  <a:gd name="T5" fmla="*/ 43 h 114"/>
                  <a:gd name="T6" fmla="*/ 122 w 122"/>
                  <a:gd name="T7" fmla="*/ 43 h 114"/>
                  <a:gd name="T8" fmla="*/ 122 w 122"/>
                  <a:gd name="T9" fmla="*/ 42 h 114"/>
                  <a:gd name="T10" fmla="*/ 121 w 122"/>
                  <a:gd name="T11" fmla="*/ 42 h 114"/>
                  <a:gd name="T12" fmla="*/ 121 w 122"/>
                  <a:gd name="T13" fmla="*/ 41 h 114"/>
                  <a:gd name="T14" fmla="*/ 120 w 122"/>
                  <a:gd name="T15" fmla="*/ 41 h 114"/>
                  <a:gd name="T16" fmla="*/ 120 w 122"/>
                  <a:gd name="T17" fmla="*/ 41 h 114"/>
                  <a:gd name="T18" fmla="*/ 91 w 122"/>
                  <a:gd name="T19" fmla="*/ 41 h 114"/>
                  <a:gd name="T20" fmla="*/ 100 w 122"/>
                  <a:gd name="T21" fmla="*/ 22 h 114"/>
                  <a:gd name="T22" fmla="*/ 102 w 122"/>
                  <a:gd name="T23" fmla="*/ 12 h 114"/>
                  <a:gd name="T24" fmla="*/ 101 w 122"/>
                  <a:gd name="T25" fmla="*/ 10 h 114"/>
                  <a:gd name="T26" fmla="*/ 99 w 122"/>
                  <a:gd name="T27" fmla="*/ 7 h 114"/>
                  <a:gd name="T28" fmla="*/ 98 w 122"/>
                  <a:gd name="T29" fmla="*/ 5 h 114"/>
                  <a:gd name="T30" fmla="*/ 86 w 122"/>
                  <a:gd name="T31" fmla="*/ 0 h 114"/>
                  <a:gd name="T32" fmla="*/ 71 w 122"/>
                  <a:gd name="T33" fmla="*/ 22 h 114"/>
                  <a:gd name="T34" fmla="*/ 80 w 122"/>
                  <a:gd name="T35" fmla="*/ 41 h 114"/>
                  <a:gd name="T36" fmla="*/ 2 w 122"/>
                  <a:gd name="T37" fmla="*/ 41 h 114"/>
                  <a:gd name="T38" fmla="*/ 2 w 122"/>
                  <a:gd name="T39" fmla="*/ 41 h 114"/>
                  <a:gd name="T40" fmla="*/ 1 w 122"/>
                  <a:gd name="T41" fmla="*/ 41 h 114"/>
                  <a:gd name="T42" fmla="*/ 1 w 122"/>
                  <a:gd name="T43" fmla="*/ 42 h 114"/>
                  <a:gd name="T44" fmla="*/ 0 w 122"/>
                  <a:gd name="T45" fmla="*/ 42 h 114"/>
                  <a:gd name="T46" fmla="*/ 0 w 122"/>
                  <a:gd name="T47" fmla="*/ 43 h 114"/>
                  <a:gd name="T48" fmla="*/ 0 w 122"/>
                  <a:gd name="T49" fmla="*/ 43 h 114"/>
                  <a:gd name="T50" fmla="*/ 0 w 122"/>
                  <a:gd name="T51" fmla="*/ 44 h 114"/>
                  <a:gd name="T52" fmla="*/ 0 w 122"/>
                  <a:gd name="T53" fmla="*/ 44 h 114"/>
                  <a:gd name="T54" fmla="*/ 0 w 122"/>
                  <a:gd name="T55" fmla="*/ 110 h 114"/>
                  <a:gd name="T56" fmla="*/ 0 w 122"/>
                  <a:gd name="T57" fmla="*/ 111 h 114"/>
                  <a:gd name="T58" fmla="*/ 0 w 122"/>
                  <a:gd name="T59" fmla="*/ 111 h 114"/>
                  <a:gd name="T60" fmla="*/ 0 w 122"/>
                  <a:gd name="T61" fmla="*/ 112 h 114"/>
                  <a:gd name="T62" fmla="*/ 0 w 122"/>
                  <a:gd name="T63" fmla="*/ 113 h 114"/>
                  <a:gd name="T64" fmla="*/ 1 w 122"/>
                  <a:gd name="T65" fmla="*/ 113 h 114"/>
                  <a:gd name="T66" fmla="*/ 2 w 122"/>
                  <a:gd name="T67" fmla="*/ 113 h 114"/>
                  <a:gd name="T68" fmla="*/ 2 w 122"/>
                  <a:gd name="T69" fmla="*/ 113 h 114"/>
                  <a:gd name="T70" fmla="*/ 3 w 122"/>
                  <a:gd name="T71" fmla="*/ 114 h 114"/>
                  <a:gd name="T72" fmla="*/ 119 w 122"/>
                  <a:gd name="T73" fmla="*/ 114 h 114"/>
                  <a:gd name="T74" fmla="*/ 122 w 122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0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2" y="112"/>
                      <a:pt x="122" y="110"/>
                    </a:cubicBezTo>
                    <a:cubicBezTo>
                      <a:pt x="122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971"/>
              <p:cNvSpPr/>
              <p:nvPr/>
            </p:nvSpPr>
            <p:spPr bwMode="auto">
              <a:xfrm>
                <a:off x="4008" y="1461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972"/>
              <p:cNvSpPr/>
              <p:nvPr/>
            </p:nvSpPr>
            <p:spPr bwMode="auto">
              <a:xfrm>
                <a:off x="4008" y="1461"/>
                <a:ext cx="291" cy="270"/>
              </a:xfrm>
              <a:custGeom>
                <a:avLst/>
                <a:gdLst>
                  <a:gd name="T0" fmla="*/ 122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1 w 123"/>
                  <a:gd name="T19" fmla="*/ 41 h 114"/>
                  <a:gd name="T20" fmla="*/ 100 w 123"/>
                  <a:gd name="T21" fmla="*/ 22 h 114"/>
                  <a:gd name="T22" fmla="*/ 102 w 123"/>
                  <a:gd name="T23" fmla="*/ 12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5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1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2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973"/>
              <p:cNvSpPr/>
              <p:nvPr/>
            </p:nvSpPr>
            <p:spPr bwMode="auto">
              <a:xfrm>
                <a:off x="4006" y="1459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974"/>
              <p:cNvSpPr/>
              <p:nvPr/>
            </p:nvSpPr>
            <p:spPr bwMode="auto">
              <a:xfrm>
                <a:off x="4006" y="1459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975"/>
              <p:cNvSpPr/>
              <p:nvPr/>
            </p:nvSpPr>
            <p:spPr bwMode="auto">
              <a:xfrm>
                <a:off x="4004" y="1457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976"/>
              <p:cNvSpPr/>
              <p:nvPr/>
            </p:nvSpPr>
            <p:spPr bwMode="auto">
              <a:xfrm>
                <a:off x="4004" y="1457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977"/>
              <p:cNvSpPr/>
              <p:nvPr/>
            </p:nvSpPr>
            <p:spPr bwMode="auto">
              <a:xfrm>
                <a:off x="4001" y="1454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978"/>
              <p:cNvSpPr/>
              <p:nvPr/>
            </p:nvSpPr>
            <p:spPr bwMode="auto">
              <a:xfrm>
                <a:off x="4001" y="1454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979"/>
              <p:cNvSpPr/>
              <p:nvPr/>
            </p:nvSpPr>
            <p:spPr bwMode="auto">
              <a:xfrm>
                <a:off x="3999" y="1452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1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980"/>
              <p:cNvSpPr/>
              <p:nvPr/>
            </p:nvSpPr>
            <p:spPr bwMode="auto">
              <a:xfrm>
                <a:off x="3999" y="1452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981"/>
              <p:cNvSpPr/>
              <p:nvPr/>
            </p:nvSpPr>
            <p:spPr bwMode="auto">
              <a:xfrm>
                <a:off x="3997" y="1449"/>
                <a:ext cx="290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0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982"/>
              <p:cNvSpPr/>
              <p:nvPr/>
            </p:nvSpPr>
            <p:spPr bwMode="auto">
              <a:xfrm>
                <a:off x="3997" y="1449"/>
                <a:ext cx="290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983"/>
              <p:cNvSpPr/>
              <p:nvPr/>
            </p:nvSpPr>
            <p:spPr bwMode="auto">
              <a:xfrm>
                <a:off x="3994" y="1447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984"/>
              <p:cNvSpPr/>
              <p:nvPr/>
            </p:nvSpPr>
            <p:spPr bwMode="auto">
              <a:xfrm>
                <a:off x="3994" y="1447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985"/>
              <p:cNvSpPr/>
              <p:nvPr/>
            </p:nvSpPr>
            <p:spPr bwMode="auto">
              <a:xfrm>
                <a:off x="3992" y="1445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986"/>
              <p:cNvSpPr/>
              <p:nvPr/>
            </p:nvSpPr>
            <p:spPr bwMode="auto">
              <a:xfrm>
                <a:off x="3992" y="1445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987"/>
              <p:cNvSpPr/>
              <p:nvPr/>
            </p:nvSpPr>
            <p:spPr bwMode="auto">
              <a:xfrm>
                <a:off x="3989" y="1442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988"/>
              <p:cNvSpPr/>
              <p:nvPr/>
            </p:nvSpPr>
            <p:spPr bwMode="auto">
              <a:xfrm>
                <a:off x="3989" y="1442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3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989"/>
              <p:cNvSpPr/>
              <p:nvPr/>
            </p:nvSpPr>
            <p:spPr bwMode="auto">
              <a:xfrm>
                <a:off x="3987" y="1440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990"/>
              <p:cNvSpPr/>
              <p:nvPr/>
            </p:nvSpPr>
            <p:spPr bwMode="auto">
              <a:xfrm>
                <a:off x="2816" y="97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991"/>
              <p:cNvSpPr/>
              <p:nvPr/>
            </p:nvSpPr>
            <p:spPr bwMode="auto">
              <a:xfrm>
                <a:off x="2814" y="97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992"/>
              <p:cNvSpPr/>
              <p:nvPr/>
            </p:nvSpPr>
            <p:spPr bwMode="auto">
              <a:xfrm>
                <a:off x="2812" y="974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993"/>
              <p:cNvSpPr/>
              <p:nvPr/>
            </p:nvSpPr>
            <p:spPr bwMode="auto">
              <a:xfrm>
                <a:off x="2812" y="97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994"/>
              <p:cNvSpPr/>
              <p:nvPr/>
            </p:nvSpPr>
            <p:spPr bwMode="auto">
              <a:xfrm>
                <a:off x="2809" y="97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995"/>
              <p:cNvSpPr/>
              <p:nvPr/>
            </p:nvSpPr>
            <p:spPr bwMode="auto">
              <a:xfrm>
                <a:off x="2807" y="969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996"/>
              <p:cNvSpPr/>
              <p:nvPr/>
            </p:nvSpPr>
            <p:spPr bwMode="auto">
              <a:xfrm>
                <a:off x="2807" y="967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997"/>
              <p:cNvSpPr/>
              <p:nvPr/>
            </p:nvSpPr>
            <p:spPr bwMode="auto">
              <a:xfrm>
                <a:off x="2805" y="967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998"/>
              <p:cNvSpPr/>
              <p:nvPr/>
            </p:nvSpPr>
            <p:spPr bwMode="auto">
              <a:xfrm>
                <a:off x="2805" y="965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2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0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0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2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999"/>
              <p:cNvSpPr/>
              <p:nvPr/>
            </p:nvSpPr>
            <p:spPr bwMode="auto">
              <a:xfrm>
                <a:off x="2802" y="96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1000"/>
              <p:cNvSpPr/>
              <p:nvPr/>
            </p:nvSpPr>
            <p:spPr bwMode="auto">
              <a:xfrm>
                <a:off x="2800" y="96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1001"/>
              <p:cNvSpPr/>
              <p:nvPr/>
            </p:nvSpPr>
            <p:spPr bwMode="auto">
              <a:xfrm>
                <a:off x="2800" y="96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1002"/>
              <p:cNvSpPr/>
              <p:nvPr/>
            </p:nvSpPr>
            <p:spPr bwMode="auto">
              <a:xfrm>
                <a:off x="2797" y="960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7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6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2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7" y="39"/>
                      <a:pt x="27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2"/>
                      <a:pt x="26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0"/>
                      <a:pt x="60" y="77"/>
                      <a:pt x="61" y="72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1003"/>
              <p:cNvSpPr/>
              <p:nvPr/>
            </p:nvSpPr>
            <p:spPr bwMode="auto">
              <a:xfrm>
                <a:off x="2795" y="957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1004"/>
              <p:cNvSpPr/>
              <p:nvPr/>
            </p:nvSpPr>
            <p:spPr bwMode="auto">
              <a:xfrm>
                <a:off x="2795" y="955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1005"/>
              <p:cNvSpPr/>
              <p:nvPr/>
            </p:nvSpPr>
            <p:spPr bwMode="auto">
              <a:xfrm>
                <a:off x="2793" y="955"/>
                <a:ext cx="343" cy="315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5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2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1006"/>
              <p:cNvSpPr/>
              <p:nvPr/>
            </p:nvSpPr>
            <p:spPr bwMode="auto">
              <a:xfrm>
                <a:off x="2790" y="953"/>
                <a:ext cx="346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1007"/>
              <p:cNvSpPr/>
              <p:nvPr/>
            </p:nvSpPr>
            <p:spPr bwMode="auto">
              <a:xfrm>
                <a:off x="2790" y="95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1008"/>
              <p:cNvSpPr/>
              <p:nvPr/>
            </p:nvSpPr>
            <p:spPr bwMode="auto">
              <a:xfrm>
                <a:off x="2788" y="95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Group 1210"/>
            <p:cNvGrpSpPr/>
            <p:nvPr/>
          </p:nvGrpSpPr>
          <p:grpSpPr bwMode="auto">
            <a:xfrm>
              <a:off x="1733" y="882"/>
              <a:ext cx="2252" cy="1315"/>
              <a:chOff x="1733" y="882"/>
              <a:chExt cx="2252" cy="1315"/>
            </a:xfrm>
          </p:grpSpPr>
          <p:sp>
            <p:nvSpPr>
              <p:cNvPr id="486" name="Freeform 1010"/>
              <p:cNvSpPr/>
              <p:nvPr/>
            </p:nvSpPr>
            <p:spPr bwMode="auto">
              <a:xfrm>
                <a:off x="2786" y="948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1011"/>
              <p:cNvSpPr/>
              <p:nvPr/>
            </p:nvSpPr>
            <p:spPr bwMode="auto">
              <a:xfrm>
                <a:off x="2786" y="94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1012"/>
              <p:cNvSpPr/>
              <p:nvPr/>
            </p:nvSpPr>
            <p:spPr bwMode="auto">
              <a:xfrm>
                <a:off x="2783" y="94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2" y="59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1013"/>
              <p:cNvSpPr/>
              <p:nvPr/>
            </p:nvSpPr>
            <p:spPr bwMode="auto">
              <a:xfrm>
                <a:off x="2781" y="943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9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1014"/>
              <p:cNvSpPr/>
              <p:nvPr/>
            </p:nvSpPr>
            <p:spPr bwMode="auto">
              <a:xfrm>
                <a:off x="2781" y="941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2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1015"/>
              <p:cNvSpPr/>
              <p:nvPr/>
            </p:nvSpPr>
            <p:spPr bwMode="auto">
              <a:xfrm>
                <a:off x="2779" y="941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016"/>
              <p:cNvSpPr/>
              <p:nvPr/>
            </p:nvSpPr>
            <p:spPr bwMode="auto">
              <a:xfrm>
                <a:off x="2779" y="939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017"/>
              <p:cNvSpPr/>
              <p:nvPr/>
            </p:nvSpPr>
            <p:spPr bwMode="auto">
              <a:xfrm>
                <a:off x="2776" y="93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2" y="116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6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8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100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018"/>
              <p:cNvSpPr/>
              <p:nvPr/>
            </p:nvSpPr>
            <p:spPr bwMode="auto">
              <a:xfrm>
                <a:off x="2774" y="93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019"/>
              <p:cNvSpPr/>
              <p:nvPr/>
            </p:nvSpPr>
            <p:spPr bwMode="auto">
              <a:xfrm>
                <a:off x="2774" y="93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020"/>
              <p:cNvSpPr/>
              <p:nvPr/>
            </p:nvSpPr>
            <p:spPr bwMode="auto">
              <a:xfrm>
                <a:off x="2771" y="934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021"/>
              <p:cNvSpPr/>
              <p:nvPr/>
            </p:nvSpPr>
            <p:spPr bwMode="auto">
              <a:xfrm>
                <a:off x="2769" y="931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022"/>
              <p:cNvSpPr/>
              <p:nvPr/>
            </p:nvSpPr>
            <p:spPr bwMode="auto">
              <a:xfrm>
                <a:off x="2769" y="929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023"/>
              <p:cNvSpPr/>
              <p:nvPr/>
            </p:nvSpPr>
            <p:spPr bwMode="auto">
              <a:xfrm>
                <a:off x="2767" y="929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024"/>
              <p:cNvSpPr/>
              <p:nvPr/>
            </p:nvSpPr>
            <p:spPr bwMode="auto">
              <a:xfrm>
                <a:off x="2764" y="927"/>
                <a:ext cx="346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025"/>
              <p:cNvSpPr/>
              <p:nvPr/>
            </p:nvSpPr>
            <p:spPr bwMode="auto">
              <a:xfrm>
                <a:off x="2764" y="92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1026"/>
              <p:cNvSpPr/>
              <p:nvPr/>
            </p:nvSpPr>
            <p:spPr bwMode="auto">
              <a:xfrm>
                <a:off x="2762" y="92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1027"/>
              <p:cNvSpPr/>
              <p:nvPr/>
            </p:nvSpPr>
            <p:spPr bwMode="auto">
              <a:xfrm>
                <a:off x="2760" y="922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1028"/>
              <p:cNvSpPr/>
              <p:nvPr/>
            </p:nvSpPr>
            <p:spPr bwMode="auto">
              <a:xfrm>
                <a:off x="2760" y="92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1029"/>
              <p:cNvSpPr/>
              <p:nvPr/>
            </p:nvSpPr>
            <p:spPr bwMode="auto">
              <a:xfrm>
                <a:off x="2757" y="92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1030"/>
              <p:cNvSpPr/>
              <p:nvPr/>
            </p:nvSpPr>
            <p:spPr bwMode="auto">
              <a:xfrm>
                <a:off x="2757" y="917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2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0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0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2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1031"/>
              <p:cNvSpPr/>
              <p:nvPr/>
            </p:nvSpPr>
            <p:spPr bwMode="auto">
              <a:xfrm>
                <a:off x="2755" y="915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1032"/>
              <p:cNvSpPr/>
              <p:nvPr/>
            </p:nvSpPr>
            <p:spPr bwMode="auto">
              <a:xfrm>
                <a:off x="2753" y="915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1033"/>
              <p:cNvSpPr/>
              <p:nvPr/>
            </p:nvSpPr>
            <p:spPr bwMode="auto">
              <a:xfrm>
                <a:off x="2753" y="913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1034"/>
              <p:cNvSpPr/>
              <p:nvPr/>
            </p:nvSpPr>
            <p:spPr bwMode="auto">
              <a:xfrm>
                <a:off x="2750" y="913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7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6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2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7" y="39"/>
                      <a:pt x="27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2"/>
                      <a:pt x="26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0"/>
                      <a:pt x="60" y="77"/>
                      <a:pt x="61" y="72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1035"/>
              <p:cNvSpPr/>
              <p:nvPr/>
            </p:nvSpPr>
            <p:spPr bwMode="auto">
              <a:xfrm>
                <a:off x="2748" y="91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1036"/>
              <p:cNvSpPr/>
              <p:nvPr/>
            </p:nvSpPr>
            <p:spPr bwMode="auto">
              <a:xfrm>
                <a:off x="2748" y="908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1037"/>
              <p:cNvSpPr/>
              <p:nvPr/>
            </p:nvSpPr>
            <p:spPr bwMode="auto">
              <a:xfrm>
                <a:off x="2745" y="908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5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2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1038"/>
              <p:cNvSpPr/>
              <p:nvPr/>
            </p:nvSpPr>
            <p:spPr bwMode="auto">
              <a:xfrm>
                <a:off x="2743" y="905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1039"/>
              <p:cNvSpPr/>
              <p:nvPr/>
            </p:nvSpPr>
            <p:spPr bwMode="auto">
              <a:xfrm>
                <a:off x="2743" y="903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1040"/>
              <p:cNvSpPr/>
              <p:nvPr/>
            </p:nvSpPr>
            <p:spPr bwMode="auto">
              <a:xfrm>
                <a:off x="2741" y="903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1041"/>
              <p:cNvSpPr/>
              <p:nvPr/>
            </p:nvSpPr>
            <p:spPr bwMode="auto">
              <a:xfrm>
                <a:off x="2738" y="901"/>
                <a:ext cx="346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1042"/>
              <p:cNvSpPr/>
              <p:nvPr/>
            </p:nvSpPr>
            <p:spPr bwMode="auto">
              <a:xfrm>
                <a:off x="2738" y="898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1043"/>
              <p:cNvSpPr/>
              <p:nvPr/>
            </p:nvSpPr>
            <p:spPr bwMode="auto">
              <a:xfrm>
                <a:off x="2736" y="898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2" y="59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1044"/>
              <p:cNvSpPr/>
              <p:nvPr/>
            </p:nvSpPr>
            <p:spPr bwMode="auto">
              <a:xfrm>
                <a:off x="2734" y="896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9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1045"/>
              <p:cNvSpPr/>
              <p:nvPr/>
            </p:nvSpPr>
            <p:spPr bwMode="auto">
              <a:xfrm>
                <a:off x="2734" y="89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2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1046"/>
              <p:cNvSpPr/>
              <p:nvPr/>
            </p:nvSpPr>
            <p:spPr bwMode="auto">
              <a:xfrm>
                <a:off x="2731" y="89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1047"/>
              <p:cNvSpPr/>
              <p:nvPr/>
            </p:nvSpPr>
            <p:spPr bwMode="auto">
              <a:xfrm>
                <a:off x="2731" y="891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1048"/>
              <p:cNvSpPr/>
              <p:nvPr/>
            </p:nvSpPr>
            <p:spPr bwMode="auto">
              <a:xfrm>
                <a:off x="2729" y="889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2" y="116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6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8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100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1049"/>
              <p:cNvSpPr/>
              <p:nvPr/>
            </p:nvSpPr>
            <p:spPr bwMode="auto">
              <a:xfrm>
                <a:off x="2727" y="889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1050"/>
              <p:cNvSpPr/>
              <p:nvPr/>
            </p:nvSpPr>
            <p:spPr bwMode="auto">
              <a:xfrm>
                <a:off x="2727" y="887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1051"/>
              <p:cNvSpPr/>
              <p:nvPr/>
            </p:nvSpPr>
            <p:spPr bwMode="auto">
              <a:xfrm>
                <a:off x="2724" y="887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1052"/>
              <p:cNvSpPr/>
              <p:nvPr/>
            </p:nvSpPr>
            <p:spPr bwMode="auto">
              <a:xfrm>
                <a:off x="2722" y="88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1053"/>
              <p:cNvSpPr/>
              <p:nvPr/>
            </p:nvSpPr>
            <p:spPr bwMode="auto">
              <a:xfrm>
                <a:off x="2722" y="88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1054"/>
              <p:cNvSpPr/>
              <p:nvPr/>
            </p:nvSpPr>
            <p:spPr bwMode="auto">
              <a:xfrm>
                <a:off x="3058" y="1901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1055"/>
              <p:cNvSpPr/>
              <p:nvPr/>
            </p:nvSpPr>
            <p:spPr bwMode="auto">
              <a:xfrm>
                <a:off x="3058" y="1899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1056"/>
              <p:cNvSpPr/>
              <p:nvPr/>
            </p:nvSpPr>
            <p:spPr bwMode="auto">
              <a:xfrm>
                <a:off x="3055" y="1899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4 w 298"/>
                  <a:gd name="T9" fmla="*/ 217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4" y="217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1057"/>
              <p:cNvSpPr/>
              <p:nvPr/>
            </p:nvSpPr>
            <p:spPr bwMode="auto">
              <a:xfrm>
                <a:off x="3053" y="1896"/>
                <a:ext cx="298" cy="237"/>
              </a:xfrm>
              <a:custGeom>
                <a:avLst/>
                <a:gdLst>
                  <a:gd name="T0" fmla="*/ 281 w 298"/>
                  <a:gd name="T1" fmla="*/ 15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5 h 237"/>
                  <a:gd name="T16" fmla="*/ 281 w 298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5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5"/>
                    </a:lnTo>
                    <a:lnTo>
                      <a:pt x="281" y="15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1058"/>
              <p:cNvSpPr/>
              <p:nvPr/>
            </p:nvSpPr>
            <p:spPr bwMode="auto">
              <a:xfrm>
                <a:off x="3053" y="1894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1059"/>
              <p:cNvSpPr/>
              <p:nvPr/>
            </p:nvSpPr>
            <p:spPr bwMode="auto">
              <a:xfrm>
                <a:off x="3051" y="1894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1060"/>
              <p:cNvSpPr/>
              <p:nvPr/>
            </p:nvSpPr>
            <p:spPr bwMode="auto">
              <a:xfrm>
                <a:off x="3048" y="1892"/>
                <a:ext cx="298" cy="236"/>
              </a:xfrm>
              <a:custGeom>
                <a:avLst/>
                <a:gdLst>
                  <a:gd name="T0" fmla="*/ 282 w 298"/>
                  <a:gd name="T1" fmla="*/ 14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4 h 236"/>
                  <a:gd name="T16" fmla="*/ 282 w 298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4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4"/>
                    </a:lnTo>
                    <a:lnTo>
                      <a:pt x="282" y="14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1061"/>
              <p:cNvSpPr/>
              <p:nvPr/>
            </p:nvSpPr>
            <p:spPr bwMode="auto">
              <a:xfrm>
                <a:off x="3048" y="1889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1062"/>
              <p:cNvSpPr/>
              <p:nvPr/>
            </p:nvSpPr>
            <p:spPr bwMode="auto">
              <a:xfrm>
                <a:off x="3046" y="1889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1063"/>
              <p:cNvSpPr/>
              <p:nvPr/>
            </p:nvSpPr>
            <p:spPr bwMode="auto">
              <a:xfrm>
                <a:off x="3046" y="1887"/>
                <a:ext cx="295" cy="236"/>
              </a:xfrm>
              <a:custGeom>
                <a:avLst/>
                <a:gdLst>
                  <a:gd name="T0" fmla="*/ 279 w 295"/>
                  <a:gd name="T1" fmla="*/ 14 h 236"/>
                  <a:gd name="T2" fmla="*/ 279 w 295"/>
                  <a:gd name="T3" fmla="*/ 0 h 236"/>
                  <a:gd name="T4" fmla="*/ 0 w 295"/>
                  <a:gd name="T5" fmla="*/ 0 h 236"/>
                  <a:gd name="T6" fmla="*/ 0 w 295"/>
                  <a:gd name="T7" fmla="*/ 220 h 236"/>
                  <a:gd name="T8" fmla="*/ 12 w 295"/>
                  <a:gd name="T9" fmla="*/ 220 h 236"/>
                  <a:gd name="T10" fmla="*/ 12 w 295"/>
                  <a:gd name="T11" fmla="*/ 236 h 236"/>
                  <a:gd name="T12" fmla="*/ 295 w 295"/>
                  <a:gd name="T13" fmla="*/ 236 h 236"/>
                  <a:gd name="T14" fmla="*/ 295 w 295"/>
                  <a:gd name="T15" fmla="*/ 14 h 236"/>
                  <a:gd name="T16" fmla="*/ 279 w 295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6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5" y="236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1064"/>
              <p:cNvSpPr/>
              <p:nvPr/>
            </p:nvSpPr>
            <p:spPr bwMode="auto">
              <a:xfrm>
                <a:off x="3043" y="1887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8 h 236"/>
                  <a:gd name="T8" fmla="*/ 12 w 298"/>
                  <a:gd name="T9" fmla="*/ 218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1065"/>
              <p:cNvSpPr/>
              <p:nvPr/>
            </p:nvSpPr>
            <p:spPr bwMode="auto">
              <a:xfrm>
                <a:off x="3041" y="1885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1066"/>
              <p:cNvSpPr/>
              <p:nvPr/>
            </p:nvSpPr>
            <p:spPr bwMode="auto">
              <a:xfrm>
                <a:off x="3041" y="1882"/>
                <a:ext cx="296" cy="239"/>
              </a:xfrm>
              <a:custGeom>
                <a:avLst/>
                <a:gdLst>
                  <a:gd name="T0" fmla="*/ 279 w 296"/>
                  <a:gd name="T1" fmla="*/ 14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4 h 239"/>
                  <a:gd name="T16" fmla="*/ 279 w 296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1067"/>
              <p:cNvSpPr/>
              <p:nvPr/>
            </p:nvSpPr>
            <p:spPr bwMode="auto">
              <a:xfrm>
                <a:off x="3039" y="1882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2 w 298"/>
                  <a:gd name="T9" fmla="*/ 218 h 237"/>
                  <a:gd name="T10" fmla="*/ 12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1068"/>
              <p:cNvSpPr/>
              <p:nvPr/>
            </p:nvSpPr>
            <p:spPr bwMode="auto">
              <a:xfrm>
                <a:off x="3036" y="1880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5 w 298"/>
                  <a:gd name="T9" fmla="*/ 220 h 236"/>
                  <a:gd name="T10" fmla="*/ 15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1069"/>
              <p:cNvSpPr/>
              <p:nvPr/>
            </p:nvSpPr>
            <p:spPr bwMode="auto">
              <a:xfrm>
                <a:off x="3036" y="1877"/>
                <a:ext cx="296" cy="239"/>
              </a:xfrm>
              <a:custGeom>
                <a:avLst/>
                <a:gdLst>
                  <a:gd name="T0" fmla="*/ 279 w 296"/>
                  <a:gd name="T1" fmla="*/ 15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5 h 239"/>
                  <a:gd name="T16" fmla="*/ 279 w 296"/>
                  <a:gd name="T17" fmla="*/ 1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1070"/>
              <p:cNvSpPr/>
              <p:nvPr/>
            </p:nvSpPr>
            <p:spPr bwMode="auto">
              <a:xfrm>
                <a:off x="3034" y="1877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2 w 298"/>
                  <a:gd name="T9" fmla="*/ 218 h 237"/>
                  <a:gd name="T10" fmla="*/ 12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1071"/>
              <p:cNvSpPr/>
              <p:nvPr/>
            </p:nvSpPr>
            <p:spPr bwMode="auto">
              <a:xfrm>
                <a:off x="3032" y="1875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1072"/>
              <p:cNvSpPr/>
              <p:nvPr/>
            </p:nvSpPr>
            <p:spPr bwMode="auto">
              <a:xfrm>
                <a:off x="3032" y="1873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1073"/>
              <p:cNvSpPr/>
              <p:nvPr/>
            </p:nvSpPr>
            <p:spPr bwMode="auto">
              <a:xfrm>
                <a:off x="3029" y="1873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1074"/>
              <p:cNvSpPr/>
              <p:nvPr/>
            </p:nvSpPr>
            <p:spPr bwMode="auto">
              <a:xfrm>
                <a:off x="3027" y="1870"/>
                <a:ext cx="298" cy="237"/>
              </a:xfrm>
              <a:custGeom>
                <a:avLst/>
                <a:gdLst>
                  <a:gd name="T0" fmla="*/ 281 w 298"/>
                  <a:gd name="T1" fmla="*/ 15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5 h 237"/>
                  <a:gd name="T16" fmla="*/ 281 w 298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5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5"/>
                    </a:lnTo>
                    <a:lnTo>
                      <a:pt x="281" y="15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1075"/>
              <p:cNvSpPr/>
              <p:nvPr/>
            </p:nvSpPr>
            <p:spPr bwMode="auto">
              <a:xfrm>
                <a:off x="3027" y="1868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1076"/>
              <p:cNvSpPr/>
              <p:nvPr/>
            </p:nvSpPr>
            <p:spPr bwMode="auto">
              <a:xfrm>
                <a:off x="3025" y="1868"/>
                <a:ext cx="297" cy="237"/>
              </a:xfrm>
              <a:custGeom>
                <a:avLst/>
                <a:gdLst>
                  <a:gd name="T0" fmla="*/ 281 w 297"/>
                  <a:gd name="T1" fmla="*/ 12 h 237"/>
                  <a:gd name="T2" fmla="*/ 281 w 297"/>
                  <a:gd name="T3" fmla="*/ 0 h 237"/>
                  <a:gd name="T4" fmla="*/ 0 w 297"/>
                  <a:gd name="T5" fmla="*/ 0 h 237"/>
                  <a:gd name="T6" fmla="*/ 0 w 297"/>
                  <a:gd name="T7" fmla="*/ 220 h 237"/>
                  <a:gd name="T8" fmla="*/ 14 w 297"/>
                  <a:gd name="T9" fmla="*/ 220 h 237"/>
                  <a:gd name="T10" fmla="*/ 14 w 297"/>
                  <a:gd name="T11" fmla="*/ 237 h 237"/>
                  <a:gd name="T12" fmla="*/ 297 w 297"/>
                  <a:gd name="T13" fmla="*/ 237 h 237"/>
                  <a:gd name="T14" fmla="*/ 297 w 297"/>
                  <a:gd name="T15" fmla="*/ 12 h 237"/>
                  <a:gd name="T16" fmla="*/ 281 w 297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7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7" y="237"/>
                    </a:lnTo>
                    <a:lnTo>
                      <a:pt x="297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1077"/>
              <p:cNvSpPr/>
              <p:nvPr/>
            </p:nvSpPr>
            <p:spPr bwMode="auto">
              <a:xfrm>
                <a:off x="3025" y="1866"/>
                <a:ext cx="295" cy="236"/>
              </a:xfrm>
              <a:custGeom>
                <a:avLst/>
                <a:gdLst>
                  <a:gd name="T0" fmla="*/ 279 w 295"/>
                  <a:gd name="T1" fmla="*/ 14 h 236"/>
                  <a:gd name="T2" fmla="*/ 279 w 295"/>
                  <a:gd name="T3" fmla="*/ 0 h 236"/>
                  <a:gd name="T4" fmla="*/ 0 w 295"/>
                  <a:gd name="T5" fmla="*/ 0 h 236"/>
                  <a:gd name="T6" fmla="*/ 0 w 295"/>
                  <a:gd name="T7" fmla="*/ 220 h 236"/>
                  <a:gd name="T8" fmla="*/ 11 w 295"/>
                  <a:gd name="T9" fmla="*/ 220 h 236"/>
                  <a:gd name="T10" fmla="*/ 11 w 295"/>
                  <a:gd name="T11" fmla="*/ 236 h 236"/>
                  <a:gd name="T12" fmla="*/ 295 w 295"/>
                  <a:gd name="T13" fmla="*/ 236 h 236"/>
                  <a:gd name="T14" fmla="*/ 295 w 295"/>
                  <a:gd name="T15" fmla="*/ 14 h 236"/>
                  <a:gd name="T16" fmla="*/ 279 w 295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6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6"/>
                    </a:lnTo>
                    <a:lnTo>
                      <a:pt x="295" y="236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1078"/>
              <p:cNvSpPr/>
              <p:nvPr/>
            </p:nvSpPr>
            <p:spPr bwMode="auto">
              <a:xfrm>
                <a:off x="3022" y="1863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1079"/>
              <p:cNvSpPr/>
              <p:nvPr/>
            </p:nvSpPr>
            <p:spPr bwMode="auto">
              <a:xfrm>
                <a:off x="3020" y="1863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1080"/>
              <p:cNvSpPr/>
              <p:nvPr/>
            </p:nvSpPr>
            <p:spPr bwMode="auto">
              <a:xfrm>
                <a:off x="3020" y="1861"/>
                <a:ext cx="295" cy="236"/>
              </a:xfrm>
              <a:custGeom>
                <a:avLst/>
                <a:gdLst>
                  <a:gd name="T0" fmla="*/ 279 w 295"/>
                  <a:gd name="T1" fmla="*/ 14 h 236"/>
                  <a:gd name="T2" fmla="*/ 279 w 295"/>
                  <a:gd name="T3" fmla="*/ 0 h 236"/>
                  <a:gd name="T4" fmla="*/ 0 w 295"/>
                  <a:gd name="T5" fmla="*/ 0 h 236"/>
                  <a:gd name="T6" fmla="*/ 0 w 295"/>
                  <a:gd name="T7" fmla="*/ 220 h 236"/>
                  <a:gd name="T8" fmla="*/ 12 w 295"/>
                  <a:gd name="T9" fmla="*/ 220 h 236"/>
                  <a:gd name="T10" fmla="*/ 12 w 295"/>
                  <a:gd name="T11" fmla="*/ 236 h 236"/>
                  <a:gd name="T12" fmla="*/ 295 w 295"/>
                  <a:gd name="T13" fmla="*/ 236 h 236"/>
                  <a:gd name="T14" fmla="*/ 295 w 295"/>
                  <a:gd name="T15" fmla="*/ 14 h 236"/>
                  <a:gd name="T16" fmla="*/ 279 w 295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6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5" y="236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081"/>
              <p:cNvSpPr/>
              <p:nvPr/>
            </p:nvSpPr>
            <p:spPr bwMode="auto">
              <a:xfrm>
                <a:off x="3017" y="1861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8 h 236"/>
                  <a:gd name="T8" fmla="*/ 12 w 298"/>
                  <a:gd name="T9" fmla="*/ 218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1082"/>
              <p:cNvSpPr/>
              <p:nvPr/>
            </p:nvSpPr>
            <p:spPr bwMode="auto">
              <a:xfrm>
                <a:off x="3015" y="1859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083"/>
              <p:cNvSpPr/>
              <p:nvPr/>
            </p:nvSpPr>
            <p:spPr bwMode="auto">
              <a:xfrm>
                <a:off x="3015" y="1856"/>
                <a:ext cx="296" cy="239"/>
              </a:xfrm>
              <a:custGeom>
                <a:avLst/>
                <a:gdLst>
                  <a:gd name="T0" fmla="*/ 279 w 296"/>
                  <a:gd name="T1" fmla="*/ 14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4 h 239"/>
                  <a:gd name="T16" fmla="*/ 279 w 296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1084"/>
              <p:cNvSpPr/>
              <p:nvPr/>
            </p:nvSpPr>
            <p:spPr bwMode="auto">
              <a:xfrm>
                <a:off x="3013" y="1856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2 w 298"/>
                  <a:gd name="T9" fmla="*/ 218 h 237"/>
                  <a:gd name="T10" fmla="*/ 12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085"/>
              <p:cNvSpPr/>
              <p:nvPr/>
            </p:nvSpPr>
            <p:spPr bwMode="auto">
              <a:xfrm>
                <a:off x="3010" y="1854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5 w 298"/>
                  <a:gd name="T9" fmla="*/ 220 h 236"/>
                  <a:gd name="T10" fmla="*/ 15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086"/>
              <p:cNvSpPr/>
              <p:nvPr/>
            </p:nvSpPr>
            <p:spPr bwMode="auto">
              <a:xfrm>
                <a:off x="3010" y="1851"/>
                <a:ext cx="298" cy="239"/>
              </a:xfrm>
              <a:custGeom>
                <a:avLst/>
                <a:gdLst>
                  <a:gd name="T0" fmla="*/ 279 w 298"/>
                  <a:gd name="T1" fmla="*/ 15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5 h 239"/>
                  <a:gd name="T16" fmla="*/ 279 w 298"/>
                  <a:gd name="T17" fmla="*/ 1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087"/>
              <p:cNvSpPr/>
              <p:nvPr/>
            </p:nvSpPr>
            <p:spPr bwMode="auto">
              <a:xfrm>
                <a:off x="3008" y="1851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4 w 298"/>
                  <a:gd name="T9" fmla="*/ 218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4" y="218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1088"/>
              <p:cNvSpPr/>
              <p:nvPr/>
            </p:nvSpPr>
            <p:spPr bwMode="auto">
              <a:xfrm>
                <a:off x="3006" y="1849"/>
                <a:ext cx="298" cy="237"/>
              </a:xfrm>
              <a:custGeom>
                <a:avLst/>
                <a:gdLst>
                  <a:gd name="T0" fmla="*/ 281 w 298"/>
                  <a:gd name="T1" fmla="*/ 14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4 h 237"/>
                  <a:gd name="T16" fmla="*/ 281 w 298"/>
                  <a:gd name="T17" fmla="*/ 1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4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4"/>
                    </a:lnTo>
                    <a:lnTo>
                      <a:pt x="281" y="14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1089"/>
              <p:cNvSpPr/>
              <p:nvPr/>
            </p:nvSpPr>
            <p:spPr bwMode="auto">
              <a:xfrm>
                <a:off x="3006" y="1847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1090"/>
              <p:cNvSpPr/>
              <p:nvPr/>
            </p:nvSpPr>
            <p:spPr bwMode="auto">
              <a:xfrm>
                <a:off x="3003" y="1847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1091"/>
              <p:cNvSpPr/>
              <p:nvPr/>
            </p:nvSpPr>
            <p:spPr bwMode="auto">
              <a:xfrm>
                <a:off x="3001" y="1844"/>
                <a:ext cx="298" cy="237"/>
              </a:xfrm>
              <a:custGeom>
                <a:avLst/>
                <a:gdLst>
                  <a:gd name="T0" fmla="*/ 281 w 298"/>
                  <a:gd name="T1" fmla="*/ 15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5 h 237"/>
                  <a:gd name="T16" fmla="*/ 281 w 298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5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5"/>
                    </a:lnTo>
                    <a:lnTo>
                      <a:pt x="281" y="15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092"/>
              <p:cNvSpPr/>
              <p:nvPr/>
            </p:nvSpPr>
            <p:spPr bwMode="auto">
              <a:xfrm>
                <a:off x="3001" y="1842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093"/>
              <p:cNvSpPr/>
              <p:nvPr/>
            </p:nvSpPr>
            <p:spPr bwMode="auto">
              <a:xfrm>
                <a:off x="2998" y="1842"/>
                <a:ext cx="298" cy="237"/>
              </a:xfrm>
              <a:custGeom>
                <a:avLst/>
                <a:gdLst>
                  <a:gd name="T0" fmla="*/ 282 w 298"/>
                  <a:gd name="T1" fmla="*/ 12 h 237"/>
                  <a:gd name="T2" fmla="*/ 282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5 w 298"/>
                  <a:gd name="T9" fmla="*/ 220 h 237"/>
                  <a:gd name="T10" fmla="*/ 15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2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094"/>
              <p:cNvSpPr/>
              <p:nvPr/>
            </p:nvSpPr>
            <p:spPr bwMode="auto">
              <a:xfrm>
                <a:off x="2998" y="1840"/>
                <a:ext cx="296" cy="236"/>
              </a:xfrm>
              <a:custGeom>
                <a:avLst/>
                <a:gdLst>
                  <a:gd name="T0" fmla="*/ 280 w 296"/>
                  <a:gd name="T1" fmla="*/ 14 h 236"/>
                  <a:gd name="T2" fmla="*/ 280 w 296"/>
                  <a:gd name="T3" fmla="*/ 0 h 236"/>
                  <a:gd name="T4" fmla="*/ 0 w 296"/>
                  <a:gd name="T5" fmla="*/ 0 h 236"/>
                  <a:gd name="T6" fmla="*/ 0 w 296"/>
                  <a:gd name="T7" fmla="*/ 220 h 236"/>
                  <a:gd name="T8" fmla="*/ 12 w 296"/>
                  <a:gd name="T9" fmla="*/ 220 h 236"/>
                  <a:gd name="T10" fmla="*/ 12 w 296"/>
                  <a:gd name="T11" fmla="*/ 236 h 236"/>
                  <a:gd name="T12" fmla="*/ 296 w 296"/>
                  <a:gd name="T13" fmla="*/ 236 h 236"/>
                  <a:gd name="T14" fmla="*/ 296 w 296"/>
                  <a:gd name="T15" fmla="*/ 14 h 236"/>
                  <a:gd name="T16" fmla="*/ 280 w 296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6">
                    <a:moveTo>
                      <a:pt x="280" y="14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6" y="236"/>
                    </a:lnTo>
                    <a:lnTo>
                      <a:pt x="296" y="14"/>
                    </a:lnTo>
                    <a:lnTo>
                      <a:pt x="280" y="14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095"/>
              <p:cNvSpPr/>
              <p:nvPr/>
            </p:nvSpPr>
            <p:spPr bwMode="auto">
              <a:xfrm>
                <a:off x="2996" y="1840"/>
                <a:ext cx="298" cy="236"/>
              </a:xfrm>
              <a:custGeom>
                <a:avLst/>
                <a:gdLst>
                  <a:gd name="T0" fmla="*/ 279 w 298"/>
                  <a:gd name="T1" fmla="*/ 11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79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1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79" y="11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096"/>
              <p:cNvSpPr/>
              <p:nvPr/>
            </p:nvSpPr>
            <p:spPr bwMode="auto">
              <a:xfrm>
                <a:off x="2994" y="1837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097"/>
              <p:cNvSpPr/>
              <p:nvPr/>
            </p:nvSpPr>
            <p:spPr bwMode="auto">
              <a:xfrm>
                <a:off x="2994" y="1835"/>
                <a:ext cx="295" cy="239"/>
              </a:xfrm>
              <a:custGeom>
                <a:avLst/>
                <a:gdLst>
                  <a:gd name="T0" fmla="*/ 279 w 295"/>
                  <a:gd name="T1" fmla="*/ 14 h 239"/>
                  <a:gd name="T2" fmla="*/ 279 w 295"/>
                  <a:gd name="T3" fmla="*/ 0 h 239"/>
                  <a:gd name="T4" fmla="*/ 0 w 295"/>
                  <a:gd name="T5" fmla="*/ 0 h 239"/>
                  <a:gd name="T6" fmla="*/ 0 w 295"/>
                  <a:gd name="T7" fmla="*/ 220 h 239"/>
                  <a:gd name="T8" fmla="*/ 12 w 295"/>
                  <a:gd name="T9" fmla="*/ 220 h 239"/>
                  <a:gd name="T10" fmla="*/ 12 w 295"/>
                  <a:gd name="T11" fmla="*/ 239 h 239"/>
                  <a:gd name="T12" fmla="*/ 295 w 295"/>
                  <a:gd name="T13" fmla="*/ 239 h 239"/>
                  <a:gd name="T14" fmla="*/ 295 w 295"/>
                  <a:gd name="T15" fmla="*/ 14 h 239"/>
                  <a:gd name="T16" fmla="*/ 279 w 295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5" y="239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098"/>
              <p:cNvSpPr/>
              <p:nvPr/>
            </p:nvSpPr>
            <p:spPr bwMode="auto">
              <a:xfrm>
                <a:off x="2991" y="1835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099"/>
              <p:cNvSpPr/>
              <p:nvPr/>
            </p:nvSpPr>
            <p:spPr bwMode="auto">
              <a:xfrm>
                <a:off x="2989" y="1833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19 h 236"/>
                  <a:gd name="T8" fmla="*/ 14 w 298"/>
                  <a:gd name="T9" fmla="*/ 219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19"/>
                    </a:lnTo>
                    <a:lnTo>
                      <a:pt x="14" y="219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100"/>
              <p:cNvSpPr/>
              <p:nvPr/>
            </p:nvSpPr>
            <p:spPr bwMode="auto">
              <a:xfrm>
                <a:off x="2989" y="1830"/>
                <a:ext cx="296" cy="239"/>
              </a:xfrm>
              <a:custGeom>
                <a:avLst/>
                <a:gdLst>
                  <a:gd name="T0" fmla="*/ 279 w 296"/>
                  <a:gd name="T1" fmla="*/ 14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4 h 239"/>
                  <a:gd name="T16" fmla="*/ 279 w 296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101"/>
              <p:cNvSpPr/>
              <p:nvPr/>
            </p:nvSpPr>
            <p:spPr bwMode="auto">
              <a:xfrm>
                <a:off x="2987" y="1830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1 w 298"/>
                  <a:gd name="T9" fmla="*/ 218 h 237"/>
                  <a:gd name="T10" fmla="*/ 11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1" y="218"/>
                    </a:lnTo>
                    <a:lnTo>
                      <a:pt x="11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102"/>
              <p:cNvSpPr/>
              <p:nvPr/>
            </p:nvSpPr>
            <p:spPr bwMode="auto">
              <a:xfrm>
                <a:off x="2984" y="1828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103"/>
              <p:cNvSpPr/>
              <p:nvPr/>
            </p:nvSpPr>
            <p:spPr bwMode="auto">
              <a:xfrm>
                <a:off x="2984" y="1825"/>
                <a:ext cx="298" cy="239"/>
              </a:xfrm>
              <a:custGeom>
                <a:avLst/>
                <a:gdLst>
                  <a:gd name="T0" fmla="*/ 279 w 298"/>
                  <a:gd name="T1" fmla="*/ 15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5 h 239"/>
                  <a:gd name="T16" fmla="*/ 279 w 298"/>
                  <a:gd name="T17" fmla="*/ 1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1104"/>
              <p:cNvSpPr/>
              <p:nvPr/>
            </p:nvSpPr>
            <p:spPr bwMode="auto">
              <a:xfrm>
                <a:off x="2982" y="1825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1105"/>
              <p:cNvSpPr/>
              <p:nvPr/>
            </p:nvSpPr>
            <p:spPr bwMode="auto">
              <a:xfrm>
                <a:off x="2980" y="1823"/>
                <a:ext cx="298" cy="237"/>
              </a:xfrm>
              <a:custGeom>
                <a:avLst/>
                <a:gdLst>
                  <a:gd name="T0" fmla="*/ 281 w 298"/>
                  <a:gd name="T1" fmla="*/ 14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4 h 237"/>
                  <a:gd name="T16" fmla="*/ 281 w 298"/>
                  <a:gd name="T17" fmla="*/ 1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4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4"/>
                    </a:lnTo>
                    <a:lnTo>
                      <a:pt x="281" y="14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106"/>
              <p:cNvSpPr/>
              <p:nvPr/>
            </p:nvSpPr>
            <p:spPr bwMode="auto">
              <a:xfrm>
                <a:off x="2980" y="1821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107"/>
              <p:cNvSpPr/>
              <p:nvPr/>
            </p:nvSpPr>
            <p:spPr bwMode="auto">
              <a:xfrm>
                <a:off x="2977" y="1821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108"/>
              <p:cNvSpPr/>
              <p:nvPr/>
            </p:nvSpPr>
            <p:spPr bwMode="auto">
              <a:xfrm>
                <a:off x="2977" y="1818"/>
                <a:ext cx="296" cy="237"/>
              </a:xfrm>
              <a:custGeom>
                <a:avLst/>
                <a:gdLst>
                  <a:gd name="T0" fmla="*/ 279 w 296"/>
                  <a:gd name="T1" fmla="*/ 15 h 237"/>
                  <a:gd name="T2" fmla="*/ 279 w 296"/>
                  <a:gd name="T3" fmla="*/ 0 h 237"/>
                  <a:gd name="T4" fmla="*/ 0 w 296"/>
                  <a:gd name="T5" fmla="*/ 0 h 237"/>
                  <a:gd name="T6" fmla="*/ 0 w 296"/>
                  <a:gd name="T7" fmla="*/ 220 h 237"/>
                  <a:gd name="T8" fmla="*/ 12 w 296"/>
                  <a:gd name="T9" fmla="*/ 220 h 237"/>
                  <a:gd name="T10" fmla="*/ 12 w 296"/>
                  <a:gd name="T11" fmla="*/ 237 h 237"/>
                  <a:gd name="T12" fmla="*/ 296 w 296"/>
                  <a:gd name="T13" fmla="*/ 237 h 237"/>
                  <a:gd name="T14" fmla="*/ 296 w 296"/>
                  <a:gd name="T15" fmla="*/ 15 h 237"/>
                  <a:gd name="T16" fmla="*/ 279 w 296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7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7"/>
                    </a:lnTo>
                    <a:lnTo>
                      <a:pt x="296" y="237"/>
                    </a:lnTo>
                    <a:lnTo>
                      <a:pt x="296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109"/>
              <p:cNvSpPr/>
              <p:nvPr/>
            </p:nvSpPr>
            <p:spPr bwMode="auto">
              <a:xfrm>
                <a:off x="2975" y="1816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110"/>
              <p:cNvSpPr/>
              <p:nvPr/>
            </p:nvSpPr>
            <p:spPr bwMode="auto">
              <a:xfrm>
                <a:off x="2972" y="1816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5 w 298"/>
                  <a:gd name="T9" fmla="*/ 220 h 236"/>
                  <a:gd name="T10" fmla="*/ 15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111"/>
              <p:cNvSpPr/>
              <p:nvPr/>
            </p:nvSpPr>
            <p:spPr bwMode="auto">
              <a:xfrm>
                <a:off x="2972" y="1814"/>
                <a:ext cx="296" cy="236"/>
              </a:xfrm>
              <a:custGeom>
                <a:avLst/>
                <a:gdLst>
                  <a:gd name="T0" fmla="*/ 280 w 296"/>
                  <a:gd name="T1" fmla="*/ 14 h 236"/>
                  <a:gd name="T2" fmla="*/ 280 w 296"/>
                  <a:gd name="T3" fmla="*/ 0 h 236"/>
                  <a:gd name="T4" fmla="*/ 0 w 296"/>
                  <a:gd name="T5" fmla="*/ 0 h 236"/>
                  <a:gd name="T6" fmla="*/ 0 w 296"/>
                  <a:gd name="T7" fmla="*/ 220 h 236"/>
                  <a:gd name="T8" fmla="*/ 12 w 296"/>
                  <a:gd name="T9" fmla="*/ 220 h 236"/>
                  <a:gd name="T10" fmla="*/ 12 w 296"/>
                  <a:gd name="T11" fmla="*/ 236 h 236"/>
                  <a:gd name="T12" fmla="*/ 296 w 296"/>
                  <a:gd name="T13" fmla="*/ 236 h 236"/>
                  <a:gd name="T14" fmla="*/ 296 w 296"/>
                  <a:gd name="T15" fmla="*/ 14 h 236"/>
                  <a:gd name="T16" fmla="*/ 280 w 296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6">
                    <a:moveTo>
                      <a:pt x="280" y="14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6" y="236"/>
                    </a:lnTo>
                    <a:lnTo>
                      <a:pt x="296" y="14"/>
                    </a:lnTo>
                    <a:lnTo>
                      <a:pt x="280" y="14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112"/>
              <p:cNvSpPr/>
              <p:nvPr/>
            </p:nvSpPr>
            <p:spPr bwMode="auto">
              <a:xfrm>
                <a:off x="2970" y="1814"/>
                <a:ext cx="298" cy="236"/>
              </a:xfrm>
              <a:custGeom>
                <a:avLst/>
                <a:gdLst>
                  <a:gd name="T0" fmla="*/ 279 w 298"/>
                  <a:gd name="T1" fmla="*/ 11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79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1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79" y="11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113"/>
              <p:cNvSpPr/>
              <p:nvPr/>
            </p:nvSpPr>
            <p:spPr bwMode="auto">
              <a:xfrm>
                <a:off x="2968" y="1811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1114"/>
              <p:cNvSpPr/>
              <p:nvPr/>
            </p:nvSpPr>
            <p:spPr bwMode="auto">
              <a:xfrm>
                <a:off x="2968" y="1809"/>
                <a:ext cx="295" cy="239"/>
              </a:xfrm>
              <a:custGeom>
                <a:avLst/>
                <a:gdLst>
                  <a:gd name="T0" fmla="*/ 279 w 295"/>
                  <a:gd name="T1" fmla="*/ 14 h 239"/>
                  <a:gd name="T2" fmla="*/ 279 w 295"/>
                  <a:gd name="T3" fmla="*/ 0 h 239"/>
                  <a:gd name="T4" fmla="*/ 0 w 295"/>
                  <a:gd name="T5" fmla="*/ 0 h 239"/>
                  <a:gd name="T6" fmla="*/ 0 w 295"/>
                  <a:gd name="T7" fmla="*/ 220 h 239"/>
                  <a:gd name="T8" fmla="*/ 12 w 295"/>
                  <a:gd name="T9" fmla="*/ 220 h 239"/>
                  <a:gd name="T10" fmla="*/ 12 w 295"/>
                  <a:gd name="T11" fmla="*/ 239 h 239"/>
                  <a:gd name="T12" fmla="*/ 295 w 295"/>
                  <a:gd name="T13" fmla="*/ 239 h 239"/>
                  <a:gd name="T14" fmla="*/ 295 w 295"/>
                  <a:gd name="T15" fmla="*/ 14 h 239"/>
                  <a:gd name="T16" fmla="*/ 279 w 295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5" y="239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115"/>
              <p:cNvSpPr/>
              <p:nvPr/>
            </p:nvSpPr>
            <p:spPr bwMode="auto">
              <a:xfrm>
                <a:off x="2965" y="1809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1116"/>
              <p:cNvSpPr/>
              <p:nvPr/>
            </p:nvSpPr>
            <p:spPr bwMode="auto">
              <a:xfrm>
                <a:off x="2963" y="1807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19 h 236"/>
                  <a:gd name="T8" fmla="*/ 14 w 298"/>
                  <a:gd name="T9" fmla="*/ 219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19"/>
                    </a:lnTo>
                    <a:lnTo>
                      <a:pt x="14" y="219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Oval 1117"/>
              <p:cNvSpPr>
                <a:spLocks noChangeArrowheads="1"/>
              </p:cNvSpPr>
              <p:nvPr/>
            </p:nvSpPr>
            <p:spPr bwMode="auto">
              <a:xfrm>
                <a:off x="1828" y="1882"/>
                <a:ext cx="300" cy="301"/>
              </a:xfrm>
              <a:prstGeom prst="ellipse">
                <a:avLst/>
              </a:pr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Oval 1118"/>
              <p:cNvSpPr>
                <a:spLocks noChangeArrowheads="1"/>
              </p:cNvSpPr>
              <p:nvPr/>
            </p:nvSpPr>
            <p:spPr bwMode="auto">
              <a:xfrm>
                <a:off x="1825" y="1880"/>
                <a:ext cx="301" cy="300"/>
              </a:xfrm>
              <a:prstGeom prst="ellipse">
                <a:avLst/>
              </a:pr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Oval 1119"/>
              <p:cNvSpPr>
                <a:spLocks noChangeArrowheads="1"/>
              </p:cNvSpPr>
              <p:nvPr/>
            </p:nvSpPr>
            <p:spPr bwMode="auto">
              <a:xfrm>
                <a:off x="1823" y="1877"/>
                <a:ext cx="303" cy="303"/>
              </a:xfrm>
              <a:prstGeom prst="ellipse">
                <a:avLst/>
              </a:pr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Oval 1120"/>
              <p:cNvSpPr>
                <a:spLocks noChangeArrowheads="1"/>
              </p:cNvSpPr>
              <p:nvPr/>
            </p:nvSpPr>
            <p:spPr bwMode="auto">
              <a:xfrm>
                <a:off x="1823" y="1877"/>
                <a:ext cx="300" cy="301"/>
              </a:xfrm>
              <a:prstGeom prst="ellipse">
                <a:avLst/>
              </a:pr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Oval 1121"/>
              <p:cNvSpPr>
                <a:spLocks noChangeArrowheads="1"/>
              </p:cNvSpPr>
              <p:nvPr/>
            </p:nvSpPr>
            <p:spPr bwMode="auto">
              <a:xfrm>
                <a:off x="1821" y="1875"/>
                <a:ext cx="300" cy="300"/>
              </a:xfrm>
              <a:prstGeom prst="ellipse">
                <a:avLst/>
              </a:pr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Oval 1122"/>
              <p:cNvSpPr>
                <a:spLocks noChangeArrowheads="1"/>
              </p:cNvSpPr>
              <p:nvPr/>
            </p:nvSpPr>
            <p:spPr bwMode="auto">
              <a:xfrm>
                <a:off x="1818" y="1873"/>
                <a:ext cx="303" cy="302"/>
              </a:xfrm>
              <a:prstGeom prst="ellipse">
                <a:avLst/>
              </a:pr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Oval 1123"/>
              <p:cNvSpPr>
                <a:spLocks noChangeArrowheads="1"/>
              </p:cNvSpPr>
              <p:nvPr/>
            </p:nvSpPr>
            <p:spPr bwMode="auto">
              <a:xfrm>
                <a:off x="1818" y="1873"/>
                <a:ext cx="301" cy="300"/>
              </a:xfrm>
              <a:prstGeom prst="ellipse">
                <a:avLst/>
              </a:pr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Oval 1124"/>
              <p:cNvSpPr>
                <a:spLocks noChangeArrowheads="1"/>
              </p:cNvSpPr>
              <p:nvPr/>
            </p:nvSpPr>
            <p:spPr bwMode="auto">
              <a:xfrm>
                <a:off x="1816" y="1870"/>
                <a:ext cx="300" cy="301"/>
              </a:xfrm>
              <a:prstGeom prst="ellipse">
                <a:avLst/>
              </a:pr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Oval 1125"/>
              <p:cNvSpPr>
                <a:spLocks noChangeArrowheads="1"/>
              </p:cNvSpPr>
              <p:nvPr/>
            </p:nvSpPr>
            <p:spPr bwMode="auto">
              <a:xfrm>
                <a:off x="1814" y="1870"/>
                <a:ext cx="302" cy="301"/>
              </a:xfrm>
              <a:prstGeom prst="ellipse">
                <a:avLst/>
              </a:pr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Oval 1126"/>
              <p:cNvSpPr>
                <a:spLocks noChangeArrowheads="1"/>
              </p:cNvSpPr>
              <p:nvPr/>
            </p:nvSpPr>
            <p:spPr bwMode="auto">
              <a:xfrm>
                <a:off x="1814" y="1868"/>
                <a:ext cx="300" cy="300"/>
              </a:xfrm>
              <a:prstGeom prst="ellipse">
                <a:avLst/>
              </a:pr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Oval 1127"/>
              <p:cNvSpPr>
                <a:spLocks noChangeArrowheads="1"/>
              </p:cNvSpPr>
              <p:nvPr/>
            </p:nvSpPr>
            <p:spPr bwMode="auto">
              <a:xfrm>
                <a:off x="1811" y="1866"/>
                <a:ext cx="301" cy="300"/>
              </a:xfrm>
              <a:prstGeom prst="ellipse">
                <a:avLst/>
              </a:pr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Oval 1128"/>
              <p:cNvSpPr>
                <a:spLocks noChangeArrowheads="1"/>
              </p:cNvSpPr>
              <p:nvPr/>
            </p:nvSpPr>
            <p:spPr bwMode="auto">
              <a:xfrm>
                <a:off x="1811" y="1866"/>
                <a:ext cx="301" cy="300"/>
              </a:xfrm>
              <a:prstGeom prst="ellipse">
                <a:avLst/>
              </a:pr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Oval 1129"/>
              <p:cNvSpPr>
                <a:spLocks noChangeArrowheads="1"/>
              </p:cNvSpPr>
              <p:nvPr/>
            </p:nvSpPr>
            <p:spPr bwMode="auto">
              <a:xfrm>
                <a:off x="1809" y="1863"/>
                <a:ext cx="300" cy="301"/>
              </a:xfrm>
              <a:prstGeom prst="ellipse">
                <a:avLst/>
              </a:pr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Oval 1130"/>
              <p:cNvSpPr>
                <a:spLocks noChangeArrowheads="1"/>
              </p:cNvSpPr>
              <p:nvPr/>
            </p:nvSpPr>
            <p:spPr bwMode="auto">
              <a:xfrm>
                <a:off x="1807" y="1861"/>
                <a:ext cx="300" cy="303"/>
              </a:xfrm>
              <a:prstGeom prst="ellipse">
                <a:avLst/>
              </a:pr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Oval 1131"/>
              <p:cNvSpPr>
                <a:spLocks noChangeArrowheads="1"/>
              </p:cNvSpPr>
              <p:nvPr/>
            </p:nvSpPr>
            <p:spPr bwMode="auto">
              <a:xfrm>
                <a:off x="1807" y="1861"/>
                <a:ext cx="300" cy="300"/>
              </a:xfrm>
              <a:prstGeom prst="ellipse">
                <a:avLst/>
              </a:pr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Oval 1132"/>
              <p:cNvSpPr>
                <a:spLocks noChangeArrowheads="1"/>
              </p:cNvSpPr>
              <p:nvPr/>
            </p:nvSpPr>
            <p:spPr bwMode="auto">
              <a:xfrm>
                <a:off x="1804" y="1859"/>
                <a:ext cx="301" cy="300"/>
              </a:xfrm>
              <a:prstGeom prst="ellipse">
                <a:avLst/>
              </a:pr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Oval 1133"/>
              <p:cNvSpPr>
                <a:spLocks noChangeArrowheads="1"/>
              </p:cNvSpPr>
              <p:nvPr/>
            </p:nvSpPr>
            <p:spPr bwMode="auto">
              <a:xfrm>
                <a:off x="1802" y="1856"/>
                <a:ext cx="303" cy="303"/>
              </a:xfrm>
              <a:prstGeom prst="ellipse">
                <a:avLst/>
              </a:pr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Oval 1134"/>
              <p:cNvSpPr>
                <a:spLocks noChangeArrowheads="1"/>
              </p:cNvSpPr>
              <p:nvPr/>
            </p:nvSpPr>
            <p:spPr bwMode="auto">
              <a:xfrm>
                <a:off x="1802" y="1856"/>
                <a:ext cx="300" cy="301"/>
              </a:xfrm>
              <a:prstGeom prst="ellipse">
                <a:avLst/>
              </a:pr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Oval 1135"/>
              <p:cNvSpPr>
                <a:spLocks noChangeArrowheads="1"/>
              </p:cNvSpPr>
              <p:nvPr/>
            </p:nvSpPr>
            <p:spPr bwMode="auto">
              <a:xfrm>
                <a:off x="1799" y="1854"/>
                <a:ext cx="301" cy="300"/>
              </a:xfrm>
              <a:prstGeom prst="ellipse">
                <a:avLst/>
              </a:pr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Oval 1136"/>
              <p:cNvSpPr>
                <a:spLocks noChangeArrowheads="1"/>
              </p:cNvSpPr>
              <p:nvPr/>
            </p:nvSpPr>
            <p:spPr bwMode="auto">
              <a:xfrm>
                <a:off x="1797" y="1851"/>
                <a:ext cx="303" cy="303"/>
              </a:xfrm>
              <a:prstGeom prst="ellipse">
                <a:avLst/>
              </a:pr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Oval 1137"/>
              <p:cNvSpPr>
                <a:spLocks noChangeArrowheads="1"/>
              </p:cNvSpPr>
              <p:nvPr/>
            </p:nvSpPr>
            <p:spPr bwMode="auto">
              <a:xfrm>
                <a:off x="1797" y="1851"/>
                <a:ext cx="300" cy="301"/>
              </a:xfrm>
              <a:prstGeom prst="ellipse">
                <a:avLst/>
              </a:pr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Oval 1138"/>
              <p:cNvSpPr>
                <a:spLocks noChangeArrowheads="1"/>
              </p:cNvSpPr>
              <p:nvPr/>
            </p:nvSpPr>
            <p:spPr bwMode="auto">
              <a:xfrm>
                <a:off x="1795" y="1849"/>
                <a:ext cx="300" cy="300"/>
              </a:xfrm>
              <a:prstGeom prst="ellipse">
                <a:avLst/>
              </a:pr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Oval 1139"/>
              <p:cNvSpPr>
                <a:spLocks noChangeArrowheads="1"/>
              </p:cNvSpPr>
              <p:nvPr/>
            </p:nvSpPr>
            <p:spPr bwMode="auto">
              <a:xfrm>
                <a:off x="1792" y="1849"/>
                <a:ext cx="303" cy="300"/>
              </a:xfrm>
              <a:prstGeom prst="ellipse">
                <a:avLst/>
              </a:pr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Oval 1140"/>
              <p:cNvSpPr>
                <a:spLocks noChangeArrowheads="1"/>
              </p:cNvSpPr>
              <p:nvPr/>
            </p:nvSpPr>
            <p:spPr bwMode="auto">
              <a:xfrm>
                <a:off x="1792" y="1847"/>
                <a:ext cx="301" cy="300"/>
              </a:xfrm>
              <a:prstGeom prst="ellipse">
                <a:avLst/>
              </a:pr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Oval 1141"/>
              <p:cNvSpPr>
                <a:spLocks noChangeArrowheads="1"/>
              </p:cNvSpPr>
              <p:nvPr/>
            </p:nvSpPr>
            <p:spPr bwMode="auto">
              <a:xfrm>
                <a:off x="1790" y="1844"/>
                <a:ext cx="300" cy="301"/>
              </a:xfrm>
              <a:prstGeom prst="ellipse">
                <a:avLst/>
              </a:pr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Oval 1142"/>
              <p:cNvSpPr>
                <a:spLocks noChangeArrowheads="1"/>
              </p:cNvSpPr>
              <p:nvPr/>
            </p:nvSpPr>
            <p:spPr bwMode="auto">
              <a:xfrm>
                <a:off x="1790" y="1844"/>
                <a:ext cx="300" cy="301"/>
              </a:xfrm>
              <a:prstGeom prst="ellipse">
                <a:avLst/>
              </a:pr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Oval 1143"/>
              <p:cNvSpPr>
                <a:spLocks noChangeArrowheads="1"/>
              </p:cNvSpPr>
              <p:nvPr/>
            </p:nvSpPr>
            <p:spPr bwMode="auto">
              <a:xfrm>
                <a:off x="1788" y="1842"/>
                <a:ext cx="300" cy="300"/>
              </a:xfrm>
              <a:prstGeom prst="ellipse">
                <a:avLst/>
              </a:pr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Oval 1144"/>
              <p:cNvSpPr>
                <a:spLocks noChangeArrowheads="1"/>
              </p:cNvSpPr>
              <p:nvPr/>
            </p:nvSpPr>
            <p:spPr bwMode="auto">
              <a:xfrm>
                <a:off x="1785" y="1840"/>
                <a:ext cx="301" cy="302"/>
              </a:xfrm>
              <a:prstGeom prst="ellipse">
                <a:avLst/>
              </a:pr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Oval 1145"/>
              <p:cNvSpPr>
                <a:spLocks noChangeArrowheads="1"/>
              </p:cNvSpPr>
              <p:nvPr/>
            </p:nvSpPr>
            <p:spPr bwMode="auto">
              <a:xfrm>
                <a:off x="1785" y="1840"/>
                <a:ext cx="301" cy="300"/>
              </a:xfrm>
              <a:prstGeom prst="ellipse">
                <a:avLst/>
              </a:pr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Oval 1146"/>
              <p:cNvSpPr>
                <a:spLocks noChangeArrowheads="1"/>
              </p:cNvSpPr>
              <p:nvPr/>
            </p:nvSpPr>
            <p:spPr bwMode="auto">
              <a:xfrm>
                <a:off x="1783" y="1837"/>
                <a:ext cx="300" cy="301"/>
              </a:xfrm>
              <a:prstGeom prst="ellipse">
                <a:avLst/>
              </a:pr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Oval 1147"/>
              <p:cNvSpPr>
                <a:spLocks noChangeArrowheads="1"/>
              </p:cNvSpPr>
              <p:nvPr/>
            </p:nvSpPr>
            <p:spPr bwMode="auto">
              <a:xfrm>
                <a:off x="1781" y="1835"/>
                <a:ext cx="300" cy="303"/>
              </a:xfrm>
              <a:prstGeom prst="ellipse">
                <a:avLst/>
              </a:pr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Oval 1148"/>
              <p:cNvSpPr>
                <a:spLocks noChangeArrowheads="1"/>
              </p:cNvSpPr>
              <p:nvPr/>
            </p:nvSpPr>
            <p:spPr bwMode="auto">
              <a:xfrm>
                <a:off x="1781" y="1835"/>
                <a:ext cx="300" cy="300"/>
              </a:xfrm>
              <a:prstGeom prst="ellipse">
                <a:avLst/>
              </a:pr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Oval 1149"/>
              <p:cNvSpPr>
                <a:spLocks noChangeArrowheads="1"/>
              </p:cNvSpPr>
              <p:nvPr/>
            </p:nvSpPr>
            <p:spPr bwMode="auto">
              <a:xfrm>
                <a:off x="1778" y="1833"/>
                <a:ext cx="301" cy="300"/>
              </a:xfrm>
              <a:prstGeom prst="ellipse">
                <a:avLst/>
              </a:pr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Oval 1150"/>
              <p:cNvSpPr>
                <a:spLocks noChangeArrowheads="1"/>
              </p:cNvSpPr>
              <p:nvPr/>
            </p:nvSpPr>
            <p:spPr bwMode="auto">
              <a:xfrm>
                <a:off x="1776" y="1830"/>
                <a:ext cx="303" cy="303"/>
              </a:xfrm>
              <a:prstGeom prst="ellipse">
                <a:avLst/>
              </a:pr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Oval 1151"/>
              <p:cNvSpPr>
                <a:spLocks noChangeArrowheads="1"/>
              </p:cNvSpPr>
              <p:nvPr/>
            </p:nvSpPr>
            <p:spPr bwMode="auto">
              <a:xfrm>
                <a:off x="1776" y="1830"/>
                <a:ext cx="300" cy="301"/>
              </a:xfrm>
              <a:prstGeom prst="ellipse">
                <a:avLst/>
              </a:pr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Oval 1152"/>
              <p:cNvSpPr>
                <a:spLocks noChangeArrowheads="1"/>
              </p:cNvSpPr>
              <p:nvPr/>
            </p:nvSpPr>
            <p:spPr bwMode="auto">
              <a:xfrm>
                <a:off x="1773" y="1828"/>
                <a:ext cx="301" cy="300"/>
              </a:xfrm>
              <a:prstGeom prst="ellipse">
                <a:avLst/>
              </a:pr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Oval 1153"/>
              <p:cNvSpPr>
                <a:spLocks noChangeArrowheads="1"/>
              </p:cNvSpPr>
              <p:nvPr/>
            </p:nvSpPr>
            <p:spPr bwMode="auto">
              <a:xfrm>
                <a:off x="1771" y="1825"/>
                <a:ext cx="303" cy="303"/>
              </a:xfrm>
              <a:prstGeom prst="ellipse">
                <a:avLst/>
              </a:pr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Oval 1154"/>
              <p:cNvSpPr>
                <a:spLocks noChangeArrowheads="1"/>
              </p:cNvSpPr>
              <p:nvPr/>
            </p:nvSpPr>
            <p:spPr bwMode="auto">
              <a:xfrm>
                <a:off x="1771" y="1825"/>
                <a:ext cx="300" cy="301"/>
              </a:xfrm>
              <a:prstGeom prst="ellipse">
                <a:avLst/>
              </a:pr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Oval 1155"/>
              <p:cNvSpPr>
                <a:spLocks noChangeArrowheads="1"/>
              </p:cNvSpPr>
              <p:nvPr/>
            </p:nvSpPr>
            <p:spPr bwMode="auto">
              <a:xfrm>
                <a:off x="1769" y="1823"/>
                <a:ext cx="300" cy="300"/>
              </a:xfrm>
              <a:prstGeom prst="ellipse">
                <a:avLst/>
              </a:pr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Oval 1156"/>
              <p:cNvSpPr>
                <a:spLocks noChangeArrowheads="1"/>
              </p:cNvSpPr>
              <p:nvPr/>
            </p:nvSpPr>
            <p:spPr bwMode="auto">
              <a:xfrm>
                <a:off x="1766" y="1823"/>
                <a:ext cx="303" cy="300"/>
              </a:xfrm>
              <a:prstGeom prst="ellipse">
                <a:avLst/>
              </a:pr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Oval 1157"/>
              <p:cNvSpPr>
                <a:spLocks noChangeArrowheads="1"/>
              </p:cNvSpPr>
              <p:nvPr/>
            </p:nvSpPr>
            <p:spPr bwMode="auto">
              <a:xfrm>
                <a:off x="1766" y="1821"/>
                <a:ext cx="301" cy="300"/>
              </a:xfrm>
              <a:prstGeom prst="ellipse">
                <a:avLst/>
              </a:pr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Oval 1158"/>
              <p:cNvSpPr>
                <a:spLocks noChangeArrowheads="1"/>
              </p:cNvSpPr>
              <p:nvPr/>
            </p:nvSpPr>
            <p:spPr bwMode="auto">
              <a:xfrm>
                <a:off x="1764" y="1818"/>
                <a:ext cx="300" cy="301"/>
              </a:xfrm>
              <a:prstGeom prst="ellipse">
                <a:avLst/>
              </a:pr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Oval 1159"/>
              <p:cNvSpPr>
                <a:spLocks noChangeArrowheads="1"/>
              </p:cNvSpPr>
              <p:nvPr/>
            </p:nvSpPr>
            <p:spPr bwMode="auto">
              <a:xfrm>
                <a:off x="1764" y="1818"/>
                <a:ext cx="300" cy="301"/>
              </a:xfrm>
              <a:prstGeom prst="ellipse">
                <a:avLst/>
              </a:pr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Oval 1160"/>
              <p:cNvSpPr>
                <a:spLocks noChangeArrowheads="1"/>
              </p:cNvSpPr>
              <p:nvPr/>
            </p:nvSpPr>
            <p:spPr bwMode="auto">
              <a:xfrm>
                <a:off x="1762" y="1816"/>
                <a:ext cx="300" cy="300"/>
              </a:xfrm>
              <a:prstGeom prst="ellipse">
                <a:avLst/>
              </a:pr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Oval 1161"/>
              <p:cNvSpPr>
                <a:spLocks noChangeArrowheads="1"/>
              </p:cNvSpPr>
              <p:nvPr/>
            </p:nvSpPr>
            <p:spPr bwMode="auto">
              <a:xfrm>
                <a:off x="1759" y="1814"/>
                <a:ext cx="301" cy="302"/>
              </a:xfrm>
              <a:prstGeom prst="ellipse">
                <a:avLst/>
              </a:pr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Oval 1162"/>
              <p:cNvSpPr>
                <a:spLocks noChangeArrowheads="1"/>
              </p:cNvSpPr>
              <p:nvPr/>
            </p:nvSpPr>
            <p:spPr bwMode="auto">
              <a:xfrm>
                <a:off x="1759" y="1814"/>
                <a:ext cx="301" cy="300"/>
              </a:xfrm>
              <a:prstGeom prst="ellipse">
                <a:avLst/>
              </a:pr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Oval 1163"/>
              <p:cNvSpPr>
                <a:spLocks noChangeArrowheads="1"/>
              </p:cNvSpPr>
              <p:nvPr/>
            </p:nvSpPr>
            <p:spPr bwMode="auto">
              <a:xfrm>
                <a:off x="1757" y="1811"/>
                <a:ext cx="300" cy="301"/>
              </a:xfrm>
              <a:prstGeom prst="ellipse">
                <a:avLst/>
              </a:pr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Oval 1164"/>
              <p:cNvSpPr>
                <a:spLocks noChangeArrowheads="1"/>
              </p:cNvSpPr>
              <p:nvPr/>
            </p:nvSpPr>
            <p:spPr bwMode="auto">
              <a:xfrm>
                <a:off x="1754" y="1809"/>
                <a:ext cx="303" cy="303"/>
              </a:xfrm>
              <a:prstGeom prst="ellipse">
                <a:avLst/>
              </a:pr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Oval 1165"/>
              <p:cNvSpPr>
                <a:spLocks noChangeArrowheads="1"/>
              </p:cNvSpPr>
              <p:nvPr/>
            </p:nvSpPr>
            <p:spPr bwMode="auto">
              <a:xfrm>
                <a:off x="1754" y="1809"/>
                <a:ext cx="301" cy="300"/>
              </a:xfrm>
              <a:prstGeom prst="ellipse">
                <a:avLst/>
              </a:pr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Oval 1166"/>
              <p:cNvSpPr>
                <a:spLocks noChangeArrowheads="1"/>
              </p:cNvSpPr>
              <p:nvPr/>
            </p:nvSpPr>
            <p:spPr bwMode="auto">
              <a:xfrm>
                <a:off x="1752" y="1807"/>
                <a:ext cx="300" cy="300"/>
              </a:xfrm>
              <a:prstGeom prst="ellipse">
                <a:avLst/>
              </a:pr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Oval 1167"/>
              <p:cNvSpPr>
                <a:spLocks noChangeArrowheads="1"/>
              </p:cNvSpPr>
              <p:nvPr/>
            </p:nvSpPr>
            <p:spPr bwMode="auto">
              <a:xfrm>
                <a:off x="1750" y="1804"/>
                <a:ext cx="302" cy="303"/>
              </a:xfrm>
              <a:prstGeom prst="ellipse">
                <a:avLst/>
              </a:pr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Oval 1168"/>
              <p:cNvSpPr>
                <a:spLocks noChangeArrowheads="1"/>
              </p:cNvSpPr>
              <p:nvPr/>
            </p:nvSpPr>
            <p:spPr bwMode="auto">
              <a:xfrm>
                <a:off x="1750" y="1804"/>
                <a:ext cx="300" cy="301"/>
              </a:xfrm>
              <a:prstGeom prst="ellipse">
                <a:avLst/>
              </a:pr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Oval 1169"/>
              <p:cNvSpPr>
                <a:spLocks noChangeArrowheads="1"/>
              </p:cNvSpPr>
              <p:nvPr/>
            </p:nvSpPr>
            <p:spPr bwMode="auto">
              <a:xfrm>
                <a:off x="1747" y="1802"/>
                <a:ext cx="301" cy="300"/>
              </a:xfrm>
              <a:prstGeom prst="ellipse">
                <a:avLst/>
              </a:pr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Oval 1170"/>
              <p:cNvSpPr>
                <a:spLocks noChangeArrowheads="1"/>
              </p:cNvSpPr>
              <p:nvPr/>
            </p:nvSpPr>
            <p:spPr bwMode="auto">
              <a:xfrm>
                <a:off x="1745" y="1802"/>
                <a:ext cx="303" cy="300"/>
              </a:xfrm>
              <a:prstGeom prst="ellipse">
                <a:avLst/>
              </a:pr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Oval 1171"/>
              <p:cNvSpPr>
                <a:spLocks noChangeArrowheads="1"/>
              </p:cNvSpPr>
              <p:nvPr/>
            </p:nvSpPr>
            <p:spPr bwMode="auto">
              <a:xfrm>
                <a:off x="1745" y="1799"/>
                <a:ext cx="300" cy="301"/>
              </a:xfrm>
              <a:prstGeom prst="ellipse">
                <a:avLst/>
              </a:pr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1172"/>
              <p:cNvSpPr>
                <a:spLocks noChangeArrowheads="1"/>
              </p:cNvSpPr>
              <p:nvPr/>
            </p:nvSpPr>
            <p:spPr bwMode="auto">
              <a:xfrm>
                <a:off x="1743" y="1797"/>
                <a:ext cx="300" cy="300"/>
              </a:xfrm>
              <a:prstGeom prst="ellipse">
                <a:avLst/>
              </a:pr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Oval 1173"/>
              <p:cNvSpPr>
                <a:spLocks noChangeArrowheads="1"/>
              </p:cNvSpPr>
              <p:nvPr/>
            </p:nvSpPr>
            <p:spPr bwMode="auto">
              <a:xfrm>
                <a:off x="1743" y="1797"/>
                <a:ext cx="300" cy="300"/>
              </a:xfrm>
              <a:prstGeom prst="ellipse">
                <a:avLst/>
              </a:pr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Oval 1174"/>
              <p:cNvSpPr>
                <a:spLocks noChangeArrowheads="1"/>
              </p:cNvSpPr>
              <p:nvPr/>
            </p:nvSpPr>
            <p:spPr bwMode="auto">
              <a:xfrm>
                <a:off x="1740" y="1795"/>
                <a:ext cx="301" cy="300"/>
              </a:xfrm>
              <a:prstGeom prst="ellipse">
                <a:avLst/>
              </a:pr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Oval 1175"/>
              <p:cNvSpPr>
                <a:spLocks noChangeArrowheads="1"/>
              </p:cNvSpPr>
              <p:nvPr/>
            </p:nvSpPr>
            <p:spPr bwMode="auto">
              <a:xfrm>
                <a:off x="1738" y="1792"/>
                <a:ext cx="300" cy="303"/>
              </a:xfrm>
              <a:prstGeom prst="ellipse">
                <a:avLst/>
              </a:pr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Oval 1176"/>
              <p:cNvSpPr>
                <a:spLocks noChangeArrowheads="1"/>
              </p:cNvSpPr>
              <p:nvPr/>
            </p:nvSpPr>
            <p:spPr bwMode="auto">
              <a:xfrm>
                <a:off x="1738" y="1792"/>
                <a:ext cx="300" cy="301"/>
              </a:xfrm>
              <a:prstGeom prst="ellipse">
                <a:avLst/>
              </a:pr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Oval 1177"/>
              <p:cNvSpPr>
                <a:spLocks noChangeArrowheads="1"/>
              </p:cNvSpPr>
              <p:nvPr/>
            </p:nvSpPr>
            <p:spPr bwMode="auto">
              <a:xfrm>
                <a:off x="1736" y="1790"/>
                <a:ext cx="300" cy="300"/>
              </a:xfrm>
              <a:prstGeom prst="ellipse">
                <a:avLst/>
              </a:pr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Oval 1178"/>
              <p:cNvSpPr>
                <a:spLocks noChangeArrowheads="1"/>
              </p:cNvSpPr>
              <p:nvPr/>
            </p:nvSpPr>
            <p:spPr bwMode="auto">
              <a:xfrm>
                <a:off x="1733" y="1788"/>
                <a:ext cx="301" cy="302"/>
              </a:xfrm>
              <a:prstGeom prst="ellipse">
                <a:avLst/>
              </a:pr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Oval 1179"/>
              <p:cNvSpPr>
                <a:spLocks noChangeArrowheads="1"/>
              </p:cNvSpPr>
              <p:nvPr/>
            </p:nvSpPr>
            <p:spPr bwMode="auto">
              <a:xfrm>
                <a:off x="1733" y="1788"/>
                <a:ext cx="301" cy="300"/>
              </a:xfrm>
              <a:prstGeom prst="ellipse">
                <a:avLst/>
              </a:pr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1180"/>
              <p:cNvSpPr/>
              <p:nvPr/>
            </p:nvSpPr>
            <p:spPr bwMode="auto">
              <a:xfrm>
                <a:off x="3665" y="1948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1181"/>
              <p:cNvSpPr/>
              <p:nvPr/>
            </p:nvSpPr>
            <p:spPr bwMode="auto">
              <a:xfrm>
                <a:off x="3663" y="1946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1182"/>
              <p:cNvSpPr/>
              <p:nvPr/>
            </p:nvSpPr>
            <p:spPr bwMode="auto">
              <a:xfrm>
                <a:off x="3663" y="1946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1183"/>
              <p:cNvSpPr/>
              <p:nvPr/>
            </p:nvSpPr>
            <p:spPr bwMode="auto">
              <a:xfrm>
                <a:off x="3661" y="1944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1184"/>
              <p:cNvSpPr/>
              <p:nvPr/>
            </p:nvSpPr>
            <p:spPr bwMode="auto">
              <a:xfrm>
                <a:off x="3658" y="1941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1185"/>
              <p:cNvSpPr/>
              <p:nvPr/>
            </p:nvSpPr>
            <p:spPr bwMode="auto">
              <a:xfrm>
                <a:off x="3658" y="1939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1186"/>
              <p:cNvSpPr/>
              <p:nvPr/>
            </p:nvSpPr>
            <p:spPr bwMode="auto">
              <a:xfrm>
                <a:off x="3656" y="1939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1187"/>
              <p:cNvSpPr/>
              <p:nvPr/>
            </p:nvSpPr>
            <p:spPr bwMode="auto">
              <a:xfrm>
                <a:off x="3654" y="1937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1188"/>
              <p:cNvSpPr/>
              <p:nvPr/>
            </p:nvSpPr>
            <p:spPr bwMode="auto">
              <a:xfrm>
                <a:off x="3651" y="1934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1189"/>
              <p:cNvSpPr/>
              <p:nvPr/>
            </p:nvSpPr>
            <p:spPr bwMode="auto">
              <a:xfrm>
                <a:off x="3651" y="1932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1 h 106"/>
                  <a:gd name="T6" fmla="*/ 67 w 134"/>
                  <a:gd name="T7" fmla="*/ 17 h 106"/>
                  <a:gd name="T8" fmla="*/ 11 w 134"/>
                  <a:gd name="T9" fmla="*/ 1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1190"/>
              <p:cNvSpPr/>
              <p:nvPr/>
            </p:nvSpPr>
            <p:spPr bwMode="auto">
              <a:xfrm>
                <a:off x="3649" y="1932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1191"/>
              <p:cNvSpPr/>
              <p:nvPr/>
            </p:nvSpPr>
            <p:spPr bwMode="auto">
              <a:xfrm>
                <a:off x="3646" y="1930"/>
                <a:ext cx="320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4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1192"/>
              <p:cNvSpPr/>
              <p:nvPr/>
            </p:nvSpPr>
            <p:spPr bwMode="auto">
              <a:xfrm>
                <a:off x="3644" y="1927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1193"/>
              <p:cNvSpPr/>
              <p:nvPr/>
            </p:nvSpPr>
            <p:spPr bwMode="auto">
              <a:xfrm>
                <a:off x="3644" y="1927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1194"/>
              <p:cNvSpPr/>
              <p:nvPr/>
            </p:nvSpPr>
            <p:spPr bwMode="auto">
              <a:xfrm>
                <a:off x="3642" y="1925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1195"/>
              <p:cNvSpPr/>
              <p:nvPr/>
            </p:nvSpPr>
            <p:spPr bwMode="auto">
              <a:xfrm>
                <a:off x="3639" y="1922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1196"/>
              <p:cNvSpPr/>
              <p:nvPr/>
            </p:nvSpPr>
            <p:spPr bwMode="auto">
              <a:xfrm>
                <a:off x="3637" y="1920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1197"/>
              <p:cNvSpPr/>
              <p:nvPr/>
            </p:nvSpPr>
            <p:spPr bwMode="auto">
              <a:xfrm>
                <a:off x="3637" y="1920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1198"/>
              <p:cNvSpPr/>
              <p:nvPr/>
            </p:nvSpPr>
            <p:spPr bwMode="auto">
              <a:xfrm>
                <a:off x="3635" y="1918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1199"/>
              <p:cNvSpPr/>
              <p:nvPr/>
            </p:nvSpPr>
            <p:spPr bwMode="auto">
              <a:xfrm>
                <a:off x="3632" y="1915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1200"/>
              <p:cNvSpPr/>
              <p:nvPr/>
            </p:nvSpPr>
            <p:spPr bwMode="auto">
              <a:xfrm>
                <a:off x="3632" y="1913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1201"/>
              <p:cNvSpPr/>
              <p:nvPr/>
            </p:nvSpPr>
            <p:spPr bwMode="auto">
              <a:xfrm>
                <a:off x="3630" y="1913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1202"/>
              <p:cNvSpPr/>
              <p:nvPr/>
            </p:nvSpPr>
            <p:spPr bwMode="auto">
              <a:xfrm>
                <a:off x="3628" y="1911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1203"/>
              <p:cNvSpPr/>
              <p:nvPr/>
            </p:nvSpPr>
            <p:spPr bwMode="auto">
              <a:xfrm>
                <a:off x="3625" y="1908"/>
                <a:ext cx="319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1204"/>
              <p:cNvSpPr/>
              <p:nvPr/>
            </p:nvSpPr>
            <p:spPr bwMode="auto">
              <a:xfrm>
                <a:off x="3625" y="1906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1 h 106"/>
                  <a:gd name="T6" fmla="*/ 67 w 134"/>
                  <a:gd name="T7" fmla="*/ 17 h 106"/>
                  <a:gd name="T8" fmla="*/ 11 w 134"/>
                  <a:gd name="T9" fmla="*/ 1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1205"/>
              <p:cNvSpPr/>
              <p:nvPr/>
            </p:nvSpPr>
            <p:spPr bwMode="auto">
              <a:xfrm>
                <a:off x="3623" y="1906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1206"/>
              <p:cNvSpPr/>
              <p:nvPr/>
            </p:nvSpPr>
            <p:spPr bwMode="auto">
              <a:xfrm>
                <a:off x="3620" y="1903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4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1207"/>
              <p:cNvSpPr/>
              <p:nvPr/>
            </p:nvSpPr>
            <p:spPr bwMode="auto">
              <a:xfrm>
                <a:off x="3618" y="1901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1208"/>
              <p:cNvSpPr/>
              <p:nvPr/>
            </p:nvSpPr>
            <p:spPr bwMode="auto">
              <a:xfrm>
                <a:off x="3618" y="1901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1209"/>
              <p:cNvSpPr/>
              <p:nvPr/>
            </p:nvSpPr>
            <p:spPr bwMode="auto">
              <a:xfrm>
                <a:off x="3616" y="1899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Group 1411"/>
            <p:cNvGrpSpPr/>
            <p:nvPr/>
          </p:nvGrpSpPr>
          <p:grpSpPr bwMode="auto">
            <a:xfrm>
              <a:off x="3015" y="714"/>
              <a:ext cx="1646" cy="1504"/>
              <a:chOff x="3015" y="714"/>
              <a:chExt cx="1646" cy="1504"/>
            </a:xfrm>
          </p:grpSpPr>
          <p:sp>
            <p:nvSpPr>
              <p:cNvPr id="286" name="Freeform 1211"/>
              <p:cNvSpPr/>
              <p:nvPr/>
            </p:nvSpPr>
            <p:spPr bwMode="auto">
              <a:xfrm>
                <a:off x="3613" y="1896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212"/>
              <p:cNvSpPr/>
              <p:nvPr/>
            </p:nvSpPr>
            <p:spPr bwMode="auto">
              <a:xfrm>
                <a:off x="3613" y="1894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6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213"/>
              <p:cNvSpPr/>
              <p:nvPr/>
            </p:nvSpPr>
            <p:spPr bwMode="auto">
              <a:xfrm>
                <a:off x="3611" y="1894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214"/>
              <p:cNvSpPr/>
              <p:nvPr/>
            </p:nvSpPr>
            <p:spPr bwMode="auto">
              <a:xfrm>
                <a:off x="3609" y="1892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215"/>
              <p:cNvSpPr/>
              <p:nvPr/>
            </p:nvSpPr>
            <p:spPr bwMode="auto">
              <a:xfrm>
                <a:off x="3606" y="1889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216"/>
              <p:cNvSpPr/>
              <p:nvPr/>
            </p:nvSpPr>
            <p:spPr bwMode="auto">
              <a:xfrm>
                <a:off x="3606" y="1887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0 h 106"/>
                  <a:gd name="T6" fmla="*/ 67 w 134"/>
                  <a:gd name="T7" fmla="*/ 17 h 106"/>
                  <a:gd name="T8" fmla="*/ 11 w 134"/>
                  <a:gd name="T9" fmla="*/ 0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217"/>
              <p:cNvSpPr/>
              <p:nvPr/>
            </p:nvSpPr>
            <p:spPr bwMode="auto">
              <a:xfrm>
                <a:off x="3604" y="1887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218"/>
              <p:cNvSpPr/>
              <p:nvPr/>
            </p:nvSpPr>
            <p:spPr bwMode="auto">
              <a:xfrm>
                <a:off x="3602" y="1885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219"/>
              <p:cNvSpPr/>
              <p:nvPr/>
            </p:nvSpPr>
            <p:spPr bwMode="auto">
              <a:xfrm>
                <a:off x="3599" y="1882"/>
                <a:ext cx="319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220"/>
              <p:cNvSpPr/>
              <p:nvPr/>
            </p:nvSpPr>
            <p:spPr bwMode="auto">
              <a:xfrm>
                <a:off x="3599" y="1882"/>
                <a:ext cx="317" cy="249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6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5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6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221"/>
              <p:cNvSpPr/>
              <p:nvPr/>
            </p:nvSpPr>
            <p:spPr bwMode="auto">
              <a:xfrm>
                <a:off x="3597" y="1880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222"/>
              <p:cNvSpPr/>
              <p:nvPr/>
            </p:nvSpPr>
            <p:spPr bwMode="auto">
              <a:xfrm>
                <a:off x="3594" y="1877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223"/>
              <p:cNvSpPr/>
              <p:nvPr/>
            </p:nvSpPr>
            <p:spPr bwMode="auto">
              <a:xfrm>
                <a:off x="3592" y="1875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224"/>
              <p:cNvSpPr/>
              <p:nvPr/>
            </p:nvSpPr>
            <p:spPr bwMode="auto">
              <a:xfrm>
                <a:off x="3592" y="1875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225"/>
              <p:cNvSpPr/>
              <p:nvPr/>
            </p:nvSpPr>
            <p:spPr bwMode="auto">
              <a:xfrm>
                <a:off x="3590" y="1873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226"/>
              <p:cNvSpPr/>
              <p:nvPr/>
            </p:nvSpPr>
            <p:spPr bwMode="auto">
              <a:xfrm>
                <a:off x="3587" y="1870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227"/>
              <p:cNvSpPr/>
              <p:nvPr/>
            </p:nvSpPr>
            <p:spPr bwMode="auto">
              <a:xfrm>
                <a:off x="3587" y="1868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6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228"/>
              <p:cNvSpPr/>
              <p:nvPr/>
            </p:nvSpPr>
            <p:spPr bwMode="auto">
              <a:xfrm>
                <a:off x="3585" y="1868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229"/>
              <p:cNvSpPr/>
              <p:nvPr/>
            </p:nvSpPr>
            <p:spPr bwMode="auto">
              <a:xfrm>
                <a:off x="3583" y="1866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230"/>
              <p:cNvSpPr/>
              <p:nvPr/>
            </p:nvSpPr>
            <p:spPr bwMode="auto">
              <a:xfrm>
                <a:off x="3580" y="1863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231"/>
              <p:cNvSpPr/>
              <p:nvPr/>
            </p:nvSpPr>
            <p:spPr bwMode="auto">
              <a:xfrm>
                <a:off x="3580" y="1861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0 h 106"/>
                  <a:gd name="T6" fmla="*/ 67 w 134"/>
                  <a:gd name="T7" fmla="*/ 17 h 106"/>
                  <a:gd name="T8" fmla="*/ 11 w 134"/>
                  <a:gd name="T9" fmla="*/ 0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232"/>
              <p:cNvSpPr/>
              <p:nvPr/>
            </p:nvSpPr>
            <p:spPr bwMode="auto">
              <a:xfrm>
                <a:off x="3578" y="1861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233"/>
              <p:cNvSpPr/>
              <p:nvPr/>
            </p:nvSpPr>
            <p:spPr bwMode="auto">
              <a:xfrm>
                <a:off x="3576" y="1859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234"/>
              <p:cNvSpPr/>
              <p:nvPr/>
            </p:nvSpPr>
            <p:spPr bwMode="auto">
              <a:xfrm>
                <a:off x="3573" y="1856"/>
                <a:ext cx="319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235"/>
              <p:cNvSpPr/>
              <p:nvPr/>
            </p:nvSpPr>
            <p:spPr bwMode="auto">
              <a:xfrm>
                <a:off x="3573" y="1856"/>
                <a:ext cx="317" cy="249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6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5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6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236"/>
              <p:cNvSpPr/>
              <p:nvPr/>
            </p:nvSpPr>
            <p:spPr bwMode="auto">
              <a:xfrm>
                <a:off x="3571" y="1854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237"/>
              <p:cNvSpPr/>
              <p:nvPr/>
            </p:nvSpPr>
            <p:spPr bwMode="auto">
              <a:xfrm>
                <a:off x="3568" y="1851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238"/>
              <p:cNvSpPr/>
              <p:nvPr/>
            </p:nvSpPr>
            <p:spPr bwMode="auto">
              <a:xfrm>
                <a:off x="3566" y="1849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239"/>
              <p:cNvSpPr/>
              <p:nvPr/>
            </p:nvSpPr>
            <p:spPr bwMode="auto">
              <a:xfrm>
                <a:off x="3566" y="1849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240"/>
              <p:cNvSpPr/>
              <p:nvPr/>
            </p:nvSpPr>
            <p:spPr bwMode="auto">
              <a:xfrm>
                <a:off x="3564" y="1847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241"/>
              <p:cNvSpPr/>
              <p:nvPr/>
            </p:nvSpPr>
            <p:spPr bwMode="auto">
              <a:xfrm>
                <a:off x="3561" y="1844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242"/>
              <p:cNvSpPr/>
              <p:nvPr/>
            </p:nvSpPr>
            <p:spPr bwMode="auto">
              <a:xfrm>
                <a:off x="3561" y="1842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243"/>
              <p:cNvSpPr/>
              <p:nvPr/>
            </p:nvSpPr>
            <p:spPr bwMode="auto">
              <a:xfrm>
                <a:off x="3559" y="1842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244"/>
              <p:cNvSpPr>
                <a:spLocks noEditPoints="1"/>
              </p:cNvSpPr>
              <p:nvPr/>
            </p:nvSpPr>
            <p:spPr bwMode="auto">
              <a:xfrm>
                <a:off x="4444" y="1989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4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245"/>
              <p:cNvSpPr>
                <a:spLocks noEditPoints="1"/>
              </p:cNvSpPr>
              <p:nvPr/>
            </p:nvSpPr>
            <p:spPr bwMode="auto">
              <a:xfrm>
                <a:off x="4441" y="1986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4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246"/>
              <p:cNvSpPr>
                <a:spLocks noEditPoints="1"/>
              </p:cNvSpPr>
              <p:nvPr/>
            </p:nvSpPr>
            <p:spPr bwMode="auto">
              <a:xfrm>
                <a:off x="4439" y="1984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247"/>
              <p:cNvSpPr>
                <a:spLocks noEditPoints="1"/>
              </p:cNvSpPr>
              <p:nvPr/>
            </p:nvSpPr>
            <p:spPr bwMode="auto">
              <a:xfrm>
                <a:off x="4436" y="1984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1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248"/>
              <p:cNvSpPr>
                <a:spLocks noEditPoints="1"/>
              </p:cNvSpPr>
              <p:nvPr/>
            </p:nvSpPr>
            <p:spPr bwMode="auto">
              <a:xfrm>
                <a:off x="4436" y="1982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249"/>
              <p:cNvSpPr>
                <a:spLocks noEditPoints="1"/>
              </p:cNvSpPr>
              <p:nvPr/>
            </p:nvSpPr>
            <p:spPr bwMode="auto">
              <a:xfrm>
                <a:off x="4434" y="1979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29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250"/>
              <p:cNvSpPr>
                <a:spLocks noEditPoints="1"/>
              </p:cNvSpPr>
              <p:nvPr/>
            </p:nvSpPr>
            <p:spPr bwMode="auto">
              <a:xfrm>
                <a:off x="4432" y="1977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251"/>
              <p:cNvSpPr>
                <a:spLocks noEditPoints="1"/>
              </p:cNvSpPr>
              <p:nvPr/>
            </p:nvSpPr>
            <p:spPr bwMode="auto">
              <a:xfrm>
                <a:off x="4429" y="1977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3" y="44"/>
                      <a:pt x="83" y="40"/>
                    </a:cubicBezTo>
                    <a:cubicBezTo>
                      <a:pt x="83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50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252"/>
              <p:cNvSpPr>
                <a:spLocks noEditPoints="1"/>
              </p:cNvSpPr>
              <p:nvPr/>
            </p:nvSpPr>
            <p:spPr bwMode="auto">
              <a:xfrm>
                <a:off x="4429" y="1974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253"/>
              <p:cNvSpPr>
                <a:spLocks noEditPoints="1"/>
              </p:cNvSpPr>
              <p:nvPr/>
            </p:nvSpPr>
            <p:spPr bwMode="auto">
              <a:xfrm>
                <a:off x="4427" y="1972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69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5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1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254"/>
              <p:cNvSpPr>
                <a:spLocks noEditPoints="1"/>
              </p:cNvSpPr>
              <p:nvPr/>
            </p:nvSpPr>
            <p:spPr bwMode="auto">
              <a:xfrm>
                <a:off x="4425" y="1972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5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6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6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7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59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8"/>
                      <a:pt x="53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5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0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0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5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1"/>
                      <a:pt x="46" y="21"/>
                      <a:pt x="51" y="21"/>
                    </a:cubicBezTo>
                    <a:cubicBezTo>
                      <a:pt x="53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255"/>
              <p:cNvSpPr>
                <a:spLocks noEditPoints="1"/>
              </p:cNvSpPr>
              <p:nvPr/>
            </p:nvSpPr>
            <p:spPr bwMode="auto">
              <a:xfrm>
                <a:off x="4425" y="1970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7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3" y="67"/>
                    </a:cubicBezTo>
                    <a:cubicBezTo>
                      <a:pt x="66" y="67"/>
                      <a:pt x="68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3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8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6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3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9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7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1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1" y="27"/>
                      <a:pt x="62" y="30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256"/>
              <p:cNvSpPr>
                <a:spLocks noEditPoints="1"/>
              </p:cNvSpPr>
              <p:nvPr/>
            </p:nvSpPr>
            <p:spPr bwMode="auto">
              <a:xfrm>
                <a:off x="4422" y="1967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257"/>
              <p:cNvSpPr>
                <a:spLocks noEditPoints="1"/>
              </p:cNvSpPr>
              <p:nvPr/>
            </p:nvSpPr>
            <p:spPr bwMode="auto">
              <a:xfrm>
                <a:off x="4420" y="1965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258"/>
              <p:cNvSpPr>
                <a:spLocks noEditPoints="1"/>
              </p:cNvSpPr>
              <p:nvPr/>
            </p:nvSpPr>
            <p:spPr bwMode="auto">
              <a:xfrm>
                <a:off x="4417" y="1965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259"/>
              <p:cNvSpPr>
                <a:spLocks noEditPoints="1"/>
              </p:cNvSpPr>
              <p:nvPr/>
            </p:nvSpPr>
            <p:spPr bwMode="auto">
              <a:xfrm>
                <a:off x="4417" y="1963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1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260"/>
              <p:cNvSpPr>
                <a:spLocks noEditPoints="1"/>
              </p:cNvSpPr>
              <p:nvPr/>
            </p:nvSpPr>
            <p:spPr bwMode="auto">
              <a:xfrm>
                <a:off x="4415" y="1960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261"/>
              <p:cNvSpPr>
                <a:spLocks noEditPoints="1"/>
              </p:cNvSpPr>
              <p:nvPr/>
            </p:nvSpPr>
            <p:spPr bwMode="auto">
              <a:xfrm>
                <a:off x="4413" y="1958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262"/>
              <p:cNvSpPr>
                <a:spLocks noEditPoints="1"/>
              </p:cNvSpPr>
              <p:nvPr/>
            </p:nvSpPr>
            <p:spPr bwMode="auto">
              <a:xfrm>
                <a:off x="4410" y="1958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263"/>
              <p:cNvSpPr>
                <a:spLocks noEditPoints="1"/>
              </p:cNvSpPr>
              <p:nvPr/>
            </p:nvSpPr>
            <p:spPr bwMode="auto">
              <a:xfrm>
                <a:off x="4410" y="1956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264"/>
              <p:cNvSpPr>
                <a:spLocks noEditPoints="1"/>
              </p:cNvSpPr>
              <p:nvPr/>
            </p:nvSpPr>
            <p:spPr bwMode="auto">
              <a:xfrm>
                <a:off x="4408" y="1953"/>
                <a:ext cx="218" cy="230"/>
              </a:xfrm>
              <a:custGeom>
                <a:avLst/>
                <a:gdLst>
                  <a:gd name="T0" fmla="*/ 47 w 92"/>
                  <a:gd name="T1" fmla="*/ 66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7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6 h 97"/>
                  <a:gd name="T20" fmla="*/ 81 w 92"/>
                  <a:gd name="T21" fmla="*/ 51 h 97"/>
                  <a:gd name="T22" fmla="*/ 80 w 92"/>
                  <a:gd name="T23" fmla="*/ 27 h 97"/>
                  <a:gd name="T24" fmla="*/ 62 w 92"/>
                  <a:gd name="T25" fmla="*/ 11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30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90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4 w 92"/>
                  <a:gd name="T59" fmla="*/ 69 h 97"/>
                  <a:gd name="T60" fmla="*/ 38 w 92"/>
                  <a:gd name="T61" fmla="*/ 76 h 97"/>
                  <a:gd name="T62" fmla="*/ 25 w 92"/>
                  <a:gd name="T63" fmla="*/ 71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30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265"/>
              <p:cNvSpPr>
                <a:spLocks noEditPoints="1"/>
              </p:cNvSpPr>
              <p:nvPr/>
            </p:nvSpPr>
            <p:spPr bwMode="auto">
              <a:xfrm>
                <a:off x="4406" y="1951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6 w 92"/>
                  <a:gd name="T13" fmla="*/ 24 h 98"/>
                  <a:gd name="T14" fmla="*/ 61 w 92"/>
                  <a:gd name="T15" fmla="*/ 58 h 98"/>
                  <a:gd name="T16" fmla="*/ 61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1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30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9 w 92"/>
                  <a:gd name="T67" fmla="*/ 32 h 98"/>
                  <a:gd name="T68" fmla="*/ 51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4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7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1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8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30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2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20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1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2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6"/>
                      <a:pt x="29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266"/>
              <p:cNvSpPr>
                <a:spLocks noEditPoints="1"/>
              </p:cNvSpPr>
              <p:nvPr/>
            </p:nvSpPr>
            <p:spPr bwMode="auto">
              <a:xfrm>
                <a:off x="4403" y="1951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4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3 w 93"/>
                  <a:gd name="T25" fmla="*/ 10 h 97"/>
                  <a:gd name="T26" fmla="*/ 33 w 93"/>
                  <a:gd name="T27" fmla="*/ 11 h 97"/>
                  <a:gd name="T28" fmla="*/ 13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4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9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7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50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5" y="67"/>
                      <a:pt x="37" y="68"/>
                      <a:pt x="40" y="68"/>
                    </a:cubicBezTo>
                    <a:close/>
                    <a:moveTo>
                      <a:pt x="66" y="24"/>
                    </a:moveTo>
                    <a:cubicBezTo>
                      <a:pt x="75" y="24"/>
                      <a:pt x="75" y="24"/>
                      <a:pt x="75" y="24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4" y="44"/>
                      <a:pt x="84" y="40"/>
                    </a:cubicBezTo>
                    <a:cubicBezTo>
                      <a:pt x="84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3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8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3" y="33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5" y="87"/>
                      <a:pt x="70" y="85"/>
                    </a:cubicBezTo>
                    <a:cubicBezTo>
                      <a:pt x="82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4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50" y="73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2"/>
                      <a:pt x="21" y="59"/>
                      <a:pt x="21" y="57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5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267"/>
              <p:cNvSpPr>
                <a:spLocks noEditPoints="1"/>
              </p:cNvSpPr>
              <p:nvPr/>
            </p:nvSpPr>
            <p:spPr bwMode="auto">
              <a:xfrm>
                <a:off x="4403" y="1948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268"/>
              <p:cNvSpPr>
                <a:spLocks noEditPoints="1"/>
              </p:cNvSpPr>
              <p:nvPr/>
            </p:nvSpPr>
            <p:spPr bwMode="auto">
              <a:xfrm>
                <a:off x="4401" y="1946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269"/>
              <p:cNvSpPr>
                <a:spLocks noEditPoints="1"/>
              </p:cNvSpPr>
              <p:nvPr/>
            </p:nvSpPr>
            <p:spPr bwMode="auto">
              <a:xfrm>
                <a:off x="4399" y="1946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1"/>
                      <a:pt x="61" y="62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20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270"/>
              <p:cNvSpPr>
                <a:spLocks noEditPoints="1"/>
              </p:cNvSpPr>
              <p:nvPr/>
            </p:nvSpPr>
            <p:spPr bwMode="auto">
              <a:xfrm>
                <a:off x="4399" y="1944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4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271"/>
              <p:cNvSpPr>
                <a:spLocks noEditPoints="1"/>
              </p:cNvSpPr>
              <p:nvPr/>
            </p:nvSpPr>
            <p:spPr bwMode="auto">
              <a:xfrm>
                <a:off x="4396" y="1941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4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272"/>
              <p:cNvSpPr>
                <a:spLocks noEditPoints="1"/>
              </p:cNvSpPr>
              <p:nvPr/>
            </p:nvSpPr>
            <p:spPr bwMode="auto">
              <a:xfrm>
                <a:off x="4394" y="1939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273"/>
              <p:cNvSpPr>
                <a:spLocks noEditPoints="1"/>
              </p:cNvSpPr>
              <p:nvPr/>
            </p:nvSpPr>
            <p:spPr bwMode="auto">
              <a:xfrm>
                <a:off x="4391" y="1939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274"/>
              <p:cNvSpPr>
                <a:spLocks noEditPoints="1"/>
              </p:cNvSpPr>
              <p:nvPr/>
            </p:nvSpPr>
            <p:spPr bwMode="auto">
              <a:xfrm>
                <a:off x="4391" y="1937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275"/>
              <p:cNvSpPr>
                <a:spLocks noEditPoints="1"/>
              </p:cNvSpPr>
              <p:nvPr/>
            </p:nvSpPr>
            <p:spPr bwMode="auto">
              <a:xfrm>
                <a:off x="4389" y="1934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7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10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29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1276"/>
              <p:cNvSpPr>
                <a:spLocks noEditPoints="1"/>
              </p:cNvSpPr>
              <p:nvPr/>
            </p:nvSpPr>
            <p:spPr bwMode="auto">
              <a:xfrm>
                <a:off x="4387" y="1932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1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9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4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7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1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9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1277"/>
              <p:cNvSpPr>
                <a:spLocks noEditPoints="1"/>
              </p:cNvSpPr>
              <p:nvPr/>
            </p:nvSpPr>
            <p:spPr bwMode="auto">
              <a:xfrm>
                <a:off x="4384" y="1932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3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3" y="44"/>
                      <a:pt x="83" y="40"/>
                    </a:cubicBezTo>
                    <a:cubicBezTo>
                      <a:pt x="83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8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3" y="33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50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2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1278"/>
              <p:cNvSpPr>
                <a:spLocks noEditPoints="1"/>
              </p:cNvSpPr>
              <p:nvPr/>
            </p:nvSpPr>
            <p:spPr bwMode="auto">
              <a:xfrm>
                <a:off x="4384" y="1930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279"/>
              <p:cNvSpPr>
                <a:spLocks noEditPoints="1"/>
              </p:cNvSpPr>
              <p:nvPr/>
            </p:nvSpPr>
            <p:spPr bwMode="auto">
              <a:xfrm>
                <a:off x="4382" y="1927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5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280"/>
              <p:cNvSpPr>
                <a:spLocks noEditPoints="1"/>
              </p:cNvSpPr>
              <p:nvPr/>
            </p:nvSpPr>
            <p:spPr bwMode="auto">
              <a:xfrm>
                <a:off x="4380" y="1927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7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8"/>
                      <a:pt x="53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5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0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0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3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281"/>
              <p:cNvSpPr>
                <a:spLocks noEditPoints="1"/>
              </p:cNvSpPr>
              <p:nvPr/>
            </p:nvSpPr>
            <p:spPr bwMode="auto">
              <a:xfrm>
                <a:off x="4380" y="1925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7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3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3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6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7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1" y="27"/>
                      <a:pt x="62" y="30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282"/>
              <p:cNvSpPr>
                <a:spLocks noEditPoints="1"/>
              </p:cNvSpPr>
              <p:nvPr/>
            </p:nvSpPr>
            <p:spPr bwMode="auto">
              <a:xfrm>
                <a:off x="4377" y="1922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283"/>
              <p:cNvSpPr>
                <a:spLocks noEditPoints="1"/>
              </p:cNvSpPr>
              <p:nvPr/>
            </p:nvSpPr>
            <p:spPr bwMode="auto">
              <a:xfrm>
                <a:off x="4375" y="1920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284"/>
              <p:cNvSpPr>
                <a:spLocks noEditPoints="1"/>
              </p:cNvSpPr>
              <p:nvPr/>
            </p:nvSpPr>
            <p:spPr bwMode="auto">
              <a:xfrm>
                <a:off x="4373" y="1920"/>
                <a:ext cx="219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1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285"/>
              <p:cNvSpPr>
                <a:spLocks noEditPoints="1"/>
              </p:cNvSpPr>
              <p:nvPr/>
            </p:nvSpPr>
            <p:spPr bwMode="auto">
              <a:xfrm>
                <a:off x="4373" y="1918"/>
                <a:ext cx="217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286"/>
              <p:cNvSpPr>
                <a:spLocks noEditPoints="1"/>
              </p:cNvSpPr>
              <p:nvPr/>
            </p:nvSpPr>
            <p:spPr bwMode="auto">
              <a:xfrm>
                <a:off x="4370" y="1915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287"/>
              <p:cNvSpPr>
                <a:spLocks noEditPoints="1"/>
              </p:cNvSpPr>
              <p:nvPr/>
            </p:nvSpPr>
            <p:spPr bwMode="auto">
              <a:xfrm>
                <a:off x="4368" y="1913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288"/>
              <p:cNvSpPr>
                <a:spLocks noEditPoints="1"/>
              </p:cNvSpPr>
              <p:nvPr/>
            </p:nvSpPr>
            <p:spPr bwMode="auto">
              <a:xfrm>
                <a:off x="4365" y="1913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1289"/>
              <p:cNvSpPr>
                <a:spLocks noEditPoints="1"/>
              </p:cNvSpPr>
              <p:nvPr/>
            </p:nvSpPr>
            <p:spPr bwMode="auto">
              <a:xfrm>
                <a:off x="4365" y="1911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1290"/>
              <p:cNvSpPr>
                <a:spLocks noEditPoints="1"/>
              </p:cNvSpPr>
              <p:nvPr/>
            </p:nvSpPr>
            <p:spPr bwMode="auto">
              <a:xfrm>
                <a:off x="4363" y="1908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69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5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1291"/>
              <p:cNvSpPr>
                <a:spLocks noEditPoints="1"/>
              </p:cNvSpPr>
              <p:nvPr/>
            </p:nvSpPr>
            <p:spPr bwMode="auto">
              <a:xfrm>
                <a:off x="4361" y="1908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1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2 h 97"/>
                  <a:gd name="T50" fmla="*/ 89 w 93"/>
                  <a:gd name="T51" fmla="*/ 23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5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6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6" y="46"/>
                      <a:pt x="57" y="43"/>
                      <a:pt x="57" y="40"/>
                    </a:cubicBezTo>
                    <a:cubicBezTo>
                      <a:pt x="57" y="37"/>
                      <a:pt x="56" y="34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6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7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8"/>
                      <a:pt x="61" y="59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8"/>
                      <a:pt x="53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9" y="43"/>
                      <a:pt x="9" y="49"/>
                    </a:cubicBezTo>
                    <a:cubicBezTo>
                      <a:pt x="9" y="54"/>
                      <a:pt x="10" y="60"/>
                      <a:pt x="12" y="65"/>
                    </a:cubicBezTo>
                    <a:cubicBezTo>
                      <a:pt x="14" y="69"/>
                      <a:pt x="17" y="74"/>
                      <a:pt x="20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5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5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1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4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2"/>
                    </a:cubicBezTo>
                    <a:cubicBezTo>
                      <a:pt x="71" y="4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3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0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0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5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1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1"/>
                      <a:pt x="46" y="21"/>
                      <a:pt x="51" y="21"/>
                    </a:cubicBezTo>
                    <a:cubicBezTo>
                      <a:pt x="53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1292"/>
              <p:cNvSpPr>
                <a:spLocks noEditPoints="1"/>
              </p:cNvSpPr>
              <p:nvPr/>
            </p:nvSpPr>
            <p:spPr bwMode="auto">
              <a:xfrm>
                <a:off x="4361" y="1906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7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2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3" y="67"/>
                    </a:cubicBezTo>
                    <a:cubicBezTo>
                      <a:pt x="66" y="67"/>
                      <a:pt x="68" y="66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3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8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6" y="96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3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9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7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1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1" y="27"/>
                      <a:pt x="62" y="30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293"/>
              <p:cNvSpPr>
                <a:spLocks noEditPoints="1"/>
              </p:cNvSpPr>
              <p:nvPr/>
            </p:nvSpPr>
            <p:spPr bwMode="auto">
              <a:xfrm>
                <a:off x="4358" y="1903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294"/>
              <p:cNvSpPr>
                <a:spLocks noEditPoints="1"/>
              </p:cNvSpPr>
              <p:nvPr/>
            </p:nvSpPr>
            <p:spPr bwMode="auto">
              <a:xfrm>
                <a:off x="4356" y="1901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1295"/>
              <p:cNvSpPr>
                <a:spLocks noEditPoints="1"/>
              </p:cNvSpPr>
              <p:nvPr/>
            </p:nvSpPr>
            <p:spPr bwMode="auto">
              <a:xfrm>
                <a:off x="4354" y="1901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1"/>
                      <a:pt x="61" y="62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20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1296"/>
              <p:cNvSpPr>
                <a:spLocks noEditPoints="1"/>
              </p:cNvSpPr>
              <p:nvPr/>
            </p:nvSpPr>
            <p:spPr bwMode="auto">
              <a:xfrm>
                <a:off x="4354" y="1899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1297"/>
              <p:cNvSpPr>
                <a:spLocks noEditPoints="1"/>
              </p:cNvSpPr>
              <p:nvPr/>
            </p:nvSpPr>
            <p:spPr bwMode="auto">
              <a:xfrm>
                <a:off x="4351" y="1896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1298"/>
              <p:cNvSpPr>
                <a:spLocks noEditPoints="1"/>
              </p:cNvSpPr>
              <p:nvPr/>
            </p:nvSpPr>
            <p:spPr bwMode="auto">
              <a:xfrm>
                <a:off x="4349" y="1894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1299"/>
              <p:cNvSpPr>
                <a:spLocks noEditPoints="1"/>
              </p:cNvSpPr>
              <p:nvPr/>
            </p:nvSpPr>
            <p:spPr bwMode="auto">
              <a:xfrm>
                <a:off x="4347" y="1894"/>
                <a:ext cx="219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1"/>
                    </a:cubicBezTo>
                    <a:cubicBezTo>
                      <a:pt x="57" y="37"/>
                      <a:pt x="57" y="35"/>
                      <a:pt x="55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300"/>
              <p:cNvSpPr>
                <a:spLocks noEditPoints="1"/>
              </p:cNvSpPr>
              <p:nvPr/>
            </p:nvSpPr>
            <p:spPr bwMode="auto">
              <a:xfrm>
                <a:off x="4347" y="1892"/>
                <a:ext cx="217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1301"/>
              <p:cNvSpPr>
                <a:spLocks noEditPoints="1"/>
              </p:cNvSpPr>
              <p:nvPr/>
            </p:nvSpPr>
            <p:spPr bwMode="auto">
              <a:xfrm>
                <a:off x="4344" y="1889"/>
                <a:ext cx="218" cy="230"/>
              </a:xfrm>
              <a:custGeom>
                <a:avLst/>
                <a:gdLst>
                  <a:gd name="T0" fmla="*/ 47 w 92"/>
                  <a:gd name="T1" fmla="*/ 66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7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6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1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30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90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10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30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302"/>
              <p:cNvSpPr>
                <a:spLocks noEditPoints="1"/>
              </p:cNvSpPr>
              <p:nvPr/>
            </p:nvSpPr>
            <p:spPr bwMode="auto">
              <a:xfrm>
                <a:off x="4342" y="1887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6 w 92"/>
                  <a:gd name="T13" fmla="*/ 24 h 98"/>
                  <a:gd name="T14" fmla="*/ 61 w 92"/>
                  <a:gd name="T15" fmla="*/ 58 h 98"/>
                  <a:gd name="T16" fmla="*/ 61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1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9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4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7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1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8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20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1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9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303"/>
              <p:cNvSpPr>
                <a:spLocks noEditPoints="1"/>
              </p:cNvSpPr>
              <p:nvPr/>
            </p:nvSpPr>
            <p:spPr bwMode="auto">
              <a:xfrm>
                <a:off x="4339" y="1887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3 w 93"/>
                  <a:gd name="T25" fmla="*/ 10 h 97"/>
                  <a:gd name="T26" fmla="*/ 33 w 93"/>
                  <a:gd name="T27" fmla="*/ 11 h 97"/>
                  <a:gd name="T28" fmla="*/ 13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4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9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50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5" y="67"/>
                      <a:pt x="37" y="68"/>
                      <a:pt x="40" y="68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4" y="44"/>
                      <a:pt x="84" y="40"/>
                    </a:cubicBezTo>
                    <a:cubicBezTo>
                      <a:pt x="84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3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8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3" y="33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5" y="87"/>
                      <a:pt x="70" y="85"/>
                    </a:cubicBezTo>
                    <a:cubicBezTo>
                      <a:pt x="82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4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50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2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304"/>
              <p:cNvSpPr>
                <a:spLocks noEditPoints="1"/>
              </p:cNvSpPr>
              <p:nvPr/>
            </p:nvSpPr>
            <p:spPr bwMode="auto">
              <a:xfrm>
                <a:off x="4339" y="1885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305"/>
              <p:cNvSpPr>
                <a:spLocks noEditPoints="1"/>
              </p:cNvSpPr>
              <p:nvPr/>
            </p:nvSpPr>
            <p:spPr bwMode="auto">
              <a:xfrm>
                <a:off x="4337" y="1882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306"/>
              <p:cNvSpPr>
                <a:spLocks noEditPoints="1"/>
              </p:cNvSpPr>
              <p:nvPr/>
            </p:nvSpPr>
            <p:spPr bwMode="auto">
              <a:xfrm>
                <a:off x="4335" y="1882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307"/>
              <p:cNvSpPr>
                <a:spLocks noEditPoints="1"/>
              </p:cNvSpPr>
              <p:nvPr/>
            </p:nvSpPr>
            <p:spPr bwMode="auto">
              <a:xfrm>
                <a:off x="3110" y="1468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308"/>
              <p:cNvSpPr>
                <a:spLocks noEditPoints="1"/>
              </p:cNvSpPr>
              <p:nvPr/>
            </p:nvSpPr>
            <p:spPr bwMode="auto">
              <a:xfrm>
                <a:off x="3110" y="1468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309"/>
              <p:cNvSpPr>
                <a:spLocks noEditPoints="1"/>
              </p:cNvSpPr>
              <p:nvPr/>
            </p:nvSpPr>
            <p:spPr bwMode="auto">
              <a:xfrm>
                <a:off x="3107" y="1466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310"/>
              <p:cNvSpPr>
                <a:spLocks noEditPoints="1"/>
              </p:cNvSpPr>
              <p:nvPr/>
            </p:nvSpPr>
            <p:spPr bwMode="auto">
              <a:xfrm>
                <a:off x="3105" y="1464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2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2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311"/>
              <p:cNvSpPr>
                <a:spLocks noEditPoints="1"/>
              </p:cNvSpPr>
              <p:nvPr/>
            </p:nvSpPr>
            <p:spPr bwMode="auto">
              <a:xfrm>
                <a:off x="3105" y="1464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312"/>
              <p:cNvSpPr>
                <a:spLocks noEditPoints="1"/>
              </p:cNvSpPr>
              <p:nvPr/>
            </p:nvSpPr>
            <p:spPr bwMode="auto">
              <a:xfrm>
                <a:off x="3103" y="1461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313"/>
              <p:cNvSpPr>
                <a:spLocks noEditPoints="1"/>
              </p:cNvSpPr>
              <p:nvPr/>
            </p:nvSpPr>
            <p:spPr bwMode="auto">
              <a:xfrm>
                <a:off x="3100" y="1461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314"/>
              <p:cNvSpPr>
                <a:spLocks noEditPoints="1"/>
              </p:cNvSpPr>
              <p:nvPr/>
            </p:nvSpPr>
            <p:spPr bwMode="auto">
              <a:xfrm>
                <a:off x="3100" y="1459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315"/>
              <p:cNvSpPr>
                <a:spLocks noEditPoints="1"/>
              </p:cNvSpPr>
              <p:nvPr/>
            </p:nvSpPr>
            <p:spPr bwMode="auto">
              <a:xfrm>
                <a:off x="3098" y="1457"/>
                <a:ext cx="208" cy="271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316"/>
              <p:cNvSpPr>
                <a:spLocks noEditPoints="1"/>
              </p:cNvSpPr>
              <p:nvPr/>
            </p:nvSpPr>
            <p:spPr bwMode="auto">
              <a:xfrm>
                <a:off x="3095" y="1457"/>
                <a:ext cx="209" cy="271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317"/>
              <p:cNvSpPr>
                <a:spLocks noEditPoints="1"/>
              </p:cNvSpPr>
              <p:nvPr/>
            </p:nvSpPr>
            <p:spPr bwMode="auto">
              <a:xfrm>
                <a:off x="3095" y="1454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1318"/>
              <p:cNvSpPr>
                <a:spLocks noEditPoints="1"/>
              </p:cNvSpPr>
              <p:nvPr/>
            </p:nvSpPr>
            <p:spPr bwMode="auto">
              <a:xfrm>
                <a:off x="3093" y="1452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319"/>
              <p:cNvSpPr>
                <a:spLocks noEditPoints="1"/>
              </p:cNvSpPr>
              <p:nvPr/>
            </p:nvSpPr>
            <p:spPr bwMode="auto">
              <a:xfrm>
                <a:off x="3093" y="1452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49 h 115"/>
                  <a:gd name="T24" fmla="*/ 27 w 87"/>
                  <a:gd name="T25" fmla="*/ 49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49 h 115"/>
                  <a:gd name="T54" fmla="*/ 74 w 87"/>
                  <a:gd name="T55" fmla="*/ 49 h 115"/>
                  <a:gd name="T56" fmla="*/ 74 w 87"/>
                  <a:gd name="T57" fmla="*/ 30 h 115"/>
                  <a:gd name="T58" fmla="*/ 43 w 87"/>
                  <a:gd name="T59" fmla="*/ 0 h 115"/>
                  <a:gd name="T60" fmla="*/ 12 w 87"/>
                  <a:gd name="T61" fmla="*/ 30 h 115"/>
                  <a:gd name="T62" fmla="*/ 12 w 87"/>
                  <a:gd name="T63" fmla="*/ 49 h 115"/>
                  <a:gd name="T64" fmla="*/ 13 w 87"/>
                  <a:gd name="T65" fmla="*/ 49 h 115"/>
                  <a:gd name="T66" fmla="*/ 12 w 87"/>
                  <a:gd name="T67" fmla="*/ 50 h 115"/>
                  <a:gd name="T68" fmla="*/ 12 w 87"/>
                  <a:gd name="T69" fmla="*/ 50 h 115"/>
                  <a:gd name="T70" fmla="*/ 12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3"/>
                      <a:pt x="60" y="0"/>
                      <a:pt x="43" y="0"/>
                    </a:cubicBezTo>
                    <a:cubicBezTo>
                      <a:pt x="26" y="0"/>
                      <a:pt x="12" y="13"/>
                      <a:pt x="12" y="30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320"/>
              <p:cNvSpPr>
                <a:spLocks noEditPoints="1"/>
              </p:cNvSpPr>
              <p:nvPr/>
            </p:nvSpPr>
            <p:spPr bwMode="auto">
              <a:xfrm>
                <a:off x="3091" y="1449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321"/>
              <p:cNvSpPr>
                <a:spLocks noEditPoints="1"/>
              </p:cNvSpPr>
              <p:nvPr/>
            </p:nvSpPr>
            <p:spPr bwMode="auto">
              <a:xfrm>
                <a:off x="3088" y="1447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322"/>
              <p:cNvSpPr>
                <a:spLocks noEditPoints="1"/>
              </p:cNvSpPr>
              <p:nvPr/>
            </p:nvSpPr>
            <p:spPr bwMode="auto">
              <a:xfrm>
                <a:off x="3088" y="1447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4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323"/>
              <p:cNvSpPr>
                <a:spLocks noEditPoints="1"/>
              </p:cNvSpPr>
              <p:nvPr/>
            </p:nvSpPr>
            <p:spPr bwMode="auto">
              <a:xfrm>
                <a:off x="3086" y="1445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324"/>
              <p:cNvSpPr>
                <a:spLocks noEditPoints="1"/>
              </p:cNvSpPr>
              <p:nvPr/>
            </p:nvSpPr>
            <p:spPr bwMode="auto">
              <a:xfrm>
                <a:off x="3084" y="1442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325"/>
              <p:cNvSpPr>
                <a:spLocks noEditPoints="1"/>
              </p:cNvSpPr>
              <p:nvPr/>
            </p:nvSpPr>
            <p:spPr bwMode="auto">
              <a:xfrm>
                <a:off x="3084" y="1442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326"/>
              <p:cNvSpPr>
                <a:spLocks noEditPoints="1"/>
              </p:cNvSpPr>
              <p:nvPr/>
            </p:nvSpPr>
            <p:spPr bwMode="auto">
              <a:xfrm>
                <a:off x="3081" y="1440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5 w 87"/>
                  <a:gd name="T47" fmla="*/ 50 h 115"/>
                  <a:gd name="T48" fmla="*/ 75 w 87"/>
                  <a:gd name="T49" fmla="*/ 50 h 115"/>
                  <a:gd name="T50" fmla="*/ 75 w 87"/>
                  <a:gd name="T51" fmla="*/ 50 h 115"/>
                  <a:gd name="T52" fmla="*/ 74 w 87"/>
                  <a:gd name="T53" fmla="*/ 50 h 115"/>
                  <a:gd name="T54" fmla="*/ 75 w 87"/>
                  <a:gd name="T55" fmla="*/ 50 h 115"/>
                  <a:gd name="T56" fmla="*/ 75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327"/>
              <p:cNvSpPr>
                <a:spLocks noEditPoints="1"/>
              </p:cNvSpPr>
              <p:nvPr/>
            </p:nvSpPr>
            <p:spPr bwMode="auto">
              <a:xfrm>
                <a:off x="3079" y="1440"/>
                <a:ext cx="208" cy="272"/>
              </a:xfrm>
              <a:custGeom>
                <a:avLst/>
                <a:gdLst>
                  <a:gd name="T0" fmla="*/ 49 w 88"/>
                  <a:gd name="T1" fmla="*/ 80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0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0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0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49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0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4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4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328"/>
              <p:cNvSpPr>
                <a:spLocks noEditPoints="1"/>
              </p:cNvSpPr>
              <p:nvPr/>
            </p:nvSpPr>
            <p:spPr bwMode="auto">
              <a:xfrm>
                <a:off x="3079" y="1438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329"/>
              <p:cNvSpPr>
                <a:spLocks noEditPoints="1"/>
              </p:cNvSpPr>
              <p:nvPr/>
            </p:nvSpPr>
            <p:spPr bwMode="auto">
              <a:xfrm>
                <a:off x="3077" y="1435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330"/>
              <p:cNvSpPr>
                <a:spLocks noEditPoints="1"/>
              </p:cNvSpPr>
              <p:nvPr/>
            </p:nvSpPr>
            <p:spPr bwMode="auto">
              <a:xfrm>
                <a:off x="3074" y="1435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331"/>
              <p:cNvSpPr>
                <a:spLocks noEditPoints="1"/>
              </p:cNvSpPr>
              <p:nvPr/>
            </p:nvSpPr>
            <p:spPr bwMode="auto">
              <a:xfrm>
                <a:off x="3074" y="1433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332"/>
              <p:cNvSpPr>
                <a:spLocks noEditPoints="1"/>
              </p:cNvSpPr>
              <p:nvPr/>
            </p:nvSpPr>
            <p:spPr bwMode="auto">
              <a:xfrm>
                <a:off x="3072" y="1430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333"/>
              <p:cNvSpPr>
                <a:spLocks noEditPoints="1"/>
              </p:cNvSpPr>
              <p:nvPr/>
            </p:nvSpPr>
            <p:spPr bwMode="auto">
              <a:xfrm>
                <a:off x="3069" y="1430"/>
                <a:ext cx="209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50 h 115"/>
                  <a:gd name="T42" fmla="*/ 28 w 88"/>
                  <a:gd name="T43" fmla="*/ 50 h 115"/>
                  <a:gd name="T44" fmla="*/ 79 w 88"/>
                  <a:gd name="T45" fmla="*/ 50 h 115"/>
                  <a:gd name="T46" fmla="*/ 75 w 88"/>
                  <a:gd name="T47" fmla="*/ 50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50 h 115"/>
                  <a:gd name="T72" fmla="*/ 10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5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334"/>
              <p:cNvSpPr>
                <a:spLocks noEditPoints="1"/>
              </p:cNvSpPr>
              <p:nvPr/>
            </p:nvSpPr>
            <p:spPr bwMode="auto">
              <a:xfrm>
                <a:off x="3069" y="1428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335"/>
              <p:cNvSpPr>
                <a:spLocks noEditPoints="1"/>
              </p:cNvSpPr>
              <p:nvPr/>
            </p:nvSpPr>
            <p:spPr bwMode="auto">
              <a:xfrm>
                <a:off x="3067" y="1426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1336"/>
              <p:cNvSpPr>
                <a:spLocks noEditPoints="1"/>
              </p:cNvSpPr>
              <p:nvPr/>
            </p:nvSpPr>
            <p:spPr bwMode="auto">
              <a:xfrm>
                <a:off x="3067" y="1426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0 h 115"/>
                  <a:gd name="T58" fmla="*/ 43 w 87"/>
                  <a:gd name="T59" fmla="*/ 0 h 115"/>
                  <a:gd name="T60" fmla="*/ 13 w 87"/>
                  <a:gd name="T61" fmla="*/ 30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337"/>
              <p:cNvSpPr>
                <a:spLocks noEditPoints="1"/>
              </p:cNvSpPr>
              <p:nvPr/>
            </p:nvSpPr>
            <p:spPr bwMode="auto">
              <a:xfrm>
                <a:off x="3065" y="1423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338"/>
              <p:cNvSpPr>
                <a:spLocks noEditPoints="1"/>
              </p:cNvSpPr>
              <p:nvPr/>
            </p:nvSpPr>
            <p:spPr bwMode="auto">
              <a:xfrm>
                <a:off x="3062" y="1421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339"/>
              <p:cNvSpPr>
                <a:spLocks noEditPoints="1"/>
              </p:cNvSpPr>
              <p:nvPr/>
            </p:nvSpPr>
            <p:spPr bwMode="auto">
              <a:xfrm>
                <a:off x="3062" y="1421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340"/>
              <p:cNvSpPr>
                <a:spLocks noEditPoints="1"/>
              </p:cNvSpPr>
              <p:nvPr/>
            </p:nvSpPr>
            <p:spPr bwMode="auto">
              <a:xfrm>
                <a:off x="3060" y="1419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341"/>
              <p:cNvSpPr>
                <a:spLocks noEditPoints="1"/>
              </p:cNvSpPr>
              <p:nvPr/>
            </p:nvSpPr>
            <p:spPr bwMode="auto">
              <a:xfrm>
                <a:off x="3058" y="1416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2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2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342"/>
              <p:cNvSpPr>
                <a:spLocks noEditPoints="1"/>
              </p:cNvSpPr>
              <p:nvPr/>
            </p:nvSpPr>
            <p:spPr bwMode="auto">
              <a:xfrm>
                <a:off x="3058" y="1416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343"/>
              <p:cNvSpPr>
                <a:spLocks noEditPoints="1"/>
              </p:cNvSpPr>
              <p:nvPr/>
            </p:nvSpPr>
            <p:spPr bwMode="auto">
              <a:xfrm>
                <a:off x="3055" y="1414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344"/>
              <p:cNvSpPr>
                <a:spLocks noEditPoints="1"/>
              </p:cNvSpPr>
              <p:nvPr/>
            </p:nvSpPr>
            <p:spPr bwMode="auto">
              <a:xfrm>
                <a:off x="3053" y="1414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345"/>
              <p:cNvSpPr>
                <a:spLocks noEditPoints="1"/>
              </p:cNvSpPr>
              <p:nvPr/>
            </p:nvSpPr>
            <p:spPr bwMode="auto">
              <a:xfrm>
                <a:off x="3053" y="1412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346"/>
              <p:cNvSpPr>
                <a:spLocks noEditPoints="1"/>
              </p:cNvSpPr>
              <p:nvPr/>
            </p:nvSpPr>
            <p:spPr bwMode="auto">
              <a:xfrm>
                <a:off x="3051" y="1409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347"/>
              <p:cNvSpPr>
                <a:spLocks noEditPoints="1"/>
              </p:cNvSpPr>
              <p:nvPr/>
            </p:nvSpPr>
            <p:spPr bwMode="auto">
              <a:xfrm>
                <a:off x="3048" y="1409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348"/>
              <p:cNvSpPr>
                <a:spLocks noEditPoints="1"/>
              </p:cNvSpPr>
              <p:nvPr/>
            </p:nvSpPr>
            <p:spPr bwMode="auto">
              <a:xfrm>
                <a:off x="3048" y="1407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349"/>
              <p:cNvSpPr>
                <a:spLocks noEditPoints="1"/>
              </p:cNvSpPr>
              <p:nvPr/>
            </p:nvSpPr>
            <p:spPr bwMode="auto">
              <a:xfrm>
                <a:off x="3046" y="1404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350"/>
              <p:cNvSpPr>
                <a:spLocks noEditPoints="1"/>
              </p:cNvSpPr>
              <p:nvPr/>
            </p:nvSpPr>
            <p:spPr bwMode="auto">
              <a:xfrm>
                <a:off x="3046" y="1404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49 h 115"/>
                  <a:gd name="T24" fmla="*/ 27 w 87"/>
                  <a:gd name="T25" fmla="*/ 49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49 h 115"/>
                  <a:gd name="T54" fmla="*/ 74 w 87"/>
                  <a:gd name="T55" fmla="*/ 49 h 115"/>
                  <a:gd name="T56" fmla="*/ 74 w 87"/>
                  <a:gd name="T57" fmla="*/ 30 h 115"/>
                  <a:gd name="T58" fmla="*/ 43 w 87"/>
                  <a:gd name="T59" fmla="*/ 0 h 115"/>
                  <a:gd name="T60" fmla="*/ 12 w 87"/>
                  <a:gd name="T61" fmla="*/ 30 h 115"/>
                  <a:gd name="T62" fmla="*/ 12 w 87"/>
                  <a:gd name="T63" fmla="*/ 49 h 115"/>
                  <a:gd name="T64" fmla="*/ 13 w 87"/>
                  <a:gd name="T65" fmla="*/ 49 h 115"/>
                  <a:gd name="T66" fmla="*/ 12 w 87"/>
                  <a:gd name="T67" fmla="*/ 50 h 115"/>
                  <a:gd name="T68" fmla="*/ 12 w 87"/>
                  <a:gd name="T69" fmla="*/ 50 h 115"/>
                  <a:gd name="T70" fmla="*/ 12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3"/>
                      <a:pt x="60" y="0"/>
                      <a:pt x="43" y="0"/>
                    </a:cubicBezTo>
                    <a:cubicBezTo>
                      <a:pt x="26" y="0"/>
                      <a:pt x="12" y="13"/>
                      <a:pt x="12" y="30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351"/>
              <p:cNvSpPr>
                <a:spLocks noEditPoints="1"/>
              </p:cNvSpPr>
              <p:nvPr/>
            </p:nvSpPr>
            <p:spPr bwMode="auto">
              <a:xfrm>
                <a:off x="3043" y="1402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352"/>
              <p:cNvSpPr>
                <a:spLocks noEditPoints="1"/>
              </p:cNvSpPr>
              <p:nvPr/>
            </p:nvSpPr>
            <p:spPr bwMode="auto">
              <a:xfrm>
                <a:off x="3041" y="1400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353"/>
              <p:cNvSpPr>
                <a:spLocks noEditPoints="1"/>
              </p:cNvSpPr>
              <p:nvPr/>
            </p:nvSpPr>
            <p:spPr bwMode="auto">
              <a:xfrm>
                <a:off x="3041" y="1400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4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354"/>
              <p:cNvSpPr>
                <a:spLocks noEditPoints="1"/>
              </p:cNvSpPr>
              <p:nvPr/>
            </p:nvSpPr>
            <p:spPr bwMode="auto">
              <a:xfrm>
                <a:off x="3039" y="1397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355"/>
              <p:cNvSpPr>
                <a:spLocks noEditPoints="1"/>
              </p:cNvSpPr>
              <p:nvPr/>
            </p:nvSpPr>
            <p:spPr bwMode="auto">
              <a:xfrm>
                <a:off x="3036" y="1395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356"/>
              <p:cNvSpPr>
                <a:spLocks noEditPoints="1"/>
              </p:cNvSpPr>
              <p:nvPr/>
            </p:nvSpPr>
            <p:spPr bwMode="auto">
              <a:xfrm>
                <a:off x="3036" y="1395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357"/>
              <p:cNvSpPr>
                <a:spLocks noEditPoints="1"/>
              </p:cNvSpPr>
              <p:nvPr/>
            </p:nvSpPr>
            <p:spPr bwMode="auto">
              <a:xfrm>
                <a:off x="3034" y="1393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5 w 87"/>
                  <a:gd name="T47" fmla="*/ 50 h 115"/>
                  <a:gd name="T48" fmla="*/ 75 w 87"/>
                  <a:gd name="T49" fmla="*/ 50 h 115"/>
                  <a:gd name="T50" fmla="*/ 75 w 87"/>
                  <a:gd name="T51" fmla="*/ 50 h 115"/>
                  <a:gd name="T52" fmla="*/ 74 w 87"/>
                  <a:gd name="T53" fmla="*/ 50 h 115"/>
                  <a:gd name="T54" fmla="*/ 75 w 87"/>
                  <a:gd name="T55" fmla="*/ 50 h 115"/>
                  <a:gd name="T56" fmla="*/ 75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358"/>
              <p:cNvSpPr>
                <a:spLocks noEditPoints="1"/>
              </p:cNvSpPr>
              <p:nvPr/>
            </p:nvSpPr>
            <p:spPr bwMode="auto">
              <a:xfrm>
                <a:off x="3032" y="1393"/>
                <a:ext cx="208" cy="272"/>
              </a:xfrm>
              <a:custGeom>
                <a:avLst/>
                <a:gdLst>
                  <a:gd name="T0" fmla="*/ 49 w 88"/>
                  <a:gd name="T1" fmla="*/ 80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0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0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0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49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0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4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4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359"/>
              <p:cNvSpPr>
                <a:spLocks noEditPoints="1"/>
              </p:cNvSpPr>
              <p:nvPr/>
            </p:nvSpPr>
            <p:spPr bwMode="auto">
              <a:xfrm>
                <a:off x="3032" y="1390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1360"/>
              <p:cNvSpPr>
                <a:spLocks noEditPoints="1"/>
              </p:cNvSpPr>
              <p:nvPr/>
            </p:nvSpPr>
            <p:spPr bwMode="auto">
              <a:xfrm>
                <a:off x="3029" y="1388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1361"/>
              <p:cNvSpPr>
                <a:spLocks noEditPoints="1"/>
              </p:cNvSpPr>
              <p:nvPr/>
            </p:nvSpPr>
            <p:spPr bwMode="auto">
              <a:xfrm>
                <a:off x="3027" y="1388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1362"/>
              <p:cNvSpPr>
                <a:spLocks noEditPoints="1"/>
              </p:cNvSpPr>
              <p:nvPr/>
            </p:nvSpPr>
            <p:spPr bwMode="auto">
              <a:xfrm>
                <a:off x="3027" y="1386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1363"/>
              <p:cNvSpPr>
                <a:spLocks noEditPoints="1"/>
              </p:cNvSpPr>
              <p:nvPr/>
            </p:nvSpPr>
            <p:spPr bwMode="auto">
              <a:xfrm>
                <a:off x="3025" y="1383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1364"/>
              <p:cNvSpPr>
                <a:spLocks noEditPoints="1"/>
              </p:cNvSpPr>
              <p:nvPr/>
            </p:nvSpPr>
            <p:spPr bwMode="auto">
              <a:xfrm>
                <a:off x="3022" y="1383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50 h 115"/>
                  <a:gd name="T42" fmla="*/ 28 w 88"/>
                  <a:gd name="T43" fmla="*/ 50 h 115"/>
                  <a:gd name="T44" fmla="*/ 79 w 88"/>
                  <a:gd name="T45" fmla="*/ 50 h 115"/>
                  <a:gd name="T46" fmla="*/ 75 w 88"/>
                  <a:gd name="T47" fmla="*/ 50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50 h 115"/>
                  <a:gd name="T72" fmla="*/ 10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5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1365"/>
              <p:cNvSpPr>
                <a:spLocks noEditPoints="1"/>
              </p:cNvSpPr>
              <p:nvPr/>
            </p:nvSpPr>
            <p:spPr bwMode="auto">
              <a:xfrm>
                <a:off x="3022" y="1381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1366"/>
              <p:cNvSpPr>
                <a:spLocks noEditPoints="1"/>
              </p:cNvSpPr>
              <p:nvPr/>
            </p:nvSpPr>
            <p:spPr bwMode="auto">
              <a:xfrm>
                <a:off x="3020" y="1378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1367"/>
              <p:cNvSpPr>
                <a:spLocks noEditPoints="1"/>
              </p:cNvSpPr>
              <p:nvPr/>
            </p:nvSpPr>
            <p:spPr bwMode="auto">
              <a:xfrm>
                <a:off x="3020" y="1378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0 h 115"/>
                  <a:gd name="T58" fmla="*/ 43 w 87"/>
                  <a:gd name="T59" fmla="*/ 0 h 115"/>
                  <a:gd name="T60" fmla="*/ 13 w 87"/>
                  <a:gd name="T61" fmla="*/ 30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1368"/>
              <p:cNvSpPr>
                <a:spLocks noEditPoints="1"/>
              </p:cNvSpPr>
              <p:nvPr/>
            </p:nvSpPr>
            <p:spPr bwMode="auto">
              <a:xfrm>
                <a:off x="3017" y="1376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1369"/>
              <p:cNvSpPr>
                <a:spLocks noEditPoints="1"/>
              </p:cNvSpPr>
              <p:nvPr/>
            </p:nvSpPr>
            <p:spPr bwMode="auto">
              <a:xfrm>
                <a:off x="3015" y="1374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1370"/>
              <p:cNvSpPr/>
              <p:nvPr/>
            </p:nvSpPr>
            <p:spPr bwMode="auto">
              <a:xfrm>
                <a:off x="3923" y="801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1371"/>
              <p:cNvSpPr/>
              <p:nvPr/>
            </p:nvSpPr>
            <p:spPr bwMode="auto">
              <a:xfrm>
                <a:off x="3921" y="799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3 w 277"/>
                  <a:gd name="T5" fmla="*/ 0 h 192"/>
                  <a:gd name="T6" fmla="*/ 23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1372"/>
              <p:cNvSpPr/>
              <p:nvPr/>
            </p:nvSpPr>
            <p:spPr bwMode="auto">
              <a:xfrm>
                <a:off x="3921" y="797"/>
                <a:ext cx="274" cy="191"/>
              </a:xfrm>
              <a:custGeom>
                <a:avLst/>
                <a:gdLst>
                  <a:gd name="T0" fmla="*/ 64 w 274"/>
                  <a:gd name="T1" fmla="*/ 16 h 191"/>
                  <a:gd name="T2" fmla="*/ 64 w 274"/>
                  <a:gd name="T3" fmla="*/ 0 h 191"/>
                  <a:gd name="T4" fmla="*/ 21 w 274"/>
                  <a:gd name="T5" fmla="*/ 0 h 191"/>
                  <a:gd name="T6" fmla="*/ 21 w 274"/>
                  <a:gd name="T7" fmla="*/ 16 h 191"/>
                  <a:gd name="T8" fmla="*/ 0 w 274"/>
                  <a:gd name="T9" fmla="*/ 16 h 191"/>
                  <a:gd name="T10" fmla="*/ 0 w 274"/>
                  <a:gd name="T11" fmla="*/ 191 h 191"/>
                  <a:gd name="T12" fmla="*/ 274 w 274"/>
                  <a:gd name="T13" fmla="*/ 191 h 191"/>
                  <a:gd name="T14" fmla="*/ 274 w 274"/>
                  <a:gd name="T15" fmla="*/ 16 h 191"/>
                  <a:gd name="T16" fmla="*/ 64 w 274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1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4" y="191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1373"/>
              <p:cNvSpPr/>
              <p:nvPr/>
            </p:nvSpPr>
            <p:spPr bwMode="auto">
              <a:xfrm>
                <a:off x="3918" y="794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1374"/>
              <p:cNvSpPr/>
              <p:nvPr/>
            </p:nvSpPr>
            <p:spPr bwMode="auto">
              <a:xfrm>
                <a:off x="3916" y="792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1375"/>
              <p:cNvSpPr/>
              <p:nvPr/>
            </p:nvSpPr>
            <p:spPr bwMode="auto">
              <a:xfrm>
                <a:off x="3914" y="790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1376"/>
              <p:cNvSpPr/>
              <p:nvPr/>
            </p:nvSpPr>
            <p:spPr bwMode="auto">
              <a:xfrm>
                <a:off x="3911" y="787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1377"/>
              <p:cNvSpPr/>
              <p:nvPr/>
            </p:nvSpPr>
            <p:spPr bwMode="auto">
              <a:xfrm>
                <a:off x="3909" y="785"/>
                <a:ext cx="277" cy="194"/>
              </a:xfrm>
              <a:custGeom>
                <a:avLst/>
                <a:gdLst>
                  <a:gd name="T0" fmla="*/ 64 w 277"/>
                  <a:gd name="T1" fmla="*/ 16 h 194"/>
                  <a:gd name="T2" fmla="*/ 64 w 277"/>
                  <a:gd name="T3" fmla="*/ 0 h 194"/>
                  <a:gd name="T4" fmla="*/ 21 w 277"/>
                  <a:gd name="T5" fmla="*/ 0 h 194"/>
                  <a:gd name="T6" fmla="*/ 21 w 277"/>
                  <a:gd name="T7" fmla="*/ 16 h 194"/>
                  <a:gd name="T8" fmla="*/ 0 w 277"/>
                  <a:gd name="T9" fmla="*/ 16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6 h 194"/>
                  <a:gd name="T16" fmla="*/ 64 w 277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1378"/>
              <p:cNvSpPr/>
              <p:nvPr/>
            </p:nvSpPr>
            <p:spPr bwMode="auto">
              <a:xfrm>
                <a:off x="3907" y="782"/>
                <a:ext cx="276" cy="194"/>
              </a:xfrm>
              <a:custGeom>
                <a:avLst/>
                <a:gdLst>
                  <a:gd name="T0" fmla="*/ 64 w 276"/>
                  <a:gd name="T1" fmla="*/ 19 h 194"/>
                  <a:gd name="T2" fmla="*/ 64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4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4" y="19"/>
                    </a:moveTo>
                    <a:lnTo>
                      <a:pt x="64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1379"/>
              <p:cNvSpPr/>
              <p:nvPr/>
            </p:nvSpPr>
            <p:spPr bwMode="auto">
              <a:xfrm>
                <a:off x="3904" y="780"/>
                <a:ext cx="277" cy="194"/>
              </a:xfrm>
              <a:custGeom>
                <a:avLst/>
                <a:gdLst>
                  <a:gd name="T0" fmla="*/ 67 w 277"/>
                  <a:gd name="T1" fmla="*/ 19 h 194"/>
                  <a:gd name="T2" fmla="*/ 67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7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7" y="19"/>
                    </a:moveTo>
                    <a:lnTo>
                      <a:pt x="67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1380"/>
              <p:cNvSpPr/>
              <p:nvPr/>
            </p:nvSpPr>
            <p:spPr bwMode="auto">
              <a:xfrm>
                <a:off x="3902" y="780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1381"/>
              <p:cNvSpPr/>
              <p:nvPr/>
            </p:nvSpPr>
            <p:spPr bwMode="auto">
              <a:xfrm>
                <a:off x="3900" y="778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1382"/>
              <p:cNvSpPr/>
              <p:nvPr/>
            </p:nvSpPr>
            <p:spPr bwMode="auto">
              <a:xfrm>
                <a:off x="3897" y="775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1383"/>
              <p:cNvSpPr/>
              <p:nvPr/>
            </p:nvSpPr>
            <p:spPr bwMode="auto">
              <a:xfrm>
                <a:off x="3897" y="773"/>
                <a:ext cx="275" cy="192"/>
              </a:xfrm>
              <a:custGeom>
                <a:avLst/>
                <a:gdLst>
                  <a:gd name="T0" fmla="*/ 64 w 275"/>
                  <a:gd name="T1" fmla="*/ 17 h 192"/>
                  <a:gd name="T2" fmla="*/ 64 w 275"/>
                  <a:gd name="T3" fmla="*/ 0 h 192"/>
                  <a:gd name="T4" fmla="*/ 21 w 275"/>
                  <a:gd name="T5" fmla="*/ 0 h 192"/>
                  <a:gd name="T6" fmla="*/ 21 w 275"/>
                  <a:gd name="T7" fmla="*/ 17 h 192"/>
                  <a:gd name="T8" fmla="*/ 0 w 275"/>
                  <a:gd name="T9" fmla="*/ 17 h 192"/>
                  <a:gd name="T10" fmla="*/ 0 w 275"/>
                  <a:gd name="T11" fmla="*/ 192 h 192"/>
                  <a:gd name="T12" fmla="*/ 275 w 275"/>
                  <a:gd name="T13" fmla="*/ 192 h 192"/>
                  <a:gd name="T14" fmla="*/ 275 w 275"/>
                  <a:gd name="T15" fmla="*/ 17 h 192"/>
                  <a:gd name="T16" fmla="*/ 64 w 275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5" y="192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1384"/>
              <p:cNvSpPr/>
              <p:nvPr/>
            </p:nvSpPr>
            <p:spPr bwMode="auto">
              <a:xfrm>
                <a:off x="3895" y="771"/>
                <a:ext cx="274" cy="191"/>
              </a:xfrm>
              <a:custGeom>
                <a:avLst/>
                <a:gdLst>
                  <a:gd name="T0" fmla="*/ 64 w 274"/>
                  <a:gd name="T1" fmla="*/ 16 h 191"/>
                  <a:gd name="T2" fmla="*/ 64 w 274"/>
                  <a:gd name="T3" fmla="*/ 0 h 191"/>
                  <a:gd name="T4" fmla="*/ 21 w 274"/>
                  <a:gd name="T5" fmla="*/ 0 h 191"/>
                  <a:gd name="T6" fmla="*/ 21 w 274"/>
                  <a:gd name="T7" fmla="*/ 16 h 191"/>
                  <a:gd name="T8" fmla="*/ 0 w 274"/>
                  <a:gd name="T9" fmla="*/ 16 h 191"/>
                  <a:gd name="T10" fmla="*/ 0 w 274"/>
                  <a:gd name="T11" fmla="*/ 191 h 191"/>
                  <a:gd name="T12" fmla="*/ 274 w 274"/>
                  <a:gd name="T13" fmla="*/ 191 h 191"/>
                  <a:gd name="T14" fmla="*/ 274 w 274"/>
                  <a:gd name="T15" fmla="*/ 16 h 191"/>
                  <a:gd name="T16" fmla="*/ 64 w 274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1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4" y="191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1385"/>
              <p:cNvSpPr/>
              <p:nvPr/>
            </p:nvSpPr>
            <p:spPr bwMode="auto">
              <a:xfrm>
                <a:off x="3892" y="768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1386"/>
              <p:cNvSpPr/>
              <p:nvPr/>
            </p:nvSpPr>
            <p:spPr bwMode="auto">
              <a:xfrm>
                <a:off x="3890" y="766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1387"/>
              <p:cNvSpPr/>
              <p:nvPr/>
            </p:nvSpPr>
            <p:spPr bwMode="auto">
              <a:xfrm>
                <a:off x="3888" y="764"/>
                <a:ext cx="274" cy="193"/>
              </a:xfrm>
              <a:custGeom>
                <a:avLst/>
                <a:gdLst>
                  <a:gd name="T0" fmla="*/ 64 w 274"/>
                  <a:gd name="T1" fmla="*/ 16 h 193"/>
                  <a:gd name="T2" fmla="*/ 64 w 274"/>
                  <a:gd name="T3" fmla="*/ 0 h 193"/>
                  <a:gd name="T4" fmla="*/ 21 w 274"/>
                  <a:gd name="T5" fmla="*/ 0 h 193"/>
                  <a:gd name="T6" fmla="*/ 21 w 274"/>
                  <a:gd name="T7" fmla="*/ 16 h 193"/>
                  <a:gd name="T8" fmla="*/ 0 w 274"/>
                  <a:gd name="T9" fmla="*/ 16 h 193"/>
                  <a:gd name="T10" fmla="*/ 0 w 274"/>
                  <a:gd name="T11" fmla="*/ 193 h 193"/>
                  <a:gd name="T12" fmla="*/ 274 w 274"/>
                  <a:gd name="T13" fmla="*/ 193 h 193"/>
                  <a:gd name="T14" fmla="*/ 274 w 274"/>
                  <a:gd name="T15" fmla="*/ 16 h 193"/>
                  <a:gd name="T16" fmla="*/ 64 w 274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4" y="193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1388"/>
              <p:cNvSpPr/>
              <p:nvPr/>
            </p:nvSpPr>
            <p:spPr bwMode="auto">
              <a:xfrm>
                <a:off x="3885" y="761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1389"/>
              <p:cNvSpPr/>
              <p:nvPr/>
            </p:nvSpPr>
            <p:spPr bwMode="auto">
              <a:xfrm>
                <a:off x="3883" y="759"/>
                <a:ext cx="277" cy="194"/>
              </a:xfrm>
              <a:custGeom>
                <a:avLst/>
                <a:gdLst>
                  <a:gd name="T0" fmla="*/ 64 w 277"/>
                  <a:gd name="T1" fmla="*/ 16 h 194"/>
                  <a:gd name="T2" fmla="*/ 64 w 277"/>
                  <a:gd name="T3" fmla="*/ 0 h 194"/>
                  <a:gd name="T4" fmla="*/ 24 w 277"/>
                  <a:gd name="T5" fmla="*/ 0 h 194"/>
                  <a:gd name="T6" fmla="*/ 24 w 277"/>
                  <a:gd name="T7" fmla="*/ 16 h 194"/>
                  <a:gd name="T8" fmla="*/ 0 w 277"/>
                  <a:gd name="T9" fmla="*/ 16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6 h 194"/>
                  <a:gd name="T16" fmla="*/ 64 w 277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4" y="0"/>
                    </a:lnTo>
                    <a:lnTo>
                      <a:pt x="24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390"/>
              <p:cNvSpPr/>
              <p:nvPr/>
            </p:nvSpPr>
            <p:spPr bwMode="auto">
              <a:xfrm>
                <a:off x="3881" y="756"/>
                <a:ext cx="276" cy="194"/>
              </a:xfrm>
              <a:custGeom>
                <a:avLst/>
                <a:gdLst>
                  <a:gd name="T0" fmla="*/ 66 w 276"/>
                  <a:gd name="T1" fmla="*/ 19 h 194"/>
                  <a:gd name="T2" fmla="*/ 66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6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391"/>
              <p:cNvSpPr/>
              <p:nvPr/>
            </p:nvSpPr>
            <p:spPr bwMode="auto">
              <a:xfrm>
                <a:off x="3878" y="754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392"/>
              <p:cNvSpPr/>
              <p:nvPr/>
            </p:nvSpPr>
            <p:spPr bwMode="auto">
              <a:xfrm>
                <a:off x="3876" y="754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1393"/>
              <p:cNvSpPr/>
              <p:nvPr/>
            </p:nvSpPr>
            <p:spPr bwMode="auto">
              <a:xfrm>
                <a:off x="3874" y="752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394"/>
              <p:cNvSpPr/>
              <p:nvPr/>
            </p:nvSpPr>
            <p:spPr bwMode="auto">
              <a:xfrm>
                <a:off x="3871" y="749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395"/>
              <p:cNvSpPr/>
              <p:nvPr/>
            </p:nvSpPr>
            <p:spPr bwMode="auto">
              <a:xfrm>
                <a:off x="3871" y="747"/>
                <a:ext cx="275" cy="192"/>
              </a:xfrm>
              <a:custGeom>
                <a:avLst/>
                <a:gdLst>
                  <a:gd name="T0" fmla="*/ 64 w 275"/>
                  <a:gd name="T1" fmla="*/ 17 h 192"/>
                  <a:gd name="T2" fmla="*/ 64 w 275"/>
                  <a:gd name="T3" fmla="*/ 0 h 192"/>
                  <a:gd name="T4" fmla="*/ 21 w 275"/>
                  <a:gd name="T5" fmla="*/ 0 h 192"/>
                  <a:gd name="T6" fmla="*/ 21 w 275"/>
                  <a:gd name="T7" fmla="*/ 17 h 192"/>
                  <a:gd name="T8" fmla="*/ 0 w 275"/>
                  <a:gd name="T9" fmla="*/ 17 h 192"/>
                  <a:gd name="T10" fmla="*/ 0 w 275"/>
                  <a:gd name="T11" fmla="*/ 192 h 192"/>
                  <a:gd name="T12" fmla="*/ 275 w 275"/>
                  <a:gd name="T13" fmla="*/ 192 h 192"/>
                  <a:gd name="T14" fmla="*/ 275 w 275"/>
                  <a:gd name="T15" fmla="*/ 17 h 192"/>
                  <a:gd name="T16" fmla="*/ 64 w 275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5" y="192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396"/>
              <p:cNvSpPr/>
              <p:nvPr/>
            </p:nvSpPr>
            <p:spPr bwMode="auto">
              <a:xfrm>
                <a:off x="3869" y="745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397"/>
              <p:cNvSpPr/>
              <p:nvPr/>
            </p:nvSpPr>
            <p:spPr bwMode="auto">
              <a:xfrm>
                <a:off x="3866" y="742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398"/>
              <p:cNvSpPr/>
              <p:nvPr/>
            </p:nvSpPr>
            <p:spPr bwMode="auto">
              <a:xfrm>
                <a:off x="3864" y="740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399"/>
              <p:cNvSpPr/>
              <p:nvPr/>
            </p:nvSpPr>
            <p:spPr bwMode="auto">
              <a:xfrm>
                <a:off x="3862" y="738"/>
                <a:ext cx="274" cy="193"/>
              </a:xfrm>
              <a:custGeom>
                <a:avLst/>
                <a:gdLst>
                  <a:gd name="T0" fmla="*/ 64 w 274"/>
                  <a:gd name="T1" fmla="*/ 16 h 193"/>
                  <a:gd name="T2" fmla="*/ 64 w 274"/>
                  <a:gd name="T3" fmla="*/ 0 h 193"/>
                  <a:gd name="T4" fmla="*/ 21 w 274"/>
                  <a:gd name="T5" fmla="*/ 0 h 193"/>
                  <a:gd name="T6" fmla="*/ 21 w 274"/>
                  <a:gd name="T7" fmla="*/ 16 h 193"/>
                  <a:gd name="T8" fmla="*/ 0 w 274"/>
                  <a:gd name="T9" fmla="*/ 16 h 193"/>
                  <a:gd name="T10" fmla="*/ 0 w 274"/>
                  <a:gd name="T11" fmla="*/ 193 h 193"/>
                  <a:gd name="T12" fmla="*/ 274 w 274"/>
                  <a:gd name="T13" fmla="*/ 193 h 193"/>
                  <a:gd name="T14" fmla="*/ 274 w 274"/>
                  <a:gd name="T15" fmla="*/ 16 h 193"/>
                  <a:gd name="T16" fmla="*/ 64 w 274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4" y="193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400"/>
              <p:cNvSpPr/>
              <p:nvPr/>
            </p:nvSpPr>
            <p:spPr bwMode="auto">
              <a:xfrm>
                <a:off x="3859" y="735"/>
                <a:ext cx="277" cy="194"/>
              </a:xfrm>
              <a:custGeom>
                <a:avLst/>
                <a:gdLst>
                  <a:gd name="T0" fmla="*/ 64 w 277"/>
                  <a:gd name="T1" fmla="*/ 17 h 194"/>
                  <a:gd name="T2" fmla="*/ 64 w 277"/>
                  <a:gd name="T3" fmla="*/ 0 h 194"/>
                  <a:gd name="T4" fmla="*/ 22 w 277"/>
                  <a:gd name="T5" fmla="*/ 0 h 194"/>
                  <a:gd name="T6" fmla="*/ 22 w 277"/>
                  <a:gd name="T7" fmla="*/ 17 h 194"/>
                  <a:gd name="T8" fmla="*/ 0 w 277"/>
                  <a:gd name="T9" fmla="*/ 17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7 h 194"/>
                  <a:gd name="T16" fmla="*/ 64 w 277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401"/>
              <p:cNvSpPr/>
              <p:nvPr/>
            </p:nvSpPr>
            <p:spPr bwMode="auto">
              <a:xfrm>
                <a:off x="3857" y="733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402"/>
              <p:cNvSpPr/>
              <p:nvPr/>
            </p:nvSpPr>
            <p:spPr bwMode="auto">
              <a:xfrm>
                <a:off x="3855" y="730"/>
                <a:ext cx="276" cy="194"/>
              </a:xfrm>
              <a:custGeom>
                <a:avLst/>
                <a:gdLst>
                  <a:gd name="T0" fmla="*/ 66 w 276"/>
                  <a:gd name="T1" fmla="*/ 19 h 194"/>
                  <a:gd name="T2" fmla="*/ 66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6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403"/>
              <p:cNvSpPr/>
              <p:nvPr/>
            </p:nvSpPr>
            <p:spPr bwMode="auto">
              <a:xfrm>
                <a:off x="3852" y="730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1404"/>
              <p:cNvSpPr/>
              <p:nvPr/>
            </p:nvSpPr>
            <p:spPr bwMode="auto">
              <a:xfrm>
                <a:off x="3850" y="728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1405"/>
              <p:cNvSpPr/>
              <p:nvPr/>
            </p:nvSpPr>
            <p:spPr bwMode="auto">
              <a:xfrm>
                <a:off x="3848" y="726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1406"/>
              <p:cNvSpPr/>
              <p:nvPr/>
            </p:nvSpPr>
            <p:spPr bwMode="auto">
              <a:xfrm>
                <a:off x="3848" y="723"/>
                <a:ext cx="274" cy="192"/>
              </a:xfrm>
              <a:custGeom>
                <a:avLst/>
                <a:gdLst>
                  <a:gd name="T0" fmla="*/ 63 w 274"/>
                  <a:gd name="T1" fmla="*/ 17 h 192"/>
                  <a:gd name="T2" fmla="*/ 63 w 274"/>
                  <a:gd name="T3" fmla="*/ 0 h 192"/>
                  <a:gd name="T4" fmla="*/ 21 w 274"/>
                  <a:gd name="T5" fmla="*/ 0 h 192"/>
                  <a:gd name="T6" fmla="*/ 21 w 274"/>
                  <a:gd name="T7" fmla="*/ 17 h 192"/>
                  <a:gd name="T8" fmla="*/ 0 w 274"/>
                  <a:gd name="T9" fmla="*/ 17 h 192"/>
                  <a:gd name="T10" fmla="*/ 0 w 274"/>
                  <a:gd name="T11" fmla="*/ 192 h 192"/>
                  <a:gd name="T12" fmla="*/ 274 w 274"/>
                  <a:gd name="T13" fmla="*/ 192 h 192"/>
                  <a:gd name="T14" fmla="*/ 274 w 274"/>
                  <a:gd name="T15" fmla="*/ 17 h 192"/>
                  <a:gd name="T16" fmla="*/ 63 w 274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2">
                    <a:moveTo>
                      <a:pt x="63" y="17"/>
                    </a:moveTo>
                    <a:lnTo>
                      <a:pt x="63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4" y="192"/>
                    </a:lnTo>
                    <a:lnTo>
                      <a:pt x="274" y="17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1407"/>
              <p:cNvSpPr/>
              <p:nvPr/>
            </p:nvSpPr>
            <p:spPr bwMode="auto">
              <a:xfrm>
                <a:off x="3845" y="721"/>
                <a:ext cx="274" cy="192"/>
              </a:xfrm>
              <a:custGeom>
                <a:avLst/>
                <a:gdLst>
                  <a:gd name="T0" fmla="*/ 64 w 274"/>
                  <a:gd name="T1" fmla="*/ 17 h 192"/>
                  <a:gd name="T2" fmla="*/ 64 w 274"/>
                  <a:gd name="T3" fmla="*/ 0 h 192"/>
                  <a:gd name="T4" fmla="*/ 21 w 274"/>
                  <a:gd name="T5" fmla="*/ 0 h 192"/>
                  <a:gd name="T6" fmla="*/ 21 w 274"/>
                  <a:gd name="T7" fmla="*/ 17 h 192"/>
                  <a:gd name="T8" fmla="*/ 0 w 274"/>
                  <a:gd name="T9" fmla="*/ 17 h 192"/>
                  <a:gd name="T10" fmla="*/ 0 w 274"/>
                  <a:gd name="T11" fmla="*/ 192 h 192"/>
                  <a:gd name="T12" fmla="*/ 274 w 274"/>
                  <a:gd name="T13" fmla="*/ 192 h 192"/>
                  <a:gd name="T14" fmla="*/ 274 w 274"/>
                  <a:gd name="T15" fmla="*/ 17 h 192"/>
                  <a:gd name="T16" fmla="*/ 64 w 274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4" y="192"/>
                    </a:lnTo>
                    <a:lnTo>
                      <a:pt x="274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1408"/>
              <p:cNvSpPr/>
              <p:nvPr/>
            </p:nvSpPr>
            <p:spPr bwMode="auto">
              <a:xfrm>
                <a:off x="3843" y="719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1409"/>
              <p:cNvSpPr/>
              <p:nvPr/>
            </p:nvSpPr>
            <p:spPr bwMode="auto">
              <a:xfrm>
                <a:off x="3840" y="716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1410"/>
              <p:cNvSpPr/>
              <p:nvPr/>
            </p:nvSpPr>
            <p:spPr bwMode="auto">
              <a:xfrm>
                <a:off x="3838" y="714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Group 1612"/>
            <p:cNvGrpSpPr/>
            <p:nvPr/>
          </p:nvGrpSpPr>
          <p:grpSpPr bwMode="auto">
            <a:xfrm>
              <a:off x="1733" y="253"/>
              <a:ext cx="3228" cy="1859"/>
              <a:chOff x="1733" y="253"/>
              <a:chExt cx="3228" cy="1859"/>
            </a:xfrm>
          </p:grpSpPr>
          <p:sp>
            <p:nvSpPr>
              <p:cNvPr id="86" name="Freeform 1412"/>
              <p:cNvSpPr/>
              <p:nvPr/>
            </p:nvSpPr>
            <p:spPr bwMode="auto">
              <a:xfrm>
                <a:off x="3836" y="712"/>
                <a:ext cx="276" cy="193"/>
              </a:xfrm>
              <a:custGeom>
                <a:avLst/>
                <a:gdLst>
                  <a:gd name="T0" fmla="*/ 64 w 276"/>
                  <a:gd name="T1" fmla="*/ 16 h 193"/>
                  <a:gd name="T2" fmla="*/ 64 w 276"/>
                  <a:gd name="T3" fmla="*/ 0 h 193"/>
                  <a:gd name="T4" fmla="*/ 21 w 276"/>
                  <a:gd name="T5" fmla="*/ 0 h 193"/>
                  <a:gd name="T6" fmla="*/ 21 w 276"/>
                  <a:gd name="T7" fmla="*/ 16 h 193"/>
                  <a:gd name="T8" fmla="*/ 0 w 276"/>
                  <a:gd name="T9" fmla="*/ 16 h 193"/>
                  <a:gd name="T10" fmla="*/ 0 w 276"/>
                  <a:gd name="T11" fmla="*/ 193 h 193"/>
                  <a:gd name="T12" fmla="*/ 276 w 276"/>
                  <a:gd name="T13" fmla="*/ 193 h 193"/>
                  <a:gd name="T14" fmla="*/ 276 w 276"/>
                  <a:gd name="T15" fmla="*/ 16 h 193"/>
                  <a:gd name="T16" fmla="*/ 64 w 276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6" y="193"/>
                    </a:lnTo>
                    <a:lnTo>
                      <a:pt x="276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13"/>
              <p:cNvSpPr/>
              <p:nvPr/>
            </p:nvSpPr>
            <p:spPr bwMode="auto">
              <a:xfrm>
                <a:off x="3833" y="709"/>
                <a:ext cx="277" cy="194"/>
              </a:xfrm>
              <a:custGeom>
                <a:avLst/>
                <a:gdLst>
                  <a:gd name="T0" fmla="*/ 64 w 277"/>
                  <a:gd name="T1" fmla="*/ 17 h 194"/>
                  <a:gd name="T2" fmla="*/ 64 w 277"/>
                  <a:gd name="T3" fmla="*/ 0 h 194"/>
                  <a:gd name="T4" fmla="*/ 24 w 277"/>
                  <a:gd name="T5" fmla="*/ 0 h 194"/>
                  <a:gd name="T6" fmla="*/ 24 w 277"/>
                  <a:gd name="T7" fmla="*/ 17 h 194"/>
                  <a:gd name="T8" fmla="*/ 0 w 277"/>
                  <a:gd name="T9" fmla="*/ 17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7 h 194"/>
                  <a:gd name="T16" fmla="*/ 64 w 277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414"/>
              <p:cNvSpPr/>
              <p:nvPr/>
            </p:nvSpPr>
            <p:spPr bwMode="auto">
              <a:xfrm>
                <a:off x="3831" y="707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415"/>
              <p:cNvSpPr/>
              <p:nvPr/>
            </p:nvSpPr>
            <p:spPr bwMode="auto">
              <a:xfrm>
                <a:off x="3829" y="704"/>
                <a:ext cx="276" cy="194"/>
              </a:xfrm>
              <a:custGeom>
                <a:avLst/>
                <a:gdLst>
                  <a:gd name="T0" fmla="*/ 66 w 276"/>
                  <a:gd name="T1" fmla="*/ 19 h 194"/>
                  <a:gd name="T2" fmla="*/ 66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6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416"/>
              <p:cNvSpPr/>
              <p:nvPr/>
            </p:nvSpPr>
            <p:spPr bwMode="auto">
              <a:xfrm>
                <a:off x="3826" y="704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417"/>
              <p:cNvSpPr/>
              <p:nvPr/>
            </p:nvSpPr>
            <p:spPr bwMode="auto">
              <a:xfrm>
                <a:off x="3824" y="702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418"/>
              <p:cNvSpPr/>
              <p:nvPr/>
            </p:nvSpPr>
            <p:spPr bwMode="auto">
              <a:xfrm>
                <a:off x="3822" y="700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419"/>
              <p:cNvSpPr/>
              <p:nvPr/>
            </p:nvSpPr>
            <p:spPr bwMode="auto">
              <a:xfrm>
                <a:off x="3822" y="697"/>
                <a:ext cx="274" cy="192"/>
              </a:xfrm>
              <a:custGeom>
                <a:avLst/>
                <a:gdLst>
                  <a:gd name="T0" fmla="*/ 63 w 274"/>
                  <a:gd name="T1" fmla="*/ 17 h 192"/>
                  <a:gd name="T2" fmla="*/ 63 w 274"/>
                  <a:gd name="T3" fmla="*/ 0 h 192"/>
                  <a:gd name="T4" fmla="*/ 21 w 274"/>
                  <a:gd name="T5" fmla="*/ 0 h 192"/>
                  <a:gd name="T6" fmla="*/ 21 w 274"/>
                  <a:gd name="T7" fmla="*/ 17 h 192"/>
                  <a:gd name="T8" fmla="*/ 0 w 274"/>
                  <a:gd name="T9" fmla="*/ 17 h 192"/>
                  <a:gd name="T10" fmla="*/ 0 w 274"/>
                  <a:gd name="T11" fmla="*/ 192 h 192"/>
                  <a:gd name="T12" fmla="*/ 274 w 274"/>
                  <a:gd name="T13" fmla="*/ 192 h 192"/>
                  <a:gd name="T14" fmla="*/ 274 w 274"/>
                  <a:gd name="T15" fmla="*/ 17 h 192"/>
                  <a:gd name="T16" fmla="*/ 63 w 274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2">
                    <a:moveTo>
                      <a:pt x="63" y="17"/>
                    </a:moveTo>
                    <a:lnTo>
                      <a:pt x="63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4" y="192"/>
                    </a:lnTo>
                    <a:lnTo>
                      <a:pt x="274" y="17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20"/>
              <p:cNvSpPr/>
              <p:nvPr/>
            </p:nvSpPr>
            <p:spPr bwMode="auto">
              <a:xfrm>
                <a:off x="3819" y="695"/>
                <a:ext cx="274" cy="194"/>
              </a:xfrm>
              <a:custGeom>
                <a:avLst/>
                <a:gdLst>
                  <a:gd name="T0" fmla="*/ 64 w 274"/>
                  <a:gd name="T1" fmla="*/ 17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7 h 194"/>
                  <a:gd name="T8" fmla="*/ 0 w 274"/>
                  <a:gd name="T9" fmla="*/ 17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7 h 194"/>
                  <a:gd name="T16" fmla="*/ 64 w 274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421"/>
              <p:cNvSpPr/>
              <p:nvPr/>
            </p:nvSpPr>
            <p:spPr bwMode="auto">
              <a:xfrm>
                <a:off x="3817" y="693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422"/>
              <p:cNvSpPr/>
              <p:nvPr/>
            </p:nvSpPr>
            <p:spPr bwMode="auto">
              <a:xfrm>
                <a:off x="3814" y="690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423"/>
              <p:cNvSpPr/>
              <p:nvPr/>
            </p:nvSpPr>
            <p:spPr bwMode="auto">
              <a:xfrm>
                <a:off x="3812" y="688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424"/>
              <p:cNvSpPr/>
              <p:nvPr/>
            </p:nvSpPr>
            <p:spPr bwMode="auto">
              <a:xfrm>
                <a:off x="3810" y="686"/>
                <a:ext cx="276" cy="193"/>
              </a:xfrm>
              <a:custGeom>
                <a:avLst/>
                <a:gdLst>
                  <a:gd name="T0" fmla="*/ 64 w 276"/>
                  <a:gd name="T1" fmla="*/ 16 h 193"/>
                  <a:gd name="T2" fmla="*/ 64 w 276"/>
                  <a:gd name="T3" fmla="*/ 0 h 193"/>
                  <a:gd name="T4" fmla="*/ 21 w 276"/>
                  <a:gd name="T5" fmla="*/ 0 h 193"/>
                  <a:gd name="T6" fmla="*/ 21 w 276"/>
                  <a:gd name="T7" fmla="*/ 16 h 193"/>
                  <a:gd name="T8" fmla="*/ 0 w 276"/>
                  <a:gd name="T9" fmla="*/ 16 h 193"/>
                  <a:gd name="T10" fmla="*/ 0 w 276"/>
                  <a:gd name="T11" fmla="*/ 193 h 193"/>
                  <a:gd name="T12" fmla="*/ 276 w 276"/>
                  <a:gd name="T13" fmla="*/ 193 h 193"/>
                  <a:gd name="T14" fmla="*/ 276 w 276"/>
                  <a:gd name="T15" fmla="*/ 16 h 193"/>
                  <a:gd name="T16" fmla="*/ 64 w 276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6" y="193"/>
                    </a:lnTo>
                    <a:lnTo>
                      <a:pt x="276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425"/>
              <p:cNvSpPr/>
              <p:nvPr/>
            </p:nvSpPr>
            <p:spPr bwMode="auto">
              <a:xfrm>
                <a:off x="3807" y="683"/>
                <a:ext cx="277" cy="194"/>
              </a:xfrm>
              <a:custGeom>
                <a:avLst/>
                <a:gdLst>
                  <a:gd name="T0" fmla="*/ 67 w 277"/>
                  <a:gd name="T1" fmla="*/ 19 h 194"/>
                  <a:gd name="T2" fmla="*/ 67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7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7" y="19"/>
                    </a:moveTo>
                    <a:lnTo>
                      <a:pt x="67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426"/>
              <p:cNvSpPr/>
              <p:nvPr/>
            </p:nvSpPr>
            <p:spPr bwMode="auto">
              <a:xfrm>
                <a:off x="3805" y="681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427"/>
              <p:cNvSpPr/>
              <p:nvPr/>
            </p:nvSpPr>
            <p:spPr bwMode="auto">
              <a:xfrm>
                <a:off x="3803" y="681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428"/>
              <p:cNvSpPr/>
              <p:nvPr/>
            </p:nvSpPr>
            <p:spPr bwMode="auto">
              <a:xfrm>
                <a:off x="3800" y="678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429"/>
              <p:cNvSpPr/>
              <p:nvPr/>
            </p:nvSpPr>
            <p:spPr bwMode="auto">
              <a:xfrm>
                <a:off x="3798" y="676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430"/>
              <p:cNvSpPr/>
              <p:nvPr/>
            </p:nvSpPr>
            <p:spPr bwMode="auto">
              <a:xfrm>
                <a:off x="3798" y="674"/>
                <a:ext cx="274" cy="191"/>
              </a:xfrm>
              <a:custGeom>
                <a:avLst/>
                <a:gdLst>
                  <a:gd name="T0" fmla="*/ 64 w 274"/>
                  <a:gd name="T1" fmla="*/ 16 h 191"/>
                  <a:gd name="T2" fmla="*/ 64 w 274"/>
                  <a:gd name="T3" fmla="*/ 0 h 191"/>
                  <a:gd name="T4" fmla="*/ 21 w 274"/>
                  <a:gd name="T5" fmla="*/ 0 h 191"/>
                  <a:gd name="T6" fmla="*/ 21 w 274"/>
                  <a:gd name="T7" fmla="*/ 16 h 191"/>
                  <a:gd name="T8" fmla="*/ 0 w 274"/>
                  <a:gd name="T9" fmla="*/ 16 h 191"/>
                  <a:gd name="T10" fmla="*/ 0 w 274"/>
                  <a:gd name="T11" fmla="*/ 191 h 191"/>
                  <a:gd name="T12" fmla="*/ 274 w 274"/>
                  <a:gd name="T13" fmla="*/ 191 h 191"/>
                  <a:gd name="T14" fmla="*/ 274 w 274"/>
                  <a:gd name="T15" fmla="*/ 16 h 191"/>
                  <a:gd name="T16" fmla="*/ 64 w 274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1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4" y="191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431"/>
              <p:cNvSpPr/>
              <p:nvPr/>
            </p:nvSpPr>
            <p:spPr bwMode="auto">
              <a:xfrm>
                <a:off x="3795" y="671"/>
                <a:ext cx="275" cy="192"/>
              </a:xfrm>
              <a:custGeom>
                <a:avLst/>
                <a:gdLst>
                  <a:gd name="T0" fmla="*/ 64 w 275"/>
                  <a:gd name="T1" fmla="*/ 17 h 192"/>
                  <a:gd name="T2" fmla="*/ 64 w 275"/>
                  <a:gd name="T3" fmla="*/ 0 h 192"/>
                  <a:gd name="T4" fmla="*/ 22 w 275"/>
                  <a:gd name="T5" fmla="*/ 0 h 192"/>
                  <a:gd name="T6" fmla="*/ 22 w 275"/>
                  <a:gd name="T7" fmla="*/ 17 h 192"/>
                  <a:gd name="T8" fmla="*/ 0 w 275"/>
                  <a:gd name="T9" fmla="*/ 17 h 192"/>
                  <a:gd name="T10" fmla="*/ 0 w 275"/>
                  <a:gd name="T11" fmla="*/ 192 h 192"/>
                  <a:gd name="T12" fmla="*/ 275 w 275"/>
                  <a:gd name="T13" fmla="*/ 192 h 192"/>
                  <a:gd name="T14" fmla="*/ 275 w 275"/>
                  <a:gd name="T15" fmla="*/ 17 h 192"/>
                  <a:gd name="T16" fmla="*/ 64 w 275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5" y="192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432"/>
              <p:cNvSpPr/>
              <p:nvPr/>
            </p:nvSpPr>
            <p:spPr bwMode="auto">
              <a:xfrm>
                <a:off x="3793" y="669"/>
                <a:ext cx="274" cy="194"/>
              </a:xfrm>
              <a:custGeom>
                <a:avLst/>
                <a:gdLst>
                  <a:gd name="T0" fmla="*/ 64 w 274"/>
                  <a:gd name="T1" fmla="*/ 17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7 h 194"/>
                  <a:gd name="T8" fmla="*/ 0 w 274"/>
                  <a:gd name="T9" fmla="*/ 17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7 h 194"/>
                  <a:gd name="T16" fmla="*/ 64 w 274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433"/>
              <p:cNvSpPr/>
              <p:nvPr/>
            </p:nvSpPr>
            <p:spPr bwMode="auto">
              <a:xfrm>
                <a:off x="3791" y="667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434"/>
              <p:cNvSpPr>
                <a:spLocks noEditPoints="1"/>
              </p:cNvSpPr>
              <p:nvPr/>
            </p:nvSpPr>
            <p:spPr bwMode="auto">
              <a:xfrm>
                <a:off x="3029" y="461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5 w 108"/>
                  <a:gd name="T7" fmla="*/ 26 h 103"/>
                  <a:gd name="T8" fmla="*/ 85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5 w 108"/>
                  <a:gd name="T39" fmla="*/ 13 h 103"/>
                  <a:gd name="T40" fmla="*/ 85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35"/>
              <p:cNvSpPr>
                <a:spLocks noEditPoints="1"/>
              </p:cNvSpPr>
              <p:nvPr/>
            </p:nvSpPr>
            <p:spPr bwMode="auto">
              <a:xfrm>
                <a:off x="3027" y="458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7" y="0"/>
                      <a:pt x="75" y="3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436"/>
              <p:cNvSpPr>
                <a:spLocks noEditPoints="1"/>
              </p:cNvSpPr>
              <p:nvPr/>
            </p:nvSpPr>
            <p:spPr bwMode="auto">
              <a:xfrm>
                <a:off x="3027" y="456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437"/>
              <p:cNvSpPr>
                <a:spLocks noEditPoints="1"/>
              </p:cNvSpPr>
              <p:nvPr/>
            </p:nvSpPr>
            <p:spPr bwMode="auto">
              <a:xfrm>
                <a:off x="3025" y="456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38"/>
              <p:cNvSpPr>
                <a:spLocks noEditPoints="1"/>
              </p:cNvSpPr>
              <p:nvPr/>
            </p:nvSpPr>
            <p:spPr bwMode="auto">
              <a:xfrm>
                <a:off x="3022" y="454"/>
                <a:ext cx="258" cy="243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1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1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9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1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1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1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9" y="35"/>
                      <a:pt x="19" y="29"/>
                    </a:cubicBezTo>
                    <a:cubicBezTo>
                      <a:pt x="19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1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39"/>
              <p:cNvSpPr>
                <a:spLocks noEditPoints="1"/>
              </p:cNvSpPr>
              <p:nvPr/>
            </p:nvSpPr>
            <p:spPr bwMode="auto">
              <a:xfrm>
                <a:off x="3022" y="454"/>
                <a:ext cx="256" cy="241"/>
              </a:xfrm>
              <a:custGeom>
                <a:avLst/>
                <a:gdLst>
                  <a:gd name="T0" fmla="*/ 74 w 108"/>
                  <a:gd name="T1" fmla="*/ 20 h 102"/>
                  <a:gd name="T2" fmla="*/ 74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4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4 w 108"/>
                  <a:gd name="T45" fmla="*/ 5 h 102"/>
                  <a:gd name="T46" fmla="*/ 74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4" y="20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4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4" y="2"/>
                      <a:pt x="74" y="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4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4" y="13"/>
                      <a:pt x="100" y="13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40"/>
              <p:cNvSpPr>
                <a:spLocks noEditPoints="1"/>
              </p:cNvSpPr>
              <p:nvPr/>
            </p:nvSpPr>
            <p:spPr bwMode="auto">
              <a:xfrm>
                <a:off x="3020" y="451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41"/>
              <p:cNvSpPr>
                <a:spLocks noEditPoints="1"/>
              </p:cNvSpPr>
              <p:nvPr/>
            </p:nvSpPr>
            <p:spPr bwMode="auto">
              <a:xfrm>
                <a:off x="3020" y="449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42"/>
              <p:cNvSpPr>
                <a:spLocks noEditPoints="1"/>
              </p:cNvSpPr>
              <p:nvPr/>
            </p:nvSpPr>
            <p:spPr bwMode="auto">
              <a:xfrm>
                <a:off x="3017" y="449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443"/>
              <p:cNvSpPr>
                <a:spLocks noEditPoints="1"/>
              </p:cNvSpPr>
              <p:nvPr/>
            </p:nvSpPr>
            <p:spPr bwMode="auto">
              <a:xfrm>
                <a:off x="3015" y="447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444"/>
              <p:cNvSpPr>
                <a:spLocks noEditPoints="1"/>
              </p:cNvSpPr>
              <p:nvPr/>
            </p:nvSpPr>
            <p:spPr bwMode="auto">
              <a:xfrm>
                <a:off x="3015" y="444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445"/>
              <p:cNvSpPr>
                <a:spLocks noEditPoints="1"/>
              </p:cNvSpPr>
              <p:nvPr/>
            </p:nvSpPr>
            <p:spPr bwMode="auto">
              <a:xfrm>
                <a:off x="3013" y="444"/>
                <a:ext cx="255" cy="242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446"/>
              <p:cNvSpPr>
                <a:spLocks noEditPoints="1"/>
              </p:cNvSpPr>
              <p:nvPr/>
            </p:nvSpPr>
            <p:spPr bwMode="auto">
              <a:xfrm>
                <a:off x="3010" y="442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447"/>
              <p:cNvSpPr>
                <a:spLocks noEditPoints="1"/>
              </p:cNvSpPr>
              <p:nvPr/>
            </p:nvSpPr>
            <p:spPr bwMode="auto">
              <a:xfrm>
                <a:off x="3010" y="440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448"/>
              <p:cNvSpPr>
                <a:spLocks noEditPoints="1"/>
              </p:cNvSpPr>
              <p:nvPr/>
            </p:nvSpPr>
            <p:spPr bwMode="auto">
              <a:xfrm>
                <a:off x="3008" y="440"/>
                <a:ext cx="255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449"/>
              <p:cNvSpPr>
                <a:spLocks noEditPoints="1"/>
              </p:cNvSpPr>
              <p:nvPr/>
            </p:nvSpPr>
            <p:spPr bwMode="auto">
              <a:xfrm>
                <a:off x="3006" y="437"/>
                <a:ext cx="257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9" y="31"/>
                    </a:cubicBezTo>
                    <a:cubicBezTo>
                      <a:pt x="32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2" y="0"/>
                      <a:pt x="29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450"/>
              <p:cNvSpPr>
                <a:spLocks noEditPoints="1"/>
              </p:cNvSpPr>
              <p:nvPr/>
            </p:nvSpPr>
            <p:spPr bwMode="auto">
              <a:xfrm>
                <a:off x="3006" y="435"/>
                <a:ext cx="255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451"/>
              <p:cNvSpPr>
                <a:spLocks noEditPoints="1"/>
              </p:cNvSpPr>
              <p:nvPr/>
            </p:nvSpPr>
            <p:spPr bwMode="auto">
              <a:xfrm>
                <a:off x="3003" y="435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452"/>
              <p:cNvSpPr>
                <a:spLocks noEditPoints="1"/>
              </p:cNvSpPr>
              <p:nvPr/>
            </p:nvSpPr>
            <p:spPr bwMode="auto">
              <a:xfrm>
                <a:off x="3001" y="432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0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453"/>
              <p:cNvSpPr>
                <a:spLocks noEditPoints="1"/>
              </p:cNvSpPr>
              <p:nvPr/>
            </p:nvSpPr>
            <p:spPr bwMode="auto">
              <a:xfrm>
                <a:off x="3001" y="430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7 h 103"/>
                  <a:gd name="T4" fmla="*/ 80 w 108"/>
                  <a:gd name="T5" fmla="*/ 32 h 103"/>
                  <a:gd name="T6" fmla="*/ 85 w 108"/>
                  <a:gd name="T7" fmla="*/ 27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7 h 103"/>
                  <a:gd name="T22" fmla="*/ 28 w 108"/>
                  <a:gd name="T23" fmla="*/ 32 h 103"/>
                  <a:gd name="T24" fmla="*/ 33 w 108"/>
                  <a:gd name="T25" fmla="*/ 27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7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7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54"/>
              <p:cNvSpPr>
                <a:spLocks noEditPoints="1"/>
              </p:cNvSpPr>
              <p:nvPr/>
            </p:nvSpPr>
            <p:spPr bwMode="auto">
              <a:xfrm>
                <a:off x="2998" y="430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455"/>
              <p:cNvSpPr>
                <a:spLocks noEditPoints="1"/>
              </p:cNvSpPr>
              <p:nvPr/>
            </p:nvSpPr>
            <p:spPr bwMode="auto">
              <a:xfrm>
                <a:off x="2998" y="428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456"/>
              <p:cNvSpPr>
                <a:spLocks noEditPoints="1"/>
              </p:cNvSpPr>
              <p:nvPr/>
            </p:nvSpPr>
            <p:spPr bwMode="auto">
              <a:xfrm>
                <a:off x="2996" y="428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457"/>
              <p:cNvSpPr>
                <a:spLocks noEditPoints="1"/>
              </p:cNvSpPr>
              <p:nvPr/>
            </p:nvSpPr>
            <p:spPr bwMode="auto">
              <a:xfrm>
                <a:off x="2994" y="425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0" y="14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458"/>
              <p:cNvSpPr>
                <a:spLocks noEditPoints="1"/>
              </p:cNvSpPr>
              <p:nvPr/>
            </p:nvSpPr>
            <p:spPr bwMode="auto">
              <a:xfrm>
                <a:off x="2994" y="423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459"/>
              <p:cNvSpPr>
                <a:spLocks noEditPoints="1"/>
              </p:cNvSpPr>
              <p:nvPr/>
            </p:nvSpPr>
            <p:spPr bwMode="auto">
              <a:xfrm>
                <a:off x="2991" y="423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460"/>
              <p:cNvSpPr>
                <a:spLocks noEditPoints="1"/>
              </p:cNvSpPr>
              <p:nvPr/>
            </p:nvSpPr>
            <p:spPr bwMode="auto">
              <a:xfrm>
                <a:off x="2989" y="421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461"/>
              <p:cNvSpPr>
                <a:spLocks noEditPoints="1"/>
              </p:cNvSpPr>
              <p:nvPr/>
            </p:nvSpPr>
            <p:spPr bwMode="auto">
              <a:xfrm>
                <a:off x="2989" y="418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462"/>
              <p:cNvSpPr>
                <a:spLocks noEditPoints="1"/>
              </p:cNvSpPr>
              <p:nvPr/>
            </p:nvSpPr>
            <p:spPr bwMode="auto">
              <a:xfrm>
                <a:off x="2987" y="418"/>
                <a:ext cx="255" cy="242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463"/>
              <p:cNvSpPr>
                <a:spLocks noEditPoints="1"/>
              </p:cNvSpPr>
              <p:nvPr/>
            </p:nvSpPr>
            <p:spPr bwMode="auto">
              <a:xfrm>
                <a:off x="2984" y="416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8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8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8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464"/>
              <p:cNvSpPr>
                <a:spLocks noEditPoints="1"/>
              </p:cNvSpPr>
              <p:nvPr/>
            </p:nvSpPr>
            <p:spPr bwMode="auto">
              <a:xfrm>
                <a:off x="2984" y="414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465"/>
              <p:cNvSpPr>
                <a:spLocks noEditPoints="1"/>
              </p:cNvSpPr>
              <p:nvPr/>
            </p:nvSpPr>
            <p:spPr bwMode="auto">
              <a:xfrm>
                <a:off x="2982" y="414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5 w 108"/>
                  <a:gd name="T7" fmla="*/ 26 h 103"/>
                  <a:gd name="T8" fmla="*/ 85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5 w 108"/>
                  <a:gd name="T39" fmla="*/ 13 h 103"/>
                  <a:gd name="T40" fmla="*/ 85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466"/>
              <p:cNvSpPr>
                <a:spLocks noEditPoints="1"/>
              </p:cNvSpPr>
              <p:nvPr/>
            </p:nvSpPr>
            <p:spPr bwMode="auto">
              <a:xfrm>
                <a:off x="2980" y="411"/>
                <a:ext cx="257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7" y="0"/>
                      <a:pt x="75" y="3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467"/>
              <p:cNvSpPr>
                <a:spLocks noEditPoints="1"/>
              </p:cNvSpPr>
              <p:nvPr/>
            </p:nvSpPr>
            <p:spPr bwMode="auto">
              <a:xfrm>
                <a:off x="2980" y="409"/>
                <a:ext cx="255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468"/>
              <p:cNvSpPr>
                <a:spLocks noEditPoints="1"/>
              </p:cNvSpPr>
              <p:nvPr/>
            </p:nvSpPr>
            <p:spPr bwMode="auto">
              <a:xfrm>
                <a:off x="2977" y="409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469"/>
              <p:cNvSpPr>
                <a:spLocks noEditPoints="1"/>
              </p:cNvSpPr>
              <p:nvPr/>
            </p:nvSpPr>
            <p:spPr bwMode="auto">
              <a:xfrm>
                <a:off x="2975" y="406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1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1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9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1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1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1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9" y="35"/>
                      <a:pt x="19" y="29"/>
                    </a:cubicBezTo>
                    <a:cubicBezTo>
                      <a:pt x="19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1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470"/>
              <p:cNvSpPr>
                <a:spLocks noEditPoints="1"/>
              </p:cNvSpPr>
              <p:nvPr/>
            </p:nvSpPr>
            <p:spPr bwMode="auto">
              <a:xfrm>
                <a:off x="2975" y="406"/>
                <a:ext cx="255" cy="242"/>
              </a:xfrm>
              <a:custGeom>
                <a:avLst/>
                <a:gdLst>
                  <a:gd name="T0" fmla="*/ 74 w 108"/>
                  <a:gd name="T1" fmla="*/ 20 h 102"/>
                  <a:gd name="T2" fmla="*/ 74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4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4 w 108"/>
                  <a:gd name="T45" fmla="*/ 5 h 102"/>
                  <a:gd name="T46" fmla="*/ 74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4" y="20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4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4" y="2"/>
                      <a:pt x="74" y="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4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4" y="13"/>
                      <a:pt x="100" y="13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471"/>
              <p:cNvSpPr>
                <a:spLocks noEditPoints="1"/>
              </p:cNvSpPr>
              <p:nvPr/>
            </p:nvSpPr>
            <p:spPr bwMode="auto">
              <a:xfrm>
                <a:off x="2972" y="404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72"/>
              <p:cNvSpPr>
                <a:spLocks noEditPoints="1"/>
              </p:cNvSpPr>
              <p:nvPr/>
            </p:nvSpPr>
            <p:spPr bwMode="auto">
              <a:xfrm>
                <a:off x="2972" y="402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73"/>
              <p:cNvSpPr>
                <a:spLocks noEditPoints="1"/>
              </p:cNvSpPr>
              <p:nvPr/>
            </p:nvSpPr>
            <p:spPr bwMode="auto">
              <a:xfrm>
                <a:off x="2970" y="402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474"/>
              <p:cNvSpPr>
                <a:spLocks noEditPoints="1"/>
              </p:cNvSpPr>
              <p:nvPr/>
            </p:nvSpPr>
            <p:spPr bwMode="auto">
              <a:xfrm>
                <a:off x="2968" y="399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475"/>
              <p:cNvSpPr>
                <a:spLocks noEditPoints="1"/>
              </p:cNvSpPr>
              <p:nvPr/>
            </p:nvSpPr>
            <p:spPr bwMode="auto">
              <a:xfrm>
                <a:off x="2968" y="397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76"/>
              <p:cNvSpPr>
                <a:spLocks noEditPoints="1"/>
              </p:cNvSpPr>
              <p:nvPr/>
            </p:nvSpPr>
            <p:spPr bwMode="auto">
              <a:xfrm>
                <a:off x="2965" y="397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477"/>
              <p:cNvSpPr>
                <a:spLocks noEditPoints="1"/>
              </p:cNvSpPr>
              <p:nvPr/>
            </p:nvSpPr>
            <p:spPr bwMode="auto">
              <a:xfrm>
                <a:off x="2963" y="395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78"/>
              <p:cNvSpPr>
                <a:spLocks noEditPoints="1"/>
              </p:cNvSpPr>
              <p:nvPr/>
            </p:nvSpPr>
            <p:spPr bwMode="auto">
              <a:xfrm>
                <a:off x="2963" y="392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79"/>
              <p:cNvSpPr>
                <a:spLocks noEditPoints="1"/>
              </p:cNvSpPr>
              <p:nvPr/>
            </p:nvSpPr>
            <p:spPr bwMode="auto">
              <a:xfrm>
                <a:off x="2961" y="392"/>
                <a:ext cx="255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80"/>
              <p:cNvSpPr>
                <a:spLocks noEditPoints="1"/>
              </p:cNvSpPr>
              <p:nvPr/>
            </p:nvSpPr>
            <p:spPr bwMode="auto">
              <a:xfrm>
                <a:off x="2958" y="390"/>
                <a:ext cx="258" cy="243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9" y="31"/>
                    </a:cubicBezTo>
                    <a:cubicBezTo>
                      <a:pt x="32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2" y="0"/>
                      <a:pt x="29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81"/>
              <p:cNvSpPr>
                <a:spLocks noEditPoints="1"/>
              </p:cNvSpPr>
              <p:nvPr/>
            </p:nvSpPr>
            <p:spPr bwMode="auto">
              <a:xfrm>
                <a:off x="2958" y="388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82"/>
              <p:cNvSpPr>
                <a:spLocks noEditPoints="1"/>
              </p:cNvSpPr>
              <p:nvPr/>
            </p:nvSpPr>
            <p:spPr bwMode="auto">
              <a:xfrm>
                <a:off x="2956" y="388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83"/>
              <p:cNvSpPr>
                <a:spLocks noEditPoints="1"/>
              </p:cNvSpPr>
              <p:nvPr/>
            </p:nvSpPr>
            <p:spPr bwMode="auto">
              <a:xfrm>
                <a:off x="2954" y="385"/>
                <a:ext cx="257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0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84"/>
              <p:cNvSpPr>
                <a:spLocks noEditPoints="1"/>
              </p:cNvSpPr>
              <p:nvPr/>
            </p:nvSpPr>
            <p:spPr bwMode="auto">
              <a:xfrm>
                <a:off x="2954" y="383"/>
                <a:ext cx="255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7 h 103"/>
                  <a:gd name="T4" fmla="*/ 80 w 108"/>
                  <a:gd name="T5" fmla="*/ 32 h 103"/>
                  <a:gd name="T6" fmla="*/ 85 w 108"/>
                  <a:gd name="T7" fmla="*/ 27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7 h 103"/>
                  <a:gd name="T22" fmla="*/ 28 w 108"/>
                  <a:gd name="T23" fmla="*/ 32 h 103"/>
                  <a:gd name="T24" fmla="*/ 33 w 108"/>
                  <a:gd name="T25" fmla="*/ 27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7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7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485"/>
              <p:cNvSpPr>
                <a:spLocks noEditPoints="1"/>
              </p:cNvSpPr>
              <p:nvPr/>
            </p:nvSpPr>
            <p:spPr bwMode="auto">
              <a:xfrm>
                <a:off x="2951" y="383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486"/>
              <p:cNvSpPr>
                <a:spLocks noEditPoints="1"/>
              </p:cNvSpPr>
              <p:nvPr/>
            </p:nvSpPr>
            <p:spPr bwMode="auto">
              <a:xfrm>
                <a:off x="2951" y="380"/>
                <a:ext cx="256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487"/>
              <p:cNvSpPr>
                <a:spLocks noEditPoints="1"/>
              </p:cNvSpPr>
              <p:nvPr/>
            </p:nvSpPr>
            <p:spPr bwMode="auto">
              <a:xfrm>
                <a:off x="2949" y="380"/>
                <a:ext cx="255" cy="242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488"/>
              <p:cNvSpPr>
                <a:spLocks noEditPoints="1"/>
              </p:cNvSpPr>
              <p:nvPr/>
            </p:nvSpPr>
            <p:spPr bwMode="auto">
              <a:xfrm>
                <a:off x="2946" y="378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0" y="14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489"/>
              <p:cNvSpPr>
                <a:spLocks noEditPoints="1"/>
              </p:cNvSpPr>
              <p:nvPr/>
            </p:nvSpPr>
            <p:spPr bwMode="auto">
              <a:xfrm>
                <a:off x="2946" y="376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490"/>
              <p:cNvSpPr>
                <a:spLocks noEditPoints="1"/>
              </p:cNvSpPr>
              <p:nvPr/>
            </p:nvSpPr>
            <p:spPr bwMode="auto">
              <a:xfrm>
                <a:off x="2944" y="376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491"/>
              <p:cNvSpPr>
                <a:spLocks noEditPoints="1"/>
              </p:cNvSpPr>
              <p:nvPr/>
            </p:nvSpPr>
            <p:spPr bwMode="auto">
              <a:xfrm>
                <a:off x="2942" y="373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492"/>
              <p:cNvSpPr>
                <a:spLocks noEditPoints="1"/>
              </p:cNvSpPr>
              <p:nvPr/>
            </p:nvSpPr>
            <p:spPr bwMode="auto">
              <a:xfrm>
                <a:off x="2942" y="371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493"/>
              <p:cNvSpPr>
                <a:spLocks noEditPoints="1"/>
              </p:cNvSpPr>
              <p:nvPr/>
            </p:nvSpPr>
            <p:spPr bwMode="auto">
              <a:xfrm>
                <a:off x="2939" y="371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494"/>
              <p:cNvSpPr>
                <a:spLocks noEditPoints="1"/>
              </p:cNvSpPr>
              <p:nvPr/>
            </p:nvSpPr>
            <p:spPr bwMode="auto">
              <a:xfrm>
                <a:off x="2937" y="369"/>
                <a:ext cx="258" cy="243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8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8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8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495"/>
              <p:cNvSpPr>
                <a:spLocks noEditPoints="1"/>
              </p:cNvSpPr>
              <p:nvPr/>
            </p:nvSpPr>
            <p:spPr bwMode="auto">
              <a:xfrm>
                <a:off x="2937" y="366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496"/>
              <p:cNvSpPr>
                <a:spLocks noEditPoints="1"/>
              </p:cNvSpPr>
              <p:nvPr/>
            </p:nvSpPr>
            <p:spPr bwMode="auto">
              <a:xfrm>
                <a:off x="2935" y="366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5 w 108"/>
                  <a:gd name="T7" fmla="*/ 26 h 103"/>
                  <a:gd name="T8" fmla="*/ 85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5 w 108"/>
                  <a:gd name="T39" fmla="*/ 13 h 103"/>
                  <a:gd name="T40" fmla="*/ 85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497"/>
              <p:cNvSpPr>
                <a:spLocks noEditPoints="1"/>
              </p:cNvSpPr>
              <p:nvPr/>
            </p:nvSpPr>
            <p:spPr bwMode="auto">
              <a:xfrm>
                <a:off x="4682" y="1546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498"/>
              <p:cNvSpPr>
                <a:spLocks noEditPoints="1"/>
              </p:cNvSpPr>
              <p:nvPr/>
            </p:nvSpPr>
            <p:spPr bwMode="auto">
              <a:xfrm>
                <a:off x="4682" y="1544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499"/>
              <p:cNvSpPr>
                <a:spLocks noEditPoints="1"/>
              </p:cNvSpPr>
              <p:nvPr/>
            </p:nvSpPr>
            <p:spPr bwMode="auto">
              <a:xfrm>
                <a:off x="4680" y="1542"/>
                <a:ext cx="279" cy="243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0"/>
              <p:cNvSpPr>
                <a:spLocks noEditPoints="1"/>
              </p:cNvSpPr>
              <p:nvPr/>
            </p:nvSpPr>
            <p:spPr bwMode="auto">
              <a:xfrm>
                <a:off x="4680" y="1542"/>
                <a:ext cx="277" cy="241"/>
              </a:xfrm>
              <a:custGeom>
                <a:avLst/>
                <a:gdLst>
                  <a:gd name="T0" fmla="*/ 44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4 w 117"/>
                  <a:gd name="T7" fmla="*/ 17 h 102"/>
                  <a:gd name="T8" fmla="*/ 44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4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4" y="17"/>
                      <a:pt x="44" y="17"/>
                      <a:pt x="44" y="17"/>
                    </a:cubicBezTo>
                    <a:lnTo>
                      <a:pt x="44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01"/>
              <p:cNvSpPr>
                <a:spLocks noEditPoints="1"/>
              </p:cNvSpPr>
              <p:nvPr/>
            </p:nvSpPr>
            <p:spPr bwMode="auto">
              <a:xfrm>
                <a:off x="4678" y="1539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02"/>
              <p:cNvSpPr>
                <a:spLocks noEditPoints="1"/>
              </p:cNvSpPr>
              <p:nvPr/>
            </p:nvSpPr>
            <p:spPr bwMode="auto">
              <a:xfrm>
                <a:off x="4675" y="1539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5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3"/>
              <p:cNvSpPr>
                <a:spLocks noEditPoints="1"/>
              </p:cNvSpPr>
              <p:nvPr/>
            </p:nvSpPr>
            <p:spPr bwMode="auto">
              <a:xfrm>
                <a:off x="4675" y="1537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04"/>
              <p:cNvSpPr>
                <a:spLocks noEditPoints="1"/>
              </p:cNvSpPr>
              <p:nvPr/>
            </p:nvSpPr>
            <p:spPr bwMode="auto">
              <a:xfrm>
                <a:off x="4673" y="1535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05"/>
              <p:cNvSpPr>
                <a:spLocks noEditPoints="1"/>
              </p:cNvSpPr>
              <p:nvPr/>
            </p:nvSpPr>
            <p:spPr bwMode="auto">
              <a:xfrm>
                <a:off x="4671" y="1535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06"/>
              <p:cNvSpPr>
                <a:spLocks noEditPoints="1"/>
              </p:cNvSpPr>
              <p:nvPr/>
            </p:nvSpPr>
            <p:spPr bwMode="auto">
              <a:xfrm>
                <a:off x="4671" y="1532"/>
                <a:ext cx="276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07"/>
              <p:cNvSpPr>
                <a:spLocks noEditPoints="1"/>
              </p:cNvSpPr>
              <p:nvPr/>
            </p:nvSpPr>
            <p:spPr bwMode="auto">
              <a:xfrm>
                <a:off x="4668" y="1530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08"/>
              <p:cNvSpPr>
                <a:spLocks noEditPoints="1"/>
              </p:cNvSpPr>
              <p:nvPr/>
            </p:nvSpPr>
            <p:spPr bwMode="auto">
              <a:xfrm>
                <a:off x="4666" y="1530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509"/>
              <p:cNvSpPr>
                <a:spLocks noEditPoints="1"/>
              </p:cNvSpPr>
              <p:nvPr/>
            </p:nvSpPr>
            <p:spPr bwMode="auto">
              <a:xfrm>
                <a:off x="4666" y="1527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510"/>
              <p:cNvSpPr>
                <a:spLocks noEditPoints="1"/>
              </p:cNvSpPr>
              <p:nvPr/>
            </p:nvSpPr>
            <p:spPr bwMode="auto">
              <a:xfrm>
                <a:off x="4663" y="1525"/>
                <a:ext cx="280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511"/>
              <p:cNvSpPr>
                <a:spLocks noEditPoints="1"/>
              </p:cNvSpPr>
              <p:nvPr/>
            </p:nvSpPr>
            <p:spPr bwMode="auto">
              <a:xfrm>
                <a:off x="4661" y="1525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512"/>
              <p:cNvSpPr>
                <a:spLocks noEditPoints="1"/>
              </p:cNvSpPr>
              <p:nvPr/>
            </p:nvSpPr>
            <p:spPr bwMode="auto">
              <a:xfrm>
                <a:off x="4661" y="152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513"/>
              <p:cNvSpPr>
                <a:spLocks noEditPoints="1"/>
              </p:cNvSpPr>
              <p:nvPr/>
            </p:nvSpPr>
            <p:spPr bwMode="auto">
              <a:xfrm>
                <a:off x="4659" y="1520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514"/>
              <p:cNvSpPr>
                <a:spLocks noEditPoints="1"/>
              </p:cNvSpPr>
              <p:nvPr/>
            </p:nvSpPr>
            <p:spPr bwMode="auto">
              <a:xfrm>
                <a:off x="4656" y="1520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515"/>
              <p:cNvSpPr>
                <a:spLocks noEditPoints="1"/>
              </p:cNvSpPr>
              <p:nvPr/>
            </p:nvSpPr>
            <p:spPr bwMode="auto">
              <a:xfrm>
                <a:off x="4656" y="1518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6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6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516"/>
              <p:cNvSpPr>
                <a:spLocks noEditPoints="1"/>
              </p:cNvSpPr>
              <p:nvPr/>
            </p:nvSpPr>
            <p:spPr bwMode="auto">
              <a:xfrm>
                <a:off x="4654" y="1516"/>
                <a:ext cx="279" cy="243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517"/>
              <p:cNvSpPr>
                <a:spLocks noEditPoints="1"/>
              </p:cNvSpPr>
              <p:nvPr/>
            </p:nvSpPr>
            <p:spPr bwMode="auto">
              <a:xfrm>
                <a:off x="4654" y="1516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518"/>
              <p:cNvSpPr>
                <a:spLocks noEditPoints="1"/>
              </p:cNvSpPr>
              <p:nvPr/>
            </p:nvSpPr>
            <p:spPr bwMode="auto">
              <a:xfrm>
                <a:off x="4652" y="151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519"/>
              <p:cNvSpPr>
                <a:spLocks noEditPoints="1"/>
              </p:cNvSpPr>
              <p:nvPr/>
            </p:nvSpPr>
            <p:spPr bwMode="auto">
              <a:xfrm>
                <a:off x="4649" y="151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520"/>
              <p:cNvSpPr>
                <a:spLocks noEditPoints="1"/>
              </p:cNvSpPr>
              <p:nvPr/>
            </p:nvSpPr>
            <p:spPr bwMode="auto">
              <a:xfrm>
                <a:off x="4649" y="1511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521"/>
              <p:cNvSpPr>
                <a:spLocks noEditPoints="1"/>
              </p:cNvSpPr>
              <p:nvPr/>
            </p:nvSpPr>
            <p:spPr bwMode="auto">
              <a:xfrm>
                <a:off x="4647" y="1509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522"/>
              <p:cNvSpPr>
                <a:spLocks noEditPoints="1"/>
              </p:cNvSpPr>
              <p:nvPr/>
            </p:nvSpPr>
            <p:spPr bwMode="auto">
              <a:xfrm>
                <a:off x="4645" y="1509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523"/>
              <p:cNvSpPr>
                <a:spLocks noEditPoints="1"/>
              </p:cNvSpPr>
              <p:nvPr/>
            </p:nvSpPr>
            <p:spPr bwMode="auto">
              <a:xfrm>
                <a:off x="4645" y="1506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524"/>
              <p:cNvSpPr>
                <a:spLocks noEditPoints="1"/>
              </p:cNvSpPr>
              <p:nvPr/>
            </p:nvSpPr>
            <p:spPr bwMode="auto">
              <a:xfrm>
                <a:off x="4642" y="1504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525"/>
              <p:cNvSpPr>
                <a:spLocks noEditPoints="1"/>
              </p:cNvSpPr>
              <p:nvPr/>
            </p:nvSpPr>
            <p:spPr bwMode="auto">
              <a:xfrm>
                <a:off x="4640" y="1504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526"/>
              <p:cNvSpPr>
                <a:spLocks noEditPoints="1"/>
              </p:cNvSpPr>
              <p:nvPr/>
            </p:nvSpPr>
            <p:spPr bwMode="auto">
              <a:xfrm>
                <a:off x="4640" y="1501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27"/>
              <p:cNvSpPr>
                <a:spLocks noEditPoints="1"/>
              </p:cNvSpPr>
              <p:nvPr/>
            </p:nvSpPr>
            <p:spPr bwMode="auto">
              <a:xfrm>
                <a:off x="4637" y="1499"/>
                <a:ext cx="280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528"/>
              <p:cNvSpPr>
                <a:spLocks noEditPoints="1"/>
              </p:cNvSpPr>
              <p:nvPr/>
            </p:nvSpPr>
            <p:spPr bwMode="auto">
              <a:xfrm>
                <a:off x="4635" y="1499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29"/>
              <p:cNvSpPr>
                <a:spLocks noEditPoints="1"/>
              </p:cNvSpPr>
              <p:nvPr/>
            </p:nvSpPr>
            <p:spPr bwMode="auto">
              <a:xfrm>
                <a:off x="4635" y="1497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530"/>
              <p:cNvSpPr>
                <a:spLocks noEditPoints="1"/>
              </p:cNvSpPr>
              <p:nvPr/>
            </p:nvSpPr>
            <p:spPr bwMode="auto">
              <a:xfrm>
                <a:off x="4633" y="1494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531"/>
              <p:cNvSpPr>
                <a:spLocks noEditPoints="1"/>
              </p:cNvSpPr>
              <p:nvPr/>
            </p:nvSpPr>
            <p:spPr bwMode="auto">
              <a:xfrm>
                <a:off x="4633" y="1494"/>
                <a:ext cx="276" cy="242"/>
              </a:xfrm>
              <a:custGeom>
                <a:avLst/>
                <a:gdLst>
                  <a:gd name="T0" fmla="*/ 44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4 w 117"/>
                  <a:gd name="T7" fmla="*/ 17 h 102"/>
                  <a:gd name="T8" fmla="*/ 44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4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4" y="17"/>
                      <a:pt x="44" y="17"/>
                      <a:pt x="44" y="17"/>
                    </a:cubicBezTo>
                    <a:lnTo>
                      <a:pt x="44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32"/>
              <p:cNvSpPr>
                <a:spLocks noEditPoints="1"/>
              </p:cNvSpPr>
              <p:nvPr/>
            </p:nvSpPr>
            <p:spPr bwMode="auto">
              <a:xfrm>
                <a:off x="4630" y="1492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33"/>
              <p:cNvSpPr>
                <a:spLocks noEditPoints="1"/>
              </p:cNvSpPr>
              <p:nvPr/>
            </p:nvSpPr>
            <p:spPr bwMode="auto">
              <a:xfrm>
                <a:off x="4628" y="1492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5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534"/>
              <p:cNvSpPr>
                <a:spLocks noEditPoints="1"/>
              </p:cNvSpPr>
              <p:nvPr/>
            </p:nvSpPr>
            <p:spPr bwMode="auto">
              <a:xfrm>
                <a:off x="4628" y="1490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35"/>
              <p:cNvSpPr>
                <a:spLocks noEditPoints="1"/>
              </p:cNvSpPr>
              <p:nvPr/>
            </p:nvSpPr>
            <p:spPr bwMode="auto">
              <a:xfrm>
                <a:off x="4626" y="1487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536"/>
              <p:cNvSpPr>
                <a:spLocks noEditPoints="1"/>
              </p:cNvSpPr>
              <p:nvPr/>
            </p:nvSpPr>
            <p:spPr bwMode="auto">
              <a:xfrm>
                <a:off x="4623" y="1487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537"/>
              <p:cNvSpPr>
                <a:spLocks noEditPoints="1"/>
              </p:cNvSpPr>
              <p:nvPr/>
            </p:nvSpPr>
            <p:spPr bwMode="auto">
              <a:xfrm>
                <a:off x="4623" y="1485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38"/>
              <p:cNvSpPr>
                <a:spLocks noEditPoints="1"/>
              </p:cNvSpPr>
              <p:nvPr/>
            </p:nvSpPr>
            <p:spPr bwMode="auto">
              <a:xfrm>
                <a:off x="4621" y="1483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539"/>
              <p:cNvSpPr>
                <a:spLocks noEditPoints="1"/>
              </p:cNvSpPr>
              <p:nvPr/>
            </p:nvSpPr>
            <p:spPr bwMode="auto">
              <a:xfrm>
                <a:off x="4619" y="148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540"/>
              <p:cNvSpPr>
                <a:spLocks noEditPoints="1"/>
              </p:cNvSpPr>
              <p:nvPr/>
            </p:nvSpPr>
            <p:spPr bwMode="auto">
              <a:xfrm>
                <a:off x="4619" y="1480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541"/>
              <p:cNvSpPr>
                <a:spLocks noEditPoints="1"/>
              </p:cNvSpPr>
              <p:nvPr/>
            </p:nvSpPr>
            <p:spPr bwMode="auto">
              <a:xfrm>
                <a:off x="4616" y="1478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542"/>
              <p:cNvSpPr>
                <a:spLocks noEditPoints="1"/>
              </p:cNvSpPr>
              <p:nvPr/>
            </p:nvSpPr>
            <p:spPr bwMode="auto">
              <a:xfrm>
                <a:off x="4614" y="1478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543"/>
              <p:cNvSpPr>
                <a:spLocks noEditPoints="1"/>
              </p:cNvSpPr>
              <p:nvPr/>
            </p:nvSpPr>
            <p:spPr bwMode="auto">
              <a:xfrm>
                <a:off x="4614" y="1475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544"/>
              <p:cNvSpPr>
                <a:spLocks noEditPoints="1"/>
              </p:cNvSpPr>
              <p:nvPr/>
            </p:nvSpPr>
            <p:spPr bwMode="auto">
              <a:xfrm>
                <a:off x="4611" y="1473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545"/>
              <p:cNvSpPr>
                <a:spLocks noEditPoints="1"/>
              </p:cNvSpPr>
              <p:nvPr/>
            </p:nvSpPr>
            <p:spPr bwMode="auto">
              <a:xfrm>
                <a:off x="4609" y="147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546"/>
              <p:cNvSpPr>
                <a:spLocks noEditPoints="1"/>
              </p:cNvSpPr>
              <p:nvPr/>
            </p:nvSpPr>
            <p:spPr bwMode="auto">
              <a:xfrm>
                <a:off x="4609" y="1471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6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6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547"/>
              <p:cNvSpPr>
                <a:spLocks noEditPoints="1"/>
              </p:cNvSpPr>
              <p:nvPr/>
            </p:nvSpPr>
            <p:spPr bwMode="auto">
              <a:xfrm>
                <a:off x="4607" y="1468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548"/>
              <p:cNvSpPr>
                <a:spLocks noEditPoints="1"/>
              </p:cNvSpPr>
              <p:nvPr/>
            </p:nvSpPr>
            <p:spPr bwMode="auto">
              <a:xfrm>
                <a:off x="4607" y="1468"/>
                <a:ext cx="276" cy="242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549"/>
              <p:cNvSpPr>
                <a:spLocks noEditPoints="1"/>
              </p:cNvSpPr>
              <p:nvPr/>
            </p:nvSpPr>
            <p:spPr bwMode="auto">
              <a:xfrm>
                <a:off x="4604" y="1466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550"/>
              <p:cNvSpPr>
                <a:spLocks noEditPoints="1"/>
              </p:cNvSpPr>
              <p:nvPr/>
            </p:nvSpPr>
            <p:spPr bwMode="auto">
              <a:xfrm>
                <a:off x="4602" y="1466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551"/>
              <p:cNvSpPr>
                <a:spLocks noEditPoints="1"/>
              </p:cNvSpPr>
              <p:nvPr/>
            </p:nvSpPr>
            <p:spPr bwMode="auto">
              <a:xfrm>
                <a:off x="4602" y="1464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552"/>
              <p:cNvSpPr>
                <a:spLocks noEditPoints="1"/>
              </p:cNvSpPr>
              <p:nvPr/>
            </p:nvSpPr>
            <p:spPr bwMode="auto">
              <a:xfrm>
                <a:off x="4600" y="1461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553"/>
              <p:cNvSpPr>
                <a:spLocks noEditPoints="1"/>
              </p:cNvSpPr>
              <p:nvPr/>
            </p:nvSpPr>
            <p:spPr bwMode="auto">
              <a:xfrm>
                <a:off x="4597" y="1461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554"/>
              <p:cNvSpPr>
                <a:spLocks noEditPoints="1"/>
              </p:cNvSpPr>
              <p:nvPr/>
            </p:nvSpPr>
            <p:spPr bwMode="auto">
              <a:xfrm>
                <a:off x="4597" y="1459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555"/>
              <p:cNvSpPr>
                <a:spLocks noEditPoints="1"/>
              </p:cNvSpPr>
              <p:nvPr/>
            </p:nvSpPr>
            <p:spPr bwMode="auto">
              <a:xfrm>
                <a:off x="4595" y="1457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556"/>
              <p:cNvSpPr>
                <a:spLocks noEditPoints="1"/>
              </p:cNvSpPr>
              <p:nvPr/>
            </p:nvSpPr>
            <p:spPr bwMode="auto">
              <a:xfrm>
                <a:off x="4592" y="1457"/>
                <a:ext cx="280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557"/>
              <p:cNvSpPr>
                <a:spLocks noEditPoints="1"/>
              </p:cNvSpPr>
              <p:nvPr/>
            </p:nvSpPr>
            <p:spPr bwMode="auto">
              <a:xfrm>
                <a:off x="4592" y="1454"/>
                <a:ext cx="280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558"/>
              <p:cNvSpPr>
                <a:spLocks noEditPoints="1"/>
              </p:cNvSpPr>
              <p:nvPr/>
            </p:nvSpPr>
            <p:spPr bwMode="auto">
              <a:xfrm>
                <a:off x="4590" y="1452"/>
                <a:ext cx="279" cy="243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559"/>
              <p:cNvSpPr>
                <a:spLocks noEditPoints="1"/>
              </p:cNvSpPr>
              <p:nvPr/>
            </p:nvSpPr>
            <p:spPr bwMode="auto">
              <a:xfrm>
                <a:off x="4588" y="1452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560"/>
              <p:cNvSpPr/>
              <p:nvPr/>
            </p:nvSpPr>
            <p:spPr bwMode="auto">
              <a:xfrm>
                <a:off x="3987" y="1539"/>
                <a:ext cx="291" cy="171"/>
              </a:xfrm>
              <a:custGeom>
                <a:avLst/>
                <a:gdLst>
                  <a:gd name="T0" fmla="*/ 123 w 123"/>
                  <a:gd name="T1" fmla="*/ 69 h 72"/>
                  <a:gd name="T2" fmla="*/ 123 w 123"/>
                  <a:gd name="T3" fmla="*/ 3 h 72"/>
                  <a:gd name="T4" fmla="*/ 123 w 123"/>
                  <a:gd name="T5" fmla="*/ 3 h 72"/>
                  <a:gd name="T6" fmla="*/ 123 w 123"/>
                  <a:gd name="T7" fmla="*/ 2 h 72"/>
                  <a:gd name="T8" fmla="*/ 123 w 123"/>
                  <a:gd name="T9" fmla="*/ 2 h 72"/>
                  <a:gd name="T10" fmla="*/ 123 w 123"/>
                  <a:gd name="T11" fmla="*/ 2 h 72"/>
                  <a:gd name="T12" fmla="*/ 123 w 123"/>
                  <a:gd name="T13" fmla="*/ 2 h 72"/>
                  <a:gd name="T14" fmla="*/ 123 w 123"/>
                  <a:gd name="T15" fmla="*/ 2 h 72"/>
                  <a:gd name="T16" fmla="*/ 123 w 123"/>
                  <a:gd name="T17" fmla="*/ 1 h 72"/>
                  <a:gd name="T18" fmla="*/ 123 w 123"/>
                  <a:gd name="T19" fmla="*/ 1 h 72"/>
                  <a:gd name="T20" fmla="*/ 122 w 123"/>
                  <a:gd name="T21" fmla="*/ 1 h 72"/>
                  <a:gd name="T22" fmla="*/ 122 w 123"/>
                  <a:gd name="T23" fmla="*/ 1 h 72"/>
                  <a:gd name="T24" fmla="*/ 122 w 123"/>
                  <a:gd name="T25" fmla="*/ 0 h 72"/>
                  <a:gd name="T26" fmla="*/ 122 w 123"/>
                  <a:gd name="T27" fmla="*/ 0 h 72"/>
                  <a:gd name="T28" fmla="*/ 121 w 123"/>
                  <a:gd name="T29" fmla="*/ 0 h 72"/>
                  <a:gd name="T30" fmla="*/ 121 w 123"/>
                  <a:gd name="T31" fmla="*/ 0 h 72"/>
                  <a:gd name="T32" fmla="*/ 121 w 123"/>
                  <a:gd name="T33" fmla="*/ 0 h 72"/>
                  <a:gd name="T34" fmla="*/ 121 w 123"/>
                  <a:gd name="T35" fmla="*/ 0 h 72"/>
                  <a:gd name="T36" fmla="*/ 120 w 123"/>
                  <a:gd name="T37" fmla="*/ 0 h 72"/>
                  <a:gd name="T38" fmla="*/ 4 w 123"/>
                  <a:gd name="T39" fmla="*/ 0 h 72"/>
                  <a:gd name="T40" fmla="*/ 3 w 123"/>
                  <a:gd name="T41" fmla="*/ 0 h 72"/>
                  <a:gd name="T42" fmla="*/ 3 w 123"/>
                  <a:gd name="T43" fmla="*/ 0 h 72"/>
                  <a:gd name="T44" fmla="*/ 3 w 123"/>
                  <a:gd name="T45" fmla="*/ 0 h 72"/>
                  <a:gd name="T46" fmla="*/ 2 w 123"/>
                  <a:gd name="T47" fmla="*/ 0 h 72"/>
                  <a:gd name="T48" fmla="*/ 2 w 123"/>
                  <a:gd name="T49" fmla="*/ 0 h 72"/>
                  <a:gd name="T50" fmla="*/ 2 w 123"/>
                  <a:gd name="T51" fmla="*/ 0 h 72"/>
                  <a:gd name="T52" fmla="*/ 1 w 123"/>
                  <a:gd name="T53" fmla="*/ 1 h 72"/>
                  <a:gd name="T54" fmla="*/ 1 w 123"/>
                  <a:gd name="T55" fmla="*/ 1 h 72"/>
                  <a:gd name="T56" fmla="*/ 1 w 123"/>
                  <a:gd name="T57" fmla="*/ 1 h 72"/>
                  <a:gd name="T58" fmla="*/ 1 w 123"/>
                  <a:gd name="T59" fmla="*/ 1 h 72"/>
                  <a:gd name="T60" fmla="*/ 1 w 123"/>
                  <a:gd name="T61" fmla="*/ 2 h 72"/>
                  <a:gd name="T62" fmla="*/ 1 w 123"/>
                  <a:gd name="T63" fmla="*/ 2 h 72"/>
                  <a:gd name="T64" fmla="*/ 1 w 123"/>
                  <a:gd name="T65" fmla="*/ 2 h 72"/>
                  <a:gd name="T66" fmla="*/ 1 w 123"/>
                  <a:gd name="T67" fmla="*/ 2 h 72"/>
                  <a:gd name="T68" fmla="*/ 0 w 123"/>
                  <a:gd name="T69" fmla="*/ 2 h 72"/>
                  <a:gd name="T70" fmla="*/ 0 w 123"/>
                  <a:gd name="T71" fmla="*/ 3 h 72"/>
                  <a:gd name="T72" fmla="*/ 0 w 123"/>
                  <a:gd name="T73" fmla="*/ 3 h 72"/>
                  <a:gd name="T74" fmla="*/ 0 w 123"/>
                  <a:gd name="T75" fmla="*/ 69 h 72"/>
                  <a:gd name="T76" fmla="*/ 0 w 123"/>
                  <a:gd name="T77" fmla="*/ 69 h 72"/>
                  <a:gd name="T78" fmla="*/ 0 w 123"/>
                  <a:gd name="T79" fmla="*/ 70 h 72"/>
                  <a:gd name="T80" fmla="*/ 1 w 123"/>
                  <a:gd name="T81" fmla="*/ 70 h 72"/>
                  <a:gd name="T82" fmla="*/ 1 w 123"/>
                  <a:gd name="T83" fmla="*/ 70 h 72"/>
                  <a:gd name="T84" fmla="*/ 1 w 123"/>
                  <a:gd name="T85" fmla="*/ 70 h 72"/>
                  <a:gd name="T86" fmla="*/ 1 w 123"/>
                  <a:gd name="T87" fmla="*/ 70 h 72"/>
                  <a:gd name="T88" fmla="*/ 1 w 123"/>
                  <a:gd name="T89" fmla="*/ 71 h 72"/>
                  <a:gd name="T90" fmla="*/ 1 w 123"/>
                  <a:gd name="T91" fmla="*/ 71 h 72"/>
                  <a:gd name="T92" fmla="*/ 1 w 123"/>
                  <a:gd name="T93" fmla="*/ 71 h 72"/>
                  <a:gd name="T94" fmla="*/ 1 w 123"/>
                  <a:gd name="T95" fmla="*/ 71 h 72"/>
                  <a:gd name="T96" fmla="*/ 2 w 123"/>
                  <a:gd name="T97" fmla="*/ 72 h 72"/>
                  <a:gd name="T98" fmla="*/ 2 w 123"/>
                  <a:gd name="T99" fmla="*/ 72 h 72"/>
                  <a:gd name="T100" fmla="*/ 2 w 123"/>
                  <a:gd name="T101" fmla="*/ 72 h 72"/>
                  <a:gd name="T102" fmla="*/ 3 w 123"/>
                  <a:gd name="T103" fmla="*/ 72 h 72"/>
                  <a:gd name="T104" fmla="*/ 3 w 123"/>
                  <a:gd name="T105" fmla="*/ 72 h 72"/>
                  <a:gd name="T106" fmla="*/ 3 w 123"/>
                  <a:gd name="T107" fmla="*/ 72 h 72"/>
                  <a:gd name="T108" fmla="*/ 4 w 123"/>
                  <a:gd name="T109" fmla="*/ 72 h 72"/>
                  <a:gd name="T110" fmla="*/ 120 w 123"/>
                  <a:gd name="T111" fmla="*/ 72 h 72"/>
                  <a:gd name="T112" fmla="*/ 120 w 123"/>
                  <a:gd name="T113" fmla="*/ 72 h 72"/>
                  <a:gd name="T114" fmla="*/ 123 w 123"/>
                  <a:gd name="T115" fmla="*/ 69 h 72"/>
                  <a:gd name="T116" fmla="*/ 123 w 123"/>
                  <a:gd name="T117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72">
                    <a:moveTo>
                      <a:pt x="123" y="69"/>
                    </a:move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2" y="1"/>
                      <a:pt x="122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4" y="72"/>
                      <a:pt x="4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2" y="72"/>
                      <a:pt x="123" y="71"/>
                      <a:pt x="123" y="69"/>
                    </a:cubicBezTo>
                    <a:cubicBezTo>
                      <a:pt x="123" y="69"/>
                      <a:pt x="123" y="69"/>
                      <a:pt x="123" y="69"/>
                    </a:cubicBez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561"/>
              <p:cNvSpPr>
                <a:spLocks noEditPoints="1"/>
              </p:cNvSpPr>
              <p:nvPr/>
            </p:nvSpPr>
            <p:spPr bwMode="auto">
              <a:xfrm>
                <a:off x="3987" y="1539"/>
                <a:ext cx="291" cy="171"/>
              </a:xfrm>
              <a:custGeom>
                <a:avLst/>
                <a:gdLst>
                  <a:gd name="T0" fmla="*/ 123 w 123"/>
                  <a:gd name="T1" fmla="*/ 3 h 72"/>
                  <a:gd name="T2" fmla="*/ 123 w 123"/>
                  <a:gd name="T3" fmla="*/ 2 h 72"/>
                  <a:gd name="T4" fmla="*/ 123 w 123"/>
                  <a:gd name="T5" fmla="*/ 2 h 72"/>
                  <a:gd name="T6" fmla="*/ 123 w 123"/>
                  <a:gd name="T7" fmla="*/ 2 h 72"/>
                  <a:gd name="T8" fmla="*/ 123 w 123"/>
                  <a:gd name="T9" fmla="*/ 1 h 72"/>
                  <a:gd name="T10" fmla="*/ 122 w 123"/>
                  <a:gd name="T11" fmla="*/ 1 h 72"/>
                  <a:gd name="T12" fmla="*/ 122 w 123"/>
                  <a:gd name="T13" fmla="*/ 0 h 72"/>
                  <a:gd name="T14" fmla="*/ 121 w 123"/>
                  <a:gd name="T15" fmla="*/ 0 h 72"/>
                  <a:gd name="T16" fmla="*/ 121 w 123"/>
                  <a:gd name="T17" fmla="*/ 0 h 72"/>
                  <a:gd name="T18" fmla="*/ 4 w 123"/>
                  <a:gd name="T19" fmla="*/ 0 h 72"/>
                  <a:gd name="T20" fmla="*/ 3 w 123"/>
                  <a:gd name="T21" fmla="*/ 0 h 72"/>
                  <a:gd name="T22" fmla="*/ 2 w 123"/>
                  <a:gd name="T23" fmla="*/ 0 h 72"/>
                  <a:gd name="T24" fmla="*/ 2 w 123"/>
                  <a:gd name="T25" fmla="*/ 0 h 72"/>
                  <a:gd name="T26" fmla="*/ 1 w 123"/>
                  <a:gd name="T27" fmla="*/ 1 h 72"/>
                  <a:gd name="T28" fmla="*/ 1 w 123"/>
                  <a:gd name="T29" fmla="*/ 1 h 72"/>
                  <a:gd name="T30" fmla="*/ 1 w 123"/>
                  <a:gd name="T31" fmla="*/ 2 h 72"/>
                  <a:gd name="T32" fmla="*/ 1 w 123"/>
                  <a:gd name="T33" fmla="*/ 2 h 72"/>
                  <a:gd name="T34" fmla="*/ 0 w 123"/>
                  <a:gd name="T35" fmla="*/ 3 h 72"/>
                  <a:gd name="T36" fmla="*/ 0 w 123"/>
                  <a:gd name="T37" fmla="*/ 69 h 72"/>
                  <a:gd name="T38" fmla="*/ 0 w 123"/>
                  <a:gd name="T39" fmla="*/ 70 h 72"/>
                  <a:gd name="T40" fmla="*/ 1 w 123"/>
                  <a:gd name="T41" fmla="*/ 70 h 72"/>
                  <a:gd name="T42" fmla="*/ 1 w 123"/>
                  <a:gd name="T43" fmla="*/ 70 h 72"/>
                  <a:gd name="T44" fmla="*/ 1 w 123"/>
                  <a:gd name="T45" fmla="*/ 71 h 72"/>
                  <a:gd name="T46" fmla="*/ 1 w 123"/>
                  <a:gd name="T47" fmla="*/ 71 h 72"/>
                  <a:gd name="T48" fmla="*/ 2 w 123"/>
                  <a:gd name="T49" fmla="*/ 72 h 72"/>
                  <a:gd name="T50" fmla="*/ 3 w 123"/>
                  <a:gd name="T51" fmla="*/ 72 h 72"/>
                  <a:gd name="T52" fmla="*/ 3 w 123"/>
                  <a:gd name="T53" fmla="*/ 72 h 72"/>
                  <a:gd name="T54" fmla="*/ 120 w 123"/>
                  <a:gd name="T55" fmla="*/ 72 h 72"/>
                  <a:gd name="T56" fmla="*/ 123 w 123"/>
                  <a:gd name="T57" fmla="*/ 69 h 72"/>
                  <a:gd name="T58" fmla="*/ 117 w 123"/>
                  <a:gd name="T59" fmla="*/ 62 h 72"/>
                  <a:gd name="T60" fmla="*/ 117 w 123"/>
                  <a:gd name="T61" fmla="*/ 9 h 72"/>
                  <a:gd name="T62" fmla="*/ 109 w 123"/>
                  <a:gd name="T63" fmla="*/ 6 h 72"/>
                  <a:gd name="T64" fmla="*/ 73 w 123"/>
                  <a:gd name="T65" fmla="*/ 30 h 72"/>
                  <a:gd name="T66" fmla="*/ 51 w 123"/>
                  <a:gd name="T67" fmla="*/ 30 h 72"/>
                  <a:gd name="T68" fmla="*/ 15 w 123"/>
                  <a:gd name="T69" fmla="*/ 6 h 72"/>
                  <a:gd name="T70" fmla="*/ 7 w 123"/>
                  <a:gd name="T71" fmla="*/ 9 h 72"/>
                  <a:gd name="T72" fmla="*/ 7 w 123"/>
                  <a:gd name="T73" fmla="*/ 62 h 72"/>
                  <a:gd name="T74" fmla="*/ 13 w 123"/>
                  <a:gd name="T75" fmla="*/ 66 h 72"/>
                  <a:gd name="T76" fmla="*/ 60 w 123"/>
                  <a:gd name="T77" fmla="*/ 44 h 72"/>
                  <a:gd name="T78" fmla="*/ 63 w 123"/>
                  <a:gd name="T79" fmla="*/ 44 h 72"/>
                  <a:gd name="T80" fmla="*/ 68 w 123"/>
                  <a:gd name="T81" fmla="*/ 41 h 72"/>
                  <a:gd name="T82" fmla="*/ 110 w 123"/>
                  <a:gd name="T83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3" h="72">
                    <a:moveTo>
                      <a:pt x="123" y="69"/>
                    </a:move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2" y="1"/>
                      <a:pt x="122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4" y="72"/>
                      <a:pt x="4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2" y="72"/>
                      <a:pt x="123" y="71"/>
                      <a:pt x="123" y="69"/>
                    </a:cubicBezTo>
                    <a:cubicBezTo>
                      <a:pt x="123" y="69"/>
                      <a:pt x="123" y="69"/>
                      <a:pt x="123" y="69"/>
                    </a:cubicBezTo>
                    <a:close/>
                    <a:moveTo>
                      <a:pt x="117" y="62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117" y="9"/>
                      <a:pt x="117" y="9"/>
                      <a:pt x="117" y="9"/>
                    </a:cubicBezTo>
                    <a:lnTo>
                      <a:pt x="117" y="62"/>
                    </a:lnTo>
                    <a:close/>
                    <a:moveTo>
                      <a:pt x="109" y="6"/>
                    </a:move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15" y="6"/>
                      <a:pt x="15" y="6"/>
                      <a:pt x="15" y="6"/>
                    </a:cubicBezTo>
                    <a:lnTo>
                      <a:pt x="109" y="6"/>
                    </a:lnTo>
                    <a:close/>
                    <a:moveTo>
                      <a:pt x="7" y="9"/>
                    </a:moveTo>
                    <a:cubicBezTo>
                      <a:pt x="43" y="33"/>
                      <a:pt x="43" y="33"/>
                      <a:pt x="43" y="33"/>
                    </a:cubicBezTo>
                    <a:cubicBezTo>
                      <a:pt x="7" y="62"/>
                      <a:pt x="7" y="62"/>
                      <a:pt x="7" y="62"/>
                    </a:cubicBezTo>
                    <a:lnTo>
                      <a:pt x="7" y="9"/>
                    </a:lnTo>
                    <a:close/>
                    <a:moveTo>
                      <a:pt x="13" y="66"/>
                    </a:moveTo>
                    <a:cubicBezTo>
                      <a:pt x="49" y="37"/>
                      <a:pt x="49" y="37"/>
                      <a:pt x="49" y="37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1" y="44"/>
                      <a:pt x="61" y="44"/>
                      <a:pt x="62" y="44"/>
                    </a:cubicBezTo>
                    <a:cubicBezTo>
                      <a:pt x="62" y="44"/>
                      <a:pt x="62" y="44"/>
                      <a:pt x="63" y="44"/>
                    </a:cubicBezTo>
                    <a:cubicBezTo>
                      <a:pt x="63" y="44"/>
                      <a:pt x="63" y="44"/>
                      <a:pt x="64" y="44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110" y="66"/>
                      <a:pt x="110" y="66"/>
                      <a:pt x="110" y="66"/>
                    </a:cubicBezTo>
                    <a:lnTo>
                      <a:pt x="13" y="66"/>
                    </a:lnTo>
                    <a:close/>
                  </a:path>
                </a:pathLst>
              </a:custGeom>
              <a:solidFill>
                <a:srgbClr val="4052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562"/>
              <p:cNvSpPr/>
              <p:nvPr/>
            </p:nvSpPr>
            <p:spPr bwMode="auto">
              <a:xfrm>
                <a:off x="4155" y="1440"/>
                <a:ext cx="76" cy="125"/>
              </a:xfrm>
              <a:custGeom>
                <a:avLst/>
                <a:gdLst>
                  <a:gd name="T0" fmla="*/ 32 w 32"/>
                  <a:gd name="T1" fmla="*/ 16 h 53"/>
                  <a:gd name="T2" fmla="*/ 16 w 32"/>
                  <a:gd name="T3" fmla="*/ 0 h 53"/>
                  <a:gd name="T4" fmla="*/ 0 w 32"/>
                  <a:gd name="T5" fmla="*/ 16 h 53"/>
                  <a:gd name="T6" fmla="*/ 1 w 32"/>
                  <a:gd name="T7" fmla="*/ 23 h 53"/>
                  <a:gd name="T8" fmla="*/ 1 w 32"/>
                  <a:gd name="T9" fmla="*/ 23 h 53"/>
                  <a:gd name="T10" fmla="*/ 16 w 32"/>
                  <a:gd name="T11" fmla="*/ 53 h 53"/>
                  <a:gd name="T12" fmla="*/ 30 w 32"/>
                  <a:gd name="T13" fmla="*/ 23 h 53"/>
                  <a:gd name="T14" fmla="*/ 30 w 32"/>
                  <a:gd name="T15" fmla="*/ 23 h 53"/>
                  <a:gd name="T16" fmla="*/ 32 w 32"/>
                  <a:gd name="T17" fmla="*/ 1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3">
                    <a:moveTo>
                      <a:pt x="32" y="16"/>
                    </a:moveTo>
                    <a:cubicBezTo>
                      <a:pt x="32" y="8"/>
                      <a:pt x="25" y="0"/>
                      <a:pt x="16" y="0"/>
                    </a:cubicBezTo>
                    <a:cubicBezTo>
                      <a:pt x="7" y="0"/>
                      <a:pt x="0" y="8"/>
                      <a:pt x="0" y="16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1"/>
                      <a:pt x="32" y="19"/>
                      <a:pt x="32" y="16"/>
                    </a:cubicBezTo>
                    <a:close/>
                  </a:path>
                </a:pathLst>
              </a:custGeom>
              <a:solidFill>
                <a:srgbClr val="D94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563"/>
              <p:cNvSpPr/>
              <p:nvPr/>
            </p:nvSpPr>
            <p:spPr bwMode="auto">
              <a:xfrm>
                <a:off x="4190" y="1454"/>
                <a:ext cx="41" cy="111"/>
              </a:xfrm>
              <a:custGeom>
                <a:avLst/>
                <a:gdLst>
                  <a:gd name="T0" fmla="*/ 17 w 17"/>
                  <a:gd name="T1" fmla="*/ 10 h 47"/>
                  <a:gd name="T2" fmla="*/ 13 w 17"/>
                  <a:gd name="T3" fmla="*/ 0 h 47"/>
                  <a:gd name="T4" fmla="*/ 14 w 17"/>
                  <a:gd name="T5" fmla="*/ 7 h 47"/>
                  <a:gd name="T6" fmla="*/ 13 w 17"/>
                  <a:gd name="T7" fmla="*/ 13 h 47"/>
                  <a:gd name="T8" fmla="*/ 13 w 17"/>
                  <a:gd name="T9" fmla="*/ 13 h 47"/>
                  <a:gd name="T10" fmla="*/ 0 w 17"/>
                  <a:gd name="T11" fmla="*/ 46 h 47"/>
                  <a:gd name="T12" fmla="*/ 1 w 17"/>
                  <a:gd name="T13" fmla="*/ 47 h 47"/>
                  <a:gd name="T14" fmla="*/ 15 w 17"/>
                  <a:gd name="T15" fmla="*/ 17 h 47"/>
                  <a:gd name="T16" fmla="*/ 15 w 17"/>
                  <a:gd name="T17" fmla="*/ 17 h 47"/>
                  <a:gd name="T18" fmla="*/ 17 w 17"/>
                  <a:gd name="T1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47">
                    <a:moveTo>
                      <a:pt x="17" y="10"/>
                    </a:moveTo>
                    <a:cubicBezTo>
                      <a:pt x="17" y="7"/>
                      <a:pt x="15" y="3"/>
                      <a:pt x="13" y="0"/>
                    </a:cubicBezTo>
                    <a:cubicBezTo>
                      <a:pt x="14" y="2"/>
                      <a:pt x="14" y="4"/>
                      <a:pt x="14" y="7"/>
                    </a:cubicBezTo>
                    <a:cubicBezTo>
                      <a:pt x="14" y="9"/>
                      <a:pt x="14" y="11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5"/>
                      <a:pt x="17" y="13"/>
                      <a:pt x="17" y="10"/>
                    </a:cubicBezTo>
                    <a:close/>
                  </a:path>
                </a:pathLst>
              </a:custGeom>
              <a:solidFill>
                <a:srgbClr val="A33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564"/>
              <p:cNvSpPr/>
              <p:nvPr/>
            </p:nvSpPr>
            <p:spPr bwMode="auto">
              <a:xfrm>
                <a:off x="4176" y="1457"/>
                <a:ext cx="31" cy="40"/>
              </a:xfrm>
              <a:custGeom>
                <a:avLst/>
                <a:gdLst>
                  <a:gd name="T0" fmla="*/ 13 w 13"/>
                  <a:gd name="T1" fmla="*/ 16 h 17"/>
                  <a:gd name="T2" fmla="*/ 13 w 13"/>
                  <a:gd name="T3" fmla="*/ 17 h 17"/>
                  <a:gd name="T4" fmla="*/ 12 w 13"/>
                  <a:gd name="T5" fmla="*/ 17 h 17"/>
                  <a:gd name="T6" fmla="*/ 2 w 13"/>
                  <a:gd name="T7" fmla="*/ 17 h 17"/>
                  <a:gd name="T8" fmla="*/ 1 w 13"/>
                  <a:gd name="T9" fmla="*/ 17 h 17"/>
                  <a:gd name="T10" fmla="*/ 0 w 13"/>
                  <a:gd name="T11" fmla="*/ 16 h 17"/>
                  <a:gd name="T12" fmla="*/ 0 w 13"/>
                  <a:gd name="T13" fmla="*/ 16 h 17"/>
                  <a:gd name="T14" fmla="*/ 1 w 13"/>
                  <a:gd name="T15" fmla="*/ 15 h 17"/>
                  <a:gd name="T16" fmla="*/ 9 w 13"/>
                  <a:gd name="T17" fmla="*/ 8 h 17"/>
                  <a:gd name="T18" fmla="*/ 10 w 13"/>
                  <a:gd name="T19" fmla="*/ 6 h 17"/>
                  <a:gd name="T20" fmla="*/ 10 w 13"/>
                  <a:gd name="T21" fmla="*/ 4 h 17"/>
                  <a:gd name="T22" fmla="*/ 9 w 13"/>
                  <a:gd name="T23" fmla="*/ 3 h 17"/>
                  <a:gd name="T24" fmla="*/ 7 w 13"/>
                  <a:gd name="T25" fmla="*/ 3 h 17"/>
                  <a:gd name="T26" fmla="*/ 5 w 13"/>
                  <a:gd name="T27" fmla="*/ 3 h 17"/>
                  <a:gd name="T28" fmla="*/ 4 w 13"/>
                  <a:gd name="T29" fmla="*/ 4 h 17"/>
                  <a:gd name="T30" fmla="*/ 3 w 13"/>
                  <a:gd name="T31" fmla="*/ 5 h 17"/>
                  <a:gd name="T32" fmla="*/ 3 w 13"/>
                  <a:gd name="T33" fmla="*/ 6 h 17"/>
                  <a:gd name="T34" fmla="*/ 2 w 13"/>
                  <a:gd name="T35" fmla="*/ 7 h 17"/>
                  <a:gd name="T36" fmla="*/ 2 w 13"/>
                  <a:gd name="T37" fmla="*/ 7 h 17"/>
                  <a:gd name="T38" fmla="*/ 1 w 13"/>
                  <a:gd name="T39" fmla="*/ 7 h 17"/>
                  <a:gd name="T40" fmla="*/ 0 w 13"/>
                  <a:gd name="T41" fmla="*/ 6 h 17"/>
                  <a:gd name="T42" fmla="*/ 1 w 13"/>
                  <a:gd name="T43" fmla="*/ 4 h 17"/>
                  <a:gd name="T44" fmla="*/ 2 w 13"/>
                  <a:gd name="T45" fmla="*/ 2 h 17"/>
                  <a:gd name="T46" fmla="*/ 4 w 13"/>
                  <a:gd name="T47" fmla="*/ 1 h 17"/>
                  <a:gd name="T48" fmla="*/ 7 w 13"/>
                  <a:gd name="T49" fmla="*/ 0 h 17"/>
                  <a:gd name="T50" fmla="*/ 11 w 13"/>
                  <a:gd name="T51" fmla="*/ 1 h 17"/>
                  <a:gd name="T52" fmla="*/ 13 w 13"/>
                  <a:gd name="T53" fmla="*/ 4 h 17"/>
                  <a:gd name="T54" fmla="*/ 13 w 13"/>
                  <a:gd name="T55" fmla="*/ 7 h 17"/>
                  <a:gd name="T56" fmla="*/ 11 w 13"/>
                  <a:gd name="T57" fmla="*/ 10 h 17"/>
                  <a:gd name="T58" fmla="*/ 5 w 13"/>
                  <a:gd name="T59" fmla="*/ 15 h 17"/>
                  <a:gd name="T60" fmla="*/ 12 w 13"/>
                  <a:gd name="T61" fmla="*/ 15 h 17"/>
                  <a:gd name="T62" fmla="*/ 13 w 13"/>
                  <a:gd name="T63" fmla="*/ 15 h 17"/>
                  <a:gd name="T64" fmla="*/ 13 w 13"/>
                  <a:gd name="T6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7">
                    <a:moveTo>
                      <a:pt x="13" y="16"/>
                    </a:moveTo>
                    <a:cubicBezTo>
                      <a:pt x="13" y="16"/>
                      <a:pt x="13" y="17"/>
                      <a:pt x="13" y="17"/>
                    </a:cubicBezTo>
                    <a:cubicBezTo>
                      <a:pt x="13" y="17"/>
                      <a:pt x="12" y="17"/>
                      <a:pt x="1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1" y="6"/>
                      <a:pt x="11" y="5"/>
                      <a:pt x="10" y="4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1"/>
                      <a:pt x="11" y="1"/>
                    </a:cubicBezTo>
                    <a:cubicBezTo>
                      <a:pt x="12" y="2"/>
                      <a:pt x="12" y="3"/>
                      <a:pt x="13" y="4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8"/>
                      <a:pt x="12" y="9"/>
                      <a:pt x="11" y="1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565"/>
              <p:cNvSpPr/>
              <p:nvPr/>
            </p:nvSpPr>
            <p:spPr bwMode="auto">
              <a:xfrm>
                <a:off x="2722" y="953"/>
                <a:ext cx="206" cy="246"/>
              </a:xfrm>
              <a:custGeom>
                <a:avLst/>
                <a:gdLst>
                  <a:gd name="T0" fmla="*/ 87 w 87"/>
                  <a:gd name="T1" fmla="*/ 104 h 104"/>
                  <a:gd name="T2" fmla="*/ 80 w 87"/>
                  <a:gd name="T3" fmla="*/ 79 h 104"/>
                  <a:gd name="T4" fmla="*/ 59 w 87"/>
                  <a:gd name="T5" fmla="*/ 65 h 104"/>
                  <a:gd name="T6" fmla="*/ 55 w 87"/>
                  <a:gd name="T7" fmla="*/ 54 h 104"/>
                  <a:gd name="T8" fmla="*/ 61 w 87"/>
                  <a:gd name="T9" fmla="*/ 43 h 104"/>
                  <a:gd name="T10" fmla="*/ 63 w 87"/>
                  <a:gd name="T11" fmla="*/ 43 h 104"/>
                  <a:gd name="T12" fmla="*/ 66 w 87"/>
                  <a:gd name="T13" fmla="*/ 37 h 104"/>
                  <a:gd name="T14" fmla="*/ 63 w 87"/>
                  <a:gd name="T15" fmla="*/ 35 h 104"/>
                  <a:gd name="T16" fmla="*/ 65 w 87"/>
                  <a:gd name="T17" fmla="*/ 10 h 104"/>
                  <a:gd name="T18" fmla="*/ 60 w 87"/>
                  <a:gd name="T19" fmla="*/ 4 h 104"/>
                  <a:gd name="T20" fmla="*/ 46 w 87"/>
                  <a:gd name="T21" fmla="*/ 3 h 104"/>
                  <a:gd name="T22" fmla="*/ 27 w 87"/>
                  <a:gd name="T23" fmla="*/ 10 h 104"/>
                  <a:gd name="T24" fmla="*/ 23 w 87"/>
                  <a:gd name="T25" fmla="*/ 15 h 104"/>
                  <a:gd name="T26" fmla="*/ 24 w 87"/>
                  <a:gd name="T27" fmla="*/ 34 h 104"/>
                  <a:gd name="T28" fmla="*/ 21 w 87"/>
                  <a:gd name="T29" fmla="*/ 37 h 104"/>
                  <a:gd name="T30" fmla="*/ 25 w 87"/>
                  <a:gd name="T31" fmla="*/ 43 h 104"/>
                  <a:gd name="T32" fmla="*/ 26 w 87"/>
                  <a:gd name="T33" fmla="*/ 43 h 104"/>
                  <a:gd name="T34" fmla="*/ 32 w 87"/>
                  <a:gd name="T35" fmla="*/ 53 h 104"/>
                  <a:gd name="T36" fmla="*/ 28 w 87"/>
                  <a:gd name="T37" fmla="*/ 65 h 104"/>
                  <a:gd name="T38" fmla="*/ 7 w 87"/>
                  <a:gd name="T39" fmla="*/ 79 h 104"/>
                  <a:gd name="T40" fmla="*/ 0 w 87"/>
                  <a:gd name="T41" fmla="*/ 104 h 104"/>
                  <a:gd name="T42" fmla="*/ 87 w 87"/>
                  <a:gd name="T4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104">
                    <a:moveTo>
                      <a:pt x="87" y="104"/>
                    </a:moveTo>
                    <a:cubicBezTo>
                      <a:pt x="86" y="85"/>
                      <a:pt x="80" y="79"/>
                      <a:pt x="80" y="79"/>
                    </a:cubicBezTo>
                    <a:cubicBezTo>
                      <a:pt x="77" y="74"/>
                      <a:pt x="59" y="65"/>
                      <a:pt x="59" y="65"/>
                    </a:cubicBezTo>
                    <a:cubicBezTo>
                      <a:pt x="56" y="63"/>
                      <a:pt x="55" y="58"/>
                      <a:pt x="55" y="54"/>
                    </a:cubicBezTo>
                    <a:cubicBezTo>
                      <a:pt x="58" y="51"/>
                      <a:pt x="60" y="48"/>
                      <a:pt x="61" y="43"/>
                    </a:cubicBezTo>
                    <a:cubicBezTo>
                      <a:pt x="61" y="43"/>
                      <a:pt x="62" y="43"/>
                      <a:pt x="63" y="43"/>
                    </a:cubicBezTo>
                    <a:cubicBezTo>
                      <a:pt x="65" y="43"/>
                      <a:pt x="66" y="40"/>
                      <a:pt x="66" y="37"/>
                    </a:cubicBezTo>
                    <a:cubicBezTo>
                      <a:pt x="65" y="34"/>
                      <a:pt x="64" y="35"/>
                      <a:pt x="63" y="35"/>
                    </a:cubicBezTo>
                    <a:cubicBezTo>
                      <a:pt x="63" y="26"/>
                      <a:pt x="65" y="10"/>
                      <a:pt x="65" y="10"/>
                    </a:cubicBezTo>
                    <a:cubicBezTo>
                      <a:pt x="65" y="4"/>
                      <a:pt x="60" y="4"/>
                      <a:pt x="60" y="4"/>
                    </a:cubicBezTo>
                    <a:cubicBezTo>
                      <a:pt x="54" y="4"/>
                      <a:pt x="46" y="3"/>
                      <a:pt x="46" y="3"/>
                    </a:cubicBezTo>
                    <a:cubicBezTo>
                      <a:pt x="29" y="0"/>
                      <a:pt x="27" y="10"/>
                      <a:pt x="27" y="10"/>
                    </a:cubicBezTo>
                    <a:cubicBezTo>
                      <a:pt x="25" y="11"/>
                      <a:pt x="23" y="15"/>
                      <a:pt x="23" y="15"/>
                    </a:cubicBezTo>
                    <a:cubicBezTo>
                      <a:pt x="20" y="21"/>
                      <a:pt x="22" y="30"/>
                      <a:pt x="24" y="34"/>
                    </a:cubicBezTo>
                    <a:cubicBezTo>
                      <a:pt x="22" y="34"/>
                      <a:pt x="21" y="35"/>
                      <a:pt x="21" y="37"/>
                    </a:cubicBezTo>
                    <a:cubicBezTo>
                      <a:pt x="21" y="40"/>
                      <a:pt x="23" y="43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7" y="47"/>
                      <a:pt x="29" y="51"/>
                      <a:pt x="32" y="53"/>
                    </a:cubicBezTo>
                    <a:cubicBezTo>
                      <a:pt x="32" y="58"/>
                      <a:pt x="31" y="63"/>
                      <a:pt x="28" y="65"/>
                    </a:cubicBezTo>
                    <a:cubicBezTo>
                      <a:pt x="28" y="65"/>
                      <a:pt x="10" y="74"/>
                      <a:pt x="7" y="79"/>
                    </a:cubicBezTo>
                    <a:cubicBezTo>
                      <a:pt x="7" y="79"/>
                      <a:pt x="1" y="85"/>
                      <a:pt x="0" y="104"/>
                    </a:cubicBezTo>
                    <a:lnTo>
                      <a:pt x="87" y="104"/>
                    </a:lnTo>
                    <a:close/>
                  </a:path>
                </a:pathLst>
              </a:custGeom>
              <a:solidFill>
                <a:srgbClr val="143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566"/>
              <p:cNvSpPr/>
              <p:nvPr/>
            </p:nvSpPr>
            <p:spPr bwMode="auto">
              <a:xfrm>
                <a:off x="2892" y="882"/>
                <a:ext cx="173" cy="239"/>
              </a:xfrm>
              <a:custGeom>
                <a:avLst/>
                <a:gdLst>
                  <a:gd name="T0" fmla="*/ 49 w 73"/>
                  <a:gd name="T1" fmla="*/ 0 h 101"/>
                  <a:gd name="T2" fmla="*/ 24 w 73"/>
                  <a:gd name="T3" fmla="*/ 0 h 101"/>
                  <a:gd name="T4" fmla="*/ 0 w 73"/>
                  <a:gd name="T5" fmla="*/ 24 h 101"/>
                  <a:gd name="T6" fmla="*/ 0 w 73"/>
                  <a:gd name="T7" fmla="*/ 64 h 101"/>
                  <a:gd name="T8" fmla="*/ 24 w 73"/>
                  <a:gd name="T9" fmla="*/ 88 h 101"/>
                  <a:gd name="T10" fmla="*/ 34 w 73"/>
                  <a:gd name="T11" fmla="*/ 88 h 101"/>
                  <a:gd name="T12" fmla="*/ 25 w 73"/>
                  <a:gd name="T13" fmla="*/ 97 h 101"/>
                  <a:gd name="T14" fmla="*/ 26 w 73"/>
                  <a:gd name="T15" fmla="*/ 101 h 101"/>
                  <a:gd name="T16" fmla="*/ 45 w 73"/>
                  <a:gd name="T17" fmla="*/ 88 h 101"/>
                  <a:gd name="T18" fmla="*/ 49 w 73"/>
                  <a:gd name="T19" fmla="*/ 88 h 101"/>
                  <a:gd name="T20" fmla="*/ 73 w 73"/>
                  <a:gd name="T21" fmla="*/ 64 h 101"/>
                  <a:gd name="T22" fmla="*/ 73 w 73"/>
                  <a:gd name="T23" fmla="*/ 24 h 101"/>
                  <a:gd name="T24" fmla="*/ 49 w 73"/>
                  <a:gd name="T2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01">
                    <a:moveTo>
                      <a:pt x="4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77"/>
                      <a:pt x="11" y="88"/>
                      <a:pt x="2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2" y="92"/>
                      <a:pt x="29" y="95"/>
                      <a:pt x="25" y="97"/>
                    </a:cubicBezTo>
                    <a:cubicBezTo>
                      <a:pt x="22" y="100"/>
                      <a:pt x="22" y="101"/>
                      <a:pt x="26" y="101"/>
                    </a:cubicBezTo>
                    <a:cubicBezTo>
                      <a:pt x="34" y="99"/>
                      <a:pt x="41" y="95"/>
                      <a:pt x="45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62" y="88"/>
                      <a:pt x="73" y="77"/>
                      <a:pt x="73" y="6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11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rgbClr val="143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Oval 1567"/>
              <p:cNvSpPr>
                <a:spLocks noChangeArrowheads="1"/>
              </p:cNvSpPr>
              <p:nvPr/>
            </p:nvSpPr>
            <p:spPr bwMode="auto">
              <a:xfrm>
                <a:off x="2932" y="972"/>
                <a:ext cx="22" cy="21"/>
              </a:xfrm>
              <a:prstGeom prst="ellipse">
                <a:avLst/>
              </a:prstGeom>
              <a:solidFill>
                <a:srgbClr val="A1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Oval 1568"/>
              <p:cNvSpPr>
                <a:spLocks noChangeArrowheads="1"/>
              </p:cNvSpPr>
              <p:nvPr/>
            </p:nvSpPr>
            <p:spPr bwMode="auto">
              <a:xfrm>
                <a:off x="2968" y="972"/>
                <a:ext cx="21" cy="21"/>
              </a:xfrm>
              <a:prstGeom prst="ellipse">
                <a:avLst/>
              </a:prstGeom>
              <a:solidFill>
                <a:srgbClr val="A1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Oval 1569"/>
              <p:cNvSpPr>
                <a:spLocks noChangeArrowheads="1"/>
              </p:cNvSpPr>
              <p:nvPr/>
            </p:nvSpPr>
            <p:spPr bwMode="auto">
              <a:xfrm>
                <a:off x="3003" y="972"/>
                <a:ext cx="22" cy="21"/>
              </a:xfrm>
              <a:prstGeom prst="ellipse">
                <a:avLst/>
              </a:prstGeom>
              <a:solidFill>
                <a:srgbClr val="A1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570"/>
              <p:cNvSpPr/>
              <p:nvPr/>
            </p:nvSpPr>
            <p:spPr bwMode="auto">
              <a:xfrm>
                <a:off x="2977" y="1818"/>
                <a:ext cx="284" cy="225"/>
              </a:xfrm>
              <a:custGeom>
                <a:avLst/>
                <a:gdLst>
                  <a:gd name="T0" fmla="*/ 284 w 284"/>
                  <a:gd name="T1" fmla="*/ 225 h 225"/>
                  <a:gd name="T2" fmla="*/ 0 w 284"/>
                  <a:gd name="T3" fmla="*/ 225 h 225"/>
                  <a:gd name="T4" fmla="*/ 0 w 284"/>
                  <a:gd name="T5" fmla="*/ 216 h 225"/>
                  <a:gd name="T6" fmla="*/ 275 w 284"/>
                  <a:gd name="T7" fmla="*/ 216 h 225"/>
                  <a:gd name="T8" fmla="*/ 275 w 284"/>
                  <a:gd name="T9" fmla="*/ 0 h 225"/>
                  <a:gd name="T10" fmla="*/ 284 w 284"/>
                  <a:gd name="T11" fmla="*/ 0 h 225"/>
                  <a:gd name="T12" fmla="*/ 284 w 284"/>
                  <a:gd name="T13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4" h="225">
                    <a:moveTo>
                      <a:pt x="284" y="225"/>
                    </a:moveTo>
                    <a:lnTo>
                      <a:pt x="0" y="225"/>
                    </a:lnTo>
                    <a:lnTo>
                      <a:pt x="0" y="216"/>
                    </a:lnTo>
                    <a:lnTo>
                      <a:pt x="275" y="216"/>
                    </a:lnTo>
                    <a:lnTo>
                      <a:pt x="275" y="0"/>
                    </a:lnTo>
                    <a:lnTo>
                      <a:pt x="284" y="0"/>
                    </a:lnTo>
                    <a:lnTo>
                      <a:pt x="284" y="225"/>
                    </a:lnTo>
                    <a:close/>
                  </a:path>
                </a:pathLst>
              </a:custGeom>
              <a:solidFill>
                <a:srgbClr val="0B7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571"/>
              <p:cNvSpPr/>
              <p:nvPr/>
            </p:nvSpPr>
            <p:spPr bwMode="auto">
              <a:xfrm>
                <a:off x="3131" y="1915"/>
                <a:ext cx="113" cy="111"/>
              </a:xfrm>
              <a:custGeom>
                <a:avLst/>
                <a:gdLst>
                  <a:gd name="T0" fmla="*/ 113 w 113"/>
                  <a:gd name="T1" fmla="*/ 111 h 111"/>
                  <a:gd name="T2" fmla="*/ 0 w 113"/>
                  <a:gd name="T3" fmla="*/ 111 h 111"/>
                  <a:gd name="T4" fmla="*/ 113 w 113"/>
                  <a:gd name="T5" fmla="*/ 0 h 111"/>
                  <a:gd name="T6" fmla="*/ 113 w 113"/>
                  <a:gd name="T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" h="111">
                    <a:moveTo>
                      <a:pt x="113" y="111"/>
                    </a:moveTo>
                    <a:lnTo>
                      <a:pt x="0" y="111"/>
                    </a:lnTo>
                    <a:lnTo>
                      <a:pt x="113" y="0"/>
                    </a:lnTo>
                    <a:lnTo>
                      <a:pt x="113" y="111"/>
                    </a:lnTo>
                    <a:close/>
                  </a:path>
                </a:pathLst>
              </a:custGeom>
              <a:solidFill>
                <a:srgbClr val="0B7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572"/>
              <p:cNvSpPr/>
              <p:nvPr/>
            </p:nvSpPr>
            <p:spPr bwMode="auto">
              <a:xfrm>
                <a:off x="2963" y="1807"/>
                <a:ext cx="281" cy="219"/>
              </a:xfrm>
              <a:custGeom>
                <a:avLst/>
                <a:gdLst>
                  <a:gd name="T0" fmla="*/ 71 w 119"/>
                  <a:gd name="T1" fmla="*/ 93 h 93"/>
                  <a:gd name="T2" fmla="*/ 119 w 119"/>
                  <a:gd name="T3" fmla="*/ 46 h 93"/>
                  <a:gd name="T4" fmla="*/ 119 w 119"/>
                  <a:gd name="T5" fmla="*/ 0 h 93"/>
                  <a:gd name="T6" fmla="*/ 0 w 119"/>
                  <a:gd name="T7" fmla="*/ 0 h 93"/>
                  <a:gd name="T8" fmla="*/ 0 w 119"/>
                  <a:gd name="T9" fmla="*/ 93 h 93"/>
                  <a:gd name="T10" fmla="*/ 71 w 119"/>
                  <a:gd name="T1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93">
                    <a:moveTo>
                      <a:pt x="71" y="93"/>
                    </a:moveTo>
                    <a:cubicBezTo>
                      <a:pt x="71" y="93"/>
                      <a:pt x="119" y="47"/>
                      <a:pt x="119" y="46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71" y="93"/>
                    </a:lnTo>
                    <a:close/>
                  </a:path>
                </a:pathLst>
              </a:custGeom>
              <a:solidFill>
                <a:srgbClr val="3C8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573"/>
              <p:cNvSpPr/>
              <p:nvPr/>
            </p:nvSpPr>
            <p:spPr bwMode="auto">
              <a:xfrm>
                <a:off x="3131" y="1915"/>
                <a:ext cx="113" cy="111"/>
              </a:xfrm>
              <a:custGeom>
                <a:avLst/>
                <a:gdLst>
                  <a:gd name="T0" fmla="*/ 0 w 113"/>
                  <a:gd name="T1" fmla="*/ 111 h 111"/>
                  <a:gd name="T2" fmla="*/ 0 w 113"/>
                  <a:gd name="T3" fmla="*/ 0 h 111"/>
                  <a:gd name="T4" fmla="*/ 113 w 113"/>
                  <a:gd name="T5" fmla="*/ 0 h 111"/>
                  <a:gd name="T6" fmla="*/ 0 w 113"/>
                  <a:gd name="T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" h="111">
                    <a:moveTo>
                      <a:pt x="0" y="111"/>
                    </a:moveTo>
                    <a:lnTo>
                      <a:pt x="0" y="0"/>
                    </a:lnTo>
                    <a:lnTo>
                      <a:pt x="113" y="0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D5F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574"/>
              <p:cNvSpPr/>
              <p:nvPr/>
            </p:nvSpPr>
            <p:spPr bwMode="auto">
              <a:xfrm>
                <a:off x="2994" y="1828"/>
                <a:ext cx="45" cy="61"/>
              </a:xfrm>
              <a:custGeom>
                <a:avLst/>
                <a:gdLst>
                  <a:gd name="T0" fmla="*/ 0 w 45"/>
                  <a:gd name="T1" fmla="*/ 61 h 61"/>
                  <a:gd name="T2" fmla="*/ 0 w 45"/>
                  <a:gd name="T3" fmla="*/ 0 h 61"/>
                  <a:gd name="T4" fmla="*/ 12 w 45"/>
                  <a:gd name="T5" fmla="*/ 0 h 61"/>
                  <a:gd name="T6" fmla="*/ 35 w 45"/>
                  <a:gd name="T7" fmla="*/ 47 h 61"/>
                  <a:gd name="T8" fmla="*/ 35 w 45"/>
                  <a:gd name="T9" fmla="*/ 0 h 61"/>
                  <a:gd name="T10" fmla="*/ 45 w 45"/>
                  <a:gd name="T11" fmla="*/ 0 h 61"/>
                  <a:gd name="T12" fmla="*/ 45 w 45"/>
                  <a:gd name="T13" fmla="*/ 61 h 61"/>
                  <a:gd name="T14" fmla="*/ 35 w 45"/>
                  <a:gd name="T15" fmla="*/ 61 h 61"/>
                  <a:gd name="T16" fmla="*/ 9 w 45"/>
                  <a:gd name="T17" fmla="*/ 9 h 61"/>
                  <a:gd name="T18" fmla="*/ 9 w 45"/>
                  <a:gd name="T19" fmla="*/ 61 h 61"/>
                  <a:gd name="T20" fmla="*/ 0 w 45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61">
                    <a:moveTo>
                      <a:pt x="0" y="61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35" y="47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45" y="61"/>
                    </a:lnTo>
                    <a:lnTo>
                      <a:pt x="35" y="61"/>
                    </a:lnTo>
                    <a:lnTo>
                      <a:pt x="9" y="9"/>
                    </a:lnTo>
                    <a:lnTo>
                      <a:pt x="9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575"/>
              <p:cNvSpPr/>
              <p:nvPr/>
            </p:nvSpPr>
            <p:spPr bwMode="auto">
              <a:xfrm>
                <a:off x="3055" y="1828"/>
                <a:ext cx="36" cy="61"/>
              </a:xfrm>
              <a:custGeom>
                <a:avLst/>
                <a:gdLst>
                  <a:gd name="T0" fmla="*/ 7 w 36"/>
                  <a:gd name="T1" fmla="*/ 54 h 61"/>
                  <a:gd name="T2" fmla="*/ 36 w 36"/>
                  <a:gd name="T3" fmla="*/ 54 h 61"/>
                  <a:gd name="T4" fmla="*/ 36 w 36"/>
                  <a:gd name="T5" fmla="*/ 61 h 61"/>
                  <a:gd name="T6" fmla="*/ 0 w 36"/>
                  <a:gd name="T7" fmla="*/ 61 h 61"/>
                  <a:gd name="T8" fmla="*/ 0 w 36"/>
                  <a:gd name="T9" fmla="*/ 0 h 61"/>
                  <a:gd name="T10" fmla="*/ 36 w 36"/>
                  <a:gd name="T11" fmla="*/ 0 h 61"/>
                  <a:gd name="T12" fmla="*/ 36 w 36"/>
                  <a:gd name="T13" fmla="*/ 5 h 61"/>
                  <a:gd name="T14" fmla="*/ 7 w 36"/>
                  <a:gd name="T15" fmla="*/ 5 h 61"/>
                  <a:gd name="T16" fmla="*/ 7 w 36"/>
                  <a:gd name="T17" fmla="*/ 26 h 61"/>
                  <a:gd name="T18" fmla="*/ 31 w 36"/>
                  <a:gd name="T19" fmla="*/ 26 h 61"/>
                  <a:gd name="T20" fmla="*/ 31 w 36"/>
                  <a:gd name="T21" fmla="*/ 33 h 61"/>
                  <a:gd name="T22" fmla="*/ 7 w 36"/>
                  <a:gd name="T23" fmla="*/ 33 h 61"/>
                  <a:gd name="T24" fmla="*/ 7 w 36"/>
                  <a:gd name="T25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61">
                    <a:moveTo>
                      <a:pt x="7" y="54"/>
                    </a:moveTo>
                    <a:lnTo>
                      <a:pt x="36" y="54"/>
                    </a:lnTo>
                    <a:lnTo>
                      <a:pt x="36" y="61"/>
                    </a:lnTo>
                    <a:lnTo>
                      <a:pt x="0" y="61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"/>
                    </a:lnTo>
                    <a:lnTo>
                      <a:pt x="7" y="5"/>
                    </a:lnTo>
                    <a:lnTo>
                      <a:pt x="7" y="26"/>
                    </a:lnTo>
                    <a:lnTo>
                      <a:pt x="31" y="26"/>
                    </a:lnTo>
                    <a:lnTo>
                      <a:pt x="31" y="33"/>
                    </a:lnTo>
                    <a:lnTo>
                      <a:pt x="7" y="33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576"/>
              <p:cNvSpPr/>
              <p:nvPr/>
            </p:nvSpPr>
            <p:spPr bwMode="auto">
              <a:xfrm>
                <a:off x="3095" y="1828"/>
                <a:ext cx="69" cy="61"/>
              </a:xfrm>
              <a:custGeom>
                <a:avLst/>
                <a:gdLst>
                  <a:gd name="T0" fmla="*/ 38 w 69"/>
                  <a:gd name="T1" fmla="*/ 0 h 61"/>
                  <a:gd name="T2" fmla="*/ 52 w 69"/>
                  <a:gd name="T3" fmla="*/ 52 h 61"/>
                  <a:gd name="T4" fmla="*/ 60 w 69"/>
                  <a:gd name="T5" fmla="*/ 0 h 61"/>
                  <a:gd name="T6" fmla="*/ 69 w 69"/>
                  <a:gd name="T7" fmla="*/ 0 h 61"/>
                  <a:gd name="T8" fmla="*/ 57 w 69"/>
                  <a:gd name="T9" fmla="*/ 61 h 61"/>
                  <a:gd name="T10" fmla="*/ 48 w 69"/>
                  <a:gd name="T11" fmla="*/ 61 h 61"/>
                  <a:gd name="T12" fmla="*/ 34 w 69"/>
                  <a:gd name="T13" fmla="*/ 7 h 61"/>
                  <a:gd name="T14" fmla="*/ 22 w 69"/>
                  <a:gd name="T15" fmla="*/ 61 h 61"/>
                  <a:gd name="T16" fmla="*/ 12 w 69"/>
                  <a:gd name="T17" fmla="*/ 61 h 61"/>
                  <a:gd name="T18" fmla="*/ 0 w 69"/>
                  <a:gd name="T19" fmla="*/ 0 h 61"/>
                  <a:gd name="T20" fmla="*/ 10 w 69"/>
                  <a:gd name="T21" fmla="*/ 0 h 61"/>
                  <a:gd name="T22" fmla="*/ 17 w 69"/>
                  <a:gd name="T23" fmla="*/ 52 h 61"/>
                  <a:gd name="T24" fmla="*/ 31 w 69"/>
                  <a:gd name="T25" fmla="*/ 0 h 61"/>
                  <a:gd name="T26" fmla="*/ 38 w 69"/>
                  <a:gd name="T2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61">
                    <a:moveTo>
                      <a:pt x="38" y="0"/>
                    </a:moveTo>
                    <a:lnTo>
                      <a:pt x="52" y="52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57" y="61"/>
                    </a:lnTo>
                    <a:lnTo>
                      <a:pt x="48" y="61"/>
                    </a:lnTo>
                    <a:lnTo>
                      <a:pt x="34" y="7"/>
                    </a:lnTo>
                    <a:lnTo>
                      <a:pt x="22" y="61"/>
                    </a:lnTo>
                    <a:lnTo>
                      <a:pt x="12" y="6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7" y="52"/>
                    </a:lnTo>
                    <a:lnTo>
                      <a:pt x="31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577"/>
              <p:cNvSpPr/>
              <p:nvPr/>
            </p:nvSpPr>
            <p:spPr bwMode="auto">
              <a:xfrm>
                <a:off x="3171" y="1828"/>
                <a:ext cx="47" cy="61"/>
              </a:xfrm>
              <a:custGeom>
                <a:avLst/>
                <a:gdLst>
                  <a:gd name="T0" fmla="*/ 4 w 20"/>
                  <a:gd name="T1" fmla="*/ 17 h 26"/>
                  <a:gd name="T2" fmla="*/ 5 w 20"/>
                  <a:gd name="T3" fmla="*/ 20 h 26"/>
                  <a:gd name="T4" fmla="*/ 7 w 20"/>
                  <a:gd name="T5" fmla="*/ 22 h 26"/>
                  <a:gd name="T6" fmla="*/ 9 w 20"/>
                  <a:gd name="T7" fmla="*/ 23 h 26"/>
                  <a:gd name="T8" fmla="*/ 11 w 20"/>
                  <a:gd name="T9" fmla="*/ 23 h 26"/>
                  <a:gd name="T10" fmla="*/ 15 w 20"/>
                  <a:gd name="T11" fmla="*/ 22 h 26"/>
                  <a:gd name="T12" fmla="*/ 16 w 20"/>
                  <a:gd name="T13" fmla="*/ 19 h 26"/>
                  <a:gd name="T14" fmla="*/ 15 w 20"/>
                  <a:gd name="T15" fmla="*/ 17 h 26"/>
                  <a:gd name="T16" fmla="*/ 12 w 20"/>
                  <a:gd name="T17" fmla="*/ 15 h 26"/>
                  <a:gd name="T18" fmla="*/ 8 w 20"/>
                  <a:gd name="T19" fmla="*/ 14 h 26"/>
                  <a:gd name="T20" fmla="*/ 5 w 20"/>
                  <a:gd name="T21" fmla="*/ 12 h 26"/>
                  <a:gd name="T22" fmla="*/ 2 w 20"/>
                  <a:gd name="T23" fmla="*/ 10 h 26"/>
                  <a:gd name="T24" fmla="*/ 1 w 20"/>
                  <a:gd name="T25" fmla="*/ 6 h 26"/>
                  <a:gd name="T26" fmla="*/ 3 w 20"/>
                  <a:gd name="T27" fmla="*/ 1 h 26"/>
                  <a:gd name="T28" fmla="*/ 9 w 20"/>
                  <a:gd name="T29" fmla="*/ 0 h 26"/>
                  <a:gd name="T30" fmla="*/ 15 w 20"/>
                  <a:gd name="T31" fmla="*/ 1 h 26"/>
                  <a:gd name="T32" fmla="*/ 19 w 20"/>
                  <a:gd name="T33" fmla="*/ 7 h 26"/>
                  <a:gd name="T34" fmla="*/ 16 w 20"/>
                  <a:gd name="T35" fmla="*/ 7 h 26"/>
                  <a:gd name="T36" fmla="*/ 13 w 20"/>
                  <a:gd name="T37" fmla="*/ 4 h 26"/>
                  <a:gd name="T38" fmla="*/ 9 w 20"/>
                  <a:gd name="T39" fmla="*/ 3 h 26"/>
                  <a:gd name="T40" fmla="*/ 6 w 20"/>
                  <a:gd name="T41" fmla="*/ 4 h 26"/>
                  <a:gd name="T42" fmla="*/ 5 w 20"/>
                  <a:gd name="T43" fmla="*/ 6 h 26"/>
                  <a:gd name="T44" fmla="*/ 6 w 20"/>
                  <a:gd name="T45" fmla="*/ 9 h 26"/>
                  <a:gd name="T46" fmla="*/ 8 w 20"/>
                  <a:gd name="T47" fmla="*/ 10 h 26"/>
                  <a:gd name="T48" fmla="*/ 12 w 20"/>
                  <a:gd name="T49" fmla="*/ 12 h 26"/>
                  <a:gd name="T50" fmla="*/ 16 w 20"/>
                  <a:gd name="T51" fmla="*/ 13 h 26"/>
                  <a:gd name="T52" fmla="*/ 19 w 20"/>
                  <a:gd name="T53" fmla="*/ 16 h 26"/>
                  <a:gd name="T54" fmla="*/ 20 w 20"/>
                  <a:gd name="T55" fmla="*/ 19 h 26"/>
                  <a:gd name="T56" fmla="*/ 17 w 20"/>
                  <a:gd name="T57" fmla="*/ 24 h 26"/>
                  <a:gd name="T58" fmla="*/ 11 w 20"/>
                  <a:gd name="T59" fmla="*/ 26 h 26"/>
                  <a:gd name="T60" fmla="*/ 4 w 20"/>
                  <a:gd name="T61" fmla="*/ 24 h 26"/>
                  <a:gd name="T62" fmla="*/ 0 w 20"/>
                  <a:gd name="T63" fmla="*/ 18 h 26"/>
                  <a:gd name="T64" fmla="*/ 4 w 20"/>
                  <a:gd name="T65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6">
                    <a:moveTo>
                      <a:pt x="4" y="17"/>
                    </a:moveTo>
                    <a:cubicBezTo>
                      <a:pt x="4" y="19"/>
                      <a:pt x="4" y="19"/>
                      <a:pt x="5" y="20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8" y="23"/>
                      <a:pt x="9" y="23"/>
                    </a:cubicBezTo>
                    <a:cubicBezTo>
                      <a:pt x="9" y="23"/>
                      <a:pt x="10" y="23"/>
                      <a:pt x="11" y="23"/>
                    </a:cubicBezTo>
                    <a:cubicBezTo>
                      <a:pt x="12" y="23"/>
                      <a:pt x="14" y="23"/>
                      <a:pt x="15" y="22"/>
                    </a:cubicBezTo>
                    <a:cubicBezTo>
                      <a:pt x="15" y="21"/>
                      <a:pt x="16" y="20"/>
                      <a:pt x="16" y="19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4" y="16"/>
                      <a:pt x="13" y="16"/>
                      <a:pt x="12" y="15"/>
                    </a:cubicBezTo>
                    <a:cubicBezTo>
                      <a:pt x="11" y="15"/>
                      <a:pt x="10" y="14"/>
                      <a:pt x="8" y="14"/>
                    </a:cubicBezTo>
                    <a:cubicBezTo>
                      <a:pt x="7" y="13"/>
                      <a:pt x="6" y="13"/>
                      <a:pt x="5" y="12"/>
                    </a:cubicBezTo>
                    <a:cubicBezTo>
                      <a:pt x="4" y="12"/>
                      <a:pt x="3" y="11"/>
                      <a:pt x="2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1" y="4"/>
                      <a:pt x="1" y="3"/>
                      <a:pt x="3" y="1"/>
                    </a:cubicBezTo>
                    <a:cubicBezTo>
                      <a:pt x="4" y="0"/>
                      <a:pt x="7" y="0"/>
                      <a:pt x="9" y="0"/>
                    </a:cubicBezTo>
                    <a:cubicBezTo>
                      <a:pt x="12" y="0"/>
                      <a:pt x="14" y="0"/>
                      <a:pt x="15" y="1"/>
                    </a:cubicBezTo>
                    <a:cubicBezTo>
                      <a:pt x="17" y="3"/>
                      <a:pt x="18" y="4"/>
                      <a:pt x="19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4" y="4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7"/>
                      <a:pt x="5" y="8"/>
                      <a:pt x="6" y="9"/>
                    </a:cubicBezTo>
                    <a:cubicBezTo>
                      <a:pt x="6" y="9"/>
                      <a:pt x="7" y="10"/>
                      <a:pt x="8" y="10"/>
                    </a:cubicBezTo>
                    <a:cubicBezTo>
                      <a:pt x="10" y="11"/>
                      <a:pt x="11" y="11"/>
                      <a:pt x="12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7" y="14"/>
                      <a:pt x="18" y="15"/>
                      <a:pt x="19" y="16"/>
                    </a:cubicBezTo>
                    <a:cubicBezTo>
                      <a:pt x="19" y="16"/>
                      <a:pt x="20" y="18"/>
                      <a:pt x="20" y="19"/>
                    </a:cubicBezTo>
                    <a:cubicBezTo>
                      <a:pt x="20" y="21"/>
                      <a:pt x="19" y="23"/>
                      <a:pt x="17" y="24"/>
                    </a:cubicBezTo>
                    <a:cubicBezTo>
                      <a:pt x="16" y="26"/>
                      <a:pt x="14" y="26"/>
                      <a:pt x="11" y="26"/>
                    </a:cubicBezTo>
                    <a:cubicBezTo>
                      <a:pt x="8" y="26"/>
                      <a:pt x="5" y="26"/>
                      <a:pt x="4" y="24"/>
                    </a:cubicBezTo>
                    <a:cubicBezTo>
                      <a:pt x="2" y="23"/>
                      <a:pt x="1" y="21"/>
                      <a:pt x="0" y="18"/>
                    </a:cubicBez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Rectangle 1578"/>
              <p:cNvSpPr>
                <a:spLocks noChangeArrowheads="1"/>
              </p:cNvSpPr>
              <p:nvPr/>
            </p:nvSpPr>
            <p:spPr bwMode="auto">
              <a:xfrm>
                <a:off x="2998" y="1915"/>
                <a:ext cx="112" cy="15"/>
              </a:xfrm>
              <a:prstGeom prst="rect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Rectangle 1579"/>
              <p:cNvSpPr>
                <a:spLocks noChangeArrowheads="1"/>
              </p:cNvSpPr>
              <p:nvPr/>
            </p:nvSpPr>
            <p:spPr bwMode="auto">
              <a:xfrm>
                <a:off x="2998" y="1951"/>
                <a:ext cx="112" cy="14"/>
              </a:xfrm>
              <a:prstGeom prst="rect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Rectangle 1580"/>
              <p:cNvSpPr>
                <a:spLocks noChangeArrowheads="1"/>
              </p:cNvSpPr>
              <p:nvPr/>
            </p:nvSpPr>
            <p:spPr bwMode="auto">
              <a:xfrm>
                <a:off x="2998" y="1986"/>
                <a:ext cx="112" cy="17"/>
              </a:xfrm>
              <a:prstGeom prst="rect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Oval 1581"/>
              <p:cNvSpPr>
                <a:spLocks noChangeArrowheads="1"/>
              </p:cNvSpPr>
              <p:nvPr/>
            </p:nvSpPr>
            <p:spPr bwMode="auto">
              <a:xfrm>
                <a:off x="1733" y="1788"/>
                <a:ext cx="301" cy="300"/>
              </a:xfrm>
              <a:prstGeom prst="ellipse">
                <a:avLst/>
              </a:prstGeom>
              <a:solidFill>
                <a:srgbClr val="143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582"/>
              <p:cNvSpPr/>
              <p:nvPr/>
            </p:nvSpPr>
            <p:spPr bwMode="auto">
              <a:xfrm>
                <a:off x="1894" y="1807"/>
                <a:ext cx="140" cy="241"/>
              </a:xfrm>
              <a:custGeom>
                <a:avLst/>
                <a:gdLst>
                  <a:gd name="T0" fmla="*/ 59 w 59"/>
                  <a:gd name="T1" fmla="*/ 55 h 102"/>
                  <a:gd name="T2" fmla="*/ 27 w 59"/>
                  <a:gd name="T3" fmla="*/ 0 h 102"/>
                  <a:gd name="T4" fmla="*/ 10 w 59"/>
                  <a:gd name="T5" fmla="*/ 13 h 102"/>
                  <a:gd name="T6" fmla="*/ 19 w 59"/>
                  <a:gd name="T7" fmla="*/ 28 h 102"/>
                  <a:gd name="T8" fmla="*/ 0 w 59"/>
                  <a:gd name="T9" fmla="*/ 40 h 102"/>
                  <a:gd name="T10" fmla="*/ 10 w 59"/>
                  <a:gd name="T11" fmla="*/ 66 h 102"/>
                  <a:gd name="T12" fmla="*/ 28 w 59"/>
                  <a:gd name="T13" fmla="*/ 75 h 102"/>
                  <a:gd name="T14" fmla="*/ 26 w 59"/>
                  <a:gd name="T15" fmla="*/ 99 h 102"/>
                  <a:gd name="T16" fmla="*/ 33 w 59"/>
                  <a:gd name="T17" fmla="*/ 102 h 102"/>
                  <a:gd name="T18" fmla="*/ 56 w 59"/>
                  <a:gd name="T19" fmla="*/ 76 h 102"/>
                  <a:gd name="T20" fmla="*/ 59 w 59"/>
                  <a:gd name="T21" fmla="*/ 5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2">
                    <a:moveTo>
                      <a:pt x="59" y="55"/>
                    </a:moveTo>
                    <a:cubicBezTo>
                      <a:pt x="59" y="32"/>
                      <a:pt x="46" y="11"/>
                      <a:pt x="27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8" y="69"/>
                      <a:pt x="59" y="62"/>
                      <a:pt x="59" y="55"/>
                    </a:cubicBez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583"/>
              <p:cNvSpPr/>
              <p:nvPr/>
            </p:nvSpPr>
            <p:spPr bwMode="auto">
              <a:xfrm>
                <a:off x="1750" y="1788"/>
                <a:ext cx="163" cy="286"/>
              </a:xfrm>
              <a:custGeom>
                <a:avLst/>
                <a:gdLst>
                  <a:gd name="T0" fmla="*/ 38 w 69"/>
                  <a:gd name="T1" fmla="*/ 31 h 121"/>
                  <a:gd name="T2" fmla="*/ 39 w 69"/>
                  <a:gd name="T3" fmla="*/ 15 h 121"/>
                  <a:gd name="T4" fmla="*/ 49 w 69"/>
                  <a:gd name="T5" fmla="*/ 12 h 121"/>
                  <a:gd name="T6" fmla="*/ 69 w 69"/>
                  <a:gd name="T7" fmla="*/ 1 h 121"/>
                  <a:gd name="T8" fmla="*/ 56 w 69"/>
                  <a:gd name="T9" fmla="*/ 0 h 121"/>
                  <a:gd name="T10" fmla="*/ 49 w 69"/>
                  <a:gd name="T11" fmla="*/ 0 h 121"/>
                  <a:gd name="T12" fmla="*/ 23 w 69"/>
                  <a:gd name="T13" fmla="*/ 13 h 121"/>
                  <a:gd name="T14" fmla="*/ 3 w 69"/>
                  <a:gd name="T15" fmla="*/ 35 h 121"/>
                  <a:gd name="T16" fmla="*/ 0 w 69"/>
                  <a:gd name="T17" fmla="*/ 63 h 121"/>
                  <a:gd name="T18" fmla="*/ 13 w 69"/>
                  <a:gd name="T19" fmla="*/ 72 h 121"/>
                  <a:gd name="T20" fmla="*/ 10 w 69"/>
                  <a:gd name="T21" fmla="*/ 85 h 121"/>
                  <a:gd name="T22" fmla="*/ 32 w 69"/>
                  <a:gd name="T23" fmla="*/ 111 h 121"/>
                  <a:gd name="T24" fmla="*/ 49 w 69"/>
                  <a:gd name="T25" fmla="*/ 121 h 121"/>
                  <a:gd name="T26" fmla="*/ 39 w 69"/>
                  <a:gd name="T27" fmla="*/ 107 h 121"/>
                  <a:gd name="T28" fmla="*/ 51 w 69"/>
                  <a:gd name="T29" fmla="*/ 83 h 121"/>
                  <a:gd name="T30" fmla="*/ 40 w 69"/>
                  <a:gd name="T31" fmla="*/ 75 h 121"/>
                  <a:gd name="T32" fmla="*/ 33 w 69"/>
                  <a:gd name="T33" fmla="*/ 65 h 121"/>
                  <a:gd name="T34" fmla="*/ 14 w 69"/>
                  <a:gd name="T35" fmla="*/ 68 h 121"/>
                  <a:gd name="T36" fmla="*/ 8 w 69"/>
                  <a:gd name="T37" fmla="*/ 59 h 121"/>
                  <a:gd name="T38" fmla="*/ 18 w 69"/>
                  <a:gd name="T39" fmla="*/ 45 h 121"/>
                  <a:gd name="T40" fmla="*/ 38 w 69"/>
                  <a:gd name="T41" fmla="*/ 3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121">
                    <a:moveTo>
                      <a:pt x="38" y="31"/>
                    </a:moveTo>
                    <a:cubicBezTo>
                      <a:pt x="39" y="15"/>
                      <a:pt x="39" y="15"/>
                      <a:pt x="39" y="15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5" y="0"/>
                      <a:pt x="60" y="0"/>
                      <a:pt x="56" y="0"/>
                    </a:cubicBezTo>
                    <a:cubicBezTo>
                      <a:pt x="54" y="0"/>
                      <a:pt x="51" y="0"/>
                      <a:pt x="49" y="0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39" y="107"/>
                      <a:pt x="39" y="107"/>
                      <a:pt x="39" y="107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18" y="45"/>
                      <a:pt x="18" y="45"/>
                      <a:pt x="18" y="45"/>
                    </a:cubicBezTo>
                    <a:lnTo>
                      <a:pt x="38" y="31"/>
                    </a:ln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584"/>
              <p:cNvSpPr/>
              <p:nvPr/>
            </p:nvSpPr>
            <p:spPr bwMode="auto">
              <a:xfrm>
                <a:off x="1889" y="1842"/>
                <a:ext cx="31" cy="31"/>
              </a:xfrm>
              <a:custGeom>
                <a:avLst/>
                <a:gdLst>
                  <a:gd name="T0" fmla="*/ 22 w 31"/>
                  <a:gd name="T1" fmla="*/ 0 h 31"/>
                  <a:gd name="T2" fmla="*/ 31 w 31"/>
                  <a:gd name="T3" fmla="*/ 19 h 31"/>
                  <a:gd name="T4" fmla="*/ 12 w 31"/>
                  <a:gd name="T5" fmla="*/ 31 h 31"/>
                  <a:gd name="T6" fmla="*/ 0 w 31"/>
                  <a:gd name="T7" fmla="*/ 21 h 31"/>
                  <a:gd name="T8" fmla="*/ 22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22" y="0"/>
                    </a:moveTo>
                    <a:lnTo>
                      <a:pt x="31" y="19"/>
                    </a:lnTo>
                    <a:lnTo>
                      <a:pt x="12" y="31"/>
                    </a:lnTo>
                    <a:lnTo>
                      <a:pt x="0" y="2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585"/>
              <p:cNvSpPr/>
              <p:nvPr/>
            </p:nvSpPr>
            <p:spPr bwMode="auto">
              <a:xfrm>
                <a:off x="3585" y="1842"/>
                <a:ext cx="132" cy="218"/>
              </a:xfrm>
              <a:custGeom>
                <a:avLst/>
                <a:gdLst>
                  <a:gd name="T0" fmla="*/ 56 w 56"/>
                  <a:gd name="T1" fmla="*/ 17 h 92"/>
                  <a:gd name="T2" fmla="*/ 0 w 56"/>
                  <a:gd name="T3" fmla="*/ 0 h 92"/>
                  <a:gd name="T4" fmla="*/ 0 w 56"/>
                  <a:gd name="T5" fmla="*/ 0 h 92"/>
                  <a:gd name="T6" fmla="*/ 0 w 56"/>
                  <a:gd name="T7" fmla="*/ 74 h 92"/>
                  <a:gd name="T8" fmla="*/ 55 w 56"/>
                  <a:gd name="T9" fmla="*/ 90 h 92"/>
                  <a:gd name="T10" fmla="*/ 56 w 56"/>
                  <a:gd name="T11" fmla="*/ 92 h 92"/>
                  <a:gd name="T12" fmla="*/ 56 w 56"/>
                  <a:gd name="T13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92">
                    <a:moveTo>
                      <a:pt x="56" y="17"/>
                    </a:moveTo>
                    <a:cubicBezTo>
                      <a:pt x="44" y="6"/>
                      <a:pt x="2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23" y="74"/>
                      <a:pt x="43" y="81"/>
                      <a:pt x="55" y="90"/>
                    </a:cubicBezTo>
                    <a:cubicBezTo>
                      <a:pt x="56" y="92"/>
                      <a:pt x="56" y="92"/>
                      <a:pt x="56" y="92"/>
                    </a:cubicBezTo>
                    <a:lnTo>
                      <a:pt x="56" y="17"/>
                    </a:lnTo>
                    <a:close/>
                  </a:path>
                </a:pathLst>
              </a:custGeom>
              <a:solidFill>
                <a:srgbClr val="9AA4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586"/>
              <p:cNvSpPr/>
              <p:nvPr/>
            </p:nvSpPr>
            <p:spPr bwMode="auto">
              <a:xfrm>
                <a:off x="3717" y="1842"/>
                <a:ext cx="133" cy="218"/>
              </a:xfrm>
              <a:custGeom>
                <a:avLst/>
                <a:gdLst>
                  <a:gd name="T0" fmla="*/ 0 w 56"/>
                  <a:gd name="T1" fmla="*/ 17 h 92"/>
                  <a:gd name="T2" fmla="*/ 56 w 56"/>
                  <a:gd name="T3" fmla="*/ 0 h 92"/>
                  <a:gd name="T4" fmla="*/ 56 w 56"/>
                  <a:gd name="T5" fmla="*/ 0 h 92"/>
                  <a:gd name="T6" fmla="*/ 56 w 56"/>
                  <a:gd name="T7" fmla="*/ 74 h 92"/>
                  <a:gd name="T8" fmla="*/ 2 w 56"/>
                  <a:gd name="T9" fmla="*/ 90 h 92"/>
                  <a:gd name="T10" fmla="*/ 0 w 56"/>
                  <a:gd name="T11" fmla="*/ 92 h 92"/>
                  <a:gd name="T12" fmla="*/ 0 w 56"/>
                  <a:gd name="T13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92">
                    <a:moveTo>
                      <a:pt x="0" y="17"/>
                    </a:moveTo>
                    <a:cubicBezTo>
                      <a:pt x="12" y="6"/>
                      <a:pt x="32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33" y="74"/>
                      <a:pt x="13" y="81"/>
                      <a:pt x="2" y="90"/>
                    </a:cubicBezTo>
                    <a:cubicBezTo>
                      <a:pt x="0" y="92"/>
                      <a:pt x="0" y="92"/>
                      <a:pt x="0" y="92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57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587"/>
              <p:cNvSpPr/>
              <p:nvPr/>
            </p:nvSpPr>
            <p:spPr bwMode="auto">
              <a:xfrm>
                <a:off x="3559" y="1868"/>
                <a:ext cx="319" cy="222"/>
              </a:xfrm>
              <a:custGeom>
                <a:avLst/>
                <a:gdLst>
                  <a:gd name="T0" fmla="*/ 129 w 135"/>
                  <a:gd name="T1" fmla="*/ 0 h 94"/>
                  <a:gd name="T2" fmla="*/ 129 w 135"/>
                  <a:gd name="T3" fmla="*/ 69 h 94"/>
                  <a:gd name="T4" fmla="*/ 126 w 135"/>
                  <a:gd name="T5" fmla="*/ 69 h 94"/>
                  <a:gd name="T6" fmla="*/ 71 w 135"/>
                  <a:gd name="T7" fmla="*/ 87 h 94"/>
                  <a:gd name="T8" fmla="*/ 67 w 135"/>
                  <a:gd name="T9" fmla="*/ 91 h 94"/>
                  <a:gd name="T10" fmla="*/ 64 w 135"/>
                  <a:gd name="T11" fmla="*/ 87 h 94"/>
                  <a:gd name="T12" fmla="*/ 8 w 135"/>
                  <a:gd name="T13" fmla="*/ 69 h 94"/>
                  <a:gd name="T14" fmla="*/ 6 w 135"/>
                  <a:gd name="T15" fmla="*/ 69 h 94"/>
                  <a:gd name="T16" fmla="*/ 6 w 135"/>
                  <a:gd name="T17" fmla="*/ 0 h 94"/>
                  <a:gd name="T18" fmla="*/ 0 w 135"/>
                  <a:gd name="T19" fmla="*/ 3 h 94"/>
                  <a:gd name="T20" fmla="*/ 0 w 135"/>
                  <a:gd name="T21" fmla="*/ 74 h 94"/>
                  <a:gd name="T22" fmla="*/ 57 w 135"/>
                  <a:gd name="T23" fmla="*/ 94 h 94"/>
                  <a:gd name="T24" fmla="*/ 67 w 135"/>
                  <a:gd name="T25" fmla="*/ 94 h 94"/>
                  <a:gd name="T26" fmla="*/ 67 w 135"/>
                  <a:gd name="T27" fmla="*/ 94 h 94"/>
                  <a:gd name="T28" fmla="*/ 68 w 135"/>
                  <a:gd name="T29" fmla="*/ 94 h 94"/>
                  <a:gd name="T30" fmla="*/ 68 w 135"/>
                  <a:gd name="T31" fmla="*/ 94 h 94"/>
                  <a:gd name="T32" fmla="*/ 77 w 135"/>
                  <a:gd name="T33" fmla="*/ 94 h 94"/>
                  <a:gd name="T34" fmla="*/ 135 w 135"/>
                  <a:gd name="T35" fmla="*/ 74 h 94"/>
                  <a:gd name="T36" fmla="*/ 135 w 135"/>
                  <a:gd name="T37" fmla="*/ 3 h 94"/>
                  <a:gd name="T38" fmla="*/ 129 w 135"/>
                  <a:gd name="T3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" h="94">
                    <a:moveTo>
                      <a:pt x="129" y="0"/>
                    </a:moveTo>
                    <a:cubicBezTo>
                      <a:pt x="129" y="69"/>
                      <a:pt x="129" y="69"/>
                      <a:pt x="129" y="69"/>
                    </a:cubicBezTo>
                    <a:cubicBezTo>
                      <a:pt x="126" y="69"/>
                      <a:pt x="126" y="69"/>
                      <a:pt x="126" y="69"/>
                    </a:cubicBezTo>
                    <a:cubicBezTo>
                      <a:pt x="102" y="69"/>
                      <a:pt x="81" y="76"/>
                      <a:pt x="71" y="87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53" y="76"/>
                      <a:pt x="33" y="69"/>
                      <a:pt x="8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25" y="75"/>
                      <a:pt x="46" y="82"/>
                      <a:pt x="57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88" y="82"/>
                      <a:pt x="109" y="75"/>
                      <a:pt x="135" y="74"/>
                    </a:cubicBezTo>
                    <a:cubicBezTo>
                      <a:pt x="135" y="3"/>
                      <a:pt x="135" y="3"/>
                      <a:pt x="135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57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588"/>
              <p:cNvSpPr>
                <a:spLocks noEditPoints="1"/>
              </p:cNvSpPr>
              <p:nvPr/>
            </p:nvSpPr>
            <p:spPr bwMode="auto">
              <a:xfrm>
                <a:off x="4335" y="1882"/>
                <a:ext cx="220" cy="230"/>
              </a:xfrm>
              <a:custGeom>
                <a:avLst/>
                <a:gdLst>
                  <a:gd name="T0" fmla="*/ 74 w 93"/>
                  <a:gd name="T1" fmla="*/ 23 h 97"/>
                  <a:gd name="T2" fmla="*/ 61 w 93"/>
                  <a:gd name="T3" fmla="*/ 60 h 97"/>
                  <a:gd name="T4" fmla="*/ 64 w 93"/>
                  <a:gd name="T5" fmla="*/ 67 h 97"/>
                  <a:gd name="T6" fmla="*/ 78 w 93"/>
                  <a:gd name="T7" fmla="*/ 59 h 97"/>
                  <a:gd name="T8" fmla="*/ 83 w 93"/>
                  <a:gd name="T9" fmla="*/ 40 h 97"/>
                  <a:gd name="T10" fmla="*/ 73 w 93"/>
                  <a:gd name="T11" fmla="*/ 16 h 97"/>
                  <a:gd name="T12" fmla="*/ 49 w 93"/>
                  <a:gd name="T13" fmla="*/ 8 h 97"/>
                  <a:gd name="T14" fmla="*/ 20 w 93"/>
                  <a:gd name="T15" fmla="*/ 19 h 97"/>
                  <a:gd name="T16" fmla="*/ 10 w 93"/>
                  <a:gd name="T17" fmla="*/ 49 h 97"/>
                  <a:gd name="T18" fmla="*/ 21 w 93"/>
                  <a:gd name="T19" fmla="*/ 77 h 97"/>
                  <a:gd name="T20" fmla="*/ 49 w 93"/>
                  <a:gd name="T21" fmla="*/ 88 h 97"/>
                  <a:gd name="T22" fmla="*/ 90 w 93"/>
                  <a:gd name="T23" fmla="*/ 73 h 97"/>
                  <a:gd name="T24" fmla="*/ 73 w 93"/>
                  <a:gd name="T25" fmla="*/ 90 h 97"/>
                  <a:gd name="T26" fmla="*/ 49 w 93"/>
                  <a:gd name="T27" fmla="*/ 97 h 97"/>
                  <a:gd name="T28" fmla="*/ 14 w 93"/>
                  <a:gd name="T29" fmla="*/ 82 h 97"/>
                  <a:gd name="T30" fmla="*/ 0 w 93"/>
                  <a:gd name="T31" fmla="*/ 48 h 97"/>
                  <a:gd name="T32" fmla="*/ 15 w 93"/>
                  <a:gd name="T33" fmla="*/ 14 h 97"/>
                  <a:gd name="T34" fmla="*/ 48 w 93"/>
                  <a:gd name="T35" fmla="*/ 0 h 97"/>
                  <a:gd name="T36" fmla="*/ 80 w 93"/>
                  <a:gd name="T37" fmla="*/ 11 h 97"/>
                  <a:gd name="T38" fmla="*/ 93 w 93"/>
                  <a:gd name="T39" fmla="*/ 40 h 97"/>
                  <a:gd name="T40" fmla="*/ 83 w 93"/>
                  <a:gd name="T41" fmla="*/ 65 h 97"/>
                  <a:gd name="T42" fmla="*/ 63 w 93"/>
                  <a:gd name="T43" fmla="*/ 76 h 97"/>
                  <a:gd name="T44" fmla="*/ 54 w 93"/>
                  <a:gd name="T45" fmla="*/ 68 h 97"/>
                  <a:gd name="T46" fmla="*/ 47 w 93"/>
                  <a:gd name="T47" fmla="*/ 74 h 97"/>
                  <a:gd name="T48" fmla="*/ 31 w 93"/>
                  <a:gd name="T49" fmla="*/ 74 h 97"/>
                  <a:gd name="T50" fmla="*/ 22 w 93"/>
                  <a:gd name="T51" fmla="*/ 64 h 97"/>
                  <a:gd name="T52" fmla="*/ 23 w 93"/>
                  <a:gd name="T53" fmla="*/ 43 h 97"/>
                  <a:gd name="T54" fmla="*/ 38 w 93"/>
                  <a:gd name="T55" fmla="*/ 23 h 97"/>
                  <a:gd name="T56" fmla="*/ 58 w 93"/>
                  <a:gd name="T57" fmla="*/ 23 h 97"/>
                  <a:gd name="T58" fmla="*/ 66 w 93"/>
                  <a:gd name="T59" fmla="*/ 23 h 97"/>
                  <a:gd name="T60" fmla="*/ 47 w 93"/>
                  <a:gd name="T61" fmla="*/ 65 h 97"/>
                  <a:gd name="T62" fmla="*/ 56 w 93"/>
                  <a:gd name="T63" fmla="*/ 50 h 97"/>
                  <a:gd name="T64" fmla="*/ 55 w 93"/>
                  <a:gd name="T65" fmla="*/ 32 h 97"/>
                  <a:gd name="T66" fmla="*/ 41 w 93"/>
                  <a:gd name="T67" fmla="*/ 32 h 97"/>
                  <a:gd name="T68" fmla="*/ 32 w 93"/>
                  <a:gd name="T69" fmla="*/ 46 h 97"/>
                  <a:gd name="T70" fmla="*/ 33 w 93"/>
                  <a:gd name="T71" fmla="*/ 6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</a:path>
                </a:pathLst>
              </a:custGeom>
              <a:solidFill>
                <a:srgbClr val="418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589"/>
              <p:cNvSpPr>
                <a:spLocks noEditPoints="1"/>
              </p:cNvSpPr>
              <p:nvPr/>
            </p:nvSpPr>
            <p:spPr bwMode="auto">
              <a:xfrm>
                <a:off x="3015" y="1374"/>
                <a:ext cx="208" cy="274"/>
              </a:xfrm>
              <a:custGeom>
                <a:avLst/>
                <a:gdLst>
                  <a:gd name="T0" fmla="*/ 78 w 88"/>
                  <a:gd name="T1" fmla="*/ 50 h 116"/>
                  <a:gd name="T2" fmla="*/ 75 w 88"/>
                  <a:gd name="T3" fmla="*/ 50 h 116"/>
                  <a:gd name="T4" fmla="*/ 75 w 88"/>
                  <a:gd name="T5" fmla="*/ 50 h 116"/>
                  <a:gd name="T6" fmla="*/ 75 w 88"/>
                  <a:gd name="T7" fmla="*/ 50 h 116"/>
                  <a:gd name="T8" fmla="*/ 75 w 88"/>
                  <a:gd name="T9" fmla="*/ 50 h 116"/>
                  <a:gd name="T10" fmla="*/ 75 w 88"/>
                  <a:gd name="T11" fmla="*/ 50 h 116"/>
                  <a:gd name="T12" fmla="*/ 75 w 88"/>
                  <a:gd name="T13" fmla="*/ 31 h 116"/>
                  <a:gd name="T14" fmla="*/ 44 w 88"/>
                  <a:gd name="T15" fmla="*/ 0 h 116"/>
                  <a:gd name="T16" fmla="*/ 13 w 88"/>
                  <a:gd name="T17" fmla="*/ 31 h 116"/>
                  <a:gd name="T18" fmla="*/ 13 w 88"/>
                  <a:gd name="T19" fmla="*/ 50 h 116"/>
                  <a:gd name="T20" fmla="*/ 13 w 88"/>
                  <a:gd name="T21" fmla="*/ 50 h 116"/>
                  <a:gd name="T22" fmla="*/ 13 w 88"/>
                  <a:gd name="T23" fmla="*/ 50 h 116"/>
                  <a:gd name="T24" fmla="*/ 13 w 88"/>
                  <a:gd name="T25" fmla="*/ 50 h 116"/>
                  <a:gd name="T26" fmla="*/ 13 w 88"/>
                  <a:gd name="T27" fmla="*/ 50 h 116"/>
                  <a:gd name="T28" fmla="*/ 9 w 88"/>
                  <a:gd name="T29" fmla="*/ 50 h 116"/>
                  <a:gd name="T30" fmla="*/ 0 w 88"/>
                  <a:gd name="T31" fmla="*/ 60 h 116"/>
                  <a:gd name="T32" fmla="*/ 0 w 88"/>
                  <a:gd name="T33" fmla="*/ 106 h 116"/>
                  <a:gd name="T34" fmla="*/ 9 w 88"/>
                  <a:gd name="T35" fmla="*/ 116 h 116"/>
                  <a:gd name="T36" fmla="*/ 78 w 88"/>
                  <a:gd name="T37" fmla="*/ 116 h 116"/>
                  <a:gd name="T38" fmla="*/ 88 w 88"/>
                  <a:gd name="T39" fmla="*/ 106 h 116"/>
                  <a:gd name="T40" fmla="*/ 88 w 88"/>
                  <a:gd name="T41" fmla="*/ 60 h 116"/>
                  <a:gd name="T42" fmla="*/ 78 w 88"/>
                  <a:gd name="T43" fmla="*/ 50 h 116"/>
                  <a:gd name="T44" fmla="*/ 49 w 88"/>
                  <a:gd name="T45" fmla="*/ 81 h 116"/>
                  <a:gd name="T46" fmla="*/ 49 w 88"/>
                  <a:gd name="T47" fmla="*/ 103 h 116"/>
                  <a:gd name="T48" fmla="*/ 39 w 88"/>
                  <a:gd name="T49" fmla="*/ 103 h 116"/>
                  <a:gd name="T50" fmla="*/ 39 w 88"/>
                  <a:gd name="T51" fmla="*/ 81 h 116"/>
                  <a:gd name="T52" fmla="*/ 34 w 88"/>
                  <a:gd name="T53" fmla="*/ 73 h 116"/>
                  <a:gd name="T54" fmla="*/ 44 w 88"/>
                  <a:gd name="T55" fmla="*/ 63 h 116"/>
                  <a:gd name="T56" fmla="*/ 54 w 88"/>
                  <a:gd name="T57" fmla="*/ 73 h 116"/>
                  <a:gd name="T58" fmla="*/ 49 w 88"/>
                  <a:gd name="T59" fmla="*/ 81 h 116"/>
                  <a:gd name="T60" fmla="*/ 28 w 88"/>
                  <a:gd name="T61" fmla="*/ 50 h 116"/>
                  <a:gd name="T62" fmla="*/ 28 w 88"/>
                  <a:gd name="T63" fmla="*/ 50 h 116"/>
                  <a:gd name="T64" fmla="*/ 28 w 88"/>
                  <a:gd name="T65" fmla="*/ 50 h 116"/>
                  <a:gd name="T66" fmla="*/ 28 w 88"/>
                  <a:gd name="T67" fmla="*/ 50 h 116"/>
                  <a:gd name="T68" fmla="*/ 28 w 88"/>
                  <a:gd name="T69" fmla="*/ 50 h 116"/>
                  <a:gd name="T70" fmla="*/ 28 w 88"/>
                  <a:gd name="T71" fmla="*/ 31 h 116"/>
                  <a:gd name="T72" fmla="*/ 44 w 88"/>
                  <a:gd name="T73" fmla="*/ 15 h 116"/>
                  <a:gd name="T74" fmla="*/ 60 w 88"/>
                  <a:gd name="T75" fmla="*/ 31 h 116"/>
                  <a:gd name="T76" fmla="*/ 60 w 88"/>
                  <a:gd name="T77" fmla="*/ 50 h 116"/>
                  <a:gd name="T78" fmla="*/ 60 w 88"/>
                  <a:gd name="T79" fmla="*/ 50 h 116"/>
                  <a:gd name="T80" fmla="*/ 60 w 88"/>
                  <a:gd name="T81" fmla="*/ 50 h 116"/>
                  <a:gd name="T82" fmla="*/ 60 w 88"/>
                  <a:gd name="T83" fmla="*/ 50 h 116"/>
                  <a:gd name="T84" fmla="*/ 60 w 88"/>
                  <a:gd name="T85" fmla="*/ 50 h 116"/>
                  <a:gd name="T86" fmla="*/ 2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</a:path>
                </a:pathLst>
              </a:custGeom>
              <a:solidFill>
                <a:srgbClr val="D94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1590"/>
              <p:cNvSpPr/>
              <p:nvPr/>
            </p:nvSpPr>
            <p:spPr bwMode="auto">
              <a:xfrm>
                <a:off x="3791" y="667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AD4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Oval 1591"/>
              <p:cNvSpPr>
                <a:spLocks noChangeArrowheads="1"/>
              </p:cNvSpPr>
              <p:nvPr/>
            </p:nvSpPr>
            <p:spPr bwMode="auto">
              <a:xfrm>
                <a:off x="3866" y="712"/>
                <a:ext cx="123" cy="120"/>
              </a:xfrm>
              <a:prstGeom prst="ellipse">
                <a:avLst/>
              </a:pr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Rectangle 1592"/>
              <p:cNvSpPr>
                <a:spLocks noChangeArrowheads="1"/>
              </p:cNvSpPr>
              <p:nvPr/>
            </p:nvSpPr>
            <p:spPr bwMode="auto">
              <a:xfrm>
                <a:off x="4006" y="697"/>
                <a:ext cx="38" cy="26"/>
              </a:xfrm>
              <a:prstGeom prst="rect">
                <a:avLst/>
              </a:pr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593"/>
              <p:cNvSpPr/>
              <p:nvPr/>
            </p:nvSpPr>
            <p:spPr bwMode="auto">
              <a:xfrm>
                <a:off x="3874" y="719"/>
                <a:ext cx="59" cy="59"/>
              </a:xfrm>
              <a:custGeom>
                <a:avLst/>
                <a:gdLst>
                  <a:gd name="T0" fmla="*/ 3 w 25"/>
                  <a:gd name="T1" fmla="*/ 25 h 25"/>
                  <a:gd name="T2" fmla="*/ 0 w 25"/>
                  <a:gd name="T3" fmla="*/ 23 h 25"/>
                  <a:gd name="T4" fmla="*/ 23 w 25"/>
                  <a:gd name="T5" fmla="*/ 0 h 25"/>
                  <a:gd name="T6" fmla="*/ 25 w 25"/>
                  <a:gd name="T7" fmla="*/ 3 h 25"/>
                  <a:gd name="T8" fmla="*/ 23 w 25"/>
                  <a:gd name="T9" fmla="*/ 5 h 25"/>
                  <a:gd name="T10" fmla="*/ 5 w 25"/>
                  <a:gd name="T11" fmla="*/ 23 h 25"/>
                  <a:gd name="T12" fmla="*/ 3 w 25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5">
                    <a:moveTo>
                      <a:pt x="3" y="25"/>
                    </a:moveTo>
                    <a:cubicBezTo>
                      <a:pt x="1" y="25"/>
                      <a:pt x="0" y="24"/>
                      <a:pt x="0" y="23"/>
                    </a:cubicBezTo>
                    <a:cubicBezTo>
                      <a:pt x="0" y="11"/>
                      <a:pt x="11" y="0"/>
                      <a:pt x="23" y="0"/>
                    </a:cubicBezTo>
                    <a:cubicBezTo>
                      <a:pt x="24" y="0"/>
                      <a:pt x="25" y="1"/>
                      <a:pt x="25" y="3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13" y="5"/>
                      <a:pt x="5" y="13"/>
                      <a:pt x="5" y="23"/>
                    </a:cubicBezTo>
                    <a:cubicBezTo>
                      <a:pt x="5" y="24"/>
                      <a:pt x="4" y="25"/>
                      <a:pt x="3" y="25"/>
                    </a:cubicBezTo>
                    <a:close/>
                  </a:path>
                </a:pathLst>
              </a:custGeom>
              <a:solidFill>
                <a:srgbClr val="CE8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594"/>
              <p:cNvSpPr/>
              <p:nvPr/>
            </p:nvSpPr>
            <p:spPr bwMode="auto">
              <a:xfrm>
                <a:off x="3923" y="768"/>
                <a:ext cx="59" cy="59"/>
              </a:xfrm>
              <a:custGeom>
                <a:avLst/>
                <a:gdLst>
                  <a:gd name="T0" fmla="*/ 2 w 25"/>
                  <a:gd name="T1" fmla="*/ 25 h 25"/>
                  <a:gd name="T2" fmla="*/ 0 w 25"/>
                  <a:gd name="T3" fmla="*/ 23 h 25"/>
                  <a:gd name="T4" fmla="*/ 2 w 25"/>
                  <a:gd name="T5" fmla="*/ 20 h 25"/>
                  <a:gd name="T6" fmla="*/ 20 w 25"/>
                  <a:gd name="T7" fmla="*/ 2 h 25"/>
                  <a:gd name="T8" fmla="*/ 23 w 25"/>
                  <a:gd name="T9" fmla="*/ 0 h 25"/>
                  <a:gd name="T10" fmla="*/ 25 w 25"/>
                  <a:gd name="T11" fmla="*/ 2 h 25"/>
                  <a:gd name="T12" fmla="*/ 2 w 25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5">
                    <a:moveTo>
                      <a:pt x="2" y="25"/>
                    </a:moveTo>
                    <a:cubicBezTo>
                      <a:pt x="1" y="25"/>
                      <a:pt x="0" y="24"/>
                      <a:pt x="0" y="23"/>
                    </a:cubicBezTo>
                    <a:cubicBezTo>
                      <a:pt x="0" y="21"/>
                      <a:pt x="1" y="20"/>
                      <a:pt x="2" y="20"/>
                    </a:cubicBezTo>
                    <a:cubicBezTo>
                      <a:pt x="12" y="20"/>
                      <a:pt x="20" y="12"/>
                      <a:pt x="20" y="2"/>
                    </a:cubicBezTo>
                    <a:cubicBezTo>
                      <a:pt x="20" y="1"/>
                      <a:pt x="21" y="0"/>
                      <a:pt x="23" y="0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15"/>
                      <a:pt x="15" y="25"/>
                      <a:pt x="2" y="25"/>
                    </a:cubicBezTo>
                    <a:close/>
                  </a:path>
                </a:pathLst>
              </a:custGeom>
              <a:solidFill>
                <a:srgbClr val="CE8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595"/>
              <p:cNvSpPr/>
              <p:nvPr/>
            </p:nvSpPr>
            <p:spPr bwMode="auto">
              <a:xfrm>
                <a:off x="4588" y="1492"/>
                <a:ext cx="279" cy="201"/>
              </a:xfrm>
              <a:custGeom>
                <a:avLst/>
                <a:gdLst>
                  <a:gd name="T0" fmla="*/ 107 w 118"/>
                  <a:gd name="T1" fmla="*/ 85 h 85"/>
                  <a:gd name="T2" fmla="*/ 12 w 118"/>
                  <a:gd name="T3" fmla="*/ 85 h 85"/>
                  <a:gd name="T4" fmla="*/ 0 w 118"/>
                  <a:gd name="T5" fmla="*/ 73 h 85"/>
                  <a:gd name="T6" fmla="*/ 0 w 118"/>
                  <a:gd name="T7" fmla="*/ 11 h 85"/>
                  <a:gd name="T8" fmla="*/ 12 w 118"/>
                  <a:gd name="T9" fmla="*/ 0 h 85"/>
                  <a:gd name="T10" fmla="*/ 107 w 118"/>
                  <a:gd name="T11" fmla="*/ 0 h 85"/>
                  <a:gd name="T12" fmla="*/ 118 w 118"/>
                  <a:gd name="T13" fmla="*/ 11 h 85"/>
                  <a:gd name="T14" fmla="*/ 118 w 118"/>
                  <a:gd name="T15" fmla="*/ 73 h 85"/>
                  <a:gd name="T16" fmla="*/ 107 w 118"/>
                  <a:gd name="T1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85">
                    <a:moveTo>
                      <a:pt x="107" y="85"/>
                    </a:moveTo>
                    <a:cubicBezTo>
                      <a:pt x="12" y="85"/>
                      <a:pt x="12" y="85"/>
                      <a:pt x="12" y="85"/>
                    </a:cubicBezTo>
                    <a:cubicBezTo>
                      <a:pt x="6" y="85"/>
                      <a:pt x="0" y="80"/>
                      <a:pt x="0" y="7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3" y="0"/>
                      <a:pt x="118" y="5"/>
                      <a:pt x="118" y="11"/>
                    </a:cubicBezTo>
                    <a:cubicBezTo>
                      <a:pt x="118" y="73"/>
                      <a:pt x="118" y="73"/>
                      <a:pt x="118" y="73"/>
                    </a:cubicBezTo>
                    <a:cubicBezTo>
                      <a:pt x="118" y="80"/>
                      <a:pt x="113" y="85"/>
                      <a:pt x="107" y="85"/>
                    </a:cubicBezTo>
                    <a:close/>
                  </a:path>
                </a:pathLst>
              </a:custGeom>
              <a:solidFill>
                <a:srgbClr val="402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596"/>
              <p:cNvSpPr/>
              <p:nvPr/>
            </p:nvSpPr>
            <p:spPr bwMode="auto">
              <a:xfrm>
                <a:off x="4588" y="1492"/>
                <a:ext cx="279" cy="118"/>
              </a:xfrm>
              <a:custGeom>
                <a:avLst/>
                <a:gdLst>
                  <a:gd name="T0" fmla="*/ 107 w 118"/>
                  <a:gd name="T1" fmla="*/ 0 h 50"/>
                  <a:gd name="T2" fmla="*/ 12 w 118"/>
                  <a:gd name="T3" fmla="*/ 0 h 50"/>
                  <a:gd name="T4" fmla="*/ 0 w 118"/>
                  <a:gd name="T5" fmla="*/ 11 h 50"/>
                  <a:gd name="T6" fmla="*/ 0 w 118"/>
                  <a:gd name="T7" fmla="*/ 39 h 50"/>
                  <a:gd name="T8" fmla="*/ 12 w 118"/>
                  <a:gd name="T9" fmla="*/ 50 h 50"/>
                  <a:gd name="T10" fmla="*/ 107 w 118"/>
                  <a:gd name="T11" fmla="*/ 50 h 50"/>
                  <a:gd name="T12" fmla="*/ 118 w 118"/>
                  <a:gd name="T13" fmla="*/ 39 h 50"/>
                  <a:gd name="T14" fmla="*/ 118 w 118"/>
                  <a:gd name="T15" fmla="*/ 11 h 50"/>
                  <a:gd name="T16" fmla="*/ 107 w 118"/>
                  <a:gd name="T1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50">
                    <a:moveTo>
                      <a:pt x="107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5"/>
                      <a:pt x="6" y="50"/>
                      <a:pt x="12" y="50"/>
                    </a:cubicBezTo>
                    <a:cubicBezTo>
                      <a:pt x="107" y="50"/>
                      <a:pt x="107" y="50"/>
                      <a:pt x="107" y="50"/>
                    </a:cubicBezTo>
                    <a:cubicBezTo>
                      <a:pt x="113" y="50"/>
                      <a:pt x="118" y="45"/>
                      <a:pt x="118" y="39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5"/>
                      <a:pt x="113" y="0"/>
                      <a:pt x="107" y="0"/>
                    </a:cubicBezTo>
                    <a:close/>
                  </a:path>
                </a:pathLst>
              </a:custGeom>
              <a:solidFill>
                <a:srgbClr val="8C7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Rectangle 1597"/>
              <p:cNvSpPr>
                <a:spLocks noChangeArrowheads="1"/>
              </p:cNvSpPr>
              <p:nvPr/>
            </p:nvSpPr>
            <p:spPr bwMode="auto">
              <a:xfrm>
                <a:off x="4699" y="1610"/>
                <a:ext cx="57" cy="33"/>
              </a:xfrm>
              <a:prstGeom prst="rect">
                <a:avLst/>
              </a:prstGeom>
              <a:solidFill>
                <a:srgbClr val="D9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598"/>
              <p:cNvSpPr/>
              <p:nvPr/>
            </p:nvSpPr>
            <p:spPr bwMode="auto">
              <a:xfrm>
                <a:off x="4671" y="1452"/>
                <a:ext cx="115" cy="40"/>
              </a:xfrm>
              <a:custGeom>
                <a:avLst/>
                <a:gdLst>
                  <a:gd name="T0" fmla="*/ 46 w 49"/>
                  <a:gd name="T1" fmla="*/ 0 h 17"/>
                  <a:gd name="T2" fmla="*/ 3 w 49"/>
                  <a:gd name="T3" fmla="*/ 0 h 17"/>
                  <a:gd name="T4" fmla="*/ 0 w 49"/>
                  <a:gd name="T5" fmla="*/ 3 h 17"/>
                  <a:gd name="T6" fmla="*/ 0 w 49"/>
                  <a:gd name="T7" fmla="*/ 5 h 17"/>
                  <a:gd name="T8" fmla="*/ 3 w 49"/>
                  <a:gd name="T9" fmla="*/ 8 h 17"/>
                  <a:gd name="T10" fmla="*/ 4 w 49"/>
                  <a:gd name="T11" fmla="*/ 8 h 17"/>
                  <a:gd name="T12" fmla="*/ 4 w 49"/>
                  <a:gd name="T13" fmla="*/ 17 h 17"/>
                  <a:gd name="T14" fmla="*/ 10 w 49"/>
                  <a:gd name="T15" fmla="*/ 17 h 17"/>
                  <a:gd name="T16" fmla="*/ 10 w 49"/>
                  <a:gd name="T17" fmla="*/ 8 h 17"/>
                  <a:gd name="T18" fmla="*/ 39 w 49"/>
                  <a:gd name="T19" fmla="*/ 8 h 17"/>
                  <a:gd name="T20" fmla="*/ 39 w 49"/>
                  <a:gd name="T21" fmla="*/ 17 h 17"/>
                  <a:gd name="T22" fmla="*/ 45 w 49"/>
                  <a:gd name="T23" fmla="*/ 17 h 17"/>
                  <a:gd name="T24" fmla="*/ 45 w 49"/>
                  <a:gd name="T25" fmla="*/ 8 h 17"/>
                  <a:gd name="T26" fmla="*/ 46 w 49"/>
                  <a:gd name="T27" fmla="*/ 8 h 17"/>
                  <a:gd name="T28" fmla="*/ 49 w 49"/>
                  <a:gd name="T29" fmla="*/ 5 h 17"/>
                  <a:gd name="T30" fmla="*/ 49 w 49"/>
                  <a:gd name="T31" fmla="*/ 3 h 17"/>
                  <a:gd name="T32" fmla="*/ 46 w 49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17">
                    <a:moveTo>
                      <a:pt x="46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8" y="8"/>
                      <a:pt x="49" y="7"/>
                      <a:pt x="49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1"/>
                      <a:pt x="48" y="0"/>
                      <a:pt x="46" y="0"/>
                    </a:cubicBezTo>
                    <a:close/>
                  </a:path>
                </a:pathLst>
              </a:custGeom>
              <a:solidFill>
                <a:srgbClr val="402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599"/>
              <p:cNvSpPr/>
              <p:nvPr/>
            </p:nvSpPr>
            <p:spPr bwMode="auto">
              <a:xfrm>
                <a:off x="2045" y="302"/>
                <a:ext cx="268" cy="268"/>
              </a:xfrm>
              <a:custGeom>
                <a:avLst/>
                <a:gdLst>
                  <a:gd name="T0" fmla="*/ 92 w 113"/>
                  <a:gd name="T1" fmla="*/ 0 h 113"/>
                  <a:gd name="T2" fmla="*/ 109 w 113"/>
                  <a:gd name="T3" fmla="*/ 44 h 113"/>
                  <a:gd name="T4" fmla="*/ 44 w 113"/>
                  <a:gd name="T5" fmla="*/ 109 h 113"/>
                  <a:gd name="T6" fmla="*/ 0 w 113"/>
                  <a:gd name="T7" fmla="*/ 92 h 113"/>
                  <a:gd name="T8" fmla="*/ 48 w 113"/>
                  <a:gd name="T9" fmla="*/ 113 h 113"/>
                  <a:gd name="T10" fmla="*/ 113 w 113"/>
                  <a:gd name="T11" fmla="*/ 48 h 113"/>
                  <a:gd name="T12" fmla="*/ 92 w 113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13">
                    <a:moveTo>
                      <a:pt x="92" y="0"/>
                    </a:moveTo>
                    <a:cubicBezTo>
                      <a:pt x="102" y="12"/>
                      <a:pt x="109" y="27"/>
                      <a:pt x="109" y="44"/>
                    </a:cubicBezTo>
                    <a:cubicBezTo>
                      <a:pt x="109" y="80"/>
                      <a:pt x="80" y="109"/>
                      <a:pt x="44" y="109"/>
                    </a:cubicBezTo>
                    <a:cubicBezTo>
                      <a:pt x="27" y="109"/>
                      <a:pt x="12" y="102"/>
                      <a:pt x="0" y="92"/>
                    </a:cubicBezTo>
                    <a:cubicBezTo>
                      <a:pt x="12" y="105"/>
                      <a:pt x="29" y="113"/>
                      <a:pt x="48" y="113"/>
                    </a:cubicBezTo>
                    <a:cubicBezTo>
                      <a:pt x="84" y="113"/>
                      <a:pt x="113" y="84"/>
                      <a:pt x="113" y="48"/>
                    </a:cubicBezTo>
                    <a:cubicBezTo>
                      <a:pt x="113" y="29"/>
                      <a:pt x="105" y="12"/>
                      <a:pt x="92" y="0"/>
                    </a:cubicBezTo>
                    <a:close/>
                  </a:path>
                </a:pathLst>
              </a:custGeom>
              <a:solidFill>
                <a:srgbClr val="3B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Oval 1600"/>
              <p:cNvSpPr>
                <a:spLocks noChangeArrowheads="1"/>
              </p:cNvSpPr>
              <p:nvPr/>
            </p:nvSpPr>
            <p:spPr bwMode="auto">
              <a:xfrm>
                <a:off x="1996" y="253"/>
                <a:ext cx="307" cy="307"/>
              </a:xfrm>
              <a:prstGeom prst="ellipse">
                <a:avLst/>
              </a:pr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Oval 1601"/>
              <p:cNvSpPr>
                <a:spLocks noChangeArrowheads="1"/>
              </p:cNvSpPr>
              <p:nvPr/>
            </p:nvSpPr>
            <p:spPr bwMode="auto">
              <a:xfrm>
                <a:off x="2019" y="276"/>
                <a:ext cx="258" cy="258"/>
              </a:xfrm>
              <a:prstGeom prst="ellipse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602"/>
              <p:cNvSpPr/>
              <p:nvPr/>
            </p:nvSpPr>
            <p:spPr bwMode="auto">
              <a:xfrm>
                <a:off x="2019" y="276"/>
                <a:ext cx="225" cy="227"/>
              </a:xfrm>
              <a:custGeom>
                <a:avLst/>
                <a:gdLst>
                  <a:gd name="T0" fmla="*/ 4 w 95"/>
                  <a:gd name="T1" fmla="*/ 59 h 96"/>
                  <a:gd name="T2" fmla="*/ 59 w 95"/>
                  <a:gd name="T3" fmla="*/ 4 h 96"/>
                  <a:gd name="T4" fmla="*/ 95 w 95"/>
                  <a:gd name="T5" fmla="*/ 18 h 96"/>
                  <a:gd name="T6" fmla="*/ 55 w 95"/>
                  <a:gd name="T7" fmla="*/ 0 h 96"/>
                  <a:gd name="T8" fmla="*/ 0 w 95"/>
                  <a:gd name="T9" fmla="*/ 55 h 96"/>
                  <a:gd name="T10" fmla="*/ 18 w 95"/>
                  <a:gd name="T11" fmla="*/ 96 h 96"/>
                  <a:gd name="T12" fmla="*/ 4 w 95"/>
                  <a:gd name="T13" fmla="*/ 5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4" y="59"/>
                    </a:moveTo>
                    <a:cubicBezTo>
                      <a:pt x="4" y="29"/>
                      <a:pt x="29" y="4"/>
                      <a:pt x="59" y="4"/>
                    </a:cubicBezTo>
                    <a:cubicBezTo>
                      <a:pt x="73" y="4"/>
                      <a:pt x="86" y="10"/>
                      <a:pt x="95" y="18"/>
                    </a:cubicBezTo>
                    <a:cubicBezTo>
                      <a:pt x="85" y="7"/>
                      <a:pt x="71" y="0"/>
                      <a:pt x="55" y="0"/>
                    </a:cubicBezTo>
                    <a:cubicBezTo>
                      <a:pt x="24" y="0"/>
                      <a:pt x="0" y="25"/>
                      <a:pt x="0" y="55"/>
                    </a:cubicBezTo>
                    <a:cubicBezTo>
                      <a:pt x="0" y="71"/>
                      <a:pt x="7" y="86"/>
                      <a:pt x="18" y="96"/>
                    </a:cubicBezTo>
                    <a:cubicBezTo>
                      <a:pt x="10" y="86"/>
                      <a:pt x="4" y="73"/>
                      <a:pt x="4" y="59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603"/>
              <p:cNvSpPr/>
              <p:nvPr/>
            </p:nvSpPr>
            <p:spPr bwMode="auto">
              <a:xfrm>
                <a:off x="2142" y="276"/>
                <a:ext cx="15" cy="24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0 h 10"/>
                  <a:gd name="T4" fmla="*/ 0 w 6"/>
                  <a:gd name="T5" fmla="*/ 0 h 10"/>
                  <a:gd name="T6" fmla="*/ 0 w 6"/>
                  <a:gd name="T7" fmla="*/ 10 h 10"/>
                  <a:gd name="T8" fmla="*/ 6 w 6"/>
                  <a:gd name="T9" fmla="*/ 10 h 10"/>
                  <a:gd name="T10" fmla="*/ 6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604"/>
              <p:cNvSpPr/>
              <p:nvPr/>
            </p:nvSpPr>
            <p:spPr bwMode="auto">
              <a:xfrm>
                <a:off x="2052" y="309"/>
                <a:ext cx="27" cy="26"/>
              </a:xfrm>
              <a:custGeom>
                <a:avLst/>
                <a:gdLst>
                  <a:gd name="T0" fmla="*/ 4 w 11"/>
                  <a:gd name="T1" fmla="*/ 0 h 11"/>
                  <a:gd name="T2" fmla="*/ 2 w 11"/>
                  <a:gd name="T3" fmla="*/ 2 h 11"/>
                  <a:gd name="T4" fmla="*/ 0 w 11"/>
                  <a:gd name="T5" fmla="*/ 4 h 11"/>
                  <a:gd name="T6" fmla="*/ 7 w 11"/>
                  <a:gd name="T7" fmla="*/ 11 h 11"/>
                  <a:gd name="T8" fmla="*/ 11 w 11"/>
                  <a:gd name="T9" fmla="*/ 7 h 11"/>
                  <a:gd name="T10" fmla="*/ 4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1" y="7"/>
                      <a:pt x="11" y="7"/>
                      <a:pt x="11" y="7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605"/>
              <p:cNvSpPr/>
              <p:nvPr/>
            </p:nvSpPr>
            <p:spPr bwMode="auto">
              <a:xfrm>
                <a:off x="2019" y="399"/>
                <a:ext cx="24" cy="15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3 h 6"/>
                  <a:gd name="T4" fmla="*/ 0 w 10"/>
                  <a:gd name="T5" fmla="*/ 6 h 6"/>
                  <a:gd name="T6" fmla="*/ 10 w 10"/>
                  <a:gd name="T7" fmla="*/ 6 h 6"/>
                  <a:gd name="T8" fmla="*/ 10 w 10"/>
                  <a:gd name="T9" fmla="*/ 0 h 6"/>
                  <a:gd name="T10" fmla="*/ 0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606"/>
              <p:cNvSpPr/>
              <p:nvPr/>
            </p:nvSpPr>
            <p:spPr bwMode="auto">
              <a:xfrm>
                <a:off x="2052" y="475"/>
                <a:ext cx="27" cy="26"/>
              </a:xfrm>
              <a:custGeom>
                <a:avLst/>
                <a:gdLst>
                  <a:gd name="T0" fmla="*/ 0 w 11"/>
                  <a:gd name="T1" fmla="*/ 7 h 11"/>
                  <a:gd name="T2" fmla="*/ 2 w 11"/>
                  <a:gd name="T3" fmla="*/ 9 h 11"/>
                  <a:gd name="T4" fmla="*/ 4 w 11"/>
                  <a:gd name="T5" fmla="*/ 11 h 11"/>
                  <a:gd name="T6" fmla="*/ 11 w 11"/>
                  <a:gd name="T7" fmla="*/ 4 h 11"/>
                  <a:gd name="T8" fmla="*/ 7 w 11"/>
                  <a:gd name="T9" fmla="*/ 0 h 11"/>
                  <a:gd name="T10" fmla="*/ 0 w 11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1" y="8"/>
                      <a:pt x="2" y="9"/>
                      <a:pt x="2" y="9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607"/>
              <p:cNvSpPr/>
              <p:nvPr/>
            </p:nvSpPr>
            <p:spPr bwMode="auto">
              <a:xfrm>
                <a:off x="2142" y="511"/>
                <a:ext cx="15" cy="23"/>
              </a:xfrm>
              <a:custGeom>
                <a:avLst/>
                <a:gdLst>
                  <a:gd name="T0" fmla="*/ 0 w 6"/>
                  <a:gd name="T1" fmla="*/ 10 h 10"/>
                  <a:gd name="T2" fmla="*/ 3 w 6"/>
                  <a:gd name="T3" fmla="*/ 10 h 10"/>
                  <a:gd name="T4" fmla="*/ 6 w 6"/>
                  <a:gd name="T5" fmla="*/ 10 h 10"/>
                  <a:gd name="T6" fmla="*/ 6 w 6"/>
                  <a:gd name="T7" fmla="*/ 0 h 10"/>
                  <a:gd name="T8" fmla="*/ 0 w 6"/>
                  <a:gd name="T9" fmla="*/ 0 h 10"/>
                  <a:gd name="T10" fmla="*/ 0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608"/>
              <p:cNvSpPr/>
              <p:nvPr/>
            </p:nvSpPr>
            <p:spPr bwMode="auto">
              <a:xfrm>
                <a:off x="2218" y="475"/>
                <a:ext cx="26" cy="26"/>
              </a:xfrm>
              <a:custGeom>
                <a:avLst/>
                <a:gdLst>
                  <a:gd name="T0" fmla="*/ 7 w 11"/>
                  <a:gd name="T1" fmla="*/ 11 h 11"/>
                  <a:gd name="T2" fmla="*/ 10 w 11"/>
                  <a:gd name="T3" fmla="*/ 9 h 11"/>
                  <a:gd name="T4" fmla="*/ 11 w 11"/>
                  <a:gd name="T5" fmla="*/ 7 h 11"/>
                  <a:gd name="T6" fmla="*/ 4 w 11"/>
                  <a:gd name="T7" fmla="*/ 0 h 11"/>
                  <a:gd name="T8" fmla="*/ 0 w 11"/>
                  <a:gd name="T9" fmla="*/ 4 h 11"/>
                  <a:gd name="T10" fmla="*/ 7 w 1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7" y="11"/>
                    </a:moveTo>
                    <a:cubicBezTo>
                      <a:pt x="8" y="11"/>
                      <a:pt x="9" y="10"/>
                      <a:pt x="10" y="9"/>
                    </a:cubicBezTo>
                    <a:cubicBezTo>
                      <a:pt x="10" y="9"/>
                      <a:pt x="11" y="8"/>
                      <a:pt x="11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609"/>
              <p:cNvSpPr/>
              <p:nvPr/>
            </p:nvSpPr>
            <p:spPr bwMode="auto">
              <a:xfrm>
                <a:off x="2254" y="399"/>
                <a:ext cx="23" cy="15"/>
              </a:xfrm>
              <a:custGeom>
                <a:avLst/>
                <a:gdLst>
                  <a:gd name="T0" fmla="*/ 10 w 10"/>
                  <a:gd name="T1" fmla="*/ 6 h 6"/>
                  <a:gd name="T2" fmla="*/ 10 w 10"/>
                  <a:gd name="T3" fmla="*/ 3 h 6"/>
                  <a:gd name="T4" fmla="*/ 10 w 10"/>
                  <a:gd name="T5" fmla="*/ 0 h 6"/>
                  <a:gd name="T6" fmla="*/ 0 w 10"/>
                  <a:gd name="T7" fmla="*/ 0 h 6"/>
                  <a:gd name="T8" fmla="*/ 0 w 10"/>
                  <a:gd name="T9" fmla="*/ 6 h 6"/>
                  <a:gd name="T10" fmla="*/ 10 w 10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cubicBezTo>
                      <a:pt x="10" y="5"/>
                      <a:pt x="10" y="4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610"/>
              <p:cNvSpPr/>
              <p:nvPr/>
            </p:nvSpPr>
            <p:spPr bwMode="auto">
              <a:xfrm>
                <a:off x="2218" y="309"/>
                <a:ext cx="26" cy="26"/>
              </a:xfrm>
              <a:custGeom>
                <a:avLst/>
                <a:gdLst>
                  <a:gd name="T0" fmla="*/ 11 w 11"/>
                  <a:gd name="T1" fmla="*/ 4 h 11"/>
                  <a:gd name="T2" fmla="*/ 9 w 11"/>
                  <a:gd name="T3" fmla="*/ 2 h 11"/>
                  <a:gd name="T4" fmla="*/ 7 w 11"/>
                  <a:gd name="T5" fmla="*/ 0 h 11"/>
                  <a:gd name="T6" fmla="*/ 0 w 11"/>
                  <a:gd name="T7" fmla="*/ 7 h 11"/>
                  <a:gd name="T8" fmla="*/ 4 w 11"/>
                  <a:gd name="T9" fmla="*/ 11 h 11"/>
                  <a:gd name="T10" fmla="*/ 11 w 11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1" y="4"/>
                    </a:moveTo>
                    <a:cubicBezTo>
                      <a:pt x="11" y="3"/>
                      <a:pt x="10" y="3"/>
                      <a:pt x="9" y="2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611"/>
              <p:cNvSpPr/>
              <p:nvPr/>
            </p:nvSpPr>
            <p:spPr bwMode="auto">
              <a:xfrm>
                <a:off x="2119" y="352"/>
                <a:ext cx="38" cy="62"/>
              </a:xfrm>
              <a:custGeom>
                <a:avLst/>
                <a:gdLst>
                  <a:gd name="T0" fmla="*/ 13 w 16"/>
                  <a:gd name="T1" fmla="*/ 26 h 26"/>
                  <a:gd name="T2" fmla="*/ 10 w 16"/>
                  <a:gd name="T3" fmla="*/ 24 h 26"/>
                  <a:gd name="T4" fmla="*/ 1 w 16"/>
                  <a:gd name="T5" fmla="*/ 4 h 26"/>
                  <a:gd name="T6" fmla="*/ 2 w 16"/>
                  <a:gd name="T7" fmla="*/ 0 h 26"/>
                  <a:gd name="T8" fmla="*/ 6 w 16"/>
                  <a:gd name="T9" fmla="*/ 2 h 26"/>
                  <a:gd name="T10" fmla="*/ 15 w 16"/>
                  <a:gd name="T11" fmla="*/ 21 h 26"/>
                  <a:gd name="T12" fmla="*/ 14 w 16"/>
                  <a:gd name="T13" fmla="*/ 25 h 26"/>
                  <a:gd name="T14" fmla="*/ 13 w 1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6">
                    <a:moveTo>
                      <a:pt x="13" y="26"/>
                    </a:moveTo>
                    <a:cubicBezTo>
                      <a:pt x="12" y="26"/>
                      <a:pt x="11" y="25"/>
                      <a:pt x="10" y="2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3"/>
                      <a:pt x="15" y="25"/>
                      <a:pt x="14" y="25"/>
                    </a:cubicBezTo>
                    <a:cubicBezTo>
                      <a:pt x="13" y="25"/>
                      <a:pt x="13" y="26"/>
                      <a:pt x="13" y="26"/>
                    </a:cubicBezTo>
                    <a:close/>
                  </a:path>
                </a:pathLst>
              </a:custGeom>
              <a:solidFill>
                <a:srgbClr val="F37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613"/>
            <p:cNvSpPr/>
            <p:nvPr/>
          </p:nvSpPr>
          <p:spPr bwMode="auto">
            <a:xfrm>
              <a:off x="2107" y="397"/>
              <a:ext cx="50" cy="83"/>
            </a:xfrm>
            <a:custGeom>
              <a:avLst/>
              <a:gdLst>
                <a:gd name="T0" fmla="*/ 3 w 21"/>
                <a:gd name="T1" fmla="*/ 35 h 35"/>
                <a:gd name="T2" fmla="*/ 2 w 21"/>
                <a:gd name="T3" fmla="*/ 34 h 35"/>
                <a:gd name="T4" fmla="*/ 1 w 21"/>
                <a:gd name="T5" fmla="*/ 30 h 35"/>
                <a:gd name="T6" fmla="*/ 15 w 21"/>
                <a:gd name="T7" fmla="*/ 2 h 35"/>
                <a:gd name="T8" fmla="*/ 19 w 21"/>
                <a:gd name="T9" fmla="*/ 1 h 35"/>
                <a:gd name="T10" fmla="*/ 20 w 21"/>
                <a:gd name="T11" fmla="*/ 5 h 35"/>
                <a:gd name="T12" fmla="*/ 6 w 21"/>
                <a:gd name="T13" fmla="*/ 33 h 35"/>
                <a:gd name="T14" fmla="*/ 3 w 21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5">
                  <a:moveTo>
                    <a:pt x="3" y="35"/>
                  </a:moveTo>
                  <a:cubicBezTo>
                    <a:pt x="3" y="35"/>
                    <a:pt x="2" y="35"/>
                    <a:pt x="2" y="34"/>
                  </a:cubicBezTo>
                  <a:cubicBezTo>
                    <a:pt x="1" y="34"/>
                    <a:pt x="0" y="32"/>
                    <a:pt x="1" y="3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20" y="2"/>
                    <a:pt x="21" y="4"/>
                    <a:pt x="20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4"/>
                    <a:pt x="4" y="35"/>
                    <a:pt x="3" y="35"/>
                  </a:cubicBezTo>
                  <a:close/>
                </a:path>
              </a:pathLst>
            </a:custGeom>
            <a:solidFill>
              <a:srgbClr val="FACE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1614"/>
            <p:cNvSpPr>
              <a:spLocks noChangeArrowheads="1"/>
            </p:cNvSpPr>
            <p:nvPr/>
          </p:nvSpPr>
          <p:spPr bwMode="auto">
            <a:xfrm>
              <a:off x="2135" y="392"/>
              <a:ext cx="26" cy="26"/>
            </a:xfrm>
            <a:prstGeom prst="ellipse">
              <a:avLst/>
            </a:prstGeom>
            <a:solidFill>
              <a:srgbClr val="3B4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615"/>
            <p:cNvSpPr>
              <a:spLocks noEditPoints="1"/>
            </p:cNvSpPr>
            <p:nvPr/>
          </p:nvSpPr>
          <p:spPr bwMode="auto">
            <a:xfrm>
              <a:off x="2935" y="397"/>
              <a:ext cx="255" cy="213"/>
            </a:xfrm>
            <a:custGeom>
              <a:avLst/>
              <a:gdLst>
                <a:gd name="T0" fmla="*/ 100 w 108"/>
                <a:gd name="T1" fmla="*/ 0 h 90"/>
                <a:gd name="T2" fmla="*/ 8 w 108"/>
                <a:gd name="T3" fmla="*/ 0 h 90"/>
                <a:gd name="T4" fmla="*/ 0 w 108"/>
                <a:gd name="T5" fmla="*/ 8 h 90"/>
                <a:gd name="T6" fmla="*/ 0 w 108"/>
                <a:gd name="T7" fmla="*/ 82 h 90"/>
                <a:gd name="T8" fmla="*/ 8 w 108"/>
                <a:gd name="T9" fmla="*/ 90 h 90"/>
                <a:gd name="T10" fmla="*/ 100 w 108"/>
                <a:gd name="T11" fmla="*/ 90 h 90"/>
                <a:gd name="T12" fmla="*/ 108 w 108"/>
                <a:gd name="T13" fmla="*/ 82 h 90"/>
                <a:gd name="T14" fmla="*/ 108 w 108"/>
                <a:gd name="T15" fmla="*/ 8 h 90"/>
                <a:gd name="T16" fmla="*/ 100 w 108"/>
                <a:gd name="T17" fmla="*/ 0 h 90"/>
                <a:gd name="T18" fmla="*/ 28 w 108"/>
                <a:gd name="T19" fmla="*/ 26 h 90"/>
                <a:gd name="T20" fmla="*/ 18 w 108"/>
                <a:gd name="T21" fmla="*/ 16 h 90"/>
                <a:gd name="T22" fmla="*/ 28 w 108"/>
                <a:gd name="T23" fmla="*/ 6 h 90"/>
                <a:gd name="T24" fmla="*/ 38 w 108"/>
                <a:gd name="T25" fmla="*/ 16 h 90"/>
                <a:gd name="T26" fmla="*/ 28 w 108"/>
                <a:gd name="T27" fmla="*/ 26 h 90"/>
                <a:gd name="T28" fmla="*/ 80 w 108"/>
                <a:gd name="T29" fmla="*/ 26 h 90"/>
                <a:gd name="T30" fmla="*/ 70 w 108"/>
                <a:gd name="T31" fmla="*/ 16 h 90"/>
                <a:gd name="T32" fmla="*/ 80 w 108"/>
                <a:gd name="T33" fmla="*/ 6 h 90"/>
                <a:gd name="T34" fmla="*/ 90 w 108"/>
                <a:gd name="T35" fmla="*/ 16 h 90"/>
                <a:gd name="T36" fmla="*/ 80 w 108"/>
                <a:gd name="T37" fmla="*/ 2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90">
                  <a:moveTo>
                    <a:pt x="10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6"/>
                    <a:pt x="4" y="90"/>
                    <a:pt x="8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5" y="90"/>
                    <a:pt x="108" y="86"/>
                    <a:pt x="108" y="82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4"/>
                    <a:pt x="105" y="0"/>
                    <a:pt x="100" y="0"/>
                  </a:cubicBezTo>
                  <a:close/>
                  <a:moveTo>
                    <a:pt x="28" y="26"/>
                  </a:moveTo>
                  <a:cubicBezTo>
                    <a:pt x="23" y="26"/>
                    <a:pt x="18" y="21"/>
                    <a:pt x="18" y="16"/>
                  </a:cubicBezTo>
                  <a:cubicBezTo>
                    <a:pt x="18" y="10"/>
                    <a:pt x="23" y="6"/>
                    <a:pt x="28" y="6"/>
                  </a:cubicBezTo>
                  <a:cubicBezTo>
                    <a:pt x="34" y="6"/>
                    <a:pt x="38" y="10"/>
                    <a:pt x="38" y="16"/>
                  </a:cubicBezTo>
                  <a:cubicBezTo>
                    <a:pt x="38" y="21"/>
                    <a:pt x="34" y="26"/>
                    <a:pt x="28" y="26"/>
                  </a:cubicBezTo>
                  <a:close/>
                  <a:moveTo>
                    <a:pt x="80" y="26"/>
                  </a:moveTo>
                  <a:cubicBezTo>
                    <a:pt x="75" y="26"/>
                    <a:pt x="70" y="21"/>
                    <a:pt x="70" y="16"/>
                  </a:cubicBezTo>
                  <a:cubicBezTo>
                    <a:pt x="70" y="10"/>
                    <a:pt x="75" y="6"/>
                    <a:pt x="80" y="6"/>
                  </a:cubicBezTo>
                  <a:cubicBezTo>
                    <a:pt x="86" y="6"/>
                    <a:pt x="90" y="10"/>
                    <a:pt x="90" y="16"/>
                  </a:cubicBezTo>
                  <a:cubicBezTo>
                    <a:pt x="90" y="21"/>
                    <a:pt x="86" y="26"/>
                    <a:pt x="80" y="26"/>
                  </a:cubicBezTo>
                  <a:close/>
                </a:path>
              </a:pathLst>
            </a:custGeom>
            <a:solidFill>
              <a:srgbClr val="E2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616"/>
            <p:cNvSpPr>
              <a:spLocks noEditPoints="1"/>
            </p:cNvSpPr>
            <p:nvPr/>
          </p:nvSpPr>
          <p:spPr bwMode="auto">
            <a:xfrm>
              <a:off x="2935" y="397"/>
              <a:ext cx="255" cy="76"/>
            </a:xfrm>
            <a:custGeom>
              <a:avLst/>
              <a:gdLst>
                <a:gd name="T0" fmla="*/ 100 w 108"/>
                <a:gd name="T1" fmla="*/ 0 h 32"/>
                <a:gd name="T2" fmla="*/ 8 w 108"/>
                <a:gd name="T3" fmla="*/ 0 h 32"/>
                <a:gd name="T4" fmla="*/ 0 w 108"/>
                <a:gd name="T5" fmla="*/ 8 h 32"/>
                <a:gd name="T6" fmla="*/ 0 w 108"/>
                <a:gd name="T7" fmla="*/ 32 h 32"/>
                <a:gd name="T8" fmla="*/ 108 w 108"/>
                <a:gd name="T9" fmla="*/ 32 h 32"/>
                <a:gd name="T10" fmla="*/ 108 w 108"/>
                <a:gd name="T11" fmla="*/ 8 h 32"/>
                <a:gd name="T12" fmla="*/ 100 w 108"/>
                <a:gd name="T13" fmla="*/ 0 h 32"/>
                <a:gd name="T14" fmla="*/ 28 w 108"/>
                <a:gd name="T15" fmla="*/ 26 h 32"/>
                <a:gd name="T16" fmla="*/ 18 w 108"/>
                <a:gd name="T17" fmla="*/ 16 h 32"/>
                <a:gd name="T18" fmla="*/ 28 w 108"/>
                <a:gd name="T19" fmla="*/ 6 h 32"/>
                <a:gd name="T20" fmla="*/ 38 w 108"/>
                <a:gd name="T21" fmla="*/ 16 h 32"/>
                <a:gd name="T22" fmla="*/ 28 w 108"/>
                <a:gd name="T23" fmla="*/ 26 h 32"/>
                <a:gd name="T24" fmla="*/ 80 w 108"/>
                <a:gd name="T25" fmla="*/ 26 h 32"/>
                <a:gd name="T26" fmla="*/ 70 w 108"/>
                <a:gd name="T27" fmla="*/ 16 h 32"/>
                <a:gd name="T28" fmla="*/ 80 w 108"/>
                <a:gd name="T29" fmla="*/ 6 h 32"/>
                <a:gd name="T30" fmla="*/ 90 w 108"/>
                <a:gd name="T31" fmla="*/ 16 h 32"/>
                <a:gd name="T32" fmla="*/ 80 w 108"/>
                <a:gd name="T3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4"/>
                    <a:pt x="105" y="0"/>
                    <a:pt x="100" y="0"/>
                  </a:cubicBezTo>
                  <a:close/>
                  <a:moveTo>
                    <a:pt x="28" y="26"/>
                  </a:moveTo>
                  <a:cubicBezTo>
                    <a:pt x="23" y="26"/>
                    <a:pt x="18" y="21"/>
                    <a:pt x="18" y="16"/>
                  </a:cubicBezTo>
                  <a:cubicBezTo>
                    <a:pt x="18" y="10"/>
                    <a:pt x="23" y="6"/>
                    <a:pt x="28" y="6"/>
                  </a:cubicBezTo>
                  <a:cubicBezTo>
                    <a:pt x="34" y="6"/>
                    <a:pt x="38" y="10"/>
                    <a:pt x="38" y="16"/>
                  </a:cubicBezTo>
                  <a:cubicBezTo>
                    <a:pt x="38" y="21"/>
                    <a:pt x="34" y="26"/>
                    <a:pt x="28" y="26"/>
                  </a:cubicBezTo>
                  <a:close/>
                  <a:moveTo>
                    <a:pt x="80" y="26"/>
                  </a:moveTo>
                  <a:cubicBezTo>
                    <a:pt x="75" y="26"/>
                    <a:pt x="70" y="21"/>
                    <a:pt x="70" y="16"/>
                  </a:cubicBezTo>
                  <a:cubicBezTo>
                    <a:pt x="70" y="10"/>
                    <a:pt x="75" y="6"/>
                    <a:pt x="80" y="6"/>
                  </a:cubicBezTo>
                  <a:cubicBezTo>
                    <a:pt x="86" y="6"/>
                    <a:pt x="90" y="10"/>
                    <a:pt x="90" y="16"/>
                  </a:cubicBezTo>
                  <a:cubicBezTo>
                    <a:pt x="90" y="21"/>
                    <a:pt x="86" y="26"/>
                    <a:pt x="80" y="26"/>
                  </a:cubicBezTo>
                  <a:close/>
                </a:path>
              </a:pathLst>
            </a:custGeom>
            <a:solidFill>
              <a:srgbClr val="E65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617"/>
            <p:cNvSpPr/>
            <p:nvPr/>
          </p:nvSpPr>
          <p:spPr bwMode="auto">
            <a:xfrm>
              <a:off x="2989" y="366"/>
              <a:ext cx="26" cy="74"/>
            </a:xfrm>
            <a:custGeom>
              <a:avLst/>
              <a:gdLst>
                <a:gd name="T0" fmla="*/ 11 w 11"/>
                <a:gd name="T1" fmla="*/ 26 h 31"/>
                <a:gd name="T2" fmla="*/ 5 w 11"/>
                <a:gd name="T3" fmla="*/ 31 h 31"/>
                <a:gd name="T4" fmla="*/ 5 w 11"/>
                <a:gd name="T5" fmla="*/ 31 h 31"/>
                <a:gd name="T6" fmla="*/ 0 w 11"/>
                <a:gd name="T7" fmla="*/ 26 h 31"/>
                <a:gd name="T8" fmla="*/ 0 w 11"/>
                <a:gd name="T9" fmla="*/ 5 h 31"/>
                <a:gd name="T10" fmla="*/ 5 w 11"/>
                <a:gd name="T11" fmla="*/ 0 h 31"/>
                <a:gd name="T12" fmla="*/ 5 w 11"/>
                <a:gd name="T13" fmla="*/ 0 h 31"/>
                <a:gd name="T14" fmla="*/ 11 w 11"/>
                <a:gd name="T15" fmla="*/ 5 h 31"/>
                <a:gd name="T16" fmla="*/ 11 w 11"/>
                <a:gd name="T1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1">
                  <a:moveTo>
                    <a:pt x="11" y="26"/>
                  </a:moveTo>
                  <a:cubicBezTo>
                    <a:pt x="11" y="29"/>
                    <a:pt x="8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2" y="31"/>
                    <a:pt x="0" y="29"/>
                    <a:pt x="0" y="2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lnTo>
                    <a:pt x="11" y="26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618"/>
            <p:cNvSpPr/>
            <p:nvPr/>
          </p:nvSpPr>
          <p:spPr bwMode="auto">
            <a:xfrm>
              <a:off x="3112" y="366"/>
              <a:ext cx="24" cy="74"/>
            </a:xfrm>
            <a:custGeom>
              <a:avLst/>
              <a:gdLst>
                <a:gd name="T0" fmla="*/ 10 w 10"/>
                <a:gd name="T1" fmla="*/ 26 h 31"/>
                <a:gd name="T2" fmla="*/ 5 w 10"/>
                <a:gd name="T3" fmla="*/ 31 h 31"/>
                <a:gd name="T4" fmla="*/ 5 w 10"/>
                <a:gd name="T5" fmla="*/ 31 h 31"/>
                <a:gd name="T6" fmla="*/ 0 w 10"/>
                <a:gd name="T7" fmla="*/ 26 h 31"/>
                <a:gd name="T8" fmla="*/ 0 w 10"/>
                <a:gd name="T9" fmla="*/ 5 h 31"/>
                <a:gd name="T10" fmla="*/ 5 w 10"/>
                <a:gd name="T11" fmla="*/ 0 h 31"/>
                <a:gd name="T12" fmla="*/ 5 w 10"/>
                <a:gd name="T13" fmla="*/ 0 h 31"/>
                <a:gd name="T14" fmla="*/ 10 w 10"/>
                <a:gd name="T15" fmla="*/ 5 h 31"/>
                <a:gd name="T16" fmla="*/ 10 w 10"/>
                <a:gd name="T1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1">
                  <a:moveTo>
                    <a:pt x="10" y="26"/>
                  </a:moveTo>
                  <a:cubicBezTo>
                    <a:pt x="10" y="29"/>
                    <a:pt x="8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2" y="31"/>
                    <a:pt x="0" y="29"/>
                    <a:pt x="0" y="2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26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619"/>
            <p:cNvSpPr/>
            <p:nvPr/>
          </p:nvSpPr>
          <p:spPr bwMode="auto">
            <a:xfrm>
              <a:off x="3010" y="499"/>
              <a:ext cx="59" cy="71"/>
            </a:xfrm>
            <a:custGeom>
              <a:avLst/>
              <a:gdLst>
                <a:gd name="T0" fmla="*/ 25 w 25"/>
                <a:gd name="T1" fmla="*/ 21 h 30"/>
                <a:gd name="T2" fmla="*/ 24 w 25"/>
                <a:gd name="T3" fmla="*/ 25 h 30"/>
                <a:gd name="T4" fmla="*/ 21 w 25"/>
                <a:gd name="T5" fmla="*/ 28 h 30"/>
                <a:gd name="T6" fmla="*/ 16 w 25"/>
                <a:gd name="T7" fmla="*/ 29 h 30"/>
                <a:gd name="T8" fmla="*/ 12 w 25"/>
                <a:gd name="T9" fmla="*/ 30 h 30"/>
                <a:gd name="T10" fmla="*/ 8 w 25"/>
                <a:gd name="T11" fmla="*/ 29 h 30"/>
                <a:gd name="T12" fmla="*/ 4 w 25"/>
                <a:gd name="T13" fmla="*/ 27 h 30"/>
                <a:gd name="T14" fmla="*/ 1 w 25"/>
                <a:gd name="T15" fmla="*/ 25 h 30"/>
                <a:gd name="T16" fmla="*/ 0 w 25"/>
                <a:gd name="T17" fmla="*/ 21 h 30"/>
                <a:gd name="T18" fmla="*/ 3 w 25"/>
                <a:gd name="T19" fmla="*/ 21 h 30"/>
                <a:gd name="T20" fmla="*/ 4 w 25"/>
                <a:gd name="T21" fmla="*/ 24 h 30"/>
                <a:gd name="T22" fmla="*/ 6 w 25"/>
                <a:gd name="T23" fmla="*/ 26 h 30"/>
                <a:gd name="T24" fmla="*/ 9 w 25"/>
                <a:gd name="T25" fmla="*/ 28 h 30"/>
                <a:gd name="T26" fmla="*/ 12 w 25"/>
                <a:gd name="T27" fmla="*/ 28 h 30"/>
                <a:gd name="T28" fmla="*/ 15 w 25"/>
                <a:gd name="T29" fmla="*/ 28 h 30"/>
                <a:gd name="T30" fmla="*/ 19 w 25"/>
                <a:gd name="T31" fmla="*/ 26 h 30"/>
                <a:gd name="T32" fmla="*/ 21 w 25"/>
                <a:gd name="T33" fmla="*/ 24 h 30"/>
                <a:gd name="T34" fmla="*/ 22 w 25"/>
                <a:gd name="T35" fmla="*/ 21 h 30"/>
                <a:gd name="T36" fmla="*/ 21 w 25"/>
                <a:gd name="T37" fmla="*/ 18 h 30"/>
                <a:gd name="T38" fmla="*/ 19 w 25"/>
                <a:gd name="T39" fmla="*/ 16 h 30"/>
                <a:gd name="T40" fmla="*/ 16 w 25"/>
                <a:gd name="T41" fmla="*/ 15 h 30"/>
                <a:gd name="T42" fmla="*/ 13 w 25"/>
                <a:gd name="T43" fmla="*/ 15 h 30"/>
                <a:gd name="T44" fmla="*/ 11 w 25"/>
                <a:gd name="T45" fmla="*/ 15 h 30"/>
                <a:gd name="T46" fmla="*/ 9 w 25"/>
                <a:gd name="T47" fmla="*/ 15 h 30"/>
                <a:gd name="T48" fmla="*/ 9 w 25"/>
                <a:gd name="T49" fmla="*/ 13 h 30"/>
                <a:gd name="T50" fmla="*/ 12 w 25"/>
                <a:gd name="T51" fmla="*/ 13 h 30"/>
                <a:gd name="T52" fmla="*/ 15 w 25"/>
                <a:gd name="T53" fmla="*/ 13 h 30"/>
                <a:gd name="T54" fmla="*/ 17 w 25"/>
                <a:gd name="T55" fmla="*/ 12 h 30"/>
                <a:gd name="T56" fmla="*/ 19 w 25"/>
                <a:gd name="T57" fmla="*/ 10 h 30"/>
                <a:gd name="T58" fmla="*/ 20 w 25"/>
                <a:gd name="T59" fmla="*/ 7 h 30"/>
                <a:gd name="T60" fmla="*/ 19 w 25"/>
                <a:gd name="T61" fmla="*/ 5 h 30"/>
                <a:gd name="T62" fmla="*/ 18 w 25"/>
                <a:gd name="T63" fmla="*/ 3 h 30"/>
                <a:gd name="T64" fmla="*/ 15 w 25"/>
                <a:gd name="T65" fmla="*/ 2 h 30"/>
                <a:gd name="T66" fmla="*/ 12 w 25"/>
                <a:gd name="T67" fmla="*/ 1 h 30"/>
                <a:gd name="T68" fmla="*/ 7 w 25"/>
                <a:gd name="T69" fmla="*/ 3 h 30"/>
                <a:gd name="T70" fmla="*/ 5 w 25"/>
                <a:gd name="T71" fmla="*/ 8 h 30"/>
                <a:gd name="T72" fmla="*/ 2 w 25"/>
                <a:gd name="T73" fmla="*/ 8 h 30"/>
                <a:gd name="T74" fmla="*/ 3 w 25"/>
                <a:gd name="T75" fmla="*/ 5 h 30"/>
                <a:gd name="T76" fmla="*/ 5 w 25"/>
                <a:gd name="T77" fmla="*/ 2 h 30"/>
                <a:gd name="T78" fmla="*/ 9 w 25"/>
                <a:gd name="T79" fmla="*/ 1 h 30"/>
                <a:gd name="T80" fmla="*/ 12 w 25"/>
                <a:gd name="T81" fmla="*/ 0 h 30"/>
                <a:gd name="T82" fmla="*/ 16 w 25"/>
                <a:gd name="T83" fmla="*/ 0 h 30"/>
                <a:gd name="T84" fmla="*/ 20 w 25"/>
                <a:gd name="T85" fmla="*/ 2 h 30"/>
                <a:gd name="T86" fmla="*/ 22 w 25"/>
                <a:gd name="T87" fmla="*/ 4 h 30"/>
                <a:gd name="T88" fmla="*/ 24 w 25"/>
                <a:gd name="T89" fmla="*/ 7 h 30"/>
                <a:gd name="T90" fmla="*/ 23 w 25"/>
                <a:gd name="T91" fmla="*/ 10 h 30"/>
                <a:gd name="T92" fmla="*/ 21 w 25"/>
                <a:gd name="T93" fmla="*/ 12 h 30"/>
                <a:gd name="T94" fmla="*/ 19 w 25"/>
                <a:gd name="T95" fmla="*/ 13 h 30"/>
                <a:gd name="T96" fmla="*/ 17 w 25"/>
                <a:gd name="T97" fmla="*/ 14 h 30"/>
                <a:gd name="T98" fmla="*/ 20 w 25"/>
                <a:gd name="T99" fmla="*/ 14 h 30"/>
                <a:gd name="T100" fmla="*/ 22 w 25"/>
                <a:gd name="T101" fmla="*/ 16 h 30"/>
                <a:gd name="T102" fmla="*/ 24 w 25"/>
                <a:gd name="T103" fmla="*/ 18 h 30"/>
                <a:gd name="T104" fmla="*/ 25 w 25"/>
                <a:gd name="T10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cubicBezTo>
                    <a:pt x="25" y="23"/>
                    <a:pt x="25" y="24"/>
                    <a:pt x="24" y="25"/>
                  </a:cubicBezTo>
                  <a:cubicBezTo>
                    <a:pt x="23" y="26"/>
                    <a:pt x="22" y="27"/>
                    <a:pt x="21" y="28"/>
                  </a:cubicBezTo>
                  <a:cubicBezTo>
                    <a:pt x="19" y="28"/>
                    <a:pt x="18" y="29"/>
                    <a:pt x="16" y="29"/>
                  </a:cubicBezTo>
                  <a:cubicBezTo>
                    <a:pt x="15" y="29"/>
                    <a:pt x="13" y="30"/>
                    <a:pt x="12" y="30"/>
                  </a:cubicBezTo>
                  <a:cubicBezTo>
                    <a:pt x="11" y="30"/>
                    <a:pt x="9" y="29"/>
                    <a:pt x="8" y="29"/>
                  </a:cubicBezTo>
                  <a:cubicBezTo>
                    <a:pt x="7" y="29"/>
                    <a:pt x="5" y="28"/>
                    <a:pt x="4" y="27"/>
                  </a:cubicBezTo>
                  <a:cubicBezTo>
                    <a:pt x="3" y="27"/>
                    <a:pt x="2" y="26"/>
                    <a:pt x="1" y="25"/>
                  </a:cubicBezTo>
                  <a:cubicBezTo>
                    <a:pt x="1" y="24"/>
                    <a:pt x="0" y="22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5"/>
                    <a:pt x="5" y="26"/>
                    <a:pt x="6" y="26"/>
                  </a:cubicBezTo>
                  <a:cubicBezTo>
                    <a:pt x="7" y="27"/>
                    <a:pt x="8" y="27"/>
                    <a:pt x="9" y="28"/>
                  </a:cubicBezTo>
                  <a:cubicBezTo>
                    <a:pt x="10" y="28"/>
                    <a:pt x="11" y="28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7"/>
                    <a:pt x="18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2" y="20"/>
                    <a:pt x="21" y="19"/>
                    <a:pt x="21" y="18"/>
                  </a:cubicBezTo>
                  <a:cubicBezTo>
                    <a:pt x="20" y="17"/>
                    <a:pt x="20" y="16"/>
                    <a:pt x="19" y="16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7" y="12"/>
                    <a:pt x="17" y="12"/>
                  </a:cubicBezTo>
                  <a:cubicBezTo>
                    <a:pt x="18" y="11"/>
                    <a:pt x="19" y="11"/>
                    <a:pt x="19" y="10"/>
                  </a:cubicBezTo>
                  <a:cubicBezTo>
                    <a:pt x="20" y="9"/>
                    <a:pt x="20" y="8"/>
                    <a:pt x="20" y="7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7" y="1"/>
                    <a:pt x="18" y="1"/>
                    <a:pt x="20" y="2"/>
                  </a:cubicBezTo>
                  <a:cubicBezTo>
                    <a:pt x="21" y="2"/>
                    <a:pt x="22" y="3"/>
                    <a:pt x="22" y="4"/>
                  </a:cubicBezTo>
                  <a:cubicBezTo>
                    <a:pt x="23" y="5"/>
                    <a:pt x="24" y="6"/>
                    <a:pt x="24" y="7"/>
                  </a:cubicBezTo>
                  <a:cubicBezTo>
                    <a:pt x="24" y="8"/>
                    <a:pt x="23" y="9"/>
                    <a:pt x="23" y="10"/>
                  </a:cubicBezTo>
                  <a:cubicBezTo>
                    <a:pt x="23" y="11"/>
                    <a:pt x="22" y="11"/>
                    <a:pt x="21" y="12"/>
                  </a:cubicBezTo>
                  <a:cubicBezTo>
                    <a:pt x="21" y="12"/>
                    <a:pt x="20" y="13"/>
                    <a:pt x="19" y="13"/>
                  </a:cubicBezTo>
                  <a:cubicBezTo>
                    <a:pt x="18" y="13"/>
                    <a:pt x="17" y="14"/>
                    <a:pt x="17" y="14"/>
                  </a:cubicBezTo>
                  <a:cubicBezTo>
                    <a:pt x="18" y="14"/>
                    <a:pt x="19" y="14"/>
                    <a:pt x="20" y="14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4" y="17"/>
                    <a:pt x="24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620"/>
            <p:cNvSpPr/>
            <p:nvPr/>
          </p:nvSpPr>
          <p:spPr bwMode="auto">
            <a:xfrm>
              <a:off x="3086" y="499"/>
              <a:ext cx="26" cy="68"/>
            </a:xfrm>
            <a:custGeom>
              <a:avLst/>
              <a:gdLst>
                <a:gd name="T0" fmla="*/ 7 w 11"/>
                <a:gd name="T1" fmla="*/ 29 h 29"/>
                <a:gd name="T2" fmla="*/ 7 w 11"/>
                <a:gd name="T3" fmla="*/ 6 h 29"/>
                <a:gd name="T4" fmla="*/ 0 w 11"/>
                <a:gd name="T5" fmla="*/ 6 h 29"/>
                <a:gd name="T6" fmla="*/ 0 w 11"/>
                <a:gd name="T7" fmla="*/ 5 h 29"/>
                <a:gd name="T8" fmla="*/ 3 w 11"/>
                <a:gd name="T9" fmla="*/ 5 h 29"/>
                <a:gd name="T10" fmla="*/ 5 w 11"/>
                <a:gd name="T11" fmla="*/ 4 h 29"/>
                <a:gd name="T12" fmla="*/ 7 w 11"/>
                <a:gd name="T13" fmla="*/ 3 h 29"/>
                <a:gd name="T14" fmla="*/ 9 w 11"/>
                <a:gd name="T15" fmla="*/ 0 h 29"/>
                <a:gd name="T16" fmla="*/ 11 w 11"/>
                <a:gd name="T17" fmla="*/ 0 h 29"/>
                <a:gd name="T18" fmla="*/ 11 w 11"/>
                <a:gd name="T19" fmla="*/ 29 h 29"/>
                <a:gd name="T20" fmla="*/ 7 w 11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9">
                  <a:moveTo>
                    <a:pt x="7" y="29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2"/>
                    <a:pt x="8" y="1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9"/>
                    <a:pt x="11" y="29"/>
                    <a:pt x="11" y="29"/>
                  </a:cubicBezTo>
                  <a:lnTo>
                    <a:pt x="7" y="29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621"/>
            <p:cNvSpPr/>
            <p:nvPr/>
          </p:nvSpPr>
          <p:spPr bwMode="auto">
            <a:xfrm>
              <a:off x="3273" y="830"/>
              <a:ext cx="113" cy="180"/>
            </a:xfrm>
            <a:custGeom>
              <a:avLst/>
              <a:gdLst>
                <a:gd name="T0" fmla="*/ 34 w 48"/>
                <a:gd name="T1" fmla="*/ 76 h 76"/>
                <a:gd name="T2" fmla="*/ 40 w 48"/>
                <a:gd name="T3" fmla="*/ 55 h 76"/>
                <a:gd name="T4" fmla="*/ 46 w 48"/>
                <a:gd name="T5" fmla="*/ 51 h 76"/>
                <a:gd name="T6" fmla="*/ 42 w 48"/>
                <a:gd name="T7" fmla="*/ 49 h 76"/>
                <a:gd name="T8" fmla="*/ 39 w 48"/>
                <a:gd name="T9" fmla="*/ 40 h 76"/>
                <a:gd name="T10" fmla="*/ 44 w 48"/>
                <a:gd name="T11" fmla="*/ 33 h 76"/>
                <a:gd name="T12" fmla="*/ 45 w 48"/>
                <a:gd name="T13" fmla="*/ 33 h 76"/>
                <a:gd name="T14" fmla="*/ 47 w 48"/>
                <a:gd name="T15" fmla="*/ 28 h 76"/>
                <a:gd name="T16" fmla="*/ 46 w 48"/>
                <a:gd name="T17" fmla="*/ 26 h 76"/>
                <a:gd name="T18" fmla="*/ 46 w 48"/>
                <a:gd name="T19" fmla="*/ 12 h 76"/>
                <a:gd name="T20" fmla="*/ 36 w 48"/>
                <a:gd name="T21" fmla="*/ 3 h 76"/>
                <a:gd name="T22" fmla="*/ 18 w 48"/>
                <a:gd name="T23" fmla="*/ 9 h 76"/>
                <a:gd name="T24" fmla="*/ 17 w 48"/>
                <a:gd name="T25" fmla="*/ 27 h 76"/>
                <a:gd name="T26" fmla="*/ 15 w 48"/>
                <a:gd name="T27" fmla="*/ 28 h 76"/>
                <a:gd name="T28" fmla="*/ 17 w 48"/>
                <a:gd name="T29" fmla="*/ 33 h 76"/>
                <a:gd name="T30" fmla="*/ 19 w 48"/>
                <a:gd name="T31" fmla="*/ 33 h 76"/>
                <a:gd name="T32" fmla="*/ 23 w 48"/>
                <a:gd name="T33" fmla="*/ 40 h 76"/>
                <a:gd name="T34" fmla="*/ 20 w 48"/>
                <a:gd name="T35" fmla="*/ 49 h 76"/>
                <a:gd name="T36" fmla="*/ 5 w 48"/>
                <a:gd name="T37" fmla="*/ 58 h 76"/>
                <a:gd name="T38" fmla="*/ 0 w 48"/>
                <a:gd name="T39" fmla="*/ 76 h 76"/>
                <a:gd name="T40" fmla="*/ 34 w 48"/>
                <a:gd name="T4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76">
                  <a:moveTo>
                    <a:pt x="34" y="76"/>
                  </a:moveTo>
                  <a:cubicBezTo>
                    <a:pt x="35" y="62"/>
                    <a:pt x="39" y="57"/>
                    <a:pt x="40" y="55"/>
                  </a:cubicBezTo>
                  <a:cubicBezTo>
                    <a:pt x="41" y="54"/>
                    <a:pt x="43" y="52"/>
                    <a:pt x="46" y="51"/>
                  </a:cubicBezTo>
                  <a:cubicBezTo>
                    <a:pt x="44" y="49"/>
                    <a:pt x="42" y="49"/>
                    <a:pt x="42" y="49"/>
                  </a:cubicBezTo>
                  <a:cubicBezTo>
                    <a:pt x="40" y="47"/>
                    <a:pt x="39" y="43"/>
                    <a:pt x="39" y="40"/>
                  </a:cubicBezTo>
                  <a:cubicBezTo>
                    <a:pt x="41" y="39"/>
                    <a:pt x="43" y="36"/>
                    <a:pt x="44" y="33"/>
                  </a:cubicBezTo>
                  <a:cubicBezTo>
                    <a:pt x="44" y="33"/>
                    <a:pt x="44" y="33"/>
                    <a:pt x="45" y="33"/>
                  </a:cubicBezTo>
                  <a:cubicBezTo>
                    <a:pt x="46" y="32"/>
                    <a:pt x="48" y="30"/>
                    <a:pt x="47" y="28"/>
                  </a:cubicBezTo>
                  <a:cubicBezTo>
                    <a:pt x="47" y="26"/>
                    <a:pt x="47" y="26"/>
                    <a:pt x="46" y="26"/>
                  </a:cubicBezTo>
                  <a:cubicBezTo>
                    <a:pt x="46" y="16"/>
                    <a:pt x="46" y="12"/>
                    <a:pt x="46" y="12"/>
                  </a:cubicBezTo>
                  <a:cubicBezTo>
                    <a:pt x="44" y="5"/>
                    <a:pt x="36" y="3"/>
                    <a:pt x="36" y="3"/>
                  </a:cubicBezTo>
                  <a:cubicBezTo>
                    <a:pt x="28" y="0"/>
                    <a:pt x="21" y="3"/>
                    <a:pt x="18" y="9"/>
                  </a:cubicBezTo>
                  <a:cubicBezTo>
                    <a:pt x="15" y="16"/>
                    <a:pt x="16" y="23"/>
                    <a:pt x="17" y="27"/>
                  </a:cubicBezTo>
                  <a:cubicBezTo>
                    <a:pt x="15" y="27"/>
                    <a:pt x="15" y="27"/>
                    <a:pt x="15" y="28"/>
                  </a:cubicBezTo>
                  <a:cubicBezTo>
                    <a:pt x="15" y="30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6"/>
                    <a:pt x="21" y="38"/>
                    <a:pt x="23" y="40"/>
                  </a:cubicBezTo>
                  <a:cubicBezTo>
                    <a:pt x="23" y="43"/>
                    <a:pt x="22" y="47"/>
                    <a:pt x="20" y="49"/>
                  </a:cubicBezTo>
                  <a:cubicBezTo>
                    <a:pt x="20" y="49"/>
                    <a:pt x="7" y="55"/>
                    <a:pt x="5" y="58"/>
                  </a:cubicBezTo>
                  <a:cubicBezTo>
                    <a:pt x="5" y="58"/>
                    <a:pt x="1" y="63"/>
                    <a:pt x="0" y="76"/>
                  </a:cubicBezTo>
                  <a:cubicBezTo>
                    <a:pt x="34" y="76"/>
                    <a:pt x="34" y="76"/>
                    <a:pt x="34" y="76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622"/>
            <p:cNvSpPr/>
            <p:nvPr/>
          </p:nvSpPr>
          <p:spPr bwMode="auto">
            <a:xfrm>
              <a:off x="3493" y="837"/>
              <a:ext cx="109" cy="173"/>
            </a:xfrm>
            <a:custGeom>
              <a:avLst/>
              <a:gdLst>
                <a:gd name="T0" fmla="*/ 10 w 46"/>
                <a:gd name="T1" fmla="*/ 37 h 73"/>
                <a:gd name="T2" fmla="*/ 14 w 46"/>
                <a:gd name="T3" fmla="*/ 41 h 73"/>
                <a:gd name="T4" fmla="*/ 10 w 46"/>
                <a:gd name="T5" fmla="*/ 48 h 73"/>
                <a:gd name="T6" fmla="*/ 6 w 46"/>
                <a:gd name="T7" fmla="*/ 51 h 73"/>
                <a:gd name="T8" fmla="*/ 7 w 46"/>
                <a:gd name="T9" fmla="*/ 52 h 73"/>
                <a:gd name="T10" fmla="*/ 13 w 46"/>
                <a:gd name="T11" fmla="*/ 73 h 73"/>
                <a:gd name="T12" fmla="*/ 13 w 46"/>
                <a:gd name="T13" fmla="*/ 73 h 73"/>
                <a:gd name="T14" fmla="*/ 46 w 46"/>
                <a:gd name="T15" fmla="*/ 73 h 73"/>
                <a:gd name="T16" fmla="*/ 42 w 46"/>
                <a:gd name="T17" fmla="*/ 57 h 73"/>
                <a:gd name="T18" fmla="*/ 29 w 46"/>
                <a:gd name="T19" fmla="*/ 48 h 73"/>
                <a:gd name="T20" fmla="*/ 25 w 46"/>
                <a:gd name="T21" fmla="*/ 41 h 73"/>
                <a:gd name="T22" fmla="*/ 30 w 46"/>
                <a:gd name="T23" fmla="*/ 36 h 73"/>
                <a:gd name="T24" fmla="*/ 39 w 46"/>
                <a:gd name="T25" fmla="*/ 36 h 73"/>
                <a:gd name="T26" fmla="*/ 37 w 46"/>
                <a:gd name="T27" fmla="*/ 18 h 73"/>
                <a:gd name="T28" fmla="*/ 29 w 46"/>
                <a:gd name="T29" fmla="*/ 4 h 73"/>
                <a:gd name="T30" fmla="*/ 17 w 46"/>
                <a:gd name="T31" fmla="*/ 5 h 73"/>
                <a:gd name="T32" fmla="*/ 8 w 46"/>
                <a:gd name="T33" fmla="*/ 8 h 73"/>
                <a:gd name="T34" fmla="*/ 3 w 46"/>
                <a:gd name="T35" fmla="*/ 28 h 73"/>
                <a:gd name="T36" fmla="*/ 0 w 46"/>
                <a:gd name="T37" fmla="*/ 37 h 73"/>
                <a:gd name="T38" fmla="*/ 10 w 46"/>
                <a:gd name="T39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73">
                  <a:moveTo>
                    <a:pt x="10" y="37"/>
                  </a:moveTo>
                  <a:cubicBezTo>
                    <a:pt x="11" y="38"/>
                    <a:pt x="13" y="40"/>
                    <a:pt x="14" y="41"/>
                  </a:cubicBezTo>
                  <a:cubicBezTo>
                    <a:pt x="14" y="44"/>
                    <a:pt x="14" y="46"/>
                    <a:pt x="10" y="48"/>
                  </a:cubicBezTo>
                  <a:cubicBezTo>
                    <a:pt x="10" y="48"/>
                    <a:pt x="8" y="49"/>
                    <a:pt x="6" y="51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8" y="54"/>
                    <a:pt x="12" y="59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61"/>
                    <a:pt x="42" y="57"/>
                    <a:pt x="42" y="57"/>
                  </a:cubicBezTo>
                  <a:cubicBezTo>
                    <a:pt x="40" y="54"/>
                    <a:pt x="29" y="48"/>
                    <a:pt x="29" y="48"/>
                  </a:cubicBezTo>
                  <a:cubicBezTo>
                    <a:pt x="26" y="47"/>
                    <a:pt x="25" y="43"/>
                    <a:pt x="25" y="41"/>
                  </a:cubicBezTo>
                  <a:cubicBezTo>
                    <a:pt x="27" y="39"/>
                    <a:pt x="29" y="38"/>
                    <a:pt x="30" y="36"/>
                  </a:cubicBezTo>
                  <a:cubicBezTo>
                    <a:pt x="35" y="39"/>
                    <a:pt x="39" y="36"/>
                    <a:pt x="39" y="36"/>
                  </a:cubicBezTo>
                  <a:cubicBezTo>
                    <a:pt x="37" y="35"/>
                    <a:pt x="37" y="18"/>
                    <a:pt x="37" y="18"/>
                  </a:cubicBezTo>
                  <a:cubicBezTo>
                    <a:pt x="36" y="7"/>
                    <a:pt x="29" y="4"/>
                    <a:pt x="29" y="4"/>
                  </a:cubicBezTo>
                  <a:cubicBezTo>
                    <a:pt x="21" y="0"/>
                    <a:pt x="17" y="5"/>
                    <a:pt x="17" y="5"/>
                  </a:cubicBezTo>
                  <a:cubicBezTo>
                    <a:pt x="12" y="4"/>
                    <a:pt x="8" y="8"/>
                    <a:pt x="8" y="8"/>
                  </a:cubicBezTo>
                  <a:cubicBezTo>
                    <a:pt x="1" y="14"/>
                    <a:pt x="3" y="28"/>
                    <a:pt x="3" y="28"/>
                  </a:cubicBezTo>
                  <a:cubicBezTo>
                    <a:pt x="2" y="34"/>
                    <a:pt x="0" y="37"/>
                    <a:pt x="0" y="37"/>
                  </a:cubicBezTo>
                  <a:cubicBezTo>
                    <a:pt x="3" y="38"/>
                    <a:pt x="7" y="38"/>
                    <a:pt x="10" y="37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623"/>
            <p:cNvSpPr/>
            <p:nvPr/>
          </p:nvSpPr>
          <p:spPr bwMode="auto">
            <a:xfrm>
              <a:off x="3360" y="825"/>
              <a:ext cx="156" cy="185"/>
            </a:xfrm>
            <a:custGeom>
              <a:avLst/>
              <a:gdLst>
                <a:gd name="T0" fmla="*/ 66 w 66"/>
                <a:gd name="T1" fmla="*/ 78 h 78"/>
                <a:gd name="T2" fmla="*/ 61 w 66"/>
                <a:gd name="T3" fmla="*/ 59 h 78"/>
                <a:gd name="T4" fmla="*/ 45 w 66"/>
                <a:gd name="T5" fmla="*/ 49 h 78"/>
                <a:gd name="T6" fmla="*/ 42 w 66"/>
                <a:gd name="T7" fmla="*/ 40 h 78"/>
                <a:gd name="T8" fmla="*/ 47 w 66"/>
                <a:gd name="T9" fmla="*/ 32 h 78"/>
                <a:gd name="T10" fmla="*/ 48 w 66"/>
                <a:gd name="T11" fmla="*/ 32 h 78"/>
                <a:gd name="T12" fmla="*/ 50 w 66"/>
                <a:gd name="T13" fmla="*/ 28 h 78"/>
                <a:gd name="T14" fmla="*/ 48 w 66"/>
                <a:gd name="T15" fmla="*/ 26 h 78"/>
                <a:gd name="T16" fmla="*/ 49 w 66"/>
                <a:gd name="T17" fmla="*/ 7 h 78"/>
                <a:gd name="T18" fmla="*/ 45 w 66"/>
                <a:gd name="T19" fmla="*/ 2 h 78"/>
                <a:gd name="T20" fmla="*/ 35 w 66"/>
                <a:gd name="T21" fmla="*/ 2 h 78"/>
                <a:gd name="T22" fmla="*/ 21 w 66"/>
                <a:gd name="T23" fmla="*/ 7 h 78"/>
                <a:gd name="T24" fmla="*/ 18 w 66"/>
                <a:gd name="T25" fmla="*/ 11 h 78"/>
                <a:gd name="T26" fmla="*/ 18 w 66"/>
                <a:gd name="T27" fmla="*/ 26 h 78"/>
                <a:gd name="T28" fmla="*/ 16 w 66"/>
                <a:gd name="T29" fmla="*/ 28 h 78"/>
                <a:gd name="T30" fmla="*/ 19 w 66"/>
                <a:gd name="T31" fmla="*/ 32 h 78"/>
                <a:gd name="T32" fmla="*/ 20 w 66"/>
                <a:gd name="T33" fmla="*/ 32 h 78"/>
                <a:gd name="T34" fmla="*/ 25 w 66"/>
                <a:gd name="T35" fmla="*/ 40 h 78"/>
                <a:gd name="T36" fmla="*/ 22 w 66"/>
                <a:gd name="T37" fmla="*/ 49 h 78"/>
                <a:gd name="T38" fmla="*/ 6 w 66"/>
                <a:gd name="T39" fmla="*/ 59 h 78"/>
                <a:gd name="T40" fmla="*/ 0 w 66"/>
                <a:gd name="T41" fmla="*/ 78 h 78"/>
                <a:gd name="T42" fmla="*/ 66 w 66"/>
                <a:gd name="T4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78">
                  <a:moveTo>
                    <a:pt x="66" y="78"/>
                  </a:moveTo>
                  <a:cubicBezTo>
                    <a:pt x="65" y="64"/>
                    <a:pt x="61" y="59"/>
                    <a:pt x="61" y="59"/>
                  </a:cubicBezTo>
                  <a:cubicBezTo>
                    <a:pt x="59" y="56"/>
                    <a:pt x="45" y="49"/>
                    <a:pt x="45" y="49"/>
                  </a:cubicBezTo>
                  <a:cubicBezTo>
                    <a:pt x="43" y="47"/>
                    <a:pt x="42" y="44"/>
                    <a:pt x="42" y="40"/>
                  </a:cubicBezTo>
                  <a:cubicBezTo>
                    <a:pt x="44" y="38"/>
                    <a:pt x="46" y="35"/>
                    <a:pt x="47" y="32"/>
                  </a:cubicBezTo>
                  <a:cubicBezTo>
                    <a:pt x="47" y="32"/>
                    <a:pt x="47" y="32"/>
                    <a:pt x="48" y="32"/>
                  </a:cubicBezTo>
                  <a:cubicBezTo>
                    <a:pt x="49" y="32"/>
                    <a:pt x="50" y="29"/>
                    <a:pt x="50" y="28"/>
                  </a:cubicBezTo>
                  <a:cubicBezTo>
                    <a:pt x="50" y="26"/>
                    <a:pt x="49" y="26"/>
                    <a:pt x="48" y="26"/>
                  </a:cubicBezTo>
                  <a:cubicBezTo>
                    <a:pt x="48" y="19"/>
                    <a:pt x="49" y="7"/>
                    <a:pt x="49" y="7"/>
                  </a:cubicBezTo>
                  <a:cubicBezTo>
                    <a:pt x="50" y="3"/>
                    <a:pt x="45" y="2"/>
                    <a:pt x="45" y="2"/>
                  </a:cubicBezTo>
                  <a:cubicBezTo>
                    <a:pt x="41" y="3"/>
                    <a:pt x="35" y="2"/>
                    <a:pt x="35" y="2"/>
                  </a:cubicBezTo>
                  <a:cubicBezTo>
                    <a:pt x="23" y="0"/>
                    <a:pt x="21" y="7"/>
                    <a:pt x="21" y="7"/>
                  </a:cubicBezTo>
                  <a:cubicBezTo>
                    <a:pt x="19" y="8"/>
                    <a:pt x="18" y="11"/>
                    <a:pt x="18" y="11"/>
                  </a:cubicBezTo>
                  <a:cubicBezTo>
                    <a:pt x="15" y="16"/>
                    <a:pt x="17" y="22"/>
                    <a:pt x="18" y="26"/>
                  </a:cubicBezTo>
                  <a:cubicBezTo>
                    <a:pt x="17" y="26"/>
                    <a:pt x="16" y="26"/>
                    <a:pt x="16" y="28"/>
                  </a:cubicBezTo>
                  <a:cubicBezTo>
                    <a:pt x="16" y="30"/>
                    <a:pt x="18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21" y="35"/>
                    <a:pt x="23" y="38"/>
                    <a:pt x="25" y="40"/>
                  </a:cubicBezTo>
                  <a:cubicBezTo>
                    <a:pt x="25" y="43"/>
                    <a:pt x="24" y="47"/>
                    <a:pt x="22" y="49"/>
                  </a:cubicBezTo>
                  <a:cubicBezTo>
                    <a:pt x="22" y="49"/>
                    <a:pt x="8" y="56"/>
                    <a:pt x="6" y="59"/>
                  </a:cubicBezTo>
                  <a:cubicBezTo>
                    <a:pt x="6" y="59"/>
                    <a:pt x="1" y="64"/>
                    <a:pt x="0" y="78"/>
                  </a:cubicBezTo>
                  <a:lnTo>
                    <a:pt x="66" y="78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Oval 1624"/>
            <p:cNvSpPr>
              <a:spLocks noChangeArrowheads="1"/>
            </p:cNvSpPr>
            <p:nvPr/>
          </p:nvSpPr>
          <p:spPr bwMode="auto">
            <a:xfrm>
              <a:off x="3483" y="1274"/>
              <a:ext cx="52" cy="52"/>
            </a:xfrm>
            <a:prstGeom prst="ellipse">
              <a:avLst/>
            </a:pr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Oval 1625"/>
            <p:cNvSpPr>
              <a:spLocks noChangeArrowheads="1"/>
            </p:cNvSpPr>
            <p:nvPr/>
          </p:nvSpPr>
          <p:spPr bwMode="auto">
            <a:xfrm>
              <a:off x="3604" y="1274"/>
              <a:ext cx="50" cy="52"/>
            </a:xfrm>
            <a:prstGeom prst="ellipse">
              <a:avLst/>
            </a:pr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626"/>
            <p:cNvSpPr/>
            <p:nvPr/>
          </p:nvSpPr>
          <p:spPr bwMode="auto">
            <a:xfrm>
              <a:off x="3464" y="1324"/>
              <a:ext cx="211" cy="222"/>
            </a:xfrm>
            <a:custGeom>
              <a:avLst/>
              <a:gdLst>
                <a:gd name="T0" fmla="*/ 89 w 89"/>
                <a:gd name="T1" fmla="*/ 42 h 94"/>
                <a:gd name="T2" fmla="*/ 85 w 89"/>
                <a:gd name="T3" fmla="*/ 8 h 94"/>
                <a:gd name="T4" fmla="*/ 76 w 89"/>
                <a:gd name="T5" fmla="*/ 0 h 94"/>
                <a:gd name="T6" fmla="*/ 69 w 89"/>
                <a:gd name="T7" fmla="*/ 1 h 94"/>
                <a:gd name="T8" fmla="*/ 65 w 89"/>
                <a:gd name="T9" fmla="*/ 5 h 94"/>
                <a:gd name="T10" fmla="*/ 65 w 89"/>
                <a:gd name="T11" fmla="*/ 5 h 94"/>
                <a:gd name="T12" fmla="*/ 59 w 89"/>
                <a:gd name="T13" fmla="*/ 22 h 94"/>
                <a:gd name="T14" fmla="*/ 44 w 89"/>
                <a:gd name="T15" fmla="*/ 30 h 94"/>
                <a:gd name="T16" fmla="*/ 30 w 89"/>
                <a:gd name="T17" fmla="*/ 22 h 94"/>
                <a:gd name="T18" fmla="*/ 24 w 89"/>
                <a:gd name="T19" fmla="*/ 5 h 94"/>
                <a:gd name="T20" fmla="*/ 24 w 89"/>
                <a:gd name="T21" fmla="*/ 5 h 94"/>
                <a:gd name="T22" fmla="*/ 19 w 89"/>
                <a:gd name="T23" fmla="*/ 1 h 94"/>
                <a:gd name="T24" fmla="*/ 12 w 89"/>
                <a:gd name="T25" fmla="*/ 0 h 94"/>
                <a:gd name="T26" fmla="*/ 4 w 89"/>
                <a:gd name="T27" fmla="*/ 8 h 94"/>
                <a:gd name="T28" fmla="*/ 0 w 89"/>
                <a:gd name="T29" fmla="*/ 42 h 94"/>
                <a:gd name="T30" fmla="*/ 2 w 89"/>
                <a:gd name="T31" fmla="*/ 48 h 94"/>
                <a:gd name="T32" fmla="*/ 2 w 89"/>
                <a:gd name="T33" fmla="*/ 48 h 94"/>
                <a:gd name="T34" fmla="*/ 2 w 89"/>
                <a:gd name="T35" fmla="*/ 48 h 94"/>
                <a:gd name="T36" fmla="*/ 2 w 89"/>
                <a:gd name="T37" fmla="*/ 48 h 94"/>
                <a:gd name="T38" fmla="*/ 7 w 89"/>
                <a:gd name="T39" fmla="*/ 53 h 94"/>
                <a:gd name="T40" fmla="*/ 7 w 89"/>
                <a:gd name="T41" fmla="*/ 89 h 94"/>
                <a:gd name="T42" fmla="*/ 12 w 89"/>
                <a:gd name="T43" fmla="*/ 94 h 94"/>
                <a:gd name="T44" fmla="*/ 17 w 89"/>
                <a:gd name="T45" fmla="*/ 89 h 94"/>
                <a:gd name="T46" fmla="*/ 17 w 89"/>
                <a:gd name="T47" fmla="*/ 54 h 94"/>
                <a:gd name="T48" fmla="*/ 21 w 89"/>
                <a:gd name="T49" fmla="*/ 45 h 94"/>
                <a:gd name="T50" fmla="*/ 21 w 89"/>
                <a:gd name="T51" fmla="*/ 44 h 94"/>
                <a:gd name="T52" fmla="*/ 21 w 89"/>
                <a:gd name="T53" fmla="*/ 44 h 94"/>
                <a:gd name="T54" fmla="*/ 21 w 89"/>
                <a:gd name="T55" fmla="*/ 44 h 94"/>
                <a:gd name="T56" fmla="*/ 21 w 89"/>
                <a:gd name="T57" fmla="*/ 44 h 94"/>
                <a:gd name="T58" fmla="*/ 23 w 89"/>
                <a:gd name="T59" fmla="*/ 24 h 94"/>
                <a:gd name="T60" fmla="*/ 24 w 89"/>
                <a:gd name="T61" fmla="*/ 26 h 94"/>
                <a:gd name="T62" fmla="*/ 25 w 89"/>
                <a:gd name="T63" fmla="*/ 28 h 94"/>
                <a:gd name="T64" fmla="*/ 42 w 89"/>
                <a:gd name="T65" fmla="*/ 38 h 94"/>
                <a:gd name="T66" fmla="*/ 44 w 89"/>
                <a:gd name="T67" fmla="*/ 38 h 94"/>
                <a:gd name="T68" fmla="*/ 44 w 89"/>
                <a:gd name="T69" fmla="*/ 38 h 94"/>
                <a:gd name="T70" fmla="*/ 45 w 89"/>
                <a:gd name="T71" fmla="*/ 38 h 94"/>
                <a:gd name="T72" fmla="*/ 46 w 89"/>
                <a:gd name="T73" fmla="*/ 38 h 94"/>
                <a:gd name="T74" fmla="*/ 63 w 89"/>
                <a:gd name="T75" fmla="*/ 28 h 94"/>
                <a:gd name="T76" fmla="*/ 65 w 89"/>
                <a:gd name="T77" fmla="*/ 26 h 94"/>
                <a:gd name="T78" fmla="*/ 66 w 89"/>
                <a:gd name="T79" fmla="*/ 24 h 94"/>
                <a:gd name="T80" fmla="*/ 68 w 89"/>
                <a:gd name="T81" fmla="*/ 44 h 94"/>
                <a:gd name="T82" fmla="*/ 68 w 89"/>
                <a:gd name="T83" fmla="*/ 44 h 94"/>
                <a:gd name="T84" fmla="*/ 68 w 89"/>
                <a:gd name="T85" fmla="*/ 44 h 94"/>
                <a:gd name="T86" fmla="*/ 68 w 89"/>
                <a:gd name="T87" fmla="*/ 44 h 94"/>
                <a:gd name="T88" fmla="*/ 68 w 89"/>
                <a:gd name="T89" fmla="*/ 45 h 94"/>
                <a:gd name="T90" fmla="*/ 72 w 89"/>
                <a:gd name="T91" fmla="*/ 54 h 94"/>
                <a:gd name="T92" fmla="*/ 72 w 89"/>
                <a:gd name="T93" fmla="*/ 89 h 94"/>
                <a:gd name="T94" fmla="*/ 77 w 89"/>
                <a:gd name="T95" fmla="*/ 94 h 94"/>
                <a:gd name="T96" fmla="*/ 82 w 89"/>
                <a:gd name="T97" fmla="*/ 89 h 94"/>
                <a:gd name="T98" fmla="*/ 82 w 89"/>
                <a:gd name="T99" fmla="*/ 53 h 94"/>
                <a:gd name="T100" fmla="*/ 87 w 89"/>
                <a:gd name="T101" fmla="*/ 48 h 94"/>
                <a:gd name="T102" fmla="*/ 87 w 89"/>
                <a:gd name="T103" fmla="*/ 48 h 94"/>
                <a:gd name="T104" fmla="*/ 87 w 89"/>
                <a:gd name="T105" fmla="*/ 48 h 94"/>
                <a:gd name="T106" fmla="*/ 87 w 89"/>
                <a:gd name="T107" fmla="*/ 48 h 94"/>
                <a:gd name="T108" fmla="*/ 89 w 89"/>
                <a:gd name="T109" fmla="*/ 4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9" h="94">
                  <a:moveTo>
                    <a:pt x="89" y="42"/>
                  </a:moveTo>
                  <a:cubicBezTo>
                    <a:pt x="85" y="8"/>
                    <a:pt x="85" y="8"/>
                    <a:pt x="85" y="8"/>
                  </a:cubicBezTo>
                  <a:cubicBezTo>
                    <a:pt x="85" y="4"/>
                    <a:pt x="80" y="0"/>
                    <a:pt x="76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1"/>
                    <a:pt x="66" y="3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3"/>
                    <a:pt x="21" y="1"/>
                    <a:pt x="19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4" y="4"/>
                    <a:pt x="4" y="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4"/>
                    <a:pt x="1" y="46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9"/>
                    <a:pt x="6" y="52"/>
                    <a:pt x="7" y="53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2"/>
                    <a:pt x="9" y="94"/>
                    <a:pt x="12" y="94"/>
                  </a:cubicBezTo>
                  <a:cubicBezTo>
                    <a:pt x="15" y="94"/>
                    <a:pt x="17" y="92"/>
                    <a:pt x="17" y="89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20" y="50"/>
                    <a:pt x="21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5" y="2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5" y="38"/>
                  </a:cubicBezTo>
                  <a:cubicBezTo>
                    <a:pt x="45" y="38"/>
                    <a:pt x="46" y="38"/>
                    <a:pt x="46" y="3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7"/>
                    <a:pt x="65" y="27"/>
                    <a:pt x="65" y="26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5"/>
                  </a:cubicBezTo>
                  <a:cubicBezTo>
                    <a:pt x="69" y="50"/>
                    <a:pt x="72" y="54"/>
                    <a:pt x="72" y="54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2"/>
                    <a:pt x="74" y="94"/>
                    <a:pt x="77" y="94"/>
                  </a:cubicBezTo>
                  <a:cubicBezTo>
                    <a:pt x="80" y="94"/>
                    <a:pt x="82" y="92"/>
                    <a:pt x="82" y="89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3" y="52"/>
                    <a:pt x="86" y="49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9" y="44"/>
                    <a:pt x="89" y="42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27"/>
            <p:cNvSpPr>
              <a:spLocks noEditPoints="1"/>
            </p:cNvSpPr>
            <p:nvPr/>
          </p:nvSpPr>
          <p:spPr bwMode="auto">
            <a:xfrm>
              <a:off x="702" y="1492"/>
              <a:ext cx="270" cy="274"/>
            </a:xfrm>
            <a:custGeom>
              <a:avLst/>
              <a:gdLst>
                <a:gd name="T0" fmla="*/ 109 w 114"/>
                <a:gd name="T1" fmla="*/ 78 h 116"/>
                <a:gd name="T2" fmla="*/ 113 w 114"/>
                <a:gd name="T3" fmla="*/ 51 h 116"/>
                <a:gd name="T4" fmla="*/ 97 w 114"/>
                <a:gd name="T5" fmla="*/ 50 h 116"/>
                <a:gd name="T6" fmla="*/ 84 w 114"/>
                <a:gd name="T7" fmla="*/ 26 h 116"/>
                <a:gd name="T8" fmla="*/ 90 w 114"/>
                <a:gd name="T9" fmla="*/ 11 h 116"/>
                <a:gd name="T10" fmla="*/ 78 w 114"/>
                <a:gd name="T11" fmla="*/ 4 h 116"/>
                <a:gd name="T12" fmla="*/ 65 w 114"/>
                <a:gd name="T13" fmla="*/ 0 h 116"/>
                <a:gd name="T14" fmla="*/ 58 w 114"/>
                <a:gd name="T15" fmla="*/ 15 h 116"/>
                <a:gd name="T16" fmla="*/ 32 w 114"/>
                <a:gd name="T17" fmla="*/ 21 h 116"/>
                <a:gd name="T18" fmla="*/ 20 w 114"/>
                <a:gd name="T19" fmla="*/ 11 h 116"/>
                <a:gd name="T20" fmla="*/ 3 w 114"/>
                <a:gd name="T21" fmla="*/ 32 h 116"/>
                <a:gd name="T22" fmla="*/ 14 w 114"/>
                <a:gd name="T23" fmla="*/ 42 h 116"/>
                <a:gd name="T24" fmla="*/ 11 w 114"/>
                <a:gd name="T25" fmla="*/ 69 h 116"/>
                <a:gd name="T26" fmla="*/ 0 w 114"/>
                <a:gd name="T27" fmla="*/ 76 h 116"/>
                <a:gd name="T28" fmla="*/ 14 w 114"/>
                <a:gd name="T29" fmla="*/ 99 h 116"/>
                <a:gd name="T30" fmla="*/ 25 w 114"/>
                <a:gd name="T31" fmla="*/ 93 h 116"/>
                <a:gd name="T32" fmla="*/ 37 w 114"/>
                <a:gd name="T33" fmla="*/ 100 h 116"/>
                <a:gd name="T34" fmla="*/ 50 w 114"/>
                <a:gd name="T35" fmla="*/ 103 h 116"/>
                <a:gd name="T36" fmla="*/ 53 w 114"/>
                <a:gd name="T37" fmla="*/ 116 h 116"/>
                <a:gd name="T38" fmla="*/ 80 w 114"/>
                <a:gd name="T39" fmla="*/ 110 h 116"/>
                <a:gd name="T40" fmla="*/ 77 w 114"/>
                <a:gd name="T41" fmla="*/ 97 h 116"/>
                <a:gd name="T42" fmla="*/ 95 w 114"/>
                <a:gd name="T43" fmla="*/ 77 h 116"/>
                <a:gd name="T44" fmla="*/ 109 w 114"/>
                <a:gd name="T45" fmla="*/ 78 h 116"/>
                <a:gd name="T46" fmla="*/ 47 w 114"/>
                <a:gd name="T47" fmla="*/ 76 h 116"/>
                <a:gd name="T48" fmla="*/ 37 w 114"/>
                <a:gd name="T49" fmla="*/ 52 h 116"/>
                <a:gd name="T50" fmla="*/ 62 w 114"/>
                <a:gd name="T51" fmla="*/ 42 h 116"/>
                <a:gd name="T52" fmla="*/ 71 w 114"/>
                <a:gd name="T53" fmla="*/ 67 h 116"/>
                <a:gd name="T54" fmla="*/ 47 w 114"/>
                <a:gd name="T55" fmla="*/ 7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16">
                  <a:moveTo>
                    <a:pt x="109" y="78"/>
                  </a:moveTo>
                  <a:cubicBezTo>
                    <a:pt x="113" y="69"/>
                    <a:pt x="114" y="60"/>
                    <a:pt x="113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5" y="41"/>
                    <a:pt x="91" y="32"/>
                    <a:pt x="84" y="26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6" y="9"/>
                    <a:pt x="82" y="6"/>
                    <a:pt x="78" y="4"/>
                  </a:cubicBezTo>
                  <a:cubicBezTo>
                    <a:pt x="74" y="3"/>
                    <a:pt x="69" y="1"/>
                    <a:pt x="65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49" y="14"/>
                    <a:pt x="40" y="17"/>
                    <a:pt x="32" y="2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3" y="17"/>
                    <a:pt x="7" y="24"/>
                    <a:pt x="3" y="3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0" y="51"/>
                    <a:pt x="9" y="60"/>
                    <a:pt x="11" y="69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" y="84"/>
                    <a:pt x="8" y="92"/>
                    <a:pt x="14" y="99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9" y="96"/>
                    <a:pt x="33" y="98"/>
                    <a:pt x="37" y="100"/>
                  </a:cubicBezTo>
                  <a:cubicBezTo>
                    <a:pt x="41" y="102"/>
                    <a:pt x="46" y="103"/>
                    <a:pt x="50" y="103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62" y="116"/>
                    <a:pt x="71" y="114"/>
                    <a:pt x="80" y="110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85" y="93"/>
                    <a:pt x="91" y="86"/>
                    <a:pt x="95" y="77"/>
                  </a:cubicBezTo>
                  <a:lnTo>
                    <a:pt x="109" y="78"/>
                  </a:lnTo>
                  <a:close/>
                  <a:moveTo>
                    <a:pt x="47" y="76"/>
                  </a:moveTo>
                  <a:cubicBezTo>
                    <a:pt x="37" y="72"/>
                    <a:pt x="33" y="61"/>
                    <a:pt x="37" y="52"/>
                  </a:cubicBezTo>
                  <a:cubicBezTo>
                    <a:pt x="41" y="42"/>
                    <a:pt x="52" y="38"/>
                    <a:pt x="62" y="42"/>
                  </a:cubicBezTo>
                  <a:cubicBezTo>
                    <a:pt x="71" y="46"/>
                    <a:pt x="76" y="57"/>
                    <a:pt x="71" y="67"/>
                  </a:cubicBezTo>
                  <a:cubicBezTo>
                    <a:pt x="67" y="76"/>
                    <a:pt x="56" y="81"/>
                    <a:pt x="47" y="76"/>
                  </a:cubicBezTo>
                  <a:close/>
                </a:path>
              </a:pathLst>
            </a:custGeom>
            <a:solidFill>
              <a:srgbClr val="4E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28"/>
            <p:cNvSpPr>
              <a:spLocks noEditPoints="1"/>
            </p:cNvSpPr>
            <p:nvPr/>
          </p:nvSpPr>
          <p:spPr bwMode="auto">
            <a:xfrm>
              <a:off x="3918" y="1040"/>
              <a:ext cx="336" cy="149"/>
            </a:xfrm>
            <a:custGeom>
              <a:avLst/>
              <a:gdLst>
                <a:gd name="T0" fmla="*/ 336 w 336"/>
                <a:gd name="T1" fmla="*/ 0 h 149"/>
                <a:gd name="T2" fmla="*/ 0 w 336"/>
                <a:gd name="T3" fmla="*/ 52 h 149"/>
                <a:gd name="T4" fmla="*/ 0 w 336"/>
                <a:gd name="T5" fmla="*/ 95 h 149"/>
                <a:gd name="T6" fmla="*/ 36 w 336"/>
                <a:gd name="T7" fmla="*/ 100 h 149"/>
                <a:gd name="T8" fmla="*/ 36 w 336"/>
                <a:gd name="T9" fmla="*/ 149 h 149"/>
                <a:gd name="T10" fmla="*/ 131 w 336"/>
                <a:gd name="T11" fmla="*/ 149 h 149"/>
                <a:gd name="T12" fmla="*/ 131 w 336"/>
                <a:gd name="T13" fmla="*/ 116 h 149"/>
                <a:gd name="T14" fmla="*/ 336 w 336"/>
                <a:gd name="T15" fmla="*/ 149 h 149"/>
                <a:gd name="T16" fmla="*/ 336 w 336"/>
                <a:gd name="T17" fmla="*/ 0 h 149"/>
                <a:gd name="T18" fmla="*/ 116 w 336"/>
                <a:gd name="T19" fmla="*/ 135 h 149"/>
                <a:gd name="T20" fmla="*/ 50 w 336"/>
                <a:gd name="T21" fmla="*/ 135 h 149"/>
                <a:gd name="T22" fmla="*/ 50 w 336"/>
                <a:gd name="T23" fmla="*/ 102 h 149"/>
                <a:gd name="T24" fmla="*/ 116 w 336"/>
                <a:gd name="T25" fmla="*/ 114 h 149"/>
                <a:gd name="T26" fmla="*/ 116 w 336"/>
                <a:gd name="T27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6" h="149">
                  <a:moveTo>
                    <a:pt x="336" y="0"/>
                  </a:moveTo>
                  <a:lnTo>
                    <a:pt x="0" y="52"/>
                  </a:lnTo>
                  <a:lnTo>
                    <a:pt x="0" y="95"/>
                  </a:lnTo>
                  <a:lnTo>
                    <a:pt x="36" y="100"/>
                  </a:lnTo>
                  <a:lnTo>
                    <a:pt x="36" y="149"/>
                  </a:lnTo>
                  <a:lnTo>
                    <a:pt x="131" y="149"/>
                  </a:lnTo>
                  <a:lnTo>
                    <a:pt x="131" y="116"/>
                  </a:lnTo>
                  <a:lnTo>
                    <a:pt x="336" y="149"/>
                  </a:lnTo>
                  <a:lnTo>
                    <a:pt x="336" y="0"/>
                  </a:lnTo>
                  <a:close/>
                  <a:moveTo>
                    <a:pt x="116" y="135"/>
                  </a:moveTo>
                  <a:lnTo>
                    <a:pt x="50" y="135"/>
                  </a:lnTo>
                  <a:lnTo>
                    <a:pt x="50" y="102"/>
                  </a:lnTo>
                  <a:lnTo>
                    <a:pt x="116" y="114"/>
                  </a:lnTo>
                  <a:lnTo>
                    <a:pt x="116" y="135"/>
                  </a:lnTo>
                  <a:close/>
                </a:path>
              </a:pathLst>
            </a:custGeom>
            <a:solidFill>
              <a:srgbClr val="E65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629"/>
            <p:cNvSpPr>
              <a:spLocks noEditPoints="1"/>
            </p:cNvSpPr>
            <p:nvPr/>
          </p:nvSpPr>
          <p:spPr bwMode="auto">
            <a:xfrm>
              <a:off x="3918" y="1109"/>
              <a:ext cx="336" cy="80"/>
            </a:xfrm>
            <a:custGeom>
              <a:avLst/>
              <a:gdLst>
                <a:gd name="T0" fmla="*/ 0 w 336"/>
                <a:gd name="T1" fmla="*/ 0 h 80"/>
                <a:gd name="T2" fmla="*/ 0 w 336"/>
                <a:gd name="T3" fmla="*/ 26 h 80"/>
                <a:gd name="T4" fmla="*/ 36 w 336"/>
                <a:gd name="T5" fmla="*/ 31 h 80"/>
                <a:gd name="T6" fmla="*/ 36 w 336"/>
                <a:gd name="T7" fmla="*/ 80 h 80"/>
                <a:gd name="T8" fmla="*/ 131 w 336"/>
                <a:gd name="T9" fmla="*/ 80 h 80"/>
                <a:gd name="T10" fmla="*/ 131 w 336"/>
                <a:gd name="T11" fmla="*/ 47 h 80"/>
                <a:gd name="T12" fmla="*/ 336 w 336"/>
                <a:gd name="T13" fmla="*/ 80 h 80"/>
                <a:gd name="T14" fmla="*/ 336 w 336"/>
                <a:gd name="T15" fmla="*/ 0 h 80"/>
                <a:gd name="T16" fmla="*/ 0 w 336"/>
                <a:gd name="T17" fmla="*/ 0 h 80"/>
                <a:gd name="T18" fmla="*/ 116 w 336"/>
                <a:gd name="T19" fmla="*/ 66 h 80"/>
                <a:gd name="T20" fmla="*/ 50 w 336"/>
                <a:gd name="T21" fmla="*/ 66 h 80"/>
                <a:gd name="T22" fmla="*/ 50 w 336"/>
                <a:gd name="T23" fmla="*/ 33 h 80"/>
                <a:gd name="T24" fmla="*/ 116 w 336"/>
                <a:gd name="T25" fmla="*/ 45 h 80"/>
                <a:gd name="T26" fmla="*/ 116 w 336"/>
                <a:gd name="T27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6" h="80">
                  <a:moveTo>
                    <a:pt x="0" y="0"/>
                  </a:moveTo>
                  <a:lnTo>
                    <a:pt x="0" y="26"/>
                  </a:lnTo>
                  <a:lnTo>
                    <a:pt x="36" y="31"/>
                  </a:lnTo>
                  <a:lnTo>
                    <a:pt x="36" y="80"/>
                  </a:lnTo>
                  <a:lnTo>
                    <a:pt x="131" y="80"/>
                  </a:lnTo>
                  <a:lnTo>
                    <a:pt x="131" y="47"/>
                  </a:lnTo>
                  <a:lnTo>
                    <a:pt x="336" y="80"/>
                  </a:lnTo>
                  <a:lnTo>
                    <a:pt x="336" y="0"/>
                  </a:lnTo>
                  <a:lnTo>
                    <a:pt x="0" y="0"/>
                  </a:lnTo>
                  <a:close/>
                  <a:moveTo>
                    <a:pt x="116" y="66"/>
                  </a:moveTo>
                  <a:lnTo>
                    <a:pt x="50" y="66"/>
                  </a:lnTo>
                  <a:lnTo>
                    <a:pt x="50" y="33"/>
                  </a:lnTo>
                  <a:lnTo>
                    <a:pt x="116" y="45"/>
                  </a:lnTo>
                  <a:lnTo>
                    <a:pt x="116" y="66"/>
                  </a:lnTo>
                  <a:close/>
                </a:path>
              </a:pathLst>
            </a:custGeom>
            <a:solidFill>
              <a:srgbClr val="AD4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630"/>
            <p:cNvSpPr>
              <a:spLocks noEditPoints="1"/>
            </p:cNvSpPr>
            <p:nvPr/>
          </p:nvSpPr>
          <p:spPr bwMode="auto">
            <a:xfrm>
              <a:off x="1688" y="676"/>
              <a:ext cx="286" cy="260"/>
            </a:xfrm>
            <a:custGeom>
              <a:avLst/>
              <a:gdLst>
                <a:gd name="T0" fmla="*/ 115 w 121"/>
                <a:gd name="T1" fmla="*/ 6 h 110"/>
                <a:gd name="T2" fmla="*/ 101 w 121"/>
                <a:gd name="T3" fmla="*/ 0 h 110"/>
                <a:gd name="T4" fmla="*/ 85 w 121"/>
                <a:gd name="T5" fmla="*/ 8 h 110"/>
                <a:gd name="T6" fmla="*/ 85 w 121"/>
                <a:gd name="T7" fmla="*/ 0 h 110"/>
                <a:gd name="T8" fmla="*/ 34 w 121"/>
                <a:gd name="T9" fmla="*/ 0 h 110"/>
                <a:gd name="T10" fmla="*/ 34 w 121"/>
                <a:gd name="T11" fmla="*/ 7 h 110"/>
                <a:gd name="T12" fmla="*/ 19 w 121"/>
                <a:gd name="T13" fmla="*/ 0 h 110"/>
                <a:gd name="T14" fmla="*/ 5 w 121"/>
                <a:gd name="T15" fmla="*/ 6 h 110"/>
                <a:gd name="T16" fmla="*/ 3 w 121"/>
                <a:gd name="T17" fmla="*/ 29 h 110"/>
                <a:gd name="T18" fmla="*/ 18 w 121"/>
                <a:gd name="T19" fmla="*/ 48 h 110"/>
                <a:gd name="T20" fmla="*/ 39 w 121"/>
                <a:gd name="T21" fmla="*/ 56 h 110"/>
                <a:gd name="T22" fmla="*/ 39 w 121"/>
                <a:gd name="T23" fmla="*/ 56 h 110"/>
                <a:gd name="T24" fmla="*/ 52 w 121"/>
                <a:gd name="T25" fmla="*/ 68 h 110"/>
                <a:gd name="T26" fmla="*/ 55 w 121"/>
                <a:gd name="T27" fmla="*/ 83 h 110"/>
                <a:gd name="T28" fmla="*/ 52 w 121"/>
                <a:gd name="T29" fmla="*/ 97 h 110"/>
                <a:gd name="T30" fmla="*/ 31 w 121"/>
                <a:gd name="T31" fmla="*/ 107 h 110"/>
                <a:gd name="T32" fmla="*/ 32 w 121"/>
                <a:gd name="T33" fmla="*/ 110 h 110"/>
                <a:gd name="T34" fmla="*/ 87 w 121"/>
                <a:gd name="T35" fmla="*/ 110 h 110"/>
                <a:gd name="T36" fmla="*/ 88 w 121"/>
                <a:gd name="T37" fmla="*/ 107 h 110"/>
                <a:gd name="T38" fmla="*/ 67 w 121"/>
                <a:gd name="T39" fmla="*/ 97 h 110"/>
                <a:gd name="T40" fmla="*/ 64 w 121"/>
                <a:gd name="T41" fmla="*/ 83 h 110"/>
                <a:gd name="T42" fmla="*/ 68 w 121"/>
                <a:gd name="T43" fmla="*/ 68 h 110"/>
                <a:gd name="T44" fmla="*/ 80 w 121"/>
                <a:gd name="T45" fmla="*/ 56 h 110"/>
                <a:gd name="T46" fmla="*/ 82 w 121"/>
                <a:gd name="T47" fmla="*/ 56 h 110"/>
                <a:gd name="T48" fmla="*/ 102 w 121"/>
                <a:gd name="T49" fmla="*/ 48 h 110"/>
                <a:gd name="T50" fmla="*/ 118 w 121"/>
                <a:gd name="T51" fmla="*/ 29 h 110"/>
                <a:gd name="T52" fmla="*/ 115 w 121"/>
                <a:gd name="T53" fmla="*/ 6 h 110"/>
                <a:gd name="T54" fmla="*/ 11 w 121"/>
                <a:gd name="T55" fmla="*/ 26 h 110"/>
                <a:gd name="T56" fmla="*/ 12 w 121"/>
                <a:gd name="T57" fmla="*/ 12 h 110"/>
                <a:gd name="T58" fmla="*/ 19 w 121"/>
                <a:gd name="T59" fmla="*/ 9 h 110"/>
                <a:gd name="T60" fmla="*/ 34 w 121"/>
                <a:gd name="T61" fmla="*/ 21 h 110"/>
                <a:gd name="T62" fmla="*/ 34 w 121"/>
                <a:gd name="T63" fmla="*/ 40 h 110"/>
                <a:gd name="T64" fmla="*/ 34 w 121"/>
                <a:gd name="T65" fmla="*/ 40 h 110"/>
                <a:gd name="T66" fmla="*/ 34 w 121"/>
                <a:gd name="T67" fmla="*/ 40 h 110"/>
                <a:gd name="T68" fmla="*/ 35 w 121"/>
                <a:gd name="T69" fmla="*/ 47 h 110"/>
                <a:gd name="T70" fmla="*/ 11 w 121"/>
                <a:gd name="T71" fmla="*/ 26 h 110"/>
                <a:gd name="T72" fmla="*/ 109 w 121"/>
                <a:gd name="T73" fmla="*/ 26 h 110"/>
                <a:gd name="T74" fmla="*/ 84 w 121"/>
                <a:gd name="T75" fmla="*/ 47 h 110"/>
                <a:gd name="T76" fmla="*/ 85 w 121"/>
                <a:gd name="T77" fmla="*/ 40 h 110"/>
                <a:gd name="T78" fmla="*/ 85 w 121"/>
                <a:gd name="T79" fmla="*/ 40 h 110"/>
                <a:gd name="T80" fmla="*/ 85 w 121"/>
                <a:gd name="T81" fmla="*/ 40 h 110"/>
                <a:gd name="T82" fmla="*/ 85 w 121"/>
                <a:gd name="T83" fmla="*/ 23 h 110"/>
                <a:gd name="T84" fmla="*/ 101 w 121"/>
                <a:gd name="T85" fmla="*/ 9 h 110"/>
                <a:gd name="T86" fmla="*/ 108 w 121"/>
                <a:gd name="T87" fmla="*/ 12 h 110"/>
                <a:gd name="T88" fmla="*/ 109 w 121"/>
                <a:gd name="T89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110">
                  <a:moveTo>
                    <a:pt x="115" y="6"/>
                  </a:moveTo>
                  <a:cubicBezTo>
                    <a:pt x="112" y="2"/>
                    <a:pt x="107" y="0"/>
                    <a:pt x="101" y="0"/>
                  </a:cubicBezTo>
                  <a:cubicBezTo>
                    <a:pt x="96" y="0"/>
                    <a:pt x="90" y="3"/>
                    <a:pt x="85" y="8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3"/>
                    <a:pt x="24" y="0"/>
                    <a:pt x="19" y="0"/>
                  </a:cubicBezTo>
                  <a:cubicBezTo>
                    <a:pt x="13" y="0"/>
                    <a:pt x="8" y="2"/>
                    <a:pt x="5" y="6"/>
                  </a:cubicBezTo>
                  <a:cubicBezTo>
                    <a:pt x="2" y="10"/>
                    <a:pt x="0" y="17"/>
                    <a:pt x="3" y="29"/>
                  </a:cubicBezTo>
                  <a:cubicBezTo>
                    <a:pt x="5" y="38"/>
                    <a:pt x="13" y="45"/>
                    <a:pt x="18" y="48"/>
                  </a:cubicBezTo>
                  <a:cubicBezTo>
                    <a:pt x="25" y="53"/>
                    <a:pt x="33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2" y="62"/>
                    <a:pt x="46" y="66"/>
                    <a:pt x="52" y="68"/>
                  </a:cubicBezTo>
                  <a:cubicBezTo>
                    <a:pt x="54" y="72"/>
                    <a:pt x="55" y="78"/>
                    <a:pt x="55" y="83"/>
                  </a:cubicBezTo>
                  <a:cubicBezTo>
                    <a:pt x="55" y="88"/>
                    <a:pt x="54" y="93"/>
                    <a:pt x="52" y="97"/>
                  </a:cubicBezTo>
                  <a:cubicBezTo>
                    <a:pt x="43" y="99"/>
                    <a:pt x="36" y="102"/>
                    <a:pt x="31" y="107"/>
                  </a:cubicBezTo>
                  <a:cubicBezTo>
                    <a:pt x="29" y="109"/>
                    <a:pt x="30" y="110"/>
                    <a:pt x="32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89" y="110"/>
                    <a:pt x="90" y="109"/>
                    <a:pt x="88" y="107"/>
                  </a:cubicBezTo>
                  <a:cubicBezTo>
                    <a:pt x="83" y="102"/>
                    <a:pt x="76" y="99"/>
                    <a:pt x="67" y="97"/>
                  </a:cubicBezTo>
                  <a:cubicBezTo>
                    <a:pt x="65" y="93"/>
                    <a:pt x="64" y="88"/>
                    <a:pt x="64" y="83"/>
                  </a:cubicBezTo>
                  <a:cubicBezTo>
                    <a:pt x="64" y="78"/>
                    <a:pt x="65" y="72"/>
                    <a:pt x="68" y="68"/>
                  </a:cubicBezTo>
                  <a:cubicBezTo>
                    <a:pt x="73" y="66"/>
                    <a:pt x="77" y="62"/>
                    <a:pt x="80" y="56"/>
                  </a:cubicBezTo>
                  <a:cubicBezTo>
                    <a:pt x="81" y="56"/>
                    <a:pt x="81" y="56"/>
                    <a:pt x="82" y="56"/>
                  </a:cubicBezTo>
                  <a:cubicBezTo>
                    <a:pt x="88" y="56"/>
                    <a:pt x="95" y="53"/>
                    <a:pt x="102" y="48"/>
                  </a:cubicBezTo>
                  <a:cubicBezTo>
                    <a:pt x="107" y="45"/>
                    <a:pt x="115" y="38"/>
                    <a:pt x="118" y="29"/>
                  </a:cubicBezTo>
                  <a:cubicBezTo>
                    <a:pt x="121" y="17"/>
                    <a:pt x="118" y="10"/>
                    <a:pt x="115" y="6"/>
                  </a:cubicBezTo>
                  <a:close/>
                  <a:moveTo>
                    <a:pt x="11" y="26"/>
                  </a:moveTo>
                  <a:cubicBezTo>
                    <a:pt x="10" y="20"/>
                    <a:pt x="10" y="15"/>
                    <a:pt x="12" y="12"/>
                  </a:cubicBezTo>
                  <a:cubicBezTo>
                    <a:pt x="14" y="10"/>
                    <a:pt x="16" y="9"/>
                    <a:pt x="19" y="9"/>
                  </a:cubicBezTo>
                  <a:cubicBezTo>
                    <a:pt x="23" y="9"/>
                    <a:pt x="30" y="14"/>
                    <a:pt x="34" y="2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2"/>
                    <a:pt x="35" y="45"/>
                    <a:pt x="35" y="47"/>
                  </a:cubicBezTo>
                  <a:cubicBezTo>
                    <a:pt x="27" y="45"/>
                    <a:pt x="14" y="36"/>
                    <a:pt x="11" y="26"/>
                  </a:cubicBezTo>
                  <a:close/>
                  <a:moveTo>
                    <a:pt x="109" y="26"/>
                  </a:moveTo>
                  <a:cubicBezTo>
                    <a:pt x="106" y="36"/>
                    <a:pt x="92" y="46"/>
                    <a:pt x="84" y="47"/>
                  </a:cubicBezTo>
                  <a:cubicBezTo>
                    <a:pt x="84" y="45"/>
                    <a:pt x="85" y="42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9" y="15"/>
                    <a:pt x="96" y="9"/>
                    <a:pt x="101" y="9"/>
                  </a:cubicBezTo>
                  <a:cubicBezTo>
                    <a:pt x="104" y="9"/>
                    <a:pt x="107" y="10"/>
                    <a:pt x="108" y="12"/>
                  </a:cubicBezTo>
                  <a:cubicBezTo>
                    <a:pt x="110" y="15"/>
                    <a:pt x="111" y="20"/>
                    <a:pt x="109" y="26"/>
                  </a:cubicBezTo>
                  <a:close/>
                </a:path>
              </a:pathLst>
            </a:custGeom>
            <a:solidFill>
              <a:srgbClr val="0B7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631"/>
            <p:cNvSpPr>
              <a:spLocks noEditPoints="1"/>
            </p:cNvSpPr>
            <p:nvPr/>
          </p:nvSpPr>
          <p:spPr bwMode="auto">
            <a:xfrm>
              <a:off x="1688" y="676"/>
              <a:ext cx="142" cy="260"/>
            </a:xfrm>
            <a:custGeom>
              <a:avLst/>
              <a:gdLst>
                <a:gd name="T0" fmla="*/ 60 w 60"/>
                <a:gd name="T1" fmla="*/ 0 h 110"/>
                <a:gd name="T2" fmla="*/ 34 w 60"/>
                <a:gd name="T3" fmla="*/ 0 h 110"/>
                <a:gd name="T4" fmla="*/ 34 w 60"/>
                <a:gd name="T5" fmla="*/ 7 h 110"/>
                <a:gd name="T6" fmla="*/ 19 w 60"/>
                <a:gd name="T7" fmla="*/ 0 h 110"/>
                <a:gd name="T8" fmla="*/ 5 w 60"/>
                <a:gd name="T9" fmla="*/ 6 h 110"/>
                <a:gd name="T10" fmla="*/ 3 w 60"/>
                <a:gd name="T11" fmla="*/ 29 h 110"/>
                <a:gd name="T12" fmla="*/ 18 w 60"/>
                <a:gd name="T13" fmla="*/ 48 h 110"/>
                <a:gd name="T14" fmla="*/ 39 w 60"/>
                <a:gd name="T15" fmla="*/ 56 h 110"/>
                <a:gd name="T16" fmla="*/ 39 w 60"/>
                <a:gd name="T17" fmla="*/ 56 h 110"/>
                <a:gd name="T18" fmla="*/ 52 w 60"/>
                <a:gd name="T19" fmla="*/ 68 h 110"/>
                <a:gd name="T20" fmla="*/ 55 w 60"/>
                <a:gd name="T21" fmla="*/ 83 h 110"/>
                <a:gd name="T22" fmla="*/ 52 w 60"/>
                <a:gd name="T23" fmla="*/ 97 h 110"/>
                <a:gd name="T24" fmla="*/ 31 w 60"/>
                <a:gd name="T25" fmla="*/ 107 h 110"/>
                <a:gd name="T26" fmla="*/ 32 w 60"/>
                <a:gd name="T27" fmla="*/ 110 h 110"/>
                <a:gd name="T28" fmla="*/ 60 w 60"/>
                <a:gd name="T29" fmla="*/ 110 h 110"/>
                <a:gd name="T30" fmla="*/ 60 w 60"/>
                <a:gd name="T31" fmla="*/ 0 h 110"/>
                <a:gd name="T32" fmla="*/ 11 w 60"/>
                <a:gd name="T33" fmla="*/ 26 h 110"/>
                <a:gd name="T34" fmla="*/ 12 w 60"/>
                <a:gd name="T35" fmla="*/ 12 h 110"/>
                <a:gd name="T36" fmla="*/ 19 w 60"/>
                <a:gd name="T37" fmla="*/ 9 h 110"/>
                <a:gd name="T38" fmla="*/ 34 w 60"/>
                <a:gd name="T39" fmla="*/ 21 h 110"/>
                <a:gd name="T40" fmla="*/ 34 w 60"/>
                <a:gd name="T41" fmla="*/ 40 h 110"/>
                <a:gd name="T42" fmla="*/ 34 w 60"/>
                <a:gd name="T43" fmla="*/ 40 h 110"/>
                <a:gd name="T44" fmla="*/ 34 w 60"/>
                <a:gd name="T45" fmla="*/ 40 h 110"/>
                <a:gd name="T46" fmla="*/ 35 w 60"/>
                <a:gd name="T47" fmla="*/ 47 h 110"/>
                <a:gd name="T48" fmla="*/ 11 w 60"/>
                <a:gd name="T49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110">
                  <a:moveTo>
                    <a:pt x="6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3"/>
                    <a:pt x="24" y="0"/>
                    <a:pt x="19" y="0"/>
                  </a:cubicBezTo>
                  <a:cubicBezTo>
                    <a:pt x="13" y="0"/>
                    <a:pt x="8" y="2"/>
                    <a:pt x="5" y="6"/>
                  </a:cubicBezTo>
                  <a:cubicBezTo>
                    <a:pt x="2" y="10"/>
                    <a:pt x="0" y="17"/>
                    <a:pt x="3" y="29"/>
                  </a:cubicBezTo>
                  <a:cubicBezTo>
                    <a:pt x="5" y="38"/>
                    <a:pt x="13" y="45"/>
                    <a:pt x="18" y="48"/>
                  </a:cubicBezTo>
                  <a:cubicBezTo>
                    <a:pt x="25" y="53"/>
                    <a:pt x="33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2" y="62"/>
                    <a:pt x="46" y="66"/>
                    <a:pt x="52" y="68"/>
                  </a:cubicBezTo>
                  <a:cubicBezTo>
                    <a:pt x="54" y="72"/>
                    <a:pt x="55" y="78"/>
                    <a:pt x="55" y="83"/>
                  </a:cubicBezTo>
                  <a:cubicBezTo>
                    <a:pt x="55" y="88"/>
                    <a:pt x="54" y="93"/>
                    <a:pt x="52" y="97"/>
                  </a:cubicBezTo>
                  <a:cubicBezTo>
                    <a:pt x="43" y="99"/>
                    <a:pt x="36" y="102"/>
                    <a:pt x="31" y="107"/>
                  </a:cubicBezTo>
                  <a:cubicBezTo>
                    <a:pt x="29" y="109"/>
                    <a:pt x="30" y="110"/>
                    <a:pt x="32" y="110"/>
                  </a:cubicBezTo>
                  <a:cubicBezTo>
                    <a:pt x="60" y="110"/>
                    <a:pt x="60" y="110"/>
                    <a:pt x="60" y="110"/>
                  </a:cubicBezTo>
                  <a:lnTo>
                    <a:pt x="60" y="0"/>
                  </a:lnTo>
                  <a:close/>
                  <a:moveTo>
                    <a:pt x="11" y="26"/>
                  </a:moveTo>
                  <a:cubicBezTo>
                    <a:pt x="10" y="20"/>
                    <a:pt x="10" y="15"/>
                    <a:pt x="12" y="12"/>
                  </a:cubicBezTo>
                  <a:cubicBezTo>
                    <a:pt x="14" y="10"/>
                    <a:pt x="16" y="9"/>
                    <a:pt x="19" y="9"/>
                  </a:cubicBezTo>
                  <a:cubicBezTo>
                    <a:pt x="23" y="9"/>
                    <a:pt x="30" y="14"/>
                    <a:pt x="34" y="2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2"/>
                    <a:pt x="35" y="45"/>
                    <a:pt x="35" y="47"/>
                  </a:cubicBezTo>
                  <a:cubicBezTo>
                    <a:pt x="27" y="45"/>
                    <a:pt x="14" y="36"/>
                    <a:pt x="11" y="26"/>
                  </a:cubicBezTo>
                  <a:close/>
                </a:path>
              </a:pathLst>
            </a:custGeom>
            <a:solidFill>
              <a:srgbClr val="3C8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632"/>
            <p:cNvSpPr/>
            <p:nvPr/>
          </p:nvSpPr>
          <p:spPr bwMode="auto">
            <a:xfrm>
              <a:off x="2270" y="709"/>
              <a:ext cx="303" cy="194"/>
            </a:xfrm>
            <a:custGeom>
              <a:avLst/>
              <a:gdLst>
                <a:gd name="T0" fmla="*/ 128 w 128"/>
                <a:gd name="T1" fmla="*/ 75 h 82"/>
                <a:gd name="T2" fmla="*/ 120 w 128"/>
                <a:gd name="T3" fmla="*/ 82 h 82"/>
                <a:gd name="T4" fmla="*/ 8 w 128"/>
                <a:gd name="T5" fmla="*/ 82 h 82"/>
                <a:gd name="T6" fmla="*/ 0 w 128"/>
                <a:gd name="T7" fmla="*/ 75 h 82"/>
                <a:gd name="T8" fmla="*/ 0 w 128"/>
                <a:gd name="T9" fmla="*/ 7 h 82"/>
                <a:gd name="T10" fmla="*/ 8 w 128"/>
                <a:gd name="T11" fmla="*/ 0 h 82"/>
                <a:gd name="T12" fmla="*/ 120 w 128"/>
                <a:gd name="T13" fmla="*/ 0 h 82"/>
                <a:gd name="T14" fmla="*/ 128 w 128"/>
                <a:gd name="T15" fmla="*/ 7 h 82"/>
                <a:gd name="T16" fmla="*/ 128 w 128"/>
                <a:gd name="T17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82">
                  <a:moveTo>
                    <a:pt x="128" y="75"/>
                  </a:moveTo>
                  <a:cubicBezTo>
                    <a:pt x="128" y="79"/>
                    <a:pt x="125" y="82"/>
                    <a:pt x="120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4" y="82"/>
                    <a:pt x="0" y="79"/>
                    <a:pt x="0" y="7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5" y="0"/>
                    <a:pt x="128" y="3"/>
                    <a:pt x="128" y="7"/>
                  </a:cubicBezTo>
                  <a:lnTo>
                    <a:pt x="128" y="75"/>
                  </a:lnTo>
                  <a:close/>
                </a:path>
              </a:pathLst>
            </a:custGeom>
            <a:solidFill>
              <a:srgbClr val="576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Rectangle 1633"/>
            <p:cNvSpPr>
              <a:spLocks noChangeArrowheads="1"/>
            </p:cNvSpPr>
            <p:nvPr/>
          </p:nvSpPr>
          <p:spPr bwMode="auto">
            <a:xfrm>
              <a:off x="2270" y="749"/>
              <a:ext cx="303" cy="43"/>
            </a:xfrm>
            <a:prstGeom prst="rect">
              <a:avLst/>
            </a:prstGeom>
            <a:solidFill>
              <a:srgbClr val="9AA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Rectangle 1634"/>
            <p:cNvSpPr>
              <a:spLocks noChangeArrowheads="1"/>
            </p:cNvSpPr>
            <p:nvPr/>
          </p:nvSpPr>
          <p:spPr bwMode="auto">
            <a:xfrm>
              <a:off x="2511" y="830"/>
              <a:ext cx="31" cy="31"/>
            </a:xfrm>
            <a:prstGeom prst="rect">
              <a:avLst/>
            </a:prstGeom>
            <a:solidFill>
              <a:srgbClr val="9AA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635"/>
            <p:cNvSpPr/>
            <p:nvPr/>
          </p:nvSpPr>
          <p:spPr bwMode="auto">
            <a:xfrm>
              <a:off x="1343" y="979"/>
              <a:ext cx="286" cy="158"/>
            </a:xfrm>
            <a:custGeom>
              <a:avLst/>
              <a:gdLst>
                <a:gd name="T0" fmla="*/ 120 w 121"/>
                <a:gd name="T1" fmla="*/ 21 h 67"/>
                <a:gd name="T2" fmla="*/ 116 w 121"/>
                <a:gd name="T3" fmla="*/ 19 h 67"/>
                <a:gd name="T4" fmla="*/ 116 w 121"/>
                <a:gd name="T5" fmla="*/ 19 h 67"/>
                <a:gd name="T6" fmla="*/ 43 w 121"/>
                <a:gd name="T7" fmla="*/ 19 h 67"/>
                <a:gd name="T8" fmla="*/ 37 w 121"/>
                <a:gd name="T9" fmla="*/ 25 h 67"/>
                <a:gd name="T10" fmla="*/ 43 w 121"/>
                <a:gd name="T11" fmla="*/ 30 h 67"/>
                <a:gd name="T12" fmla="*/ 43 w 121"/>
                <a:gd name="T13" fmla="*/ 30 h 67"/>
                <a:gd name="T14" fmla="*/ 107 w 121"/>
                <a:gd name="T15" fmla="*/ 30 h 67"/>
                <a:gd name="T16" fmla="*/ 103 w 121"/>
                <a:gd name="T17" fmla="*/ 38 h 67"/>
                <a:gd name="T18" fmla="*/ 52 w 121"/>
                <a:gd name="T19" fmla="*/ 38 h 67"/>
                <a:gd name="T20" fmla="*/ 47 w 121"/>
                <a:gd name="T21" fmla="*/ 43 h 67"/>
                <a:gd name="T22" fmla="*/ 52 w 121"/>
                <a:gd name="T23" fmla="*/ 49 h 67"/>
                <a:gd name="T24" fmla="*/ 98 w 121"/>
                <a:gd name="T25" fmla="*/ 49 h 67"/>
                <a:gd name="T26" fmla="*/ 94 w 121"/>
                <a:gd name="T27" fmla="*/ 56 h 67"/>
                <a:gd name="T28" fmla="*/ 45 w 121"/>
                <a:gd name="T29" fmla="*/ 56 h 67"/>
                <a:gd name="T30" fmla="*/ 11 w 121"/>
                <a:gd name="T31" fmla="*/ 3 h 67"/>
                <a:gd name="T32" fmla="*/ 3 w 121"/>
                <a:gd name="T33" fmla="*/ 1 h 67"/>
                <a:gd name="T34" fmla="*/ 2 w 121"/>
                <a:gd name="T35" fmla="*/ 9 h 67"/>
                <a:gd name="T36" fmla="*/ 38 w 121"/>
                <a:gd name="T37" fmla="*/ 65 h 67"/>
                <a:gd name="T38" fmla="*/ 42 w 121"/>
                <a:gd name="T39" fmla="*/ 67 h 67"/>
                <a:gd name="T40" fmla="*/ 98 w 121"/>
                <a:gd name="T41" fmla="*/ 67 h 67"/>
                <a:gd name="T42" fmla="*/ 103 w 121"/>
                <a:gd name="T43" fmla="*/ 64 h 67"/>
                <a:gd name="T44" fmla="*/ 121 w 121"/>
                <a:gd name="T45" fmla="*/ 27 h 67"/>
                <a:gd name="T46" fmla="*/ 120 w 121"/>
                <a:gd name="T47" fmla="*/ 2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1" h="67">
                  <a:moveTo>
                    <a:pt x="120" y="21"/>
                  </a:moveTo>
                  <a:cubicBezTo>
                    <a:pt x="119" y="20"/>
                    <a:pt x="118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0" y="19"/>
                    <a:pt x="37" y="22"/>
                    <a:pt x="37" y="25"/>
                  </a:cubicBezTo>
                  <a:cubicBezTo>
                    <a:pt x="37" y="28"/>
                    <a:pt x="40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9" y="38"/>
                    <a:pt x="47" y="40"/>
                    <a:pt x="47" y="43"/>
                  </a:cubicBezTo>
                  <a:cubicBezTo>
                    <a:pt x="47" y="46"/>
                    <a:pt x="49" y="49"/>
                    <a:pt x="52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6"/>
                    <a:pt x="40" y="67"/>
                    <a:pt x="42" y="67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100" y="67"/>
                    <a:pt x="102" y="66"/>
                    <a:pt x="103" y="64"/>
                  </a:cubicBezTo>
                  <a:cubicBezTo>
                    <a:pt x="121" y="27"/>
                    <a:pt x="121" y="27"/>
                    <a:pt x="121" y="27"/>
                  </a:cubicBezTo>
                  <a:cubicBezTo>
                    <a:pt x="121" y="25"/>
                    <a:pt x="121" y="23"/>
                    <a:pt x="120" y="21"/>
                  </a:cubicBezTo>
                  <a:close/>
                </a:path>
              </a:pathLst>
            </a:cu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Oval 1636"/>
            <p:cNvSpPr>
              <a:spLocks noChangeArrowheads="1"/>
            </p:cNvSpPr>
            <p:nvPr/>
          </p:nvSpPr>
          <p:spPr bwMode="auto">
            <a:xfrm>
              <a:off x="1523" y="1149"/>
              <a:ext cx="49" cy="47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Oval 1637"/>
            <p:cNvSpPr>
              <a:spLocks noChangeArrowheads="1"/>
            </p:cNvSpPr>
            <p:nvPr/>
          </p:nvSpPr>
          <p:spPr bwMode="auto">
            <a:xfrm>
              <a:off x="1442" y="1149"/>
              <a:ext cx="48" cy="47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Rectangle 1638"/>
            <p:cNvSpPr>
              <a:spLocks noChangeArrowheads="1"/>
            </p:cNvSpPr>
            <p:nvPr/>
          </p:nvSpPr>
          <p:spPr bwMode="auto">
            <a:xfrm>
              <a:off x="1360" y="1374"/>
              <a:ext cx="219" cy="139"/>
            </a:xfrm>
            <a:prstGeom prst="rect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639"/>
            <p:cNvSpPr/>
            <p:nvPr/>
          </p:nvSpPr>
          <p:spPr bwMode="auto">
            <a:xfrm>
              <a:off x="1229" y="1426"/>
              <a:ext cx="350" cy="158"/>
            </a:xfrm>
            <a:custGeom>
              <a:avLst/>
              <a:gdLst>
                <a:gd name="T0" fmla="*/ 49 w 148"/>
                <a:gd name="T1" fmla="*/ 41 h 67"/>
                <a:gd name="T2" fmla="*/ 49 w 148"/>
                <a:gd name="T3" fmla="*/ 5 h 67"/>
                <a:gd name="T4" fmla="*/ 44 w 148"/>
                <a:gd name="T5" fmla="*/ 0 h 67"/>
                <a:gd name="T6" fmla="*/ 25 w 148"/>
                <a:gd name="T7" fmla="*/ 0 h 67"/>
                <a:gd name="T8" fmla="*/ 17 w 148"/>
                <a:gd name="T9" fmla="*/ 4 h 67"/>
                <a:gd name="T10" fmla="*/ 2 w 148"/>
                <a:gd name="T11" fmla="*/ 30 h 67"/>
                <a:gd name="T12" fmla="*/ 0 w 148"/>
                <a:gd name="T13" fmla="*/ 39 h 67"/>
                <a:gd name="T14" fmla="*/ 0 w 148"/>
                <a:gd name="T15" fmla="*/ 67 h 67"/>
                <a:gd name="T16" fmla="*/ 13 w 148"/>
                <a:gd name="T17" fmla="*/ 67 h 67"/>
                <a:gd name="T18" fmla="*/ 27 w 148"/>
                <a:gd name="T19" fmla="*/ 53 h 67"/>
                <a:gd name="T20" fmla="*/ 42 w 148"/>
                <a:gd name="T21" fmla="*/ 67 h 67"/>
                <a:gd name="T22" fmla="*/ 106 w 148"/>
                <a:gd name="T23" fmla="*/ 67 h 67"/>
                <a:gd name="T24" fmla="*/ 121 w 148"/>
                <a:gd name="T25" fmla="*/ 53 h 67"/>
                <a:gd name="T26" fmla="*/ 135 w 148"/>
                <a:gd name="T27" fmla="*/ 67 h 67"/>
                <a:gd name="T28" fmla="*/ 148 w 148"/>
                <a:gd name="T29" fmla="*/ 67 h 67"/>
                <a:gd name="T30" fmla="*/ 148 w 148"/>
                <a:gd name="T31" fmla="*/ 41 h 67"/>
                <a:gd name="T32" fmla="*/ 49 w 148"/>
                <a:gd name="T33" fmla="*/ 4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67">
                  <a:moveTo>
                    <a:pt x="49" y="41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2"/>
                    <a:pt x="46" y="0"/>
                    <a:pt x="4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19" y="2"/>
                    <a:pt x="17" y="4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2"/>
                    <a:pt x="0" y="36"/>
                    <a:pt x="0" y="3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59"/>
                    <a:pt x="19" y="53"/>
                    <a:pt x="27" y="53"/>
                  </a:cubicBezTo>
                  <a:cubicBezTo>
                    <a:pt x="35" y="53"/>
                    <a:pt x="42" y="59"/>
                    <a:pt x="42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59"/>
                    <a:pt x="113" y="53"/>
                    <a:pt x="121" y="53"/>
                  </a:cubicBezTo>
                  <a:cubicBezTo>
                    <a:pt x="129" y="53"/>
                    <a:pt x="135" y="59"/>
                    <a:pt x="135" y="67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41"/>
                    <a:pt x="148" y="41"/>
                    <a:pt x="148" y="41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Oval 1640"/>
            <p:cNvSpPr>
              <a:spLocks noChangeArrowheads="1"/>
            </p:cNvSpPr>
            <p:nvPr/>
          </p:nvSpPr>
          <p:spPr bwMode="auto">
            <a:xfrm>
              <a:off x="1490" y="1558"/>
              <a:ext cx="52" cy="52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1641"/>
            <p:cNvSpPr>
              <a:spLocks noChangeArrowheads="1"/>
            </p:cNvSpPr>
            <p:nvPr/>
          </p:nvSpPr>
          <p:spPr bwMode="auto">
            <a:xfrm>
              <a:off x="1267" y="1558"/>
              <a:ext cx="52" cy="52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642"/>
            <p:cNvSpPr/>
            <p:nvPr/>
          </p:nvSpPr>
          <p:spPr bwMode="auto">
            <a:xfrm>
              <a:off x="1991" y="1459"/>
              <a:ext cx="140" cy="26"/>
            </a:xfrm>
            <a:custGeom>
              <a:avLst/>
              <a:gdLst>
                <a:gd name="T0" fmla="*/ 6 w 59"/>
                <a:gd name="T1" fmla="*/ 0 h 11"/>
                <a:gd name="T2" fmla="*/ 53 w 59"/>
                <a:gd name="T3" fmla="*/ 0 h 11"/>
                <a:gd name="T4" fmla="*/ 59 w 59"/>
                <a:gd name="T5" fmla="*/ 6 h 11"/>
                <a:gd name="T6" fmla="*/ 53 w 59"/>
                <a:gd name="T7" fmla="*/ 11 h 11"/>
                <a:gd name="T8" fmla="*/ 6 w 59"/>
                <a:gd name="T9" fmla="*/ 11 h 11"/>
                <a:gd name="T10" fmla="*/ 0 w 59"/>
                <a:gd name="T11" fmla="*/ 6 h 11"/>
                <a:gd name="T12" fmla="*/ 6 w 5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1">
                  <a:moveTo>
                    <a:pt x="6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9" y="3"/>
                    <a:pt x="59" y="6"/>
                  </a:cubicBezTo>
                  <a:cubicBezTo>
                    <a:pt x="59" y="9"/>
                    <a:pt x="56" y="11"/>
                    <a:pt x="53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643"/>
            <p:cNvSpPr/>
            <p:nvPr/>
          </p:nvSpPr>
          <p:spPr bwMode="auto">
            <a:xfrm>
              <a:off x="1991" y="1490"/>
              <a:ext cx="140" cy="26"/>
            </a:xfrm>
            <a:custGeom>
              <a:avLst/>
              <a:gdLst>
                <a:gd name="T0" fmla="*/ 6 w 59"/>
                <a:gd name="T1" fmla="*/ 0 h 11"/>
                <a:gd name="T2" fmla="*/ 53 w 59"/>
                <a:gd name="T3" fmla="*/ 0 h 11"/>
                <a:gd name="T4" fmla="*/ 59 w 59"/>
                <a:gd name="T5" fmla="*/ 6 h 11"/>
                <a:gd name="T6" fmla="*/ 53 w 59"/>
                <a:gd name="T7" fmla="*/ 11 h 11"/>
                <a:gd name="T8" fmla="*/ 6 w 59"/>
                <a:gd name="T9" fmla="*/ 11 h 11"/>
                <a:gd name="T10" fmla="*/ 0 w 59"/>
                <a:gd name="T11" fmla="*/ 6 h 11"/>
                <a:gd name="T12" fmla="*/ 6 w 5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1">
                  <a:moveTo>
                    <a:pt x="6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9" y="2"/>
                    <a:pt x="59" y="6"/>
                  </a:cubicBezTo>
                  <a:cubicBezTo>
                    <a:pt x="59" y="9"/>
                    <a:pt x="56" y="11"/>
                    <a:pt x="53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644"/>
            <p:cNvSpPr/>
            <p:nvPr/>
          </p:nvSpPr>
          <p:spPr bwMode="auto">
            <a:xfrm>
              <a:off x="2026" y="1520"/>
              <a:ext cx="69" cy="26"/>
            </a:xfrm>
            <a:custGeom>
              <a:avLst/>
              <a:gdLst>
                <a:gd name="T0" fmla="*/ 21 w 29"/>
                <a:gd name="T1" fmla="*/ 0 h 11"/>
                <a:gd name="T2" fmla="*/ 29 w 29"/>
                <a:gd name="T3" fmla="*/ 0 h 11"/>
                <a:gd name="T4" fmla="*/ 29 w 29"/>
                <a:gd name="T5" fmla="*/ 5 h 11"/>
                <a:gd name="T6" fmla="*/ 21 w 29"/>
                <a:gd name="T7" fmla="*/ 11 h 11"/>
                <a:gd name="T8" fmla="*/ 8 w 29"/>
                <a:gd name="T9" fmla="*/ 11 h 11"/>
                <a:gd name="T10" fmla="*/ 0 w 29"/>
                <a:gd name="T11" fmla="*/ 5 h 11"/>
                <a:gd name="T12" fmla="*/ 0 w 29"/>
                <a:gd name="T13" fmla="*/ 0 h 11"/>
                <a:gd name="T14" fmla="*/ 8 w 29"/>
                <a:gd name="T15" fmla="*/ 0 h 11"/>
                <a:gd name="T16" fmla="*/ 21 w 29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1">
                  <a:moveTo>
                    <a:pt x="21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9"/>
                    <a:pt x="25" y="11"/>
                    <a:pt x="2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4" y="11"/>
                    <a:pt x="0" y="9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645"/>
            <p:cNvSpPr>
              <a:spLocks noEditPoints="1"/>
            </p:cNvSpPr>
            <p:nvPr/>
          </p:nvSpPr>
          <p:spPr bwMode="auto">
            <a:xfrm>
              <a:off x="1956" y="1177"/>
              <a:ext cx="208" cy="275"/>
            </a:xfrm>
            <a:custGeom>
              <a:avLst/>
              <a:gdLst>
                <a:gd name="T0" fmla="*/ 0 w 88"/>
                <a:gd name="T1" fmla="*/ 44 h 116"/>
                <a:gd name="T2" fmla="*/ 6 w 88"/>
                <a:gd name="T3" fmla="*/ 66 h 116"/>
                <a:gd name="T4" fmla="*/ 21 w 88"/>
                <a:gd name="T5" fmla="*/ 98 h 116"/>
                <a:gd name="T6" fmla="*/ 25 w 88"/>
                <a:gd name="T7" fmla="*/ 116 h 116"/>
                <a:gd name="T8" fmla="*/ 64 w 88"/>
                <a:gd name="T9" fmla="*/ 116 h 116"/>
                <a:gd name="T10" fmla="*/ 68 w 88"/>
                <a:gd name="T11" fmla="*/ 98 h 116"/>
                <a:gd name="T12" fmla="*/ 82 w 88"/>
                <a:gd name="T13" fmla="*/ 66 h 116"/>
                <a:gd name="T14" fmla="*/ 88 w 88"/>
                <a:gd name="T15" fmla="*/ 44 h 116"/>
                <a:gd name="T16" fmla="*/ 44 w 88"/>
                <a:gd name="T17" fmla="*/ 0 h 116"/>
                <a:gd name="T18" fmla="*/ 44 w 88"/>
                <a:gd name="T19" fmla="*/ 0 h 116"/>
                <a:gd name="T20" fmla="*/ 44 w 88"/>
                <a:gd name="T21" fmla="*/ 0 h 116"/>
                <a:gd name="T22" fmla="*/ 0 w 88"/>
                <a:gd name="T23" fmla="*/ 44 h 116"/>
                <a:gd name="T24" fmla="*/ 12 w 88"/>
                <a:gd name="T25" fmla="*/ 33 h 116"/>
                <a:gd name="T26" fmla="*/ 20 w 88"/>
                <a:gd name="T27" fmla="*/ 68 h 116"/>
                <a:gd name="T28" fmla="*/ 28 w 88"/>
                <a:gd name="T29" fmla="*/ 76 h 116"/>
                <a:gd name="T30" fmla="*/ 15 w 88"/>
                <a:gd name="T31" fmla="*/ 65 h 116"/>
                <a:gd name="T32" fmla="*/ 12 w 88"/>
                <a:gd name="T33" fmla="*/ 3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16">
                  <a:moveTo>
                    <a:pt x="0" y="44"/>
                  </a:moveTo>
                  <a:cubicBezTo>
                    <a:pt x="0" y="52"/>
                    <a:pt x="3" y="60"/>
                    <a:pt x="6" y="66"/>
                  </a:cubicBezTo>
                  <a:cubicBezTo>
                    <a:pt x="6" y="66"/>
                    <a:pt x="21" y="89"/>
                    <a:pt x="21" y="98"/>
                  </a:cubicBezTo>
                  <a:cubicBezTo>
                    <a:pt x="22" y="111"/>
                    <a:pt x="25" y="116"/>
                    <a:pt x="25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16"/>
                    <a:pt x="67" y="111"/>
                    <a:pt x="68" y="98"/>
                  </a:cubicBezTo>
                  <a:cubicBezTo>
                    <a:pt x="68" y="89"/>
                    <a:pt x="82" y="66"/>
                    <a:pt x="82" y="66"/>
                  </a:cubicBezTo>
                  <a:cubicBezTo>
                    <a:pt x="86" y="60"/>
                    <a:pt x="88" y="52"/>
                    <a:pt x="88" y="44"/>
                  </a:cubicBezTo>
                  <a:cubicBezTo>
                    <a:pt x="88" y="20"/>
                    <a:pt x="69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lose/>
                  <a:moveTo>
                    <a:pt x="12" y="33"/>
                  </a:moveTo>
                  <a:cubicBezTo>
                    <a:pt x="7" y="43"/>
                    <a:pt x="12" y="56"/>
                    <a:pt x="20" y="68"/>
                  </a:cubicBezTo>
                  <a:cubicBezTo>
                    <a:pt x="22" y="71"/>
                    <a:pt x="25" y="74"/>
                    <a:pt x="28" y="76"/>
                  </a:cubicBezTo>
                  <a:cubicBezTo>
                    <a:pt x="23" y="74"/>
                    <a:pt x="18" y="70"/>
                    <a:pt x="15" y="65"/>
                  </a:cubicBezTo>
                  <a:cubicBezTo>
                    <a:pt x="6" y="54"/>
                    <a:pt x="4" y="40"/>
                    <a:pt x="12" y="33"/>
                  </a:cubicBezTo>
                  <a:close/>
                </a:path>
              </a:pathLst>
            </a:custGeom>
            <a:solidFill>
              <a:srgbClr val="D94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646"/>
            <p:cNvSpPr/>
            <p:nvPr/>
          </p:nvSpPr>
          <p:spPr bwMode="auto">
            <a:xfrm>
              <a:off x="2071" y="1199"/>
              <a:ext cx="93" cy="253"/>
            </a:xfrm>
            <a:custGeom>
              <a:avLst/>
              <a:gdLst>
                <a:gd name="T0" fmla="*/ 22 w 39"/>
                <a:gd name="T1" fmla="*/ 0 h 107"/>
                <a:gd name="T2" fmla="*/ 10 w 39"/>
                <a:gd name="T3" fmla="*/ 68 h 107"/>
                <a:gd name="T4" fmla="*/ 0 w 39"/>
                <a:gd name="T5" fmla="*/ 88 h 107"/>
                <a:gd name="T6" fmla="*/ 0 w 39"/>
                <a:gd name="T7" fmla="*/ 107 h 107"/>
                <a:gd name="T8" fmla="*/ 15 w 39"/>
                <a:gd name="T9" fmla="*/ 107 h 107"/>
                <a:gd name="T10" fmla="*/ 19 w 39"/>
                <a:gd name="T11" fmla="*/ 89 h 107"/>
                <a:gd name="T12" fmla="*/ 33 w 39"/>
                <a:gd name="T13" fmla="*/ 57 h 107"/>
                <a:gd name="T14" fmla="*/ 39 w 39"/>
                <a:gd name="T15" fmla="*/ 35 h 107"/>
                <a:gd name="T16" fmla="*/ 22 w 39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07">
                  <a:moveTo>
                    <a:pt x="22" y="0"/>
                  </a:moveTo>
                  <a:cubicBezTo>
                    <a:pt x="29" y="13"/>
                    <a:pt x="32" y="37"/>
                    <a:pt x="10" y="68"/>
                  </a:cubicBezTo>
                  <a:cubicBezTo>
                    <a:pt x="10" y="68"/>
                    <a:pt x="2" y="77"/>
                    <a:pt x="0" y="88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7"/>
                    <a:pt x="18" y="102"/>
                    <a:pt x="19" y="89"/>
                  </a:cubicBezTo>
                  <a:cubicBezTo>
                    <a:pt x="19" y="80"/>
                    <a:pt x="33" y="57"/>
                    <a:pt x="33" y="57"/>
                  </a:cubicBezTo>
                  <a:cubicBezTo>
                    <a:pt x="37" y="51"/>
                    <a:pt x="39" y="43"/>
                    <a:pt x="39" y="35"/>
                  </a:cubicBezTo>
                  <a:cubicBezTo>
                    <a:pt x="39" y="21"/>
                    <a:pt x="32" y="8"/>
                    <a:pt x="22" y="0"/>
                  </a:cubicBez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647"/>
            <p:cNvSpPr/>
            <p:nvPr/>
          </p:nvSpPr>
          <p:spPr bwMode="auto">
            <a:xfrm>
              <a:off x="1144" y="1842"/>
              <a:ext cx="362" cy="194"/>
            </a:xfrm>
            <a:custGeom>
              <a:avLst/>
              <a:gdLst>
                <a:gd name="T0" fmla="*/ 150 w 153"/>
                <a:gd name="T1" fmla="*/ 30 h 82"/>
                <a:gd name="T2" fmla="*/ 121 w 153"/>
                <a:gd name="T3" fmla="*/ 21 h 82"/>
                <a:gd name="T4" fmla="*/ 121 w 153"/>
                <a:gd name="T5" fmla="*/ 22 h 82"/>
                <a:gd name="T6" fmla="*/ 120 w 153"/>
                <a:gd name="T7" fmla="*/ 22 h 82"/>
                <a:gd name="T8" fmla="*/ 99 w 153"/>
                <a:gd name="T9" fmla="*/ 31 h 82"/>
                <a:gd name="T10" fmla="*/ 38 w 153"/>
                <a:gd name="T11" fmla="*/ 0 h 82"/>
                <a:gd name="T12" fmla="*/ 30 w 153"/>
                <a:gd name="T13" fmla="*/ 8 h 82"/>
                <a:gd name="T14" fmla="*/ 68 w 153"/>
                <a:gd name="T15" fmla="*/ 44 h 82"/>
                <a:gd name="T16" fmla="*/ 32 w 153"/>
                <a:gd name="T17" fmla="*/ 59 h 82"/>
                <a:gd name="T18" fmla="*/ 7 w 153"/>
                <a:gd name="T19" fmla="*/ 43 h 82"/>
                <a:gd name="T20" fmla="*/ 0 w 153"/>
                <a:gd name="T21" fmla="*/ 49 h 82"/>
                <a:gd name="T22" fmla="*/ 14 w 153"/>
                <a:gd name="T23" fmla="*/ 66 h 82"/>
                <a:gd name="T24" fmla="*/ 7 w 153"/>
                <a:gd name="T25" fmla="*/ 69 h 82"/>
                <a:gd name="T26" fmla="*/ 17 w 153"/>
                <a:gd name="T27" fmla="*/ 82 h 82"/>
                <a:gd name="T28" fmla="*/ 134 w 153"/>
                <a:gd name="T29" fmla="*/ 50 h 82"/>
                <a:gd name="T30" fmla="*/ 150 w 153"/>
                <a:gd name="T31" fmla="*/ 3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82">
                  <a:moveTo>
                    <a:pt x="150" y="30"/>
                  </a:moveTo>
                  <a:cubicBezTo>
                    <a:pt x="147" y="19"/>
                    <a:pt x="133" y="17"/>
                    <a:pt x="121" y="21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45" y="47"/>
                    <a:pt x="153" y="41"/>
                    <a:pt x="150" y="30"/>
                  </a:cubicBezTo>
                  <a:close/>
                </a:path>
              </a:pathLst>
            </a:custGeom>
            <a:solidFill>
              <a:srgbClr val="4E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648"/>
            <p:cNvSpPr/>
            <p:nvPr/>
          </p:nvSpPr>
          <p:spPr bwMode="auto">
            <a:xfrm>
              <a:off x="2379" y="1239"/>
              <a:ext cx="274" cy="310"/>
            </a:xfrm>
            <a:custGeom>
              <a:avLst/>
              <a:gdLst>
                <a:gd name="T0" fmla="*/ 274 w 274"/>
                <a:gd name="T1" fmla="*/ 310 h 310"/>
                <a:gd name="T2" fmla="*/ 0 w 274"/>
                <a:gd name="T3" fmla="*/ 310 h 310"/>
                <a:gd name="T4" fmla="*/ 0 w 274"/>
                <a:gd name="T5" fmla="*/ 0 h 310"/>
                <a:gd name="T6" fmla="*/ 201 w 274"/>
                <a:gd name="T7" fmla="*/ 0 h 310"/>
                <a:gd name="T8" fmla="*/ 274 w 274"/>
                <a:gd name="T9" fmla="*/ 73 h 310"/>
                <a:gd name="T10" fmla="*/ 274 w 274"/>
                <a:gd name="T11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310">
                  <a:moveTo>
                    <a:pt x="274" y="310"/>
                  </a:moveTo>
                  <a:lnTo>
                    <a:pt x="0" y="310"/>
                  </a:lnTo>
                  <a:lnTo>
                    <a:pt x="0" y="0"/>
                  </a:lnTo>
                  <a:lnTo>
                    <a:pt x="201" y="0"/>
                  </a:lnTo>
                  <a:lnTo>
                    <a:pt x="274" y="73"/>
                  </a:lnTo>
                  <a:lnTo>
                    <a:pt x="274" y="310"/>
                  </a:lnTo>
                  <a:close/>
                </a:path>
              </a:pathLst>
            </a:custGeom>
            <a:solidFill>
              <a:srgbClr val="D6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649"/>
            <p:cNvSpPr/>
            <p:nvPr/>
          </p:nvSpPr>
          <p:spPr bwMode="auto">
            <a:xfrm>
              <a:off x="2580" y="1239"/>
              <a:ext cx="73" cy="73"/>
            </a:xfrm>
            <a:custGeom>
              <a:avLst/>
              <a:gdLst>
                <a:gd name="T0" fmla="*/ 73 w 73"/>
                <a:gd name="T1" fmla="*/ 73 h 73"/>
                <a:gd name="T2" fmla="*/ 0 w 73"/>
                <a:gd name="T3" fmla="*/ 73 h 73"/>
                <a:gd name="T4" fmla="*/ 0 w 73"/>
                <a:gd name="T5" fmla="*/ 0 h 73"/>
                <a:gd name="T6" fmla="*/ 73 w 73"/>
                <a:gd name="T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3">
                  <a:moveTo>
                    <a:pt x="73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73" y="73"/>
                  </a:lnTo>
                  <a:close/>
                </a:path>
              </a:pathLst>
            </a:custGeom>
            <a:solidFill>
              <a:srgbClr val="F4C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Rectangle 1650"/>
            <p:cNvSpPr>
              <a:spLocks noChangeArrowheads="1"/>
            </p:cNvSpPr>
            <p:nvPr/>
          </p:nvSpPr>
          <p:spPr bwMode="auto">
            <a:xfrm>
              <a:off x="2400" y="1513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1651"/>
            <p:cNvSpPr>
              <a:spLocks noChangeArrowheads="1"/>
            </p:cNvSpPr>
            <p:nvPr/>
          </p:nvSpPr>
          <p:spPr bwMode="auto">
            <a:xfrm>
              <a:off x="2400" y="1485"/>
              <a:ext cx="230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Rectangle 1652"/>
            <p:cNvSpPr>
              <a:spLocks noChangeArrowheads="1"/>
            </p:cNvSpPr>
            <p:nvPr/>
          </p:nvSpPr>
          <p:spPr bwMode="auto">
            <a:xfrm>
              <a:off x="2400" y="1454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1653"/>
            <p:cNvSpPr>
              <a:spLocks noChangeArrowheads="1"/>
            </p:cNvSpPr>
            <p:nvPr/>
          </p:nvSpPr>
          <p:spPr bwMode="auto">
            <a:xfrm>
              <a:off x="2400" y="1426"/>
              <a:ext cx="230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Rectangle 1654"/>
            <p:cNvSpPr>
              <a:spLocks noChangeArrowheads="1"/>
            </p:cNvSpPr>
            <p:nvPr/>
          </p:nvSpPr>
          <p:spPr bwMode="auto">
            <a:xfrm>
              <a:off x="2400" y="1395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Rectangle 1655"/>
            <p:cNvSpPr>
              <a:spLocks noChangeArrowheads="1"/>
            </p:cNvSpPr>
            <p:nvPr/>
          </p:nvSpPr>
          <p:spPr bwMode="auto">
            <a:xfrm>
              <a:off x="2400" y="1367"/>
              <a:ext cx="230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Rectangle 1656"/>
            <p:cNvSpPr>
              <a:spLocks noChangeArrowheads="1"/>
            </p:cNvSpPr>
            <p:nvPr/>
          </p:nvSpPr>
          <p:spPr bwMode="auto">
            <a:xfrm>
              <a:off x="2400" y="1336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Rectangle 1657"/>
            <p:cNvSpPr>
              <a:spLocks noChangeArrowheads="1"/>
            </p:cNvSpPr>
            <p:nvPr/>
          </p:nvSpPr>
          <p:spPr bwMode="auto">
            <a:xfrm>
              <a:off x="2400" y="1296"/>
              <a:ext cx="116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Rectangle 1658"/>
            <p:cNvSpPr>
              <a:spLocks noChangeArrowheads="1"/>
            </p:cNvSpPr>
            <p:nvPr/>
          </p:nvSpPr>
          <p:spPr bwMode="auto">
            <a:xfrm>
              <a:off x="2400" y="1272"/>
              <a:ext cx="116" cy="17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659"/>
            <p:cNvSpPr>
              <a:spLocks noEditPoints="1"/>
            </p:cNvSpPr>
            <p:nvPr/>
          </p:nvSpPr>
          <p:spPr bwMode="auto">
            <a:xfrm>
              <a:off x="2358" y="1825"/>
              <a:ext cx="321" cy="320"/>
            </a:xfrm>
            <a:custGeom>
              <a:avLst/>
              <a:gdLst>
                <a:gd name="T0" fmla="*/ 133 w 136"/>
                <a:gd name="T1" fmla="*/ 119 h 135"/>
                <a:gd name="T2" fmla="*/ 93 w 136"/>
                <a:gd name="T3" fmla="*/ 80 h 135"/>
                <a:gd name="T4" fmla="*/ 103 w 136"/>
                <a:gd name="T5" fmla="*/ 51 h 135"/>
                <a:gd name="T6" fmla="*/ 51 w 136"/>
                <a:gd name="T7" fmla="*/ 0 h 135"/>
                <a:gd name="T8" fmla="*/ 0 w 136"/>
                <a:gd name="T9" fmla="*/ 51 h 135"/>
                <a:gd name="T10" fmla="*/ 51 w 136"/>
                <a:gd name="T11" fmla="*/ 102 h 135"/>
                <a:gd name="T12" fmla="*/ 81 w 136"/>
                <a:gd name="T13" fmla="*/ 93 h 135"/>
                <a:gd name="T14" fmla="*/ 120 w 136"/>
                <a:gd name="T15" fmla="*/ 132 h 135"/>
                <a:gd name="T16" fmla="*/ 126 w 136"/>
                <a:gd name="T17" fmla="*/ 135 h 135"/>
                <a:gd name="T18" fmla="*/ 133 w 136"/>
                <a:gd name="T19" fmla="*/ 132 h 135"/>
                <a:gd name="T20" fmla="*/ 133 w 136"/>
                <a:gd name="T21" fmla="*/ 119 h 135"/>
                <a:gd name="T22" fmla="*/ 14 w 136"/>
                <a:gd name="T23" fmla="*/ 51 h 135"/>
                <a:gd name="T24" fmla="*/ 51 w 136"/>
                <a:gd name="T25" fmla="*/ 13 h 135"/>
                <a:gd name="T26" fmla="*/ 89 w 136"/>
                <a:gd name="T27" fmla="*/ 51 h 135"/>
                <a:gd name="T28" fmla="*/ 51 w 136"/>
                <a:gd name="T29" fmla="*/ 89 h 135"/>
                <a:gd name="T30" fmla="*/ 14 w 136"/>
                <a:gd name="T31" fmla="*/ 5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6" h="135">
                  <a:moveTo>
                    <a:pt x="133" y="119"/>
                  </a:moveTo>
                  <a:cubicBezTo>
                    <a:pt x="93" y="80"/>
                    <a:pt x="93" y="80"/>
                    <a:pt x="93" y="80"/>
                  </a:cubicBezTo>
                  <a:cubicBezTo>
                    <a:pt x="99" y="72"/>
                    <a:pt x="103" y="62"/>
                    <a:pt x="103" y="51"/>
                  </a:cubicBezTo>
                  <a:cubicBezTo>
                    <a:pt x="103" y="23"/>
                    <a:pt x="80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2" y="102"/>
                    <a:pt x="72" y="99"/>
                    <a:pt x="81" y="93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1" y="134"/>
                    <a:pt x="124" y="135"/>
                    <a:pt x="126" y="135"/>
                  </a:cubicBezTo>
                  <a:cubicBezTo>
                    <a:pt x="128" y="135"/>
                    <a:pt x="131" y="134"/>
                    <a:pt x="133" y="132"/>
                  </a:cubicBezTo>
                  <a:cubicBezTo>
                    <a:pt x="136" y="129"/>
                    <a:pt x="136" y="123"/>
                    <a:pt x="133" y="119"/>
                  </a:cubicBezTo>
                  <a:close/>
                  <a:moveTo>
                    <a:pt x="14" y="51"/>
                  </a:moveTo>
                  <a:cubicBezTo>
                    <a:pt x="14" y="30"/>
                    <a:pt x="30" y="13"/>
                    <a:pt x="51" y="13"/>
                  </a:cubicBezTo>
                  <a:cubicBezTo>
                    <a:pt x="72" y="13"/>
                    <a:pt x="89" y="30"/>
                    <a:pt x="89" y="51"/>
                  </a:cubicBezTo>
                  <a:cubicBezTo>
                    <a:pt x="89" y="72"/>
                    <a:pt x="72" y="89"/>
                    <a:pt x="51" y="89"/>
                  </a:cubicBezTo>
                  <a:cubicBezTo>
                    <a:pt x="30" y="89"/>
                    <a:pt x="14" y="72"/>
                    <a:pt x="14" y="51"/>
                  </a:cubicBezTo>
                  <a:close/>
                </a:path>
              </a:pathLst>
            </a:custGeom>
            <a:solidFill>
              <a:srgbClr val="418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95" name="组合 1694"/>
          <p:cNvGrpSpPr/>
          <p:nvPr/>
        </p:nvGrpSpPr>
        <p:grpSpPr>
          <a:xfrm>
            <a:off x="5679930" y="1799567"/>
            <a:ext cx="5607981" cy="814834"/>
            <a:chOff x="5679930" y="1609067"/>
            <a:chExt cx="5607981" cy="814834"/>
          </a:xfrm>
        </p:grpSpPr>
        <p:sp>
          <p:nvSpPr>
            <p:cNvPr id="1686" name="矩形 1685"/>
            <p:cNvSpPr/>
            <p:nvPr/>
          </p:nvSpPr>
          <p:spPr>
            <a:xfrm>
              <a:off x="5679930" y="1609067"/>
              <a:ext cx="348832" cy="814834"/>
            </a:xfrm>
            <a:prstGeom prst="rect">
              <a:avLst/>
            </a:prstGeom>
            <a:solidFill>
              <a:srgbClr val="32B3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BB3"/>
                </a:solidFill>
              </a:endParaRPr>
            </a:p>
          </p:txBody>
        </p:sp>
        <p:sp>
          <p:nvSpPr>
            <p:cNvPr id="1687" name="文本框 1686"/>
            <p:cNvSpPr txBox="1"/>
            <p:nvPr/>
          </p:nvSpPr>
          <p:spPr>
            <a:xfrm>
              <a:off x="6184100" y="1770163"/>
              <a:ext cx="510381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rgbClr val="007BB3"/>
                  </a:solidFill>
                </a:rPr>
                <a:t>请输入关键词句</a:t>
              </a:r>
            </a:p>
          </p:txBody>
        </p:sp>
      </p:grpSp>
      <p:sp>
        <p:nvSpPr>
          <p:cNvPr id="1691" name="文本框 1690"/>
          <p:cNvSpPr txBox="1"/>
          <p:nvPr/>
        </p:nvSpPr>
        <p:spPr>
          <a:xfrm>
            <a:off x="5931048" y="3099270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请输入内容，请输入内容，请输入内容，请输入内容。请输入内容，请输入内容。</a:t>
            </a:r>
          </a:p>
        </p:txBody>
      </p:sp>
      <p:sp>
        <p:nvSpPr>
          <p:cNvPr id="1692" name="文本框 1691"/>
          <p:cNvSpPr txBox="1"/>
          <p:nvPr/>
        </p:nvSpPr>
        <p:spPr>
          <a:xfrm>
            <a:off x="5931048" y="4099933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请输入内容，请输入内容，请输入内容，请输入内容。请输入内容，请输入内容。</a:t>
            </a:r>
          </a:p>
        </p:txBody>
      </p:sp>
      <p:sp>
        <p:nvSpPr>
          <p:cNvPr id="1693" name="文本框 1692"/>
          <p:cNvSpPr txBox="1"/>
          <p:nvPr/>
        </p:nvSpPr>
        <p:spPr>
          <a:xfrm>
            <a:off x="5931048" y="5100596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请输入内容，请输入内容，请输入内容，请输入内容。请输入内容，请输入内容。</a:t>
            </a:r>
          </a:p>
        </p:txBody>
      </p:sp>
      <p:cxnSp>
        <p:nvCxnSpPr>
          <p:cNvPr id="1688" name="直接连接符 1687"/>
          <p:cNvCxnSpPr/>
          <p:nvPr/>
        </p:nvCxnSpPr>
        <p:spPr>
          <a:xfrm>
            <a:off x="5931048" y="3943350"/>
            <a:ext cx="5565627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6" name="直接连接符 1695"/>
          <p:cNvCxnSpPr/>
          <p:nvPr/>
        </p:nvCxnSpPr>
        <p:spPr>
          <a:xfrm>
            <a:off x="5931048" y="4967246"/>
            <a:ext cx="5565627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99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0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1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5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6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7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8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9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0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1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TRANSITION/</a:t>
            </a:r>
            <a:r>
              <a:rPr lang="zh-CN" altLang="en-US" sz="2800" b="1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123" name="直接连接符 12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文本框 299"/>
          <p:cNvSpPr txBox="1"/>
          <p:nvPr/>
        </p:nvSpPr>
        <p:spPr>
          <a:xfrm rot="5400000" flipH="1">
            <a:off x="-774836" y="364147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007BB3"/>
                </a:solidFill>
              </a:rPr>
              <a:t>Part Four</a:t>
            </a:r>
          </a:p>
        </p:txBody>
      </p:sp>
      <p:grpSp>
        <p:nvGrpSpPr>
          <p:cNvPr id="175" name="组合 174"/>
          <p:cNvGrpSpPr/>
          <p:nvPr/>
        </p:nvGrpSpPr>
        <p:grpSpPr>
          <a:xfrm>
            <a:off x="9527992" y="2912242"/>
            <a:ext cx="1805624" cy="4000303"/>
            <a:chOff x="12172950" y="4487863"/>
            <a:chExt cx="2586038" cy="5729288"/>
          </a:xfrm>
        </p:grpSpPr>
        <p:sp>
          <p:nvSpPr>
            <p:cNvPr id="176" name="Freeform 219"/>
            <p:cNvSpPr/>
            <p:nvPr/>
          </p:nvSpPr>
          <p:spPr bwMode="auto">
            <a:xfrm>
              <a:off x="14049375" y="8280400"/>
              <a:ext cx="188913" cy="460375"/>
            </a:xfrm>
            <a:custGeom>
              <a:avLst/>
              <a:gdLst>
                <a:gd name="T0" fmla="*/ 33 w 50"/>
                <a:gd name="T1" fmla="*/ 0 h 123"/>
                <a:gd name="T2" fmla="*/ 47 w 50"/>
                <a:gd name="T3" fmla="*/ 56 h 123"/>
                <a:gd name="T4" fmla="*/ 39 w 50"/>
                <a:gd name="T5" fmla="*/ 88 h 123"/>
                <a:gd name="T6" fmla="*/ 11 w 50"/>
                <a:gd name="T7" fmla="*/ 120 h 123"/>
                <a:gd name="T8" fmla="*/ 24 w 50"/>
                <a:gd name="T9" fmla="*/ 80 h 123"/>
                <a:gd name="T10" fmla="*/ 16 w 50"/>
                <a:gd name="T11" fmla="*/ 42 h 123"/>
                <a:gd name="T12" fmla="*/ 11 w 50"/>
                <a:gd name="T13" fmla="*/ 64 h 123"/>
                <a:gd name="T14" fmla="*/ 0 w 50"/>
                <a:gd name="T15" fmla="*/ 64 h 123"/>
                <a:gd name="T16" fmla="*/ 4 w 50"/>
                <a:gd name="T17" fmla="*/ 7 h 123"/>
                <a:gd name="T18" fmla="*/ 33 w 50"/>
                <a:gd name="T1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23">
                  <a:moveTo>
                    <a:pt x="33" y="0"/>
                  </a:move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50" y="70"/>
                    <a:pt x="39" y="88"/>
                  </a:cubicBezTo>
                  <a:cubicBezTo>
                    <a:pt x="27" y="107"/>
                    <a:pt x="17" y="123"/>
                    <a:pt x="11" y="120"/>
                  </a:cubicBezTo>
                  <a:cubicBezTo>
                    <a:pt x="6" y="116"/>
                    <a:pt x="17" y="88"/>
                    <a:pt x="24" y="80"/>
                  </a:cubicBezTo>
                  <a:cubicBezTo>
                    <a:pt x="31" y="73"/>
                    <a:pt x="16" y="42"/>
                    <a:pt x="16" y="42"/>
                  </a:cubicBezTo>
                  <a:cubicBezTo>
                    <a:pt x="16" y="42"/>
                    <a:pt x="8" y="54"/>
                    <a:pt x="11" y="64"/>
                  </a:cubicBezTo>
                  <a:cubicBezTo>
                    <a:pt x="11" y="64"/>
                    <a:pt x="3" y="72"/>
                    <a:pt x="0" y="6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1" y="6"/>
                    <a:pt x="33" y="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20"/>
            <p:cNvSpPr/>
            <p:nvPr/>
          </p:nvSpPr>
          <p:spPr bwMode="auto">
            <a:xfrm>
              <a:off x="14060488" y="8280400"/>
              <a:ext cx="131763" cy="82550"/>
            </a:xfrm>
            <a:custGeom>
              <a:avLst/>
              <a:gdLst>
                <a:gd name="T0" fmla="*/ 35 w 35"/>
                <a:gd name="T1" fmla="*/ 17 h 22"/>
                <a:gd name="T2" fmla="*/ 30 w 35"/>
                <a:gd name="T3" fmla="*/ 0 h 22"/>
                <a:gd name="T4" fmla="*/ 1 w 35"/>
                <a:gd name="T5" fmla="*/ 7 h 22"/>
                <a:gd name="T6" fmla="*/ 0 w 35"/>
                <a:gd name="T7" fmla="*/ 22 h 22"/>
                <a:gd name="T8" fmla="*/ 35 w 35"/>
                <a:gd name="T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2">
                  <a:moveTo>
                    <a:pt x="35" y="17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8" y="6"/>
                    <a:pt x="1" y="7"/>
                    <a:pt x="1" y="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1" y="20"/>
                    <a:pt x="23" y="17"/>
                    <a:pt x="35" y="1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21"/>
            <p:cNvSpPr/>
            <p:nvPr/>
          </p:nvSpPr>
          <p:spPr bwMode="auto">
            <a:xfrm>
              <a:off x="14068425" y="8407400"/>
              <a:ext cx="120650" cy="322263"/>
            </a:xfrm>
            <a:custGeom>
              <a:avLst/>
              <a:gdLst>
                <a:gd name="T0" fmla="*/ 11 w 32"/>
                <a:gd name="T1" fmla="*/ 8 h 86"/>
                <a:gd name="T2" fmla="*/ 19 w 32"/>
                <a:gd name="T3" fmla="*/ 46 h 86"/>
                <a:gd name="T4" fmla="*/ 6 w 32"/>
                <a:gd name="T5" fmla="*/ 86 h 86"/>
                <a:gd name="T6" fmla="*/ 7 w 32"/>
                <a:gd name="T7" fmla="*/ 86 h 86"/>
                <a:gd name="T8" fmla="*/ 32 w 32"/>
                <a:gd name="T9" fmla="*/ 40 h 86"/>
                <a:gd name="T10" fmla="*/ 19 w 32"/>
                <a:gd name="T11" fmla="*/ 4 h 86"/>
                <a:gd name="T12" fmla="*/ 3 w 32"/>
                <a:gd name="T13" fmla="*/ 3 h 86"/>
                <a:gd name="T14" fmla="*/ 0 w 32"/>
                <a:gd name="T15" fmla="*/ 34 h 86"/>
                <a:gd name="T16" fmla="*/ 6 w 32"/>
                <a:gd name="T17" fmla="*/ 30 h 86"/>
                <a:gd name="T18" fmla="*/ 11 w 32"/>
                <a:gd name="T19" fmla="*/ 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86">
                  <a:moveTo>
                    <a:pt x="11" y="8"/>
                  </a:moveTo>
                  <a:cubicBezTo>
                    <a:pt x="11" y="8"/>
                    <a:pt x="26" y="39"/>
                    <a:pt x="19" y="46"/>
                  </a:cubicBezTo>
                  <a:cubicBezTo>
                    <a:pt x="12" y="54"/>
                    <a:pt x="1" y="82"/>
                    <a:pt x="6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15" y="70"/>
                    <a:pt x="26" y="56"/>
                    <a:pt x="32" y="40"/>
                  </a:cubicBezTo>
                  <a:cubicBezTo>
                    <a:pt x="29" y="27"/>
                    <a:pt x="27" y="14"/>
                    <a:pt x="19" y="4"/>
                  </a:cubicBezTo>
                  <a:cubicBezTo>
                    <a:pt x="13" y="0"/>
                    <a:pt x="7" y="0"/>
                    <a:pt x="3" y="3"/>
                  </a:cubicBezTo>
                  <a:cubicBezTo>
                    <a:pt x="2" y="13"/>
                    <a:pt x="2" y="23"/>
                    <a:pt x="0" y="34"/>
                  </a:cubicBezTo>
                  <a:cubicBezTo>
                    <a:pt x="3" y="33"/>
                    <a:pt x="6" y="30"/>
                    <a:pt x="6" y="30"/>
                  </a:cubicBezTo>
                  <a:cubicBezTo>
                    <a:pt x="3" y="20"/>
                    <a:pt x="11" y="8"/>
                    <a:pt x="11" y="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22"/>
            <p:cNvSpPr/>
            <p:nvPr/>
          </p:nvSpPr>
          <p:spPr bwMode="auto">
            <a:xfrm>
              <a:off x="13784263" y="7265988"/>
              <a:ext cx="407988" cy="1069975"/>
            </a:xfrm>
            <a:custGeom>
              <a:avLst/>
              <a:gdLst>
                <a:gd name="T0" fmla="*/ 0 w 109"/>
                <a:gd name="T1" fmla="*/ 40 h 285"/>
                <a:gd name="T2" fmla="*/ 52 w 109"/>
                <a:gd name="T3" fmla="*/ 38 h 285"/>
                <a:gd name="T4" fmla="*/ 109 w 109"/>
                <a:gd name="T5" fmla="*/ 259 h 285"/>
                <a:gd name="T6" fmla="*/ 65 w 109"/>
                <a:gd name="T7" fmla="*/ 284 h 285"/>
                <a:gd name="T8" fmla="*/ 0 w 109"/>
                <a:gd name="T9" fmla="*/ 4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85">
                  <a:moveTo>
                    <a:pt x="0" y="40"/>
                  </a:moveTo>
                  <a:cubicBezTo>
                    <a:pt x="0" y="40"/>
                    <a:pt x="20" y="0"/>
                    <a:pt x="52" y="38"/>
                  </a:cubicBezTo>
                  <a:cubicBezTo>
                    <a:pt x="83" y="76"/>
                    <a:pt x="109" y="259"/>
                    <a:pt x="109" y="259"/>
                  </a:cubicBezTo>
                  <a:cubicBezTo>
                    <a:pt x="109" y="259"/>
                    <a:pt x="97" y="285"/>
                    <a:pt x="65" y="284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23"/>
            <p:cNvSpPr/>
            <p:nvPr/>
          </p:nvSpPr>
          <p:spPr bwMode="auto">
            <a:xfrm>
              <a:off x="13784263" y="7345363"/>
              <a:ext cx="407988" cy="987425"/>
            </a:xfrm>
            <a:custGeom>
              <a:avLst/>
              <a:gdLst>
                <a:gd name="T0" fmla="*/ 101 w 109"/>
                <a:gd name="T1" fmla="*/ 232 h 263"/>
                <a:gd name="T2" fmla="*/ 82 w 109"/>
                <a:gd name="T3" fmla="*/ 231 h 263"/>
                <a:gd name="T4" fmla="*/ 60 w 109"/>
                <a:gd name="T5" fmla="*/ 183 h 263"/>
                <a:gd name="T6" fmla="*/ 47 w 109"/>
                <a:gd name="T7" fmla="*/ 93 h 263"/>
                <a:gd name="T8" fmla="*/ 43 w 109"/>
                <a:gd name="T9" fmla="*/ 54 h 263"/>
                <a:gd name="T10" fmla="*/ 44 w 109"/>
                <a:gd name="T11" fmla="*/ 25 h 263"/>
                <a:gd name="T12" fmla="*/ 58 w 109"/>
                <a:gd name="T13" fmla="*/ 27 h 263"/>
                <a:gd name="T14" fmla="*/ 52 w 109"/>
                <a:gd name="T15" fmla="*/ 17 h 263"/>
                <a:gd name="T16" fmla="*/ 37 w 109"/>
                <a:gd name="T17" fmla="*/ 4 h 263"/>
                <a:gd name="T18" fmla="*/ 18 w 109"/>
                <a:gd name="T19" fmla="*/ 2 h 263"/>
                <a:gd name="T20" fmla="*/ 9 w 109"/>
                <a:gd name="T21" fmla="*/ 7 h 263"/>
                <a:gd name="T22" fmla="*/ 0 w 109"/>
                <a:gd name="T23" fmla="*/ 19 h 263"/>
                <a:gd name="T24" fmla="*/ 65 w 109"/>
                <a:gd name="T25" fmla="*/ 262 h 263"/>
                <a:gd name="T26" fmla="*/ 65 w 109"/>
                <a:gd name="T27" fmla="*/ 263 h 263"/>
                <a:gd name="T28" fmla="*/ 65 w 109"/>
                <a:gd name="T29" fmla="*/ 263 h 263"/>
                <a:gd name="T30" fmla="*/ 71 w 109"/>
                <a:gd name="T31" fmla="*/ 263 h 263"/>
                <a:gd name="T32" fmla="*/ 72 w 109"/>
                <a:gd name="T33" fmla="*/ 263 h 263"/>
                <a:gd name="T34" fmla="*/ 74 w 109"/>
                <a:gd name="T35" fmla="*/ 263 h 263"/>
                <a:gd name="T36" fmla="*/ 76 w 109"/>
                <a:gd name="T37" fmla="*/ 263 h 263"/>
                <a:gd name="T38" fmla="*/ 76 w 109"/>
                <a:gd name="T39" fmla="*/ 263 h 263"/>
                <a:gd name="T40" fmla="*/ 78 w 109"/>
                <a:gd name="T41" fmla="*/ 262 h 263"/>
                <a:gd name="T42" fmla="*/ 79 w 109"/>
                <a:gd name="T43" fmla="*/ 262 h 263"/>
                <a:gd name="T44" fmla="*/ 80 w 109"/>
                <a:gd name="T45" fmla="*/ 262 h 263"/>
                <a:gd name="T46" fmla="*/ 81 w 109"/>
                <a:gd name="T47" fmla="*/ 261 h 263"/>
                <a:gd name="T48" fmla="*/ 83 w 109"/>
                <a:gd name="T49" fmla="*/ 261 h 263"/>
                <a:gd name="T50" fmla="*/ 83 w 109"/>
                <a:gd name="T51" fmla="*/ 261 h 263"/>
                <a:gd name="T52" fmla="*/ 109 w 109"/>
                <a:gd name="T53" fmla="*/ 238 h 263"/>
                <a:gd name="T54" fmla="*/ 107 w 109"/>
                <a:gd name="T55" fmla="*/ 223 h 263"/>
                <a:gd name="T56" fmla="*/ 101 w 109"/>
                <a:gd name="T57" fmla="*/ 23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63">
                  <a:moveTo>
                    <a:pt x="101" y="232"/>
                  </a:moveTo>
                  <a:cubicBezTo>
                    <a:pt x="101" y="240"/>
                    <a:pt x="84" y="233"/>
                    <a:pt x="82" y="231"/>
                  </a:cubicBezTo>
                  <a:cubicBezTo>
                    <a:pt x="66" y="221"/>
                    <a:pt x="62" y="200"/>
                    <a:pt x="60" y="183"/>
                  </a:cubicBezTo>
                  <a:cubicBezTo>
                    <a:pt x="57" y="153"/>
                    <a:pt x="50" y="123"/>
                    <a:pt x="47" y="93"/>
                  </a:cubicBezTo>
                  <a:cubicBezTo>
                    <a:pt x="46" y="80"/>
                    <a:pt x="45" y="67"/>
                    <a:pt x="43" y="54"/>
                  </a:cubicBezTo>
                  <a:cubicBezTo>
                    <a:pt x="42" y="46"/>
                    <a:pt x="38" y="32"/>
                    <a:pt x="44" y="25"/>
                  </a:cubicBezTo>
                  <a:cubicBezTo>
                    <a:pt x="48" y="20"/>
                    <a:pt x="56" y="27"/>
                    <a:pt x="58" y="27"/>
                  </a:cubicBezTo>
                  <a:cubicBezTo>
                    <a:pt x="56" y="23"/>
                    <a:pt x="54" y="20"/>
                    <a:pt x="52" y="17"/>
                  </a:cubicBezTo>
                  <a:cubicBezTo>
                    <a:pt x="46" y="11"/>
                    <a:pt x="41" y="7"/>
                    <a:pt x="37" y="4"/>
                  </a:cubicBezTo>
                  <a:cubicBezTo>
                    <a:pt x="30" y="1"/>
                    <a:pt x="24" y="0"/>
                    <a:pt x="18" y="2"/>
                  </a:cubicBezTo>
                  <a:cubicBezTo>
                    <a:pt x="17" y="2"/>
                    <a:pt x="13" y="4"/>
                    <a:pt x="9" y="7"/>
                  </a:cubicBezTo>
                  <a:cubicBezTo>
                    <a:pt x="3" y="12"/>
                    <a:pt x="0" y="19"/>
                    <a:pt x="0" y="19"/>
                  </a:cubicBezTo>
                  <a:cubicBezTo>
                    <a:pt x="0" y="19"/>
                    <a:pt x="60" y="242"/>
                    <a:pt x="65" y="262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7" y="263"/>
                    <a:pt x="69" y="263"/>
                    <a:pt x="71" y="263"/>
                  </a:cubicBezTo>
                  <a:cubicBezTo>
                    <a:pt x="71" y="263"/>
                    <a:pt x="71" y="263"/>
                    <a:pt x="72" y="263"/>
                  </a:cubicBezTo>
                  <a:cubicBezTo>
                    <a:pt x="72" y="263"/>
                    <a:pt x="73" y="263"/>
                    <a:pt x="74" y="263"/>
                  </a:cubicBezTo>
                  <a:cubicBezTo>
                    <a:pt x="74" y="263"/>
                    <a:pt x="75" y="263"/>
                    <a:pt x="76" y="263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77" y="262"/>
                    <a:pt x="77" y="262"/>
                    <a:pt x="78" y="262"/>
                  </a:cubicBezTo>
                  <a:cubicBezTo>
                    <a:pt x="78" y="262"/>
                    <a:pt x="78" y="262"/>
                    <a:pt x="79" y="262"/>
                  </a:cubicBezTo>
                  <a:cubicBezTo>
                    <a:pt x="79" y="262"/>
                    <a:pt x="80" y="262"/>
                    <a:pt x="80" y="262"/>
                  </a:cubicBezTo>
                  <a:cubicBezTo>
                    <a:pt x="81" y="261"/>
                    <a:pt x="81" y="261"/>
                    <a:pt x="81" y="261"/>
                  </a:cubicBezTo>
                  <a:cubicBezTo>
                    <a:pt x="82" y="261"/>
                    <a:pt x="82" y="261"/>
                    <a:pt x="83" y="261"/>
                  </a:cubicBezTo>
                  <a:cubicBezTo>
                    <a:pt x="83" y="261"/>
                    <a:pt x="83" y="261"/>
                    <a:pt x="83" y="261"/>
                  </a:cubicBezTo>
                  <a:cubicBezTo>
                    <a:pt x="101" y="254"/>
                    <a:pt x="109" y="238"/>
                    <a:pt x="109" y="238"/>
                  </a:cubicBezTo>
                  <a:cubicBezTo>
                    <a:pt x="109" y="238"/>
                    <a:pt x="108" y="232"/>
                    <a:pt x="107" y="223"/>
                  </a:cubicBezTo>
                  <a:cubicBezTo>
                    <a:pt x="105" y="223"/>
                    <a:pt x="101" y="229"/>
                    <a:pt x="101" y="232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24"/>
            <p:cNvSpPr/>
            <p:nvPr/>
          </p:nvSpPr>
          <p:spPr bwMode="auto">
            <a:xfrm>
              <a:off x="14012863" y="8226425"/>
              <a:ext cx="201613" cy="136525"/>
            </a:xfrm>
            <a:custGeom>
              <a:avLst/>
              <a:gdLst>
                <a:gd name="T0" fmla="*/ 0 w 54"/>
                <a:gd name="T1" fmla="*/ 16 h 36"/>
                <a:gd name="T2" fmla="*/ 24 w 54"/>
                <a:gd name="T3" fmla="*/ 13 h 36"/>
                <a:gd name="T4" fmla="*/ 49 w 54"/>
                <a:gd name="T5" fmla="*/ 3 h 36"/>
                <a:gd name="T6" fmla="*/ 54 w 54"/>
                <a:gd name="T7" fmla="*/ 17 h 36"/>
                <a:gd name="T8" fmla="*/ 0 w 54"/>
                <a:gd name="T9" fmla="*/ 29 h 36"/>
                <a:gd name="T10" fmla="*/ 0 w 54"/>
                <a:gd name="T1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6">
                  <a:moveTo>
                    <a:pt x="0" y="16"/>
                  </a:moveTo>
                  <a:cubicBezTo>
                    <a:pt x="0" y="16"/>
                    <a:pt x="12" y="15"/>
                    <a:pt x="24" y="13"/>
                  </a:cubicBezTo>
                  <a:cubicBezTo>
                    <a:pt x="35" y="10"/>
                    <a:pt x="46" y="5"/>
                    <a:pt x="49" y="3"/>
                  </a:cubicBezTo>
                  <a:cubicBezTo>
                    <a:pt x="54" y="0"/>
                    <a:pt x="54" y="17"/>
                    <a:pt x="54" y="17"/>
                  </a:cubicBezTo>
                  <a:cubicBezTo>
                    <a:pt x="54" y="17"/>
                    <a:pt x="33" y="36"/>
                    <a:pt x="0" y="2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25"/>
            <p:cNvSpPr/>
            <p:nvPr/>
          </p:nvSpPr>
          <p:spPr bwMode="auto">
            <a:xfrm>
              <a:off x="13006388" y="8305800"/>
              <a:ext cx="203200" cy="487363"/>
            </a:xfrm>
            <a:custGeom>
              <a:avLst/>
              <a:gdLst>
                <a:gd name="T0" fmla="*/ 2 w 54"/>
                <a:gd name="T1" fmla="*/ 0 h 130"/>
                <a:gd name="T2" fmla="*/ 0 w 54"/>
                <a:gd name="T3" fmla="*/ 68 h 130"/>
                <a:gd name="T4" fmla="*/ 14 w 54"/>
                <a:gd name="T5" fmla="*/ 100 h 130"/>
                <a:gd name="T6" fmla="*/ 41 w 54"/>
                <a:gd name="T7" fmla="*/ 130 h 130"/>
                <a:gd name="T8" fmla="*/ 42 w 54"/>
                <a:gd name="T9" fmla="*/ 106 h 130"/>
                <a:gd name="T10" fmla="*/ 25 w 54"/>
                <a:gd name="T11" fmla="*/ 74 h 130"/>
                <a:gd name="T12" fmla="*/ 26 w 54"/>
                <a:gd name="T13" fmla="*/ 44 h 130"/>
                <a:gd name="T14" fmla="*/ 40 w 54"/>
                <a:gd name="T15" fmla="*/ 59 h 130"/>
                <a:gd name="T16" fmla="*/ 21 w 54"/>
                <a:gd name="T17" fmla="*/ 2 h 130"/>
                <a:gd name="T18" fmla="*/ 2 w 54"/>
                <a:gd name="T1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30">
                  <a:moveTo>
                    <a:pt x="2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86"/>
                    <a:pt x="14" y="100"/>
                  </a:cubicBezTo>
                  <a:cubicBezTo>
                    <a:pt x="28" y="113"/>
                    <a:pt x="38" y="129"/>
                    <a:pt x="41" y="130"/>
                  </a:cubicBezTo>
                  <a:cubicBezTo>
                    <a:pt x="44" y="130"/>
                    <a:pt x="54" y="128"/>
                    <a:pt x="42" y="106"/>
                  </a:cubicBezTo>
                  <a:cubicBezTo>
                    <a:pt x="31" y="85"/>
                    <a:pt x="25" y="74"/>
                    <a:pt x="25" y="7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9" y="62"/>
                    <a:pt x="40" y="59"/>
                  </a:cubicBezTo>
                  <a:cubicBezTo>
                    <a:pt x="51" y="55"/>
                    <a:pt x="23" y="21"/>
                    <a:pt x="2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26"/>
            <p:cNvSpPr/>
            <p:nvPr/>
          </p:nvSpPr>
          <p:spPr bwMode="auto">
            <a:xfrm>
              <a:off x="13014325" y="8305800"/>
              <a:ext cx="107950" cy="101600"/>
            </a:xfrm>
            <a:custGeom>
              <a:avLst/>
              <a:gdLst>
                <a:gd name="T0" fmla="*/ 29 w 29"/>
                <a:gd name="T1" fmla="*/ 27 h 27"/>
                <a:gd name="T2" fmla="*/ 19 w 29"/>
                <a:gd name="T3" fmla="*/ 2 h 27"/>
                <a:gd name="T4" fmla="*/ 0 w 29"/>
                <a:gd name="T5" fmla="*/ 0 h 27"/>
                <a:gd name="T6" fmla="*/ 0 w 29"/>
                <a:gd name="T7" fmla="*/ 21 h 27"/>
                <a:gd name="T8" fmla="*/ 29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9" y="27"/>
                  </a:moveTo>
                  <a:cubicBezTo>
                    <a:pt x="24" y="18"/>
                    <a:pt x="20" y="9"/>
                    <a:pt x="19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23"/>
                    <a:pt x="19" y="26"/>
                    <a:pt x="29" y="2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27"/>
            <p:cNvSpPr/>
            <p:nvPr/>
          </p:nvSpPr>
          <p:spPr bwMode="auto">
            <a:xfrm>
              <a:off x="13055600" y="8437563"/>
              <a:ext cx="131763" cy="341313"/>
            </a:xfrm>
            <a:custGeom>
              <a:avLst/>
              <a:gdLst>
                <a:gd name="T0" fmla="*/ 12 w 35"/>
                <a:gd name="T1" fmla="*/ 39 h 91"/>
                <a:gd name="T2" fmla="*/ 13 w 35"/>
                <a:gd name="T3" fmla="*/ 9 h 91"/>
                <a:gd name="T4" fmla="*/ 27 w 35"/>
                <a:gd name="T5" fmla="*/ 24 h 91"/>
                <a:gd name="T6" fmla="*/ 28 w 35"/>
                <a:gd name="T7" fmla="*/ 23 h 91"/>
                <a:gd name="T8" fmla="*/ 14 w 35"/>
                <a:gd name="T9" fmla="*/ 0 h 91"/>
                <a:gd name="T10" fmla="*/ 12 w 35"/>
                <a:gd name="T11" fmla="*/ 0 h 91"/>
                <a:gd name="T12" fmla="*/ 9 w 35"/>
                <a:gd name="T13" fmla="*/ 2 h 91"/>
                <a:gd name="T14" fmla="*/ 3 w 35"/>
                <a:gd name="T15" fmla="*/ 5 h 91"/>
                <a:gd name="T16" fmla="*/ 9 w 35"/>
                <a:gd name="T17" fmla="*/ 56 h 91"/>
                <a:gd name="T18" fmla="*/ 34 w 35"/>
                <a:gd name="T19" fmla="*/ 91 h 91"/>
                <a:gd name="T20" fmla="*/ 29 w 35"/>
                <a:gd name="T21" fmla="*/ 71 h 91"/>
                <a:gd name="T22" fmla="*/ 12 w 35"/>
                <a:gd name="T23" fmla="*/ 3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91">
                  <a:moveTo>
                    <a:pt x="12" y="3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6" y="27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3" y="16"/>
                    <a:pt x="18" y="8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3" y="23"/>
                    <a:pt x="0" y="40"/>
                    <a:pt x="9" y="56"/>
                  </a:cubicBezTo>
                  <a:cubicBezTo>
                    <a:pt x="16" y="69"/>
                    <a:pt x="24" y="81"/>
                    <a:pt x="34" y="91"/>
                  </a:cubicBezTo>
                  <a:cubicBezTo>
                    <a:pt x="35" y="88"/>
                    <a:pt x="35" y="82"/>
                    <a:pt x="29" y="71"/>
                  </a:cubicBezTo>
                  <a:cubicBezTo>
                    <a:pt x="18" y="50"/>
                    <a:pt x="12" y="39"/>
                    <a:pt x="12" y="3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28"/>
            <p:cNvSpPr/>
            <p:nvPr/>
          </p:nvSpPr>
          <p:spPr bwMode="auto">
            <a:xfrm>
              <a:off x="12987338" y="7299325"/>
              <a:ext cx="341313" cy="1089025"/>
            </a:xfrm>
            <a:custGeom>
              <a:avLst/>
              <a:gdLst>
                <a:gd name="T0" fmla="*/ 91 w 91"/>
                <a:gd name="T1" fmla="*/ 26 h 290"/>
                <a:gd name="T2" fmla="*/ 26 w 91"/>
                <a:gd name="T3" fmla="*/ 43 h 290"/>
                <a:gd name="T4" fmla="*/ 1 w 91"/>
                <a:gd name="T5" fmla="*/ 270 h 290"/>
                <a:gd name="T6" fmla="*/ 49 w 91"/>
                <a:gd name="T7" fmla="*/ 284 h 290"/>
                <a:gd name="T8" fmla="*/ 91 w 91"/>
                <a:gd name="T9" fmla="*/ 2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90">
                  <a:moveTo>
                    <a:pt x="91" y="26"/>
                  </a:moveTo>
                  <a:cubicBezTo>
                    <a:pt x="91" y="26"/>
                    <a:pt x="51" y="0"/>
                    <a:pt x="26" y="43"/>
                  </a:cubicBezTo>
                  <a:cubicBezTo>
                    <a:pt x="0" y="85"/>
                    <a:pt x="1" y="270"/>
                    <a:pt x="1" y="270"/>
                  </a:cubicBezTo>
                  <a:cubicBezTo>
                    <a:pt x="1" y="270"/>
                    <a:pt x="18" y="290"/>
                    <a:pt x="49" y="284"/>
                  </a:cubicBezTo>
                  <a:lnTo>
                    <a:pt x="9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29"/>
            <p:cNvSpPr/>
            <p:nvPr/>
          </p:nvSpPr>
          <p:spPr bwMode="auto">
            <a:xfrm>
              <a:off x="12992100" y="7323138"/>
              <a:ext cx="336550" cy="1065213"/>
            </a:xfrm>
            <a:custGeom>
              <a:avLst/>
              <a:gdLst>
                <a:gd name="T0" fmla="*/ 35 w 90"/>
                <a:gd name="T1" fmla="*/ 24 h 284"/>
                <a:gd name="T2" fmla="*/ 61 w 90"/>
                <a:gd name="T3" fmla="*/ 37 h 284"/>
                <a:gd name="T4" fmla="*/ 44 w 90"/>
                <a:gd name="T5" fmla="*/ 172 h 284"/>
                <a:gd name="T6" fmla="*/ 31 w 90"/>
                <a:gd name="T7" fmla="*/ 253 h 284"/>
                <a:gd name="T8" fmla="*/ 0 w 90"/>
                <a:gd name="T9" fmla="*/ 248 h 284"/>
                <a:gd name="T10" fmla="*/ 0 w 90"/>
                <a:gd name="T11" fmla="*/ 264 h 284"/>
                <a:gd name="T12" fmla="*/ 48 w 90"/>
                <a:gd name="T13" fmla="*/ 278 h 284"/>
                <a:gd name="T14" fmla="*/ 90 w 90"/>
                <a:gd name="T15" fmla="*/ 20 h 284"/>
                <a:gd name="T16" fmla="*/ 35 w 90"/>
                <a:gd name="T17" fmla="*/ 2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84">
                  <a:moveTo>
                    <a:pt x="35" y="24"/>
                  </a:moveTo>
                  <a:cubicBezTo>
                    <a:pt x="48" y="19"/>
                    <a:pt x="63" y="17"/>
                    <a:pt x="61" y="37"/>
                  </a:cubicBezTo>
                  <a:cubicBezTo>
                    <a:pt x="56" y="83"/>
                    <a:pt x="45" y="126"/>
                    <a:pt x="44" y="172"/>
                  </a:cubicBezTo>
                  <a:cubicBezTo>
                    <a:pt x="43" y="191"/>
                    <a:pt x="54" y="240"/>
                    <a:pt x="31" y="253"/>
                  </a:cubicBezTo>
                  <a:cubicBezTo>
                    <a:pt x="20" y="259"/>
                    <a:pt x="9" y="256"/>
                    <a:pt x="0" y="248"/>
                  </a:cubicBezTo>
                  <a:cubicBezTo>
                    <a:pt x="0" y="258"/>
                    <a:pt x="0" y="264"/>
                    <a:pt x="0" y="264"/>
                  </a:cubicBezTo>
                  <a:cubicBezTo>
                    <a:pt x="0" y="264"/>
                    <a:pt x="17" y="284"/>
                    <a:pt x="48" y="278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59" y="0"/>
                    <a:pt x="35" y="24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30"/>
            <p:cNvSpPr/>
            <p:nvPr/>
          </p:nvSpPr>
          <p:spPr bwMode="auto">
            <a:xfrm>
              <a:off x="12965113" y="8272463"/>
              <a:ext cx="233363" cy="112713"/>
            </a:xfrm>
            <a:custGeom>
              <a:avLst/>
              <a:gdLst>
                <a:gd name="T0" fmla="*/ 4 w 62"/>
                <a:gd name="T1" fmla="*/ 0 h 30"/>
                <a:gd name="T2" fmla="*/ 59 w 62"/>
                <a:gd name="T3" fmla="*/ 16 h 30"/>
                <a:gd name="T4" fmla="*/ 54 w 62"/>
                <a:gd name="T5" fmla="*/ 29 h 30"/>
                <a:gd name="T6" fmla="*/ 1 w 62"/>
                <a:gd name="T7" fmla="*/ 17 h 30"/>
                <a:gd name="T8" fmla="*/ 4 w 62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0">
                  <a:moveTo>
                    <a:pt x="4" y="0"/>
                  </a:moveTo>
                  <a:cubicBezTo>
                    <a:pt x="4" y="0"/>
                    <a:pt x="15" y="12"/>
                    <a:pt x="59" y="16"/>
                  </a:cubicBezTo>
                  <a:cubicBezTo>
                    <a:pt x="59" y="16"/>
                    <a:pt x="62" y="29"/>
                    <a:pt x="54" y="29"/>
                  </a:cubicBezTo>
                  <a:cubicBezTo>
                    <a:pt x="46" y="30"/>
                    <a:pt x="7" y="30"/>
                    <a:pt x="1" y="17"/>
                  </a:cubicBezTo>
                  <a:cubicBezTo>
                    <a:pt x="0" y="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31"/>
            <p:cNvSpPr/>
            <p:nvPr/>
          </p:nvSpPr>
          <p:spPr bwMode="auto">
            <a:xfrm>
              <a:off x="13217525" y="8493125"/>
              <a:ext cx="855663" cy="1644650"/>
            </a:xfrm>
            <a:custGeom>
              <a:avLst/>
              <a:gdLst>
                <a:gd name="T0" fmla="*/ 12 w 228"/>
                <a:gd name="T1" fmla="*/ 0 h 438"/>
                <a:gd name="T2" fmla="*/ 61 w 228"/>
                <a:gd name="T3" fmla="*/ 120 h 438"/>
                <a:gd name="T4" fmla="*/ 54 w 228"/>
                <a:gd name="T5" fmla="*/ 419 h 438"/>
                <a:gd name="T6" fmla="*/ 101 w 228"/>
                <a:gd name="T7" fmla="*/ 438 h 438"/>
                <a:gd name="T8" fmla="*/ 103 w 228"/>
                <a:gd name="T9" fmla="*/ 133 h 438"/>
                <a:gd name="T10" fmla="*/ 133 w 228"/>
                <a:gd name="T11" fmla="*/ 132 h 438"/>
                <a:gd name="T12" fmla="*/ 151 w 228"/>
                <a:gd name="T13" fmla="*/ 429 h 438"/>
                <a:gd name="T14" fmla="*/ 184 w 228"/>
                <a:gd name="T15" fmla="*/ 404 h 438"/>
                <a:gd name="T16" fmla="*/ 207 w 228"/>
                <a:gd name="T17" fmla="*/ 384 h 438"/>
                <a:gd name="T18" fmla="*/ 174 w 228"/>
                <a:gd name="T19" fmla="*/ 127 h 438"/>
                <a:gd name="T20" fmla="*/ 212 w 228"/>
                <a:gd name="T21" fmla="*/ 3 h 438"/>
                <a:gd name="T22" fmla="*/ 12 w 228"/>
                <a:gd name="T2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438">
                  <a:moveTo>
                    <a:pt x="12" y="0"/>
                  </a:moveTo>
                  <a:cubicBezTo>
                    <a:pt x="12" y="0"/>
                    <a:pt x="0" y="107"/>
                    <a:pt x="61" y="120"/>
                  </a:cubicBezTo>
                  <a:cubicBezTo>
                    <a:pt x="54" y="419"/>
                    <a:pt x="54" y="419"/>
                    <a:pt x="54" y="419"/>
                  </a:cubicBezTo>
                  <a:cubicBezTo>
                    <a:pt x="101" y="438"/>
                    <a:pt x="101" y="438"/>
                    <a:pt x="101" y="438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3" y="133"/>
                    <a:pt x="124" y="137"/>
                    <a:pt x="133" y="132"/>
                  </a:cubicBezTo>
                  <a:cubicBezTo>
                    <a:pt x="151" y="429"/>
                    <a:pt x="151" y="429"/>
                    <a:pt x="151" y="429"/>
                  </a:cubicBezTo>
                  <a:cubicBezTo>
                    <a:pt x="184" y="404"/>
                    <a:pt x="184" y="404"/>
                    <a:pt x="184" y="404"/>
                  </a:cubicBezTo>
                  <a:cubicBezTo>
                    <a:pt x="207" y="384"/>
                    <a:pt x="207" y="384"/>
                    <a:pt x="207" y="384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27"/>
                    <a:pt x="228" y="96"/>
                    <a:pt x="212" y="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32"/>
            <p:cNvSpPr/>
            <p:nvPr/>
          </p:nvSpPr>
          <p:spPr bwMode="auto">
            <a:xfrm>
              <a:off x="13273088" y="8504238"/>
              <a:ext cx="800100" cy="1633538"/>
            </a:xfrm>
            <a:custGeom>
              <a:avLst/>
              <a:gdLst>
                <a:gd name="T0" fmla="*/ 140 w 213"/>
                <a:gd name="T1" fmla="*/ 153 h 435"/>
                <a:gd name="T2" fmla="*/ 160 w 213"/>
                <a:gd name="T3" fmla="*/ 131 h 435"/>
                <a:gd name="T4" fmla="*/ 159 w 213"/>
                <a:gd name="T5" fmla="*/ 124 h 435"/>
                <a:gd name="T6" fmla="*/ 197 w 213"/>
                <a:gd name="T7" fmla="*/ 0 h 435"/>
                <a:gd name="T8" fmla="*/ 197 w 213"/>
                <a:gd name="T9" fmla="*/ 6 h 435"/>
                <a:gd name="T10" fmla="*/ 89 w 213"/>
                <a:gd name="T11" fmla="*/ 109 h 435"/>
                <a:gd name="T12" fmla="*/ 9 w 213"/>
                <a:gd name="T13" fmla="*/ 69 h 435"/>
                <a:gd name="T14" fmla="*/ 0 w 213"/>
                <a:gd name="T15" fmla="*/ 60 h 435"/>
                <a:gd name="T16" fmla="*/ 46 w 213"/>
                <a:gd name="T17" fmla="*/ 117 h 435"/>
                <a:gd name="T18" fmla="*/ 46 w 213"/>
                <a:gd name="T19" fmla="*/ 127 h 435"/>
                <a:gd name="T20" fmla="*/ 64 w 213"/>
                <a:gd name="T21" fmla="*/ 146 h 435"/>
                <a:gd name="T22" fmla="*/ 66 w 213"/>
                <a:gd name="T23" fmla="*/ 154 h 435"/>
                <a:gd name="T24" fmla="*/ 67 w 213"/>
                <a:gd name="T25" fmla="*/ 164 h 435"/>
                <a:gd name="T26" fmla="*/ 63 w 213"/>
                <a:gd name="T27" fmla="*/ 426 h 435"/>
                <a:gd name="T28" fmla="*/ 86 w 213"/>
                <a:gd name="T29" fmla="*/ 435 h 435"/>
                <a:gd name="T30" fmla="*/ 88 w 213"/>
                <a:gd name="T31" fmla="*/ 130 h 435"/>
                <a:gd name="T32" fmla="*/ 118 w 213"/>
                <a:gd name="T33" fmla="*/ 129 h 435"/>
                <a:gd name="T34" fmla="*/ 136 w 213"/>
                <a:gd name="T35" fmla="*/ 426 h 435"/>
                <a:gd name="T36" fmla="*/ 165 w 213"/>
                <a:gd name="T37" fmla="*/ 405 h 435"/>
                <a:gd name="T38" fmla="*/ 162 w 213"/>
                <a:gd name="T39" fmla="*/ 394 h 435"/>
                <a:gd name="T40" fmla="*/ 140 w 213"/>
                <a:gd name="T41" fmla="*/ 153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3" h="435">
                  <a:moveTo>
                    <a:pt x="140" y="153"/>
                  </a:moveTo>
                  <a:cubicBezTo>
                    <a:pt x="141" y="140"/>
                    <a:pt x="150" y="133"/>
                    <a:pt x="160" y="131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59" y="124"/>
                    <a:pt x="213" y="93"/>
                    <a:pt x="197" y="0"/>
                  </a:cubicBezTo>
                  <a:cubicBezTo>
                    <a:pt x="197" y="2"/>
                    <a:pt x="197" y="4"/>
                    <a:pt x="197" y="6"/>
                  </a:cubicBezTo>
                  <a:cubicBezTo>
                    <a:pt x="196" y="63"/>
                    <a:pt x="146" y="110"/>
                    <a:pt x="89" y="109"/>
                  </a:cubicBezTo>
                  <a:cubicBezTo>
                    <a:pt x="57" y="108"/>
                    <a:pt x="28" y="93"/>
                    <a:pt x="9" y="69"/>
                  </a:cubicBezTo>
                  <a:cubicBezTo>
                    <a:pt x="6" y="66"/>
                    <a:pt x="3" y="63"/>
                    <a:pt x="0" y="60"/>
                  </a:cubicBezTo>
                  <a:cubicBezTo>
                    <a:pt x="5" y="86"/>
                    <a:pt x="18" y="111"/>
                    <a:pt x="46" y="11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55" y="128"/>
                    <a:pt x="63" y="134"/>
                    <a:pt x="64" y="146"/>
                  </a:cubicBezTo>
                  <a:cubicBezTo>
                    <a:pt x="65" y="148"/>
                    <a:pt x="66" y="151"/>
                    <a:pt x="66" y="154"/>
                  </a:cubicBezTo>
                  <a:cubicBezTo>
                    <a:pt x="67" y="157"/>
                    <a:pt x="68" y="160"/>
                    <a:pt x="67" y="164"/>
                  </a:cubicBezTo>
                  <a:cubicBezTo>
                    <a:pt x="66" y="251"/>
                    <a:pt x="65" y="339"/>
                    <a:pt x="63" y="426"/>
                  </a:cubicBezTo>
                  <a:cubicBezTo>
                    <a:pt x="86" y="435"/>
                    <a:pt x="86" y="435"/>
                    <a:pt x="86" y="435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30"/>
                    <a:pt x="109" y="134"/>
                    <a:pt x="118" y="129"/>
                  </a:cubicBezTo>
                  <a:cubicBezTo>
                    <a:pt x="136" y="426"/>
                    <a:pt x="136" y="426"/>
                    <a:pt x="136" y="426"/>
                  </a:cubicBezTo>
                  <a:cubicBezTo>
                    <a:pt x="165" y="405"/>
                    <a:pt x="165" y="405"/>
                    <a:pt x="165" y="405"/>
                  </a:cubicBezTo>
                  <a:cubicBezTo>
                    <a:pt x="163" y="402"/>
                    <a:pt x="162" y="398"/>
                    <a:pt x="162" y="394"/>
                  </a:cubicBezTo>
                  <a:cubicBezTo>
                    <a:pt x="159" y="313"/>
                    <a:pt x="135" y="235"/>
                    <a:pt x="140" y="153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33"/>
            <p:cNvSpPr/>
            <p:nvPr/>
          </p:nvSpPr>
          <p:spPr bwMode="auto">
            <a:xfrm>
              <a:off x="13261975" y="8410575"/>
              <a:ext cx="750888" cy="214313"/>
            </a:xfrm>
            <a:custGeom>
              <a:avLst/>
              <a:gdLst>
                <a:gd name="T0" fmla="*/ 1 w 200"/>
                <a:gd name="T1" fmla="*/ 18 h 57"/>
                <a:gd name="T2" fmla="*/ 0 w 200"/>
                <a:gd name="T3" fmla="*/ 30 h 57"/>
                <a:gd name="T4" fmla="*/ 67 w 200"/>
                <a:gd name="T5" fmla="*/ 30 h 57"/>
                <a:gd name="T6" fmla="*/ 101 w 200"/>
                <a:gd name="T7" fmla="*/ 57 h 57"/>
                <a:gd name="T8" fmla="*/ 131 w 200"/>
                <a:gd name="T9" fmla="*/ 30 h 57"/>
                <a:gd name="T10" fmla="*/ 200 w 200"/>
                <a:gd name="T11" fmla="*/ 29 h 57"/>
                <a:gd name="T12" fmla="*/ 199 w 200"/>
                <a:gd name="T13" fmla="*/ 19 h 57"/>
                <a:gd name="T14" fmla="*/ 1 w 200"/>
                <a:gd name="T15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57">
                  <a:moveTo>
                    <a:pt x="1" y="18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33" y="27"/>
                    <a:pt x="67" y="30"/>
                  </a:cubicBezTo>
                  <a:cubicBezTo>
                    <a:pt x="80" y="30"/>
                    <a:pt x="87" y="56"/>
                    <a:pt x="101" y="57"/>
                  </a:cubicBezTo>
                  <a:cubicBezTo>
                    <a:pt x="116" y="57"/>
                    <a:pt x="118" y="31"/>
                    <a:pt x="131" y="30"/>
                  </a:cubicBezTo>
                  <a:cubicBezTo>
                    <a:pt x="155" y="29"/>
                    <a:pt x="189" y="35"/>
                    <a:pt x="200" y="29"/>
                  </a:cubicBezTo>
                  <a:cubicBezTo>
                    <a:pt x="199" y="19"/>
                    <a:pt x="199" y="19"/>
                    <a:pt x="199" y="19"/>
                  </a:cubicBezTo>
                  <a:cubicBezTo>
                    <a:pt x="199" y="19"/>
                    <a:pt x="87" y="0"/>
                    <a:pt x="1" y="18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34"/>
            <p:cNvSpPr/>
            <p:nvPr/>
          </p:nvSpPr>
          <p:spPr bwMode="auto">
            <a:xfrm>
              <a:off x="13190538" y="7307263"/>
              <a:ext cx="882650" cy="1196975"/>
            </a:xfrm>
            <a:custGeom>
              <a:avLst/>
              <a:gdLst>
                <a:gd name="T0" fmla="*/ 25 w 235"/>
                <a:gd name="T1" fmla="*/ 16 h 319"/>
                <a:gd name="T2" fmla="*/ 179 w 235"/>
                <a:gd name="T3" fmla="*/ 5 h 319"/>
                <a:gd name="T4" fmla="*/ 198 w 235"/>
                <a:gd name="T5" fmla="*/ 28 h 319"/>
                <a:gd name="T6" fmla="*/ 223 w 235"/>
                <a:gd name="T7" fmla="*/ 223 h 319"/>
                <a:gd name="T8" fmla="*/ 219 w 235"/>
                <a:gd name="T9" fmla="*/ 319 h 319"/>
                <a:gd name="T10" fmla="*/ 19 w 235"/>
                <a:gd name="T11" fmla="*/ 316 h 319"/>
                <a:gd name="T12" fmla="*/ 25 w 235"/>
                <a:gd name="T13" fmla="*/ 16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319">
                  <a:moveTo>
                    <a:pt x="25" y="16"/>
                  </a:moveTo>
                  <a:cubicBezTo>
                    <a:pt x="25" y="16"/>
                    <a:pt x="59" y="0"/>
                    <a:pt x="179" y="5"/>
                  </a:cubicBezTo>
                  <a:cubicBezTo>
                    <a:pt x="179" y="5"/>
                    <a:pt x="194" y="10"/>
                    <a:pt x="198" y="28"/>
                  </a:cubicBezTo>
                  <a:cubicBezTo>
                    <a:pt x="201" y="39"/>
                    <a:pt x="204" y="133"/>
                    <a:pt x="223" y="223"/>
                  </a:cubicBezTo>
                  <a:cubicBezTo>
                    <a:pt x="235" y="279"/>
                    <a:pt x="219" y="319"/>
                    <a:pt x="219" y="319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0" y="47"/>
                    <a:pt x="2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35"/>
            <p:cNvSpPr/>
            <p:nvPr/>
          </p:nvSpPr>
          <p:spPr bwMode="auto">
            <a:xfrm>
              <a:off x="13795375" y="7326313"/>
              <a:ext cx="247650" cy="904875"/>
            </a:xfrm>
            <a:custGeom>
              <a:avLst/>
              <a:gdLst>
                <a:gd name="T0" fmla="*/ 62 w 66"/>
                <a:gd name="T1" fmla="*/ 218 h 241"/>
                <a:gd name="T2" fmla="*/ 39 w 66"/>
                <a:gd name="T3" fmla="*/ 23 h 241"/>
                <a:gd name="T4" fmla="*/ 18 w 66"/>
                <a:gd name="T5" fmla="*/ 0 h 241"/>
                <a:gd name="T6" fmla="*/ 0 w 66"/>
                <a:gd name="T7" fmla="*/ 0 h 241"/>
                <a:gd name="T8" fmla="*/ 4 w 66"/>
                <a:gd name="T9" fmla="*/ 21 h 241"/>
                <a:gd name="T10" fmla="*/ 21 w 66"/>
                <a:gd name="T11" fmla="*/ 32 h 241"/>
                <a:gd name="T12" fmla="*/ 28 w 66"/>
                <a:gd name="T13" fmla="*/ 53 h 241"/>
                <a:gd name="T14" fmla="*/ 33 w 66"/>
                <a:gd name="T15" fmla="*/ 99 h 241"/>
                <a:gd name="T16" fmla="*/ 58 w 66"/>
                <a:gd name="T17" fmla="*/ 218 h 241"/>
                <a:gd name="T18" fmla="*/ 66 w 66"/>
                <a:gd name="T19" fmla="*/ 241 h 241"/>
                <a:gd name="T20" fmla="*/ 62 w 66"/>
                <a:gd name="T21" fmla="*/ 2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241">
                  <a:moveTo>
                    <a:pt x="62" y="218"/>
                  </a:moveTo>
                  <a:cubicBezTo>
                    <a:pt x="43" y="128"/>
                    <a:pt x="41" y="34"/>
                    <a:pt x="39" y="23"/>
                  </a:cubicBezTo>
                  <a:cubicBezTo>
                    <a:pt x="34" y="4"/>
                    <a:pt x="18" y="0"/>
                    <a:pt x="18" y="0"/>
                  </a:cubicBezTo>
                  <a:cubicBezTo>
                    <a:pt x="12" y="0"/>
                    <a:pt x="6" y="0"/>
                    <a:pt x="0" y="0"/>
                  </a:cubicBezTo>
                  <a:cubicBezTo>
                    <a:pt x="2" y="7"/>
                    <a:pt x="3" y="14"/>
                    <a:pt x="4" y="21"/>
                  </a:cubicBezTo>
                  <a:cubicBezTo>
                    <a:pt x="4" y="20"/>
                    <a:pt x="19" y="30"/>
                    <a:pt x="21" y="32"/>
                  </a:cubicBezTo>
                  <a:cubicBezTo>
                    <a:pt x="25" y="38"/>
                    <a:pt x="27" y="46"/>
                    <a:pt x="28" y="53"/>
                  </a:cubicBezTo>
                  <a:cubicBezTo>
                    <a:pt x="31" y="68"/>
                    <a:pt x="30" y="84"/>
                    <a:pt x="33" y="99"/>
                  </a:cubicBezTo>
                  <a:cubicBezTo>
                    <a:pt x="41" y="140"/>
                    <a:pt x="44" y="178"/>
                    <a:pt x="58" y="218"/>
                  </a:cubicBezTo>
                  <a:cubicBezTo>
                    <a:pt x="61" y="226"/>
                    <a:pt x="63" y="233"/>
                    <a:pt x="66" y="241"/>
                  </a:cubicBezTo>
                  <a:cubicBezTo>
                    <a:pt x="65" y="233"/>
                    <a:pt x="64" y="226"/>
                    <a:pt x="62" y="218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36"/>
            <p:cNvSpPr/>
            <p:nvPr/>
          </p:nvSpPr>
          <p:spPr bwMode="auto">
            <a:xfrm>
              <a:off x="12841288" y="9799638"/>
              <a:ext cx="806450" cy="417513"/>
            </a:xfrm>
            <a:custGeom>
              <a:avLst/>
              <a:gdLst>
                <a:gd name="T0" fmla="*/ 21 w 215"/>
                <a:gd name="T1" fmla="*/ 108 h 111"/>
                <a:gd name="T2" fmla="*/ 205 w 215"/>
                <a:gd name="T3" fmla="*/ 97 h 111"/>
                <a:gd name="T4" fmla="*/ 107 w 215"/>
                <a:gd name="T5" fmla="*/ 4 h 111"/>
                <a:gd name="T6" fmla="*/ 21 w 215"/>
                <a:gd name="T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111">
                  <a:moveTo>
                    <a:pt x="21" y="108"/>
                  </a:moveTo>
                  <a:cubicBezTo>
                    <a:pt x="21" y="108"/>
                    <a:pt x="160" y="111"/>
                    <a:pt x="205" y="97"/>
                  </a:cubicBezTo>
                  <a:cubicBezTo>
                    <a:pt x="205" y="97"/>
                    <a:pt x="215" y="7"/>
                    <a:pt x="107" y="4"/>
                  </a:cubicBezTo>
                  <a:cubicBezTo>
                    <a:pt x="0" y="0"/>
                    <a:pt x="2" y="101"/>
                    <a:pt x="21" y="10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37"/>
            <p:cNvSpPr/>
            <p:nvPr/>
          </p:nvSpPr>
          <p:spPr bwMode="auto">
            <a:xfrm>
              <a:off x="12901613" y="9807575"/>
              <a:ext cx="638175" cy="352425"/>
            </a:xfrm>
            <a:custGeom>
              <a:avLst/>
              <a:gdLst>
                <a:gd name="T0" fmla="*/ 170 w 170"/>
                <a:gd name="T1" fmla="*/ 34 h 94"/>
                <a:gd name="T2" fmla="*/ 91 w 170"/>
                <a:gd name="T3" fmla="*/ 2 h 94"/>
                <a:gd name="T4" fmla="*/ 0 w 170"/>
                <a:gd name="T5" fmla="*/ 53 h 94"/>
                <a:gd name="T6" fmla="*/ 170 w 170"/>
                <a:gd name="T7" fmla="*/ 3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94">
                  <a:moveTo>
                    <a:pt x="170" y="34"/>
                  </a:moveTo>
                  <a:cubicBezTo>
                    <a:pt x="156" y="17"/>
                    <a:pt x="132" y="3"/>
                    <a:pt x="91" y="2"/>
                  </a:cubicBezTo>
                  <a:cubicBezTo>
                    <a:pt x="35" y="0"/>
                    <a:pt x="9" y="26"/>
                    <a:pt x="0" y="53"/>
                  </a:cubicBezTo>
                  <a:cubicBezTo>
                    <a:pt x="30" y="94"/>
                    <a:pt x="156" y="88"/>
                    <a:pt x="170" y="3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38"/>
            <p:cNvSpPr/>
            <p:nvPr/>
          </p:nvSpPr>
          <p:spPr bwMode="auto">
            <a:xfrm>
              <a:off x="13044488" y="9882188"/>
              <a:ext cx="104775" cy="60325"/>
            </a:xfrm>
            <a:custGeom>
              <a:avLst/>
              <a:gdLst>
                <a:gd name="T0" fmla="*/ 28 w 28"/>
                <a:gd name="T1" fmla="*/ 8 h 16"/>
                <a:gd name="T2" fmla="*/ 14 w 28"/>
                <a:gd name="T3" fmla="*/ 15 h 16"/>
                <a:gd name="T4" fmla="*/ 0 w 28"/>
                <a:gd name="T5" fmla="*/ 8 h 16"/>
                <a:gd name="T6" fmla="*/ 14 w 28"/>
                <a:gd name="T7" fmla="*/ 1 h 16"/>
                <a:gd name="T8" fmla="*/ 28 w 2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28" y="8"/>
                  </a:moveTo>
                  <a:cubicBezTo>
                    <a:pt x="28" y="12"/>
                    <a:pt x="22" y="16"/>
                    <a:pt x="14" y="15"/>
                  </a:cubicBezTo>
                  <a:cubicBezTo>
                    <a:pt x="6" y="15"/>
                    <a:pt x="0" y="12"/>
                    <a:pt x="0" y="8"/>
                  </a:cubicBezTo>
                  <a:cubicBezTo>
                    <a:pt x="0" y="4"/>
                    <a:pt x="6" y="0"/>
                    <a:pt x="14" y="1"/>
                  </a:cubicBezTo>
                  <a:cubicBezTo>
                    <a:pt x="22" y="1"/>
                    <a:pt x="28" y="4"/>
                    <a:pt x="28" y="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39"/>
            <p:cNvSpPr/>
            <p:nvPr/>
          </p:nvSpPr>
          <p:spPr bwMode="auto">
            <a:xfrm>
              <a:off x="13730288" y="9799638"/>
              <a:ext cx="808038" cy="417513"/>
            </a:xfrm>
            <a:custGeom>
              <a:avLst/>
              <a:gdLst>
                <a:gd name="T0" fmla="*/ 193 w 215"/>
                <a:gd name="T1" fmla="*/ 108 h 111"/>
                <a:gd name="T2" fmla="*/ 10 w 215"/>
                <a:gd name="T3" fmla="*/ 97 h 111"/>
                <a:gd name="T4" fmla="*/ 107 w 215"/>
                <a:gd name="T5" fmla="*/ 4 h 111"/>
                <a:gd name="T6" fmla="*/ 193 w 215"/>
                <a:gd name="T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111">
                  <a:moveTo>
                    <a:pt x="193" y="108"/>
                  </a:moveTo>
                  <a:cubicBezTo>
                    <a:pt x="193" y="108"/>
                    <a:pt x="54" y="111"/>
                    <a:pt x="10" y="97"/>
                  </a:cubicBezTo>
                  <a:cubicBezTo>
                    <a:pt x="10" y="97"/>
                    <a:pt x="0" y="7"/>
                    <a:pt x="107" y="4"/>
                  </a:cubicBezTo>
                  <a:cubicBezTo>
                    <a:pt x="215" y="0"/>
                    <a:pt x="212" y="101"/>
                    <a:pt x="193" y="10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40"/>
            <p:cNvSpPr/>
            <p:nvPr/>
          </p:nvSpPr>
          <p:spPr bwMode="auto">
            <a:xfrm>
              <a:off x="13836650" y="9807575"/>
              <a:ext cx="641350" cy="352425"/>
            </a:xfrm>
            <a:custGeom>
              <a:avLst/>
              <a:gdLst>
                <a:gd name="T0" fmla="*/ 0 w 171"/>
                <a:gd name="T1" fmla="*/ 34 h 94"/>
                <a:gd name="T2" fmla="*/ 79 w 171"/>
                <a:gd name="T3" fmla="*/ 2 h 94"/>
                <a:gd name="T4" fmla="*/ 171 w 171"/>
                <a:gd name="T5" fmla="*/ 53 h 94"/>
                <a:gd name="T6" fmla="*/ 0 w 171"/>
                <a:gd name="T7" fmla="*/ 3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94">
                  <a:moveTo>
                    <a:pt x="0" y="34"/>
                  </a:moveTo>
                  <a:cubicBezTo>
                    <a:pt x="14" y="17"/>
                    <a:pt x="38" y="3"/>
                    <a:pt x="79" y="2"/>
                  </a:cubicBezTo>
                  <a:cubicBezTo>
                    <a:pt x="135" y="0"/>
                    <a:pt x="161" y="26"/>
                    <a:pt x="171" y="53"/>
                  </a:cubicBezTo>
                  <a:cubicBezTo>
                    <a:pt x="141" y="94"/>
                    <a:pt x="14" y="88"/>
                    <a:pt x="0" y="3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41"/>
            <p:cNvSpPr/>
            <p:nvPr/>
          </p:nvSpPr>
          <p:spPr bwMode="auto">
            <a:xfrm>
              <a:off x="14225588" y="9882188"/>
              <a:ext cx="109538" cy="60325"/>
            </a:xfrm>
            <a:custGeom>
              <a:avLst/>
              <a:gdLst>
                <a:gd name="T0" fmla="*/ 0 w 29"/>
                <a:gd name="T1" fmla="*/ 8 h 16"/>
                <a:gd name="T2" fmla="*/ 15 w 29"/>
                <a:gd name="T3" fmla="*/ 15 h 16"/>
                <a:gd name="T4" fmla="*/ 29 w 29"/>
                <a:gd name="T5" fmla="*/ 8 h 16"/>
                <a:gd name="T6" fmla="*/ 14 w 29"/>
                <a:gd name="T7" fmla="*/ 1 h 16"/>
                <a:gd name="T8" fmla="*/ 0 w 2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8"/>
                  </a:moveTo>
                  <a:cubicBezTo>
                    <a:pt x="0" y="12"/>
                    <a:pt x="7" y="16"/>
                    <a:pt x="15" y="15"/>
                  </a:cubicBezTo>
                  <a:cubicBezTo>
                    <a:pt x="22" y="15"/>
                    <a:pt x="29" y="12"/>
                    <a:pt x="29" y="8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7" y="1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42"/>
            <p:cNvSpPr/>
            <p:nvPr/>
          </p:nvSpPr>
          <p:spPr bwMode="auto">
            <a:xfrm>
              <a:off x="13258800" y="7142163"/>
              <a:ext cx="288925" cy="322263"/>
            </a:xfrm>
            <a:custGeom>
              <a:avLst/>
              <a:gdLst>
                <a:gd name="T0" fmla="*/ 7 w 77"/>
                <a:gd name="T1" fmla="*/ 0 h 86"/>
                <a:gd name="T2" fmla="*/ 3 w 77"/>
                <a:gd name="T3" fmla="*/ 60 h 86"/>
                <a:gd name="T4" fmla="*/ 29 w 77"/>
                <a:gd name="T5" fmla="*/ 81 h 86"/>
                <a:gd name="T6" fmla="*/ 75 w 77"/>
                <a:gd name="T7" fmla="*/ 72 h 86"/>
                <a:gd name="T8" fmla="*/ 77 w 77"/>
                <a:gd name="T9" fmla="*/ 54 h 86"/>
                <a:gd name="T10" fmla="*/ 7 w 77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86">
                  <a:moveTo>
                    <a:pt x="7" y="0"/>
                  </a:moveTo>
                  <a:cubicBezTo>
                    <a:pt x="7" y="0"/>
                    <a:pt x="0" y="51"/>
                    <a:pt x="3" y="60"/>
                  </a:cubicBezTo>
                  <a:cubicBezTo>
                    <a:pt x="6" y="70"/>
                    <a:pt x="16" y="79"/>
                    <a:pt x="29" y="81"/>
                  </a:cubicBezTo>
                  <a:cubicBezTo>
                    <a:pt x="63" y="86"/>
                    <a:pt x="75" y="72"/>
                    <a:pt x="75" y="72"/>
                  </a:cubicBezTo>
                  <a:cubicBezTo>
                    <a:pt x="77" y="54"/>
                    <a:pt x="77" y="54"/>
                    <a:pt x="77" y="5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43"/>
            <p:cNvSpPr/>
            <p:nvPr/>
          </p:nvSpPr>
          <p:spPr bwMode="auto">
            <a:xfrm>
              <a:off x="13239750" y="7092950"/>
              <a:ext cx="303213" cy="327025"/>
            </a:xfrm>
            <a:custGeom>
              <a:avLst/>
              <a:gdLst>
                <a:gd name="T0" fmla="*/ 8 w 81"/>
                <a:gd name="T1" fmla="*/ 0 h 87"/>
                <a:gd name="T2" fmla="*/ 4 w 81"/>
                <a:gd name="T3" fmla="*/ 61 h 87"/>
                <a:gd name="T4" fmla="*/ 30 w 81"/>
                <a:gd name="T5" fmla="*/ 82 h 87"/>
                <a:gd name="T6" fmla="*/ 74 w 81"/>
                <a:gd name="T7" fmla="*/ 84 h 87"/>
                <a:gd name="T8" fmla="*/ 81 w 81"/>
                <a:gd name="T9" fmla="*/ 49 h 87"/>
                <a:gd name="T10" fmla="*/ 8 w 81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87">
                  <a:moveTo>
                    <a:pt x="8" y="0"/>
                  </a:moveTo>
                  <a:cubicBezTo>
                    <a:pt x="8" y="0"/>
                    <a:pt x="0" y="52"/>
                    <a:pt x="4" y="61"/>
                  </a:cubicBezTo>
                  <a:cubicBezTo>
                    <a:pt x="7" y="71"/>
                    <a:pt x="17" y="80"/>
                    <a:pt x="30" y="82"/>
                  </a:cubicBezTo>
                  <a:cubicBezTo>
                    <a:pt x="63" y="87"/>
                    <a:pt x="74" y="84"/>
                    <a:pt x="74" y="84"/>
                  </a:cubicBezTo>
                  <a:cubicBezTo>
                    <a:pt x="81" y="49"/>
                    <a:pt x="81" y="49"/>
                    <a:pt x="81" y="4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44"/>
            <p:cNvSpPr/>
            <p:nvPr/>
          </p:nvSpPr>
          <p:spPr bwMode="auto">
            <a:xfrm>
              <a:off x="13655675" y="7164388"/>
              <a:ext cx="293688" cy="247650"/>
            </a:xfrm>
            <a:custGeom>
              <a:avLst/>
              <a:gdLst>
                <a:gd name="T0" fmla="*/ 78 w 78"/>
                <a:gd name="T1" fmla="*/ 0 h 66"/>
                <a:gd name="T2" fmla="*/ 71 w 78"/>
                <a:gd name="T3" fmla="*/ 46 h 66"/>
                <a:gd name="T4" fmla="*/ 0 w 78"/>
                <a:gd name="T5" fmla="*/ 66 h 66"/>
                <a:gd name="T6" fmla="*/ 1 w 78"/>
                <a:gd name="T7" fmla="*/ 14 h 66"/>
                <a:gd name="T8" fmla="*/ 78 w 78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78" y="0"/>
                  </a:moveTo>
                  <a:cubicBezTo>
                    <a:pt x="78" y="0"/>
                    <a:pt x="74" y="42"/>
                    <a:pt x="71" y="46"/>
                  </a:cubicBezTo>
                  <a:cubicBezTo>
                    <a:pt x="68" y="51"/>
                    <a:pt x="65" y="65"/>
                    <a:pt x="0" y="66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45"/>
            <p:cNvSpPr/>
            <p:nvPr/>
          </p:nvSpPr>
          <p:spPr bwMode="auto">
            <a:xfrm>
              <a:off x="13671550" y="7131050"/>
              <a:ext cx="295275" cy="250825"/>
            </a:xfrm>
            <a:custGeom>
              <a:avLst/>
              <a:gdLst>
                <a:gd name="T0" fmla="*/ 79 w 79"/>
                <a:gd name="T1" fmla="*/ 0 h 67"/>
                <a:gd name="T2" fmla="*/ 72 w 79"/>
                <a:gd name="T3" fmla="*/ 46 h 67"/>
                <a:gd name="T4" fmla="*/ 0 w 79"/>
                <a:gd name="T5" fmla="*/ 67 h 67"/>
                <a:gd name="T6" fmla="*/ 13 w 79"/>
                <a:gd name="T7" fmla="*/ 14 h 67"/>
                <a:gd name="T8" fmla="*/ 79 w 7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7">
                  <a:moveTo>
                    <a:pt x="79" y="0"/>
                  </a:moveTo>
                  <a:cubicBezTo>
                    <a:pt x="79" y="0"/>
                    <a:pt x="75" y="42"/>
                    <a:pt x="72" y="46"/>
                  </a:cubicBezTo>
                  <a:cubicBezTo>
                    <a:pt x="69" y="51"/>
                    <a:pt x="66" y="65"/>
                    <a:pt x="0" y="67"/>
                  </a:cubicBezTo>
                  <a:cubicBezTo>
                    <a:pt x="13" y="14"/>
                    <a:pt x="13" y="14"/>
                    <a:pt x="13" y="14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46"/>
            <p:cNvSpPr/>
            <p:nvPr/>
          </p:nvSpPr>
          <p:spPr bwMode="auto">
            <a:xfrm>
              <a:off x="13254038" y="7108825"/>
              <a:ext cx="311150" cy="269875"/>
            </a:xfrm>
            <a:custGeom>
              <a:avLst/>
              <a:gdLst>
                <a:gd name="T0" fmla="*/ 3 w 83"/>
                <a:gd name="T1" fmla="*/ 15 h 72"/>
                <a:gd name="T2" fmla="*/ 1 w 83"/>
                <a:gd name="T3" fmla="*/ 10 h 72"/>
                <a:gd name="T4" fmla="*/ 7 w 83"/>
                <a:gd name="T5" fmla="*/ 1 h 72"/>
                <a:gd name="T6" fmla="*/ 21 w 83"/>
                <a:gd name="T7" fmla="*/ 10 h 72"/>
                <a:gd name="T8" fmla="*/ 49 w 83"/>
                <a:gd name="T9" fmla="*/ 28 h 72"/>
                <a:gd name="T10" fmla="*/ 73 w 83"/>
                <a:gd name="T11" fmla="*/ 47 h 72"/>
                <a:gd name="T12" fmla="*/ 73 w 83"/>
                <a:gd name="T13" fmla="*/ 70 h 72"/>
                <a:gd name="T14" fmla="*/ 58 w 83"/>
                <a:gd name="T15" fmla="*/ 53 h 72"/>
                <a:gd name="T16" fmla="*/ 46 w 83"/>
                <a:gd name="T17" fmla="*/ 45 h 72"/>
                <a:gd name="T18" fmla="*/ 30 w 83"/>
                <a:gd name="T19" fmla="*/ 37 h 72"/>
                <a:gd name="T20" fmla="*/ 9 w 83"/>
                <a:gd name="T21" fmla="*/ 22 h 72"/>
                <a:gd name="T22" fmla="*/ 3 w 83"/>
                <a:gd name="T23" fmla="*/ 1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72">
                  <a:moveTo>
                    <a:pt x="3" y="15"/>
                  </a:moveTo>
                  <a:cubicBezTo>
                    <a:pt x="2" y="14"/>
                    <a:pt x="1" y="12"/>
                    <a:pt x="1" y="10"/>
                  </a:cubicBezTo>
                  <a:cubicBezTo>
                    <a:pt x="0" y="6"/>
                    <a:pt x="0" y="0"/>
                    <a:pt x="7" y="1"/>
                  </a:cubicBezTo>
                  <a:cubicBezTo>
                    <a:pt x="12" y="2"/>
                    <a:pt x="17" y="7"/>
                    <a:pt x="21" y="10"/>
                  </a:cubicBezTo>
                  <a:cubicBezTo>
                    <a:pt x="31" y="15"/>
                    <a:pt x="40" y="21"/>
                    <a:pt x="49" y="28"/>
                  </a:cubicBezTo>
                  <a:cubicBezTo>
                    <a:pt x="57" y="35"/>
                    <a:pt x="66" y="39"/>
                    <a:pt x="73" y="47"/>
                  </a:cubicBezTo>
                  <a:cubicBezTo>
                    <a:pt x="75" y="49"/>
                    <a:pt x="83" y="69"/>
                    <a:pt x="73" y="70"/>
                  </a:cubicBezTo>
                  <a:cubicBezTo>
                    <a:pt x="62" y="72"/>
                    <a:pt x="67" y="57"/>
                    <a:pt x="58" y="53"/>
                  </a:cubicBezTo>
                  <a:cubicBezTo>
                    <a:pt x="53" y="50"/>
                    <a:pt x="50" y="48"/>
                    <a:pt x="46" y="45"/>
                  </a:cubicBezTo>
                  <a:cubicBezTo>
                    <a:pt x="41" y="42"/>
                    <a:pt x="35" y="40"/>
                    <a:pt x="30" y="37"/>
                  </a:cubicBezTo>
                  <a:cubicBezTo>
                    <a:pt x="23" y="31"/>
                    <a:pt x="17" y="26"/>
                    <a:pt x="9" y="22"/>
                  </a:cubicBezTo>
                  <a:cubicBezTo>
                    <a:pt x="7" y="20"/>
                    <a:pt x="4" y="18"/>
                    <a:pt x="3" y="1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47"/>
            <p:cNvSpPr/>
            <p:nvPr/>
          </p:nvSpPr>
          <p:spPr bwMode="auto">
            <a:xfrm>
              <a:off x="13674725" y="7164388"/>
              <a:ext cx="285750" cy="165100"/>
            </a:xfrm>
            <a:custGeom>
              <a:avLst/>
              <a:gdLst>
                <a:gd name="T0" fmla="*/ 70 w 76"/>
                <a:gd name="T1" fmla="*/ 1 h 44"/>
                <a:gd name="T2" fmla="*/ 48 w 76"/>
                <a:gd name="T3" fmla="*/ 9 h 44"/>
                <a:gd name="T4" fmla="*/ 25 w 76"/>
                <a:gd name="T5" fmla="*/ 15 h 44"/>
                <a:gd name="T6" fmla="*/ 5 w 76"/>
                <a:gd name="T7" fmla="*/ 34 h 44"/>
                <a:gd name="T8" fmla="*/ 0 w 76"/>
                <a:gd name="T9" fmla="*/ 44 h 44"/>
                <a:gd name="T10" fmla="*/ 25 w 76"/>
                <a:gd name="T11" fmla="*/ 30 h 44"/>
                <a:gd name="T12" fmla="*/ 63 w 76"/>
                <a:gd name="T13" fmla="*/ 17 h 44"/>
                <a:gd name="T14" fmla="*/ 76 w 76"/>
                <a:gd name="T15" fmla="*/ 5 h 44"/>
                <a:gd name="T16" fmla="*/ 70 w 76"/>
                <a:gd name="T1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4">
                  <a:moveTo>
                    <a:pt x="70" y="1"/>
                  </a:moveTo>
                  <a:cubicBezTo>
                    <a:pt x="63" y="0"/>
                    <a:pt x="55" y="5"/>
                    <a:pt x="48" y="9"/>
                  </a:cubicBezTo>
                  <a:cubicBezTo>
                    <a:pt x="41" y="13"/>
                    <a:pt x="34" y="14"/>
                    <a:pt x="25" y="15"/>
                  </a:cubicBezTo>
                  <a:cubicBezTo>
                    <a:pt x="16" y="17"/>
                    <a:pt x="8" y="25"/>
                    <a:pt x="5" y="34"/>
                  </a:cubicBezTo>
                  <a:cubicBezTo>
                    <a:pt x="3" y="37"/>
                    <a:pt x="3" y="41"/>
                    <a:pt x="0" y="44"/>
                  </a:cubicBezTo>
                  <a:cubicBezTo>
                    <a:pt x="9" y="42"/>
                    <a:pt x="17" y="35"/>
                    <a:pt x="25" y="30"/>
                  </a:cubicBezTo>
                  <a:cubicBezTo>
                    <a:pt x="36" y="23"/>
                    <a:pt x="49" y="17"/>
                    <a:pt x="63" y="17"/>
                  </a:cubicBezTo>
                  <a:cubicBezTo>
                    <a:pt x="70" y="16"/>
                    <a:pt x="76" y="14"/>
                    <a:pt x="76" y="5"/>
                  </a:cubicBezTo>
                  <a:cubicBezTo>
                    <a:pt x="76" y="0"/>
                    <a:pt x="76" y="2"/>
                    <a:pt x="70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13369925" y="7375525"/>
              <a:ext cx="500063" cy="1125538"/>
            </a:xfrm>
            <a:custGeom>
              <a:avLst/>
              <a:gdLst>
                <a:gd name="T0" fmla="*/ 88 w 315"/>
                <a:gd name="T1" fmla="*/ 0 h 709"/>
                <a:gd name="T2" fmla="*/ 0 w 315"/>
                <a:gd name="T3" fmla="*/ 517 h 709"/>
                <a:gd name="T4" fmla="*/ 107 w 315"/>
                <a:gd name="T5" fmla="*/ 707 h 709"/>
                <a:gd name="T6" fmla="*/ 232 w 315"/>
                <a:gd name="T7" fmla="*/ 709 h 709"/>
                <a:gd name="T8" fmla="*/ 315 w 315"/>
                <a:gd name="T9" fmla="*/ 543 h 709"/>
                <a:gd name="T10" fmla="*/ 187 w 315"/>
                <a:gd name="T11" fmla="*/ 0 h 709"/>
                <a:gd name="T12" fmla="*/ 88 w 315"/>
                <a:gd name="T13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709">
                  <a:moveTo>
                    <a:pt x="88" y="0"/>
                  </a:moveTo>
                  <a:lnTo>
                    <a:pt x="0" y="517"/>
                  </a:lnTo>
                  <a:lnTo>
                    <a:pt x="107" y="707"/>
                  </a:lnTo>
                  <a:lnTo>
                    <a:pt x="232" y="709"/>
                  </a:lnTo>
                  <a:lnTo>
                    <a:pt x="315" y="543"/>
                  </a:lnTo>
                  <a:lnTo>
                    <a:pt x="1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13404850" y="7375525"/>
              <a:ext cx="431800" cy="1196975"/>
            </a:xfrm>
            <a:custGeom>
              <a:avLst/>
              <a:gdLst>
                <a:gd name="T0" fmla="*/ 34 w 115"/>
                <a:gd name="T1" fmla="*/ 1 h 319"/>
                <a:gd name="T2" fmla="*/ 0 w 115"/>
                <a:gd name="T3" fmla="*/ 222 h 319"/>
                <a:gd name="T4" fmla="*/ 65 w 115"/>
                <a:gd name="T5" fmla="*/ 319 h 319"/>
                <a:gd name="T6" fmla="*/ 115 w 115"/>
                <a:gd name="T7" fmla="*/ 232 h 319"/>
                <a:gd name="T8" fmla="*/ 58 w 115"/>
                <a:gd name="T9" fmla="*/ 0 h 319"/>
                <a:gd name="T10" fmla="*/ 34 w 115"/>
                <a:gd name="T11" fmla="*/ 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319">
                  <a:moveTo>
                    <a:pt x="34" y="1"/>
                  </a:moveTo>
                  <a:cubicBezTo>
                    <a:pt x="34" y="1"/>
                    <a:pt x="12" y="116"/>
                    <a:pt x="0" y="222"/>
                  </a:cubicBezTo>
                  <a:cubicBezTo>
                    <a:pt x="65" y="319"/>
                    <a:pt x="65" y="319"/>
                    <a:pt x="65" y="319"/>
                  </a:cubicBezTo>
                  <a:cubicBezTo>
                    <a:pt x="115" y="232"/>
                    <a:pt x="115" y="232"/>
                    <a:pt x="115" y="232"/>
                  </a:cubicBezTo>
                  <a:cubicBezTo>
                    <a:pt x="115" y="232"/>
                    <a:pt x="97" y="108"/>
                    <a:pt x="58" y="0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13595350" y="7375525"/>
              <a:ext cx="241300" cy="1196975"/>
            </a:xfrm>
            <a:custGeom>
              <a:avLst/>
              <a:gdLst>
                <a:gd name="T0" fmla="*/ 7 w 64"/>
                <a:gd name="T1" fmla="*/ 0 h 319"/>
                <a:gd name="T2" fmla="*/ 3 w 64"/>
                <a:gd name="T3" fmla="*/ 1 h 319"/>
                <a:gd name="T4" fmla="*/ 0 w 64"/>
                <a:gd name="T5" fmla="*/ 2 h 319"/>
                <a:gd name="T6" fmla="*/ 14 w 64"/>
                <a:gd name="T7" fmla="*/ 319 h 319"/>
                <a:gd name="T8" fmla="*/ 64 w 64"/>
                <a:gd name="T9" fmla="*/ 232 h 319"/>
                <a:gd name="T10" fmla="*/ 7 w 64"/>
                <a:gd name="T11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319">
                  <a:moveTo>
                    <a:pt x="7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4" y="319"/>
                    <a:pt x="14" y="319"/>
                    <a:pt x="14" y="319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46" y="108"/>
                    <a:pt x="7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13468350" y="7469188"/>
              <a:ext cx="220663" cy="280988"/>
            </a:xfrm>
            <a:custGeom>
              <a:avLst/>
              <a:gdLst>
                <a:gd name="T0" fmla="*/ 49 w 59"/>
                <a:gd name="T1" fmla="*/ 0 h 75"/>
                <a:gd name="T2" fmla="*/ 49 w 59"/>
                <a:gd name="T3" fmla="*/ 0 h 75"/>
                <a:gd name="T4" fmla="*/ 6 w 59"/>
                <a:gd name="T5" fmla="*/ 42 h 75"/>
                <a:gd name="T6" fmla="*/ 0 w 59"/>
                <a:gd name="T7" fmla="*/ 75 h 75"/>
                <a:gd name="T8" fmla="*/ 0 w 59"/>
                <a:gd name="T9" fmla="*/ 75 h 75"/>
                <a:gd name="T10" fmla="*/ 59 w 59"/>
                <a:gd name="T11" fmla="*/ 30 h 75"/>
                <a:gd name="T12" fmla="*/ 49 w 5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0" y="19"/>
                    <a:pt x="6" y="42"/>
                  </a:cubicBezTo>
                  <a:cubicBezTo>
                    <a:pt x="4" y="52"/>
                    <a:pt x="2" y="63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40" y="62"/>
                    <a:pt x="59" y="30"/>
                  </a:cubicBezTo>
                  <a:cubicBezTo>
                    <a:pt x="56" y="20"/>
                    <a:pt x="53" y="10"/>
                    <a:pt x="49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13423900" y="7735888"/>
              <a:ext cx="336550" cy="333375"/>
            </a:xfrm>
            <a:custGeom>
              <a:avLst/>
              <a:gdLst>
                <a:gd name="T0" fmla="*/ 90 w 90"/>
                <a:gd name="T1" fmla="*/ 33 h 89"/>
                <a:gd name="T2" fmla="*/ 90 w 90"/>
                <a:gd name="T3" fmla="*/ 33 h 89"/>
                <a:gd name="T4" fmla="*/ 82 w 90"/>
                <a:gd name="T5" fmla="*/ 0 h 89"/>
                <a:gd name="T6" fmla="*/ 82 w 90"/>
                <a:gd name="T7" fmla="*/ 0 h 89"/>
                <a:gd name="T8" fmla="*/ 4 w 90"/>
                <a:gd name="T9" fmla="*/ 53 h 89"/>
                <a:gd name="T10" fmla="*/ 4 w 90"/>
                <a:gd name="T11" fmla="*/ 53 h 89"/>
                <a:gd name="T12" fmla="*/ 0 w 90"/>
                <a:gd name="T13" fmla="*/ 89 h 89"/>
                <a:gd name="T14" fmla="*/ 90 w 90"/>
                <a:gd name="T15" fmla="*/ 3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9">
                  <a:moveTo>
                    <a:pt x="90" y="33"/>
                  </a:moveTo>
                  <a:cubicBezTo>
                    <a:pt x="90" y="33"/>
                    <a:pt x="90" y="33"/>
                    <a:pt x="90" y="33"/>
                  </a:cubicBezTo>
                  <a:cubicBezTo>
                    <a:pt x="87" y="22"/>
                    <a:pt x="85" y="11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41" y="36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3" y="65"/>
                    <a:pt x="1" y="77"/>
                    <a:pt x="0" y="89"/>
                  </a:cubicBezTo>
                  <a:cubicBezTo>
                    <a:pt x="52" y="83"/>
                    <a:pt x="90" y="33"/>
                    <a:pt x="90" y="3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13479463" y="8016875"/>
              <a:ext cx="338138" cy="382588"/>
            </a:xfrm>
            <a:custGeom>
              <a:avLst/>
              <a:gdLst>
                <a:gd name="T0" fmla="*/ 14 w 90"/>
                <a:gd name="T1" fmla="*/ 102 h 102"/>
                <a:gd name="T2" fmla="*/ 90 w 90"/>
                <a:gd name="T3" fmla="*/ 28 h 102"/>
                <a:gd name="T4" fmla="*/ 90 w 90"/>
                <a:gd name="T5" fmla="*/ 28 h 102"/>
                <a:gd name="T6" fmla="*/ 84 w 90"/>
                <a:gd name="T7" fmla="*/ 0 h 102"/>
                <a:gd name="T8" fmla="*/ 84 w 90"/>
                <a:gd name="T9" fmla="*/ 0 h 102"/>
                <a:gd name="T10" fmla="*/ 0 w 90"/>
                <a:gd name="T11" fmla="*/ 80 h 102"/>
                <a:gd name="T12" fmla="*/ 14 w 90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02">
                  <a:moveTo>
                    <a:pt x="14" y="102"/>
                  </a:moveTo>
                  <a:cubicBezTo>
                    <a:pt x="53" y="86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88" y="20"/>
                    <a:pt x="86" y="11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53" y="47"/>
                    <a:pt x="0" y="80"/>
                    <a:pt x="0" y="80"/>
                  </a:cubicBezTo>
                  <a:lnTo>
                    <a:pt x="14" y="10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13490575" y="7269163"/>
              <a:ext cx="206375" cy="136525"/>
            </a:xfrm>
            <a:custGeom>
              <a:avLst/>
              <a:gdLst>
                <a:gd name="T0" fmla="*/ 2 w 55"/>
                <a:gd name="T1" fmla="*/ 3 h 36"/>
                <a:gd name="T2" fmla="*/ 10 w 55"/>
                <a:gd name="T3" fmla="*/ 34 h 36"/>
                <a:gd name="T4" fmla="*/ 35 w 55"/>
                <a:gd name="T5" fmla="*/ 34 h 36"/>
                <a:gd name="T6" fmla="*/ 48 w 55"/>
                <a:gd name="T7" fmla="*/ 0 h 36"/>
                <a:gd name="T8" fmla="*/ 2 w 55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6">
                  <a:moveTo>
                    <a:pt x="2" y="3"/>
                  </a:moveTo>
                  <a:cubicBezTo>
                    <a:pt x="0" y="8"/>
                    <a:pt x="2" y="30"/>
                    <a:pt x="10" y="34"/>
                  </a:cubicBezTo>
                  <a:cubicBezTo>
                    <a:pt x="15" y="36"/>
                    <a:pt x="24" y="36"/>
                    <a:pt x="35" y="34"/>
                  </a:cubicBezTo>
                  <a:cubicBezTo>
                    <a:pt x="55" y="30"/>
                    <a:pt x="48" y="0"/>
                    <a:pt x="48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12488863" y="4575175"/>
              <a:ext cx="1914525" cy="2773363"/>
            </a:xfrm>
            <a:custGeom>
              <a:avLst/>
              <a:gdLst>
                <a:gd name="T0" fmla="*/ 6 w 510"/>
                <a:gd name="T1" fmla="*/ 348 h 739"/>
                <a:gd name="T2" fmla="*/ 9 w 510"/>
                <a:gd name="T3" fmla="*/ 596 h 739"/>
                <a:gd name="T4" fmla="*/ 63 w 510"/>
                <a:gd name="T5" fmla="*/ 671 h 739"/>
                <a:gd name="T6" fmla="*/ 222 w 510"/>
                <a:gd name="T7" fmla="*/ 696 h 739"/>
                <a:gd name="T8" fmla="*/ 293 w 510"/>
                <a:gd name="T9" fmla="*/ 736 h 739"/>
                <a:gd name="T10" fmla="*/ 341 w 510"/>
                <a:gd name="T11" fmla="*/ 708 h 739"/>
                <a:gd name="T12" fmla="*/ 455 w 510"/>
                <a:gd name="T13" fmla="*/ 685 h 739"/>
                <a:gd name="T14" fmla="*/ 489 w 510"/>
                <a:gd name="T15" fmla="*/ 622 h 739"/>
                <a:gd name="T16" fmla="*/ 495 w 510"/>
                <a:gd name="T17" fmla="*/ 326 h 739"/>
                <a:gd name="T18" fmla="*/ 421 w 510"/>
                <a:gd name="T19" fmla="*/ 141 h 739"/>
                <a:gd name="T20" fmla="*/ 6 w 510"/>
                <a:gd name="T21" fmla="*/ 348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0" h="739">
                  <a:moveTo>
                    <a:pt x="6" y="348"/>
                  </a:moveTo>
                  <a:cubicBezTo>
                    <a:pt x="6" y="348"/>
                    <a:pt x="0" y="537"/>
                    <a:pt x="9" y="596"/>
                  </a:cubicBezTo>
                  <a:cubicBezTo>
                    <a:pt x="19" y="655"/>
                    <a:pt x="30" y="662"/>
                    <a:pt x="63" y="671"/>
                  </a:cubicBezTo>
                  <a:cubicBezTo>
                    <a:pt x="97" y="680"/>
                    <a:pt x="207" y="685"/>
                    <a:pt x="222" y="696"/>
                  </a:cubicBezTo>
                  <a:cubicBezTo>
                    <a:pt x="238" y="706"/>
                    <a:pt x="270" y="739"/>
                    <a:pt x="293" y="736"/>
                  </a:cubicBezTo>
                  <a:cubicBezTo>
                    <a:pt x="316" y="734"/>
                    <a:pt x="328" y="711"/>
                    <a:pt x="341" y="708"/>
                  </a:cubicBezTo>
                  <a:cubicBezTo>
                    <a:pt x="355" y="705"/>
                    <a:pt x="437" y="690"/>
                    <a:pt x="455" y="685"/>
                  </a:cubicBezTo>
                  <a:cubicBezTo>
                    <a:pt x="473" y="679"/>
                    <a:pt x="486" y="664"/>
                    <a:pt x="489" y="622"/>
                  </a:cubicBezTo>
                  <a:cubicBezTo>
                    <a:pt x="492" y="579"/>
                    <a:pt x="510" y="409"/>
                    <a:pt x="495" y="326"/>
                  </a:cubicBezTo>
                  <a:cubicBezTo>
                    <a:pt x="481" y="243"/>
                    <a:pt x="472" y="174"/>
                    <a:pt x="421" y="141"/>
                  </a:cubicBezTo>
                  <a:cubicBezTo>
                    <a:pt x="405" y="125"/>
                    <a:pt x="17" y="0"/>
                    <a:pt x="6" y="3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14266863" y="5997575"/>
              <a:ext cx="401638" cy="566738"/>
            </a:xfrm>
            <a:custGeom>
              <a:avLst/>
              <a:gdLst>
                <a:gd name="T0" fmla="*/ 11 w 107"/>
                <a:gd name="T1" fmla="*/ 149 h 151"/>
                <a:gd name="T2" fmla="*/ 68 w 107"/>
                <a:gd name="T3" fmla="*/ 25 h 151"/>
                <a:gd name="T4" fmla="*/ 0 w 107"/>
                <a:gd name="T5" fmla="*/ 49 h 151"/>
                <a:gd name="T6" fmla="*/ 11 w 107"/>
                <a:gd name="T7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51">
                  <a:moveTo>
                    <a:pt x="11" y="149"/>
                  </a:moveTo>
                  <a:cubicBezTo>
                    <a:pt x="98" y="151"/>
                    <a:pt x="107" y="50"/>
                    <a:pt x="68" y="25"/>
                  </a:cubicBezTo>
                  <a:cubicBezTo>
                    <a:pt x="29" y="0"/>
                    <a:pt x="0" y="49"/>
                    <a:pt x="0" y="49"/>
                  </a:cubicBezTo>
                  <a:lnTo>
                    <a:pt x="11" y="14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12192000" y="5994400"/>
              <a:ext cx="398463" cy="495300"/>
            </a:xfrm>
            <a:custGeom>
              <a:avLst/>
              <a:gdLst>
                <a:gd name="T0" fmla="*/ 91 w 106"/>
                <a:gd name="T1" fmla="*/ 127 h 132"/>
                <a:gd name="T2" fmla="*/ 28 w 106"/>
                <a:gd name="T3" fmla="*/ 103 h 132"/>
                <a:gd name="T4" fmla="*/ 57 w 106"/>
                <a:gd name="T5" fmla="*/ 1 h 132"/>
                <a:gd name="T6" fmla="*/ 100 w 106"/>
                <a:gd name="T7" fmla="*/ 55 h 132"/>
                <a:gd name="T8" fmla="*/ 91 w 106"/>
                <a:gd name="T9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32">
                  <a:moveTo>
                    <a:pt x="91" y="127"/>
                  </a:moveTo>
                  <a:cubicBezTo>
                    <a:pt x="91" y="127"/>
                    <a:pt x="55" y="132"/>
                    <a:pt x="28" y="103"/>
                  </a:cubicBezTo>
                  <a:cubicBezTo>
                    <a:pt x="0" y="75"/>
                    <a:pt x="7" y="2"/>
                    <a:pt x="57" y="1"/>
                  </a:cubicBezTo>
                  <a:cubicBezTo>
                    <a:pt x="106" y="0"/>
                    <a:pt x="100" y="55"/>
                    <a:pt x="100" y="55"/>
                  </a:cubicBezTo>
                  <a:lnTo>
                    <a:pt x="91" y="12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12511088" y="4487863"/>
              <a:ext cx="1827213" cy="2755900"/>
            </a:xfrm>
            <a:custGeom>
              <a:avLst/>
              <a:gdLst>
                <a:gd name="T0" fmla="*/ 12 w 487"/>
                <a:gd name="T1" fmla="*/ 347 h 734"/>
                <a:gd name="T2" fmla="*/ 2 w 487"/>
                <a:gd name="T3" fmla="*/ 536 h 734"/>
                <a:gd name="T4" fmla="*/ 6 w 487"/>
                <a:gd name="T5" fmla="*/ 603 h 734"/>
                <a:gd name="T6" fmla="*/ 66 w 487"/>
                <a:gd name="T7" fmla="*/ 670 h 734"/>
                <a:gd name="T8" fmla="*/ 195 w 487"/>
                <a:gd name="T9" fmla="*/ 704 h 734"/>
                <a:gd name="T10" fmla="*/ 281 w 487"/>
                <a:gd name="T11" fmla="*/ 733 h 734"/>
                <a:gd name="T12" fmla="*/ 330 w 487"/>
                <a:gd name="T13" fmla="*/ 715 h 734"/>
                <a:gd name="T14" fmla="*/ 441 w 487"/>
                <a:gd name="T15" fmla="*/ 683 h 734"/>
                <a:gd name="T16" fmla="*/ 474 w 487"/>
                <a:gd name="T17" fmla="*/ 619 h 734"/>
                <a:gd name="T18" fmla="*/ 473 w 487"/>
                <a:gd name="T19" fmla="*/ 323 h 734"/>
                <a:gd name="T20" fmla="*/ 410 w 487"/>
                <a:gd name="T21" fmla="*/ 139 h 734"/>
                <a:gd name="T22" fmla="*/ 12 w 487"/>
                <a:gd name="T23" fmla="*/ 347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7" h="734">
                  <a:moveTo>
                    <a:pt x="12" y="347"/>
                  </a:moveTo>
                  <a:cubicBezTo>
                    <a:pt x="12" y="347"/>
                    <a:pt x="0" y="458"/>
                    <a:pt x="2" y="536"/>
                  </a:cubicBezTo>
                  <a:cubicBezTo>
                    <a:pt x="3" y="560"/>
                    <a:pt x="4" y="589"/>
                    <a:pt x="6" y="603"/>
                  </a:cubicBezTo>
                  <a:cubicBezTo>
                    <a:pt x="15" y="662"/>
                    <a:pt x="34" y="661"/>
                    <a:pt x="66" y="670"/>
                  </a:cubicBezTo>
                  <a:cubicBezTo>
                    <a:pt x="75" y="672"/>
                    <a:pt x="148" y="685"/>
                    <a:pt x="195" y="704"/>
                  </a:cubicBezTo>
                  <a:cubicBezTo>
                    <a:pt x="226" y="716"/>
                    <a:pt x="248" y="732"/>
                    <a:pt x="281" y="733"/>
                  </a:cubicBezTo>
                  <a:cubicBezTo>
                    <a:pt x="308" y="734"/>
                    <a:pt x="307" y="721"/>
                    <a:pt x="330" y="715"/>
                  </a:cubicBezTo>
                  <a:cubicBezTo>
                    <a:pt x="388" y="700"/>
                    <a:pt x="435" y="685"/>
                    <a:pt x="441" y="683"/>
                  </a:cubicBezTo>
                  <a:cubicBezTo>
                    <a:pt x="459" y="677"/>
                    <a:pt x="472" y="661"/>
                    <a:pt x="474" y="619"/>
                  </a:cubicBezTo>
                  <a:cubicBezTo>
                    <a:pt x="477" y="577"/>
                    <a:pt x="487" y="406"/>
                    <a:pt x="473" y="323"/>
                  </a:cubicBezTo>
                  <a:cubicBezTo>
                    <a:pt x="459" y="241"/>
                    <a:pt x="459" y="172"/>
                    <a:pt x="410" y="139"/>
                  </a:cubicBezTo>
                  <a:cubicBezTo>
                    <a:pt x="395" y="123"/>
                    <a:pt x="23" y="0"/>
                    <a:pt x="12" y="34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12585700" y="4552950"/>
              <a:ext cx="1611313" cy="1098550"/>
            </a:xfrm>
            <a:custGeom>
              <a:avLst/>
              <a:gdLst>
                <a:gd name="T0" fmla="*/ 123 w 429"/>
                <a:gd name="T1" fmla="*/ 293 h 293"/>
                <a:gd name="T2" fmla="*/ 258 w 429"/>
                <a:gd name="T3" fmla="*/ 283 h 293"/>
                <a:gd name="T4" fmla="*/ 429 w 429"/>
                <a:gd name="T5" fmla="*/ 207 h 293"/>
                <a:gd name="T6" fmla="*/ 390 w 429"/>
                <a:gd name="T7" fmla="*/ 122 h 293"/>
                <a:gd name="T8" fmla="*/ 0 w 429"/>
                <a:gd name="T9" fmla="*/ 261 h 293"/>
                <a:gd name="T10" fmla="*/ 54 w 429"/>
                <a:gd name="T11" fmla="*/ 279 h 293"/>
                <a:gd name="T12" fmla="*/ 123 w 429"/>
                <a:gd name="T13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293">
                  <a:moveTo>
                    <a:pt x="123" y="293"/>
                  </a:moveTo>
                  <a:cubicBezTo>
                    <a:pt x="170" y="292"/>
                    <a:pt x="209" y="290"/>
                    <a:pt x="258" y="283"/>
                  </a:cubicBezTo>
                  <a:cubicBezTo>
                    <a:pt x="324" y="273"/>
                    <a:pt x="373" y="233"/>
                    <a:pt x="429" y="207"/>
                  </a:cubicBezTo>
                  <a:cubicBezTo>
                    <a:pt x="422" y="163"/>
                    <a:pt x="421" y="143"/>
                    <a:pt x="390" y="122"/>
                  </a:cubicBezTo>
                  <a:cubicBezTo>
                    <a:pt x="377" y="107"/>
                    <a:pt x="56" y="0"/>
                    <a:pt x="0" y="261"/>
                  </a:cubicBezTo>
                  <a:cubicBezTo>
                    <a:pt x="18" y="268"/>
                    <a:pt x="36" y="273"/>
                    <a:pt x="54" y="279"/>
                  </a:cubicBezTo>
                  <a:cubicBezTo>
                    <a:pt x="76" y="280"/>
                    <a:pt x="101" y="293"/>
                    <a:pt x="123" y="29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12326938" y="5160963"/>
              <a:ext cx="431800" cy="1422400"/>
            </a:xfrm>
            <a:custGeom>
              <a:avLst/>
              <a:gdLst>
                <a:gd name="T0" fmla="*/ 14 w 115"/>
                <a:gd name="T1" fmla="*/ 0 h 379"/>
                <a:gd name="T2" fmla="*/ 7 w 115"/>
                <a:gd name="T3" fmla="*/ 225 h 379"/>
                <a:gd name="T4" fmla="*/ 27 w 115"/>
                <a:gd name="T5" fmla="*/ 223 h 379"/>
                <a:gd name="T6" fmla="*/ 65 w 115"/>
                <a:gd name="T7" fmla="*/ 272 h 379"/>
                <a:gd name="T8" fmla="*/ 73 w 115"/>
                <a:gd name="T9" fmla="*/ 371 h 379"/>
                <a:gd name="T10" fmla="*/ 91 w 115"/>
                <a:gd name="T11" fmla="*/ 379 h 379"/>
                <a:gd name="T12" fmla="*/ 109 w 115"/>
                <a:gd name="T13" fmla="*/ 372 h 379"/>
                <a:gd name="T14" fmla="*/ 115 w 115"/>
                <a:gd name="T15" fmla="*/ 36 h 379"/>
                <a:gd name="T16" fmla="*/ 14 w 115"/>
                <a:gd name="T17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379">
                  <a:moveTo>
                    <a:pt x="14" y="0"/>
                  </a:moveTo>
                  <a:cubicBezTo>
                    <a:pt x="14" y="0"/>
                    <a:pt x="0" y="165"/>
                    <a:pt x="7" y="225"/>
                  </a:cubicBezTo>
                  <a:cubicBezTo>
                    <a:pt x="7" y="225"/>
                    <a:pt x="16" y="222"/>
                    <a:pt x="27" y="223"/>
                  </a:cubicBezTo>
                  <a:cubicBezTo>
                    <a:pt x="43" y="225"/>
                    <a:pt x="61" y="234"/>
                    <a:pt x="65" y="272"/>
                  </a:cubicBezTo>
                  <a:cubicBezTo>
                    <a:pt x="72" y="338"/>
                    <a:pt x="73" y="371"/>
                    <a:pt x="73" y="371"/>
                  </a:cubicBezTo>
                  <a:cubicBezTo>
                    <a:pt x="73" y="371"/>
                    <a:pt x="75" y="378"/>
                    <a:pt x="91" y="379"/>
                  </a:cubicBezTo>
                  <a:cubicBezTo>
                    <a:pt x="108" y="379"/>
                    <a:pt x="109" y="372"/>
                    <a:pt x="109" y="372"/>
                  </a:cubicBezTo>
                  <a:cubicBezTo>
                    <a:pt x="115" y="36"/>
                    <a:pt x="115" y="36"/>
                    <a:pt x="115" y="3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12345988" y="5903913"/>
              <a:ext cx="192088" cy="157163"/>
            </a:xfrm>
            <a:custGeom>
              <a:avLst/>
              <a:gdLst>
                <a:gd name="T0" fmla="*/ 50 w 51"/>
                <a:gd name="T1" fmla="*/ 39 h 42"/>
                <a:gd name="T2" fmla="*/ 34 w 51"/>
                <a:gd name="T3" fmla="*/ 0 h 42"/>
                <a:gd name="T4" fmla="*/ 0 w 51"/>
                <a:gd name="T5" fmla="*/ 0 h 42"/>
                <a:gd name="T6" fmla="*/ 0 w 51"/>
                <a:gd name="T7" fmla="*/ 1 h 42"/>
                <a:gd name="T8" fmla="*/ 2 w 51"/>
                <a:gd name="T9" fmla="*/ 27 h 42"/>
                <a:gd name="T10" fmla="*/ 22 w 51"/>
                <a:gd name="T11" fmla="*/ 25 h 42"/>
                <a:gd name="T12" fmla="*/ 51 w 51"/>
                <a:gd name="T13" fmla="*/ 42 h 42"/>
                <a:gd name="T14" fmla="*/ 51 w 51"/>
                <a:gd name="T15" fmla="*/ 42 h 42"/>
                <a:gd name="T16" fmla="*/ 51 w 51"/>
                <a:gd name="T17" fmla="*/ 41 h 42"/>
                <a:gd name="T18" fmla="*/ 50 w 51"/>
                <a:gd name="T19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42">
                  <a:moveTo>
                    <a:pt x="50" y="39"/>
                  </a:moveTo>
                  <a:cubicBezTo>
                    <a:pt x="47" y="25"/>
                    <a:pt x="42" y="12"/>
                    <a:pt x="34" y="0"/>
                  </a:cubicBezTo>
                  <a:cubicBezTo>
                    <a:pt x="23" y="0"/>
                    <a:pt x="1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"/>
                    <a:pt x="1" y="20"/>
                    <a:pt x="2" y="27"/>
                  </a:cubicBezTo>
                  <a:cubicBezTo>
                    <a:pt x="2" y="27"/>
                    <a:pt x="11" y="24"/>
                    <a:pt x="22" y="25"/>
                  </a:cubicBezTo>
                  <a:cubicBezTo>
                    <a:pt x="32" y="26"/>
                    <a:pt x="43" y="30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1"/>
                    <a:pt x="51" y="41"/>
                  </a:cubicBezTo>
                  <a:cubicBezTo>
                    <a:pt x="51" y="40"/>
                    <a:pt x="50" y="40"/>
                    <a:pt x="50" y="3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62"/>
            <p:cNvSpPr/>
            <p:nvPr/>
          </p:nvSpPr>
          <p:spPr bwMode="auto">
            <a:xfrm>
              <a:off x="12365038" y="5213350"/>
              <a:ext cx="401638" cy="344488"/>
            </a:xfrm>
            <a:custGeom>
              <a:avLst/>
              <a:gdLst>
                <a:gd name="T0" fmla="*/ 1 w 107"/>
                <a:gd name="T1" fmla="*/ 0 h 92"/>
                <a:gd name="T2" fmla="*/ 0 w 107"/>
                <a:gd name="T3" fmla="*/ 49 h 92"/>
                <a:gd name="T4" fmla="*/ 104 w 107"/>
                <a:gd name="T5" fmla="*/ 92 h 92"/>
                <a:gd name="T6" fmla="*/ 107 w 107"/>
                <a:gd name="T7" fmla="*/ 50 h 92"/>
                <a:gd name="T8" fmla="*/ 1 w 107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92">
                  <a:moveTo>
                    <a:pt x="1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51" y="91"/>
                    <a:pt x="104" y="92"/>
                  </a:cubicBezTo>
                  <a:cubicBezTo>
                    <a:pt x="107" y="50"/>
                    <a:pt x="107" y="50"/>
                    <a:pt x="107" y="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263"/>
            <p:cNvSpPr/>
            <p:nvPr/>
          </p:nvSpPr>
          <p:spPr bwMode="auto">
            <a:xfrm>
              <a:off x="12172950" y="4545013"/>
              <a:ext cx="2586038" cy="2109788"/>
            </a:xfrm>
            <a:custGeom>
              <a:avLst/>
              <a:gdLst>
                <a:gd name="T0" fmla="*/ 140 w 689"/>
                <a:gd name="T1" fmla="*/ 7 h 562"/>
                <a:gd name="T2" fmla="*/ 245 w 689"/>
                <a:gd name="T3" fmla="*/ 69 h 562"/>
                <a:gd name="T4" fmla="*/ 441 w 689"/>
                <a:gd name="T5" fmla="*/ 5 h 562"/>
                <a:gd name="T6" fmla="*/ 565 w 689"/>
                <a:gd name="T7" fmla="*/ 107 h 562"/>
                <a:gd name="T8" fmla="*/ 672 w 689"/>
                <a:gd name="T9" fmla="*/ 159 h 562"/>
                <a:gd name="T10" fmla="*/ 626 w 689"/>
                <a:gd name="T11" fmla="*/ 412 h 562"/>
                <a:gd name="T12" fmla="*/ 622 w 689"/>
                <a:gd name="T13" fmla="*/ 410 h 562"/>
                <a:gd name="T14" fmla="*/ 601 w 689"/>
                <a:gd name="T15" fmla="*/ 405 h 562"/>
                <a:gd name="T16" fmla="*/ 572 w 689"/>
                <a:gd name="T17" fmla="*/ 419 h 562"/>
                <a:gd name="T18" fmla="*/ 560 w 689"/>
                <a:gd name="T19" fmla="*/ 553 h 562"/>
                <a:gd name="T20" fmla="*/ 536 w 689"/>
                <a:gd name="T21" fmla="*/ 562 h 562"/>
                <a:gd name="T22" fmla="*/ 516 w 689"/>
                <a:gd name="T23" fmla="*/ 552 h 562"/>
                <a:gd name="T24" fmla="*/ 521 w 689"/>
                <a:gd name="T25" fmla="*/ 305 h 562"/>
                <a:gd name="T26" fmla="*/ 505 w 689"/>
                <a:gd name="T27" fmla="*/ 210 h 562"/>
                <a:gd name="T28" fmla="*/ 194 w 689"/>
                <a:gd name="T29" fmla="*/ 268 h 562"/>
                <a:gd name="T30" fmla="*/ 0 w 689"/>
                <a:gd name="T31" fmla="*/ 44 h 562"/>
                <a:gd name="T32" fmla="*/ 67 w 689"/>
                <a:gd name="T33" fmla="*/ 84 h 562"/>
                <a:gd name="T34" fmla="*/ 84 w 689"/>
                <a:gd name="T35" fmla="*/ 10 h 562"/>
                <a:gd name="T36" fmla="*/ 114 w 689"/>
                <a:gd name="T37" fmla="*/ 61 h 562"/>
                <a:gd name="T38" fmla="*/ 140 w 689"/>
                <a:gd name="T39" fmla="*/ 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9" h="562">
                  <a:moveTo>
                    <a:pt x="140" y="7"/>
                  </a:moveTo>
                  <a:cubicBezTo>
                    <a:pt x="140" y="7"/>
                    <a:pt x="155" y="79"/>
                    <a:pt x="245" y="69"/>
                  </a:cubicBezTo>
                  <a:cubicBezTo>
                    <a:pt x="336" y="58"/>
                    <a:pt x="367" y="0"/>
                    <a:pt x="441" y="5"/>
                  </a:cubicBezTo>
                  <a:cubicBezTo>
                    <a:pt x="514" y="10"/>
                    <a:pt x="565" y="60"/>
                    <a:pt x="565" y="107"/>
                  </a:cubicBezTo>
                  <a:cubicBezTo>
                    <a:pt x="565" y="107"/>
                    <a:pt x="646" y="83"/>
                    <a:pt x="672" y="159"/>
                  </a:cubicBezTo>
                  <a:cubicBezTo>
                    <a:pt x="689" y="205"/>
                    <a:pt x="660" y="281"/>
                    <a:pt x="626" y="412"/>
                  </a:cubicBezTo>
                  <a:cubicBezTo>
                    <a:pt x="626" y="412"/>
                    <a:pt x="625" y="411"/>
                    <a:pt x="622" y="410"/>
                  </a:cubicBezTo>
                  <a:cubicBezTo>
                    <a:pt x="618" y="408"/>
                    <a:pt x="610" y="404"/>
                    <a:pt x="601" y="405"/>
                  </a:cubicBezTo>
                  <a:cubicBezTo>
                    <a:pt x="592" y="406"/>
                    <a:pt x="581" y="411"/>
                    <a:pt x="572" y="419"/>
                  </a:cubicBezTo>
                  <a:cubicBezTo>
                    <a:pt x="555" y="436"/>
                    <a:pt x="560" y="553"/>
                    <a:pt x="560" y="553"/>
                  </a:cubicBezTo>
                  <a:cubicBezTo>
                    <a:pt x="560" y="553"/>
                    <a:pt x="556" y="562"/>
                    <a:pt x="536" y="562"/>
                  </a:cubicBezTo>
                  <a:cubicBezTo>
                    <a:pt x="516" y="561"/>
                    <a:pt x="516" y="552"/>
                    <a:pt x="516" y="552"/>
                  </a:cubicBezTo>
                  <a:cubicBezTo>
                    <a:pt x="516" y="552"/>
                    <a:pt x="517" y="417"/>
                    <a:pt x="521" y="305"/>
                  </a:cubicBezTo>
                  <a:cubicBezTo>
                    <a:pt x="523" y="259"/>
                    <a:pt x="512" y="224"/>
                    <a:pt x="505" y="210"/>
                  </a:cubicBezTo>
                  <a:cubicBezTo>
                    <a:pt x="505" y="210"/>
                    <a:pt x="364" y="309"/>
                    <a:pt x="194" y="268"/>
                  </a:cubicBezTo>
                  <a:cubicBezTo>
                    <a:pt x="23" y="228"/>
                    <a:pt x="9" y="121"/>
                    <a:pt x="0" y="44"/>
                  </a:cubicBezTo>
                  <a:cubicBezTo>
                    <a:pt x="0" y="44"/>
                    <a:pt x="26" y="68"/>
                    <a:pt x="67" y="84"/>
                  </a:cubicBezTo>
                  <a:cubicBezTo>
                    <a:pt x="67" y="84"/>
                    <a:pt x="54" y="34"/>
                    <a:pt x="84" y="10"/>
                  </a:cubicBezTo>
                  <a:cubicBezTo>
                    <a:pt x="84" y="10"/>
                    <a:pt x="90" y="46"/>
                    <a:pt x="114" y="61"/>
                  </a:cubicBezTo>
                  <a:cubicBezTo>
                    <a:pt x="114" y="61"/>
                    <a:pt x="102" y="32"/>
                    <a:pt x="140" y="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64"/>
            <p:cNvSpPr/>
            <p:nvPr/>
          </p:nvSpPr>
          <p:spPr bwMode="auto">
            <a:xfrm>
              <a:off x="14279563" y="5937250"/>
              <a:ext cx="284163" cy="236538"/>
            </a:xfrm>
            <a:custGeom>
              <a:avLst/>
              <a:gdLst>
                <a:gd name="T0" fmla="*/ 31 w 76"/>
                <a:gd name="T1" fmla="*/ 6 h 63"/>
                <a:gd name="T2" fmla="*/ 5 w 76"/>
                <a:gd name="T3" fmla="*/ 63 h 63"/>
                <a:gd name="T4" fmla="*/ 5 w 76"/>
                <a:gd name="T5" fmla="*/ 63 h 63"/>
                <a:gd name="T6" fmla="*/ 11 w 76"/>
                <a:gd name="T7" fmla="*/ 48 h 63"/>
                <a:gd name="T8" fmla="*/ 40 w 76"/>
                <a:gd name="T9" fmla="*/ 34 h 63"/>
                <a:gd name="T10" fmla="*/ 61 w 76"/>
                <a:gd name="T11" fmla="*/ 39 h 63"/>
                <a:gd name="T12" fmla="*/ 65 w 76"/>
                <a:gd name="T13" fmla="*/ 41 h 63"/>
                <a:gd name="T14" fmla="*/ 76 w 76"/>
                <a:gd name="T15" fmla="*/ 0 h 63"/>
                <a:gd name="T16" fmla="*/ 31 w 76"/>
                <a:gd name="T17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63">
                  <a:moveTo>
                    <a:pt x="31" y="6"/>
                  </a:moveTo>
                  <a:cubicBezTo>
                    <a:pt x="13" y="31"/>
                    <a:pt x="0" y="56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6" y="56"/>
                    <a:pt x="9" y="51"/>
                    <a:pt x="11" y="48"/>
                  </a:cubicBezTo>
                  <a:cubicBezTo>
                    <a:pt x="20" y="40"/>
                    <a:pt x="31" y="35"/>
                    <a:pt x="40" y="34"/>
                  </a:cubicBezTo>
                  <a:cubicBezTo>
                    <a:pt x="49" y="33"/>
                    <a:pt x="57" y="37"/>
                    <a:pt x="61" y="39"/>
                  </a:cubicBezTo>
                  <a:cubicBezTo>
                    <a:pt x="64" y="40"/>
                    <a:pt x="65" y="41"/>
                    <a:pt x="65" y="41"/>
                  </a:cubicBezTo>
                  <a:cubicBezTo>
                    <a:pt x="69" y="27"/>
                    <a:pt x="72" y="13"/>
                    <a:pt x="76" y="0"/>
                  </a:cubicBezTo>
                  <a:cubicBezTo>
                    <a:pt x="61" y="1"/>
                    <a:pt x="46" y="2"/>
                    <a:pt x="31" y="6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65"/>
            <p:cNvSpPr/>
            <p:nvPr/>
          </p:nvSpPr>
          <p:spPr bwMode="auto">
            <a:xfrm>
              <a:off x="12733338" y="5648325"/>
              <a:ext cx="254000" cy="247650"/>
            </a:xfrm>
            <a:custGeom>
              <a:avLst/>
              <a:gdLst>
                <a:gd name="T0" fmla="*/ 68 w 68"/>
                <a:gd name="T1" fmla="*/ 27 h 66"/>
                <a:gd name="T2" fmla="*/ 34 w 68"/>
                <a:gd name="T3" fmla="*/ 2 h 66"/>
                <a:gd name="T4" fmla="*/ 1 w 68"/>
                <a:gd name="T5" fmla="*/ 40 h 66"/>
                <a:gd name="T6" fmla="*/ 0 w 68"/>
                <a:gd name="T7" fmla="*/ 66 h 66"/>
                <a:gd name="T8" fmla="*/ 68 w 68"/>
                <a:gd name="T9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68" y="27"/>
                  </a:moveTo>
                  <a:cubicBezTo>
                    <a:pt x="68" y="27"/>
                    <a:pt x="56" y="0"/>
                    <a:pt x="34" y="2"/>
                  </a:cubicBezTo>
                  <a:cubicBezTo>
                    <a:pt x="12" y="5"/>
                    <a:pt x="1" y="40"/>
                    <a:pt x="1" y="4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30" y="23"/>
                    <a:pt x="68" y="2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66"/>
            <p:cNvSpPr/>
            <p:nvPr/>
          </p:nvSpPr>
          <p:spPr bwMode="auto">
            <a:xfrm>
              <a:off x="13836650" y="5634038"/>
              <a:ext cx="247650" cy="254000"/>
            </a:xfrm>
            <a:custGeom>
              <a:avLst/>
              <a:gdLst>
                <a:gd name="T0" fmla="*/ 21 w 66"/>
                <a:gd name="T1" fmla="*/ 0 h 68"/>
                <a:gd name="T2" fmla="*/ 1 w 66"/>
                <a:gd name="T3" fmla="*/ 36 h 68"/>
                <a:gd name="T4" fmla="*/ 49 w 66"/>
                <a:gd name="T5" fmla="*/ 68 h 68"/>
                <a:gd name="T6" fmla="*/ 63 w 66"/>
                <a:gd name="T7" fmla="*/ 49 h 68"/>
                <a:gd name="T8" fmla="*/ 21 w 6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8">
                  <a:moveTo>
                    <a:pt x="21" y="0"/>
                  </a:moveTo>
                  <a:cubicBezTo>
                    <a:pt x="21" y="0"/>
                    <a:pt x="0" y="18"/>
                    <a:pt x="1" y="36"/>
                  </a:cubicBezTo>
                  <a:cubicBezTo>
                    <a:pt x="1" y="36"/>
                    <a:pt x="33" y="33"/>
                    <a:pt x="49" y="68"/>
                  </a:cubicBezTo>
                  <a:cubicBezTo>
                    <a:pt x="49" y="68"/>
                    <a:pt x="66" y="62"/>
                    <a:pt x="63" y="49"/>
                  </a:cubicBezTo>
                  <a:cubicBezTo>
                    <a:pt x="60" y="35"/>
                    <a:pt x="47" y="1"/>
                    <a:pt x="21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67"/>
            <p:cNvSpPr/>
            <p:nvPr/>
          </p:nvSpPr>
          <p:spPr bwMode="auto">
            <a:xfrm>
              <a:off x="13096875" y="6162675"/>
              <a:ext cx="698500" cy="781050"/>
            </a:xfrm>
            <a:custGeom>
              <a:avLst/>
              <a:gdLst>
                <a:gd name="T0" fmla="*/ 51 w 186"/>
                <a:gd name="T1" fmla="*/ 22 h 208"/>
                <a:gd name="T2" fmla="*/ 46 w 186"/>
                <a:gd name="T3" fmla="*/ 167 h 208"/>
                <a:gd name="T4" fmla="*/ 166 w 186"/>
                <a:gd name="T5" fmla="*/ 159 h 208"/>
                <a:gd name="T6" fmla="*/ 137 w 186"/>
                <a:gd name="T7" fmla="*/ 21 h 208"/>
                <a:gd name="T8" fmla="*/ 97 w 186"/>
                <a:gd name="T9" fmla="*/ 1 h 208"/>
                <a:gd name="T10" fmla="*/ 51 w 186"/>
                <a:gd name="T11" fmla="*/ 2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08">
                  <a:moveTo>
                    <a:pt x="51" y="22"/>
                  </a:moveTo>
                  <a:cubicBezTo>
                    <a:pt x="51" y="22"/>
                    <a:pt x="0" y="125"/>
                    <a:pt x="46" y="167"/>
                  </a:cubicBezTo>
                  <a:cubicBezTo>
                    <a:pt x="92" y="208"/>
                    <a:pt x="155" y="187"/>
                    <a:pt x="166" y="159"/>
                  </a:cubicBezTo>
                  <a:cubicBezTo>
                    <a:pt x="186" y="108"/>
                    <a:pt x="143" y="91"/>
                    <a:pt x="137" y="21"/>
                  </a:cubicBezTo>
                  <a:cubicBezTo>
                    <a:pt x="137" y="21"/>
                    <a:pt x="124" y="2"/>
                    <a:pt x="97" y="1"/>
                  </a:cubicBezTo>
                  <a:cubicBezTo>
                    <a:pt x="70" y="0"/>
                    <a:pt x="51" y="22"/>
                    <a:pt x="51" y="2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68"/>
            <p:cNvSpPr/>
            <p:nvPr/>
          </p:nvSpPr>
          <p:spPr bwMode="auto">
            <a:xfrm>
              <a:off x="13134975" y="6151563"/>
              <a:ext cx="622300" cy="690563"/>
            </a:xfrm>
            <a:custGeom>
              <a:avLst/>
              <a:gdLst>
                <a:gd name="T0" fmla="*/ 45 w 166"/>
                <a:gd name="T1" fmla="*/ 21 h 184"/>
                <a:gd name="T2" fmla="*/ 41 w 166"/>
                <a:gd name="T3" fmla="*/ 146 h 184"/>
                <a:gd name="T4" fmla="*/ 148 w 166"/>
                <a:gd name="T5" fmla="*/ 139 h 184"/>
                <a:gd name="T6" fmla="*/ 123 w 166"/>
                <a:gd name="T7" fmla="*/ 17 h 184"/>
                <a:gd name="T8" fmla="*/ 86 w 166"/>
                <a:gd name="T9" fmla="*/ 2 h 184"/>
                <a:gd name="T10" fmla="*/ 45 w 166"/>
                <a:gd name="T11" fmla="*/ 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84">
                  <a:moveTo>
                    <a:pt x="45" y="21"/>
                  </a:moveTo>
                  <a:cubicBezTo>
                    <a:pt x="45" y="21"/>
                    <a:pt x="0" y="108"/>
                    <a:pt x="41" y="146"/>
                  </a:cubicBezTo>
                  <a:cubicBezTo>
                    <a:pt x="82" y="184"/>
                    <a:pt x="138" y="165"/>
                    <a:pt x="148" y="139"/>
                  </a:cubicBezTo>
                  <a:cubicBezTo>
                    <a:pt x="166" y="93"/>
                    <a:pt x="128" y="81"/>
                    <a:pt x="123" y="17"/>
                  </a:cubicBezTo>
                  <a:cubicBezTo>
                    <a:pt x="123" y="17"/>
                    <a:pt x="111" y="3"/>
                    <a:pt x="86" y="2"/>
                  </a:cubicBezTo>
                  <a:cubicBezTo>
                    <a:pt x="62" y="0"/>
                    <a:pt x="45" y="21"/>
                    <a:pt x="45" y="2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69"/>
            <p:cNvSpPr/>
            <p:nvPr/>
          </p:nvSpPr>
          <p:spPr bwMode="auto">
            <a:xfrm>
              <a:off x="13119100" y="6811963"/>
              <a:ext cx="844550" cy="454025"/>
            </a:xfrm>
            <a:custGeom>
              <a:avLst/>
              <a:gdLst>
                <a:gd name="T0" fmla="*/ 0 w 225"/>
                <a:gd name="T1" fmla="*/ 49 h 121"/>
                <a:gd name="T2" fmla="*/ 218 w 225"/>
                <a:gd name="T3" fmla="*/ 1 h 121"/>
                <a:gd name="T4" fmla="*/ 223 w 225"/>
                <a:gd name="T5" fmla="*/ 2 h 121"/>
                <a:gd name="T6" fmla="*/ 224 w 225"/>
                <a:gd name="T7" fmla="*/ 5 h 121"/>
                <a:gd name="T8" fmla="*/ 0 w 225"/>
                <a:gd name="T9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21">
                  <a:moveTo>
                    <a:pt x="0" y="49"/>
                  </a:moveTo>
                  <a:cubicBezTo>
                    <a:pt x="0" y="49"/>
                    <a:pt x="136" y="110"/>
                    <a:pt x="218" y="1"/>
                  </a:cubicBezTo>
                  <a:cubicBezTo>
                    <a:pt x="218" y="1"/>
                    <a:pt x="221" y="0"/>
                    <a:pt x="223" y="2"/>
                  </a:cubicBezTo>
                  <a:cubicBezTo>
                    <a:pt x="225" y="3"/>
                    <a:pt x="224" y="5"/>
                    <a:pt x="224" y="5"/>
                  </a:cubicBezTo>
                  <a:cubicBezTo>
                    <a:pt x="224" y="5"/>
                    <a:pt x="144" y="121"/>
                    <a:pt x="0" y="49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70"/>
            <p:cNvSpPr/>
            <p:nvPr/>
          </p:nvSpPr>
          <p:spPr bwMode="auto">
            <a:xfrm>
              <a:off x="14304963" y="6267450"/>
              <a:ext cx="338138" cy="293688"/>
            </a:xfrm>
            <a:custGeom>
              <a:avLst/>
              <a:gdLst>
                <a:gd name="T0" fmla="*/ 13 w 90"/>
                <a:gd name="T1" fmla="*/ 76 h 78"/>
                <a:gd name="T2" fmla="*/ 0 w 90"/>
                <a:gd name="T3" fmla="*/ 78 h 78"/>
                <a:gd name="T4" fmla="*/ 0 w 90"/>
                <a:gd name="T5" fmla="*/ 70 h 78"/>
                <a:gd name="T6" fmla="*/ 75 w 90"/>
                <a:gd name="T7" fmla="*/ 0 h 78"/>
                <a:gd name="T8" fmla="*/ 13 w 90"/>
                <a:gd name="T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78">
                  <a:moveTo>
                    <a:pt x="13" y="76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73" y="49"/>
                    <a:pt x="75" y="0"/>
                  </a:cubicBezTo>
                  <a:cubicBezTo>
                    <a:pt x="75" y="0"/>
                    <a:pt x="90" y="53"/>
                    <a:pt x="13" y="7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71"/>
            <p:cNvSpPr/>
            <p:nvPr/>
          </p:nvSpPr>
          <p:spPr bwMode="auto">
            <a:xfrm>
              <a:off x="12282488" y="6069013"/>
              <a:ext cx="250825" cy="300038"/>
            </a:xfrm>
            <a:custGeom>
              <a:avLst/>
              <a:gdLst>
                <a:gd name="T0" fmla="*/ 54 w 67"/>
                <a:gd name="T1" fmla="*/ 79 h 80"/>
                <a:gd name="T2" fmla="*/ 26 w 67"/>
                <a:gd name="T3" fmla="*/ 14 h 80"/>
                <a:gd name="T4" fmla="*/ 19 w 67"/>
                <a:gd name="T5" fmla="*/ 65 h 80"/>
                <a:gd name="T6" fmla="*/ 54 w 67"/>
                <a:gd name="T7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0">
                  <a:moveTo>
                    <a:pt x="54" y="79"/>
                  </a:moveTo>
                  <a:cubicBezTo>
                    <a:pt x="54" y="79"/>
                    <a:pt x="67" y="0"/>
                    <a:pt x="26" y="14"/>
                  </a:cubicBezTo>
                  <a:cubicBezTo>
                    <a:pt x="0" y="23"/>
                    <a:pt x="4" y="49"/>
                    <a:pt x="19" y="65"/>
                  </a:cubicBezTo>
                  <a:cubicBezTo>
                    <a:pt x="29" y="75"/>
                    <a:pt x="44" y="80"/>
                    <a:pt x="54" y="7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72"/>
            <p:cNvSpPr/>
            <p:nvPr/>
          </p:nvSpPr>
          <p:spPr bwMode="auto">
            <a:xfrm>
              <a:off x="12285663" y="6140450"/>
              <a:ext cx="206375" cy="228600"/>
            </a:xfrm>
            <a:custGeom>
              <a:avLst/>
              <a:gdLst>
                <a:gd name="T0" fmla="*/ 53 w 55"/>
                <a:gd name="T1" fmla="*/ 59 h 61"/>
                <a:gd name="T2" fmla="*/ 55 w 55"/>
                <a:gd name="T3" fmla="*/ 39 h 61"/>
                <a:gd name="T4" fmla="*/ 8 w 55"/>
                <a:gd name="T5" fmla="*/ 30 h 61"/>
                <a:gd name="T6" fmla="*/ 53 w 55"/>
                <a:gd name="T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1">
                  <a:moveTo>
                    <a:pt x="53" y="59"/>
                  </a:move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0" y="0"/>
                    <a:pt x="8" y="30"/>
                  </a:cubicBezTo>
                  <a:cubicBezTo>
                    <a:pt x="17" y="61"/>
                    <a:pt x="53" y="59"/>
                    <a:pt x="53" y="59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73"/>
            <p:cNvSpPr/>
            <p:nvPr/>
          </p:nvSpPr>
          <p:spPr bwMode="auto">
            <a:xfrm>
              <a:off x="12755563" y="6218238"/>
              <a:ext cx="74613" cy="30163"/>
            </a:xfrm>
            <a:custGeom>
              <a:avLst/>
              <a:gdLst>
                <a:gd name="T0" fmla="*/ 20 w 20"/>
                <a:gd name="T1" fmla="*/ 5 h 8"/>
                <a:gd name="T2" fmla="*/ 16 w 20"/>
                <a:gd name="T3" fmla="*/ 8 h 8"/>
                <a:gd name="T4" fmla="*/ 4 w 20"/>
                <a:gd name="T5" fmla="*/ 7 h 8"/>
                <a:gd name="T6" fmla="*/ 1 w 20"/>
                <a:gd name="T7" fmla="*/ 3 h 8"/>
                <a:gd name="T8" fmla="*/ 1 w 20"/>
                <a:gd name="T9" fmla="*/ 3 h 8"/>
                <a:gd name="T10" fmla="*/ 4 w 20"/>
                <a:gd name="T11" fmla="*/ 0 h 8"/>
                <a:gd name="T12" fmla="*/ 17 w 20"/>
                <a:gd name="T13" fmla="*/ 1 h 8"/>
                <a:gd name="T14" fmla="*/ 20 w 20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">
                  <a:moveTo>
                    <a:pt x="20" y="5"/>
                  </a:moveTo>
                  <a:cubicBezTo>
                    <a:pt x="20" y="7"/>
                    <a:pt x="18" y="8"/>
                    <a:pt x="16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1"/>
                    <a:pt x="20" y="3"/>
                    <a:pt x="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74"/>
            <p:cNvSpPr/>
            <p:nvPr/>
          </p:nvSpPr>
          <p:spPr bwMode="auto">
            <a:xfrm>
              <a:off x="14049375" y="6253163"/>
              <a:ext cx="60325" cy="25400"/>
            </a:xfrm>
            <a:custGeom>
              <a:avLst/>
              <a:gdLst>
                <a:gd name="T0" fmla="*/ 16 w 16"/>
                <a:gd name="T1" fmla="*/ 4 h 7"/>
                <a:gd name="T2" fmla="*/ 14 w 16"/>
                <a:gd name="T3" fmla="*/ 7 h 7"/>
                <a:gd name="T4" fmla="*/ 2 w 16"/>
                <a:gd name="T5" fmla="*/ 6 h 7"/>
                <a:gd name="T6" fmla="*/ 0 w 16"/>
                <a:gd name="T7" fmla="*/ 3 h 7"/>
                <a:gd name="T8" fmla="*/ 0 w 16"/>
                <a:gd name="T9" fmla="*/ 3 h 7"/>
                <a:gd name="T10" fmla="*/ 2 w 16"/>
                <a:gd name="T11" fmla="*/ 0 h 7"/>
                <a:gd name="T12" fmla="*/ 14 w 16"/>
                <a:gd name="T13" fmla="*/ 1 h 7"/>
                <a:gd name="T14" fmla="*/ 16 w 16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5" y="7"/>
                    <a:pt x="14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75"/>
            <p:cNvSpPr/>
            <p:nvPr/>
          </p:nvSpPr>
          <p:spPr bwMode="auto">
            <a:xfrm>
              <a:off x="13441363" y="7131050"/>
              <a:ext cx="180975" cy="63500"/>
            </a:xfrm>
            <a:custGeom>
              <a:avLst/>
              <a:gdLst>
                <a:gd name="T0" fmla="*/ 48 w 48"/>
                <a:gd name="T1" fmla="*/ 10 h 17"/>
                <a:gd name="T2" fmla="*/ 23 w 48"/>
                <a:gd name="T3" fmla="*/ 16 h 17"/>
                <a:gd name="T4" fmla="*/ 0 w 48"/>
                <a:gd name="T5" fmla="*/ 7 h 17"/>
                <a:gd name="T6" fmla="*/ 24 w 48"/>
                <a:gd name="T7" fmla="*/ 1 h 17"/>
                <a:gd name="T8" fmla="*/ 48 w 48"/>
                <a:gd name="T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7">
                  <a:moveTo>
                    <a:pt x="48" y="10"/>
                  </a:moveTo>
                  <a:cubicBezTo>
                    <a:pt x="47" y="15"/>
                    <a:pt x="37" y="17"/>
                    <a:pt x="23" y="16"/>
                  </a:cubicBezTo>
                  <a:cubicBezTo>
                    <a:pt x="10" y="16"/>
                    <a:pt x="0" y="11"/>
                    <a:pt x="0" y="7"/>
                  </a:cubicBezTo>
                  <a:cubicBezTo>
                    <a:pt x="0" y="3"/>
                    <a:pt x="11" y="0"/>
                    <a:pt x="24" y="1"/>
                  </a:cubicBezTo>
                  <a:cubicBezTo>
                    <a:pt x="38" y="2"/>
                    <a:pt x="48" y="6"/>
                    <a:pt x="48" y="10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76"/>
            <p:cNvSpPr/>
            <p:nvPr/>
          </p:nvSpPr>
          <p:spPr bwMode="auto">
            <a:xfrm>
              <a:off x="14208125" y="5006975"/>
              <a:ext cx="415925" cy="638175"/>
            </a:xfrm>
            <a:custGeom>
              <a:avLst/>
              <a:gdLst>
                <a:gd name="T0" fmla="*/ 0 w 111"/>
                <a:gd name="T1" fmla="*/ 90 h 170"/>
                <a:gd name="T2" fmla="*/ 17 w 111"/>
                <a:gd name="T3" fmla="*/ 154 h 170"/>
                <a:gd name="T4" fmla="*/ 17 w 111"/>
                <a:gd name="T5" fmla="*/ 170 h 170"/>
                <a:gd name="T6" fmla="*/ 108 w 111"/>
                <a:gd name="T7" fmla="*/ 69 h 170"/>
                <a:gd name="T8" fmla="*/ 100 w 111"/>
                <a:gd name="T9" fmla="*/ 31 h 170"/>
                <a:gd name="T10" fmla="*/ 43 w 111"/>
                <a:gd name="T11" fmla="*/ 20 h 170"/>
                <a:gd name="T12" fmla="*/ 28 w 111"/>
                <a:gd name="T13" fmla="*/ 58 h 170"/>
                <a:gd name="T14" fmla="*/ 17 w 111"/>
                <a:gd name="T15" fmla="*/ 76 h 170"/>
                <a:gd name="T16" fmla="*/ 0 w 111"/>
                <a:gd name="T17" fmla="*/ 9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70">
                  <a:moveTo>
                    <a:pt x="0" y="90"/>
                  </a:moveTo>
                  <a:cubicBezTo>
                    <a:pt x="17" y="106"/>
                    <a:pt x="18" y="132"/>
                    <a:pt x="17" y="154"/>
                  </a:cubicBezTo>
                  <a:cubicBezTo>
                    <a:pt x="17" y="159"/>
                    <a:pt x="17" y="165"/>
                    <a:pt x="17" y="170"/>
                  </a:cubicBezTo>
                  <a:cubicBezTo>
                    <a:pt x="41" y="155"/>
                    <a:pt x="103" y="95"/>
                    <a:pt x="108" y="69"/>
                  </a:cubicBezTo>
                  <a:cubicBezTo>
                    <a:pt x="111" y="56"/>
                    <a:pt x="103" y="43"/>
                    <a:pt x="100" y="31"/>
                  </a:cubicBezTo>
                  <a:cubicBezTo>
                    <a:pt x="97" y="21"/>
                    <a:pt x="75" y="0"/>
                    <a:pt x="43" y="20"/>
                  </a:cubicBezTo>
                  <a:cubicBezTo>
                    <a:pt x="37" y="33"/>
                    <a:pt x="33" y="46"/>
                    <a:pt x="28" y="58"/>
                  </a:cubicBezTo>
                  <a:cubicBezTo>
                    <a:pt x="25" y="65"/>
                    <a:pt x="21" y="71"/>
                    <a:pt x="17" y="76"/>
                  </a:cubicBezTo>
                  <a:cubicBezTo>
                    <a:pt x="12" y="82"/>
                    <a:pt x="5" y="85"/>
                    <a:pt x="0" y="90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77"/>
            <p:cNvSpPr/>
            <p:nvPr/>
          </p:nvSpPr>
          <p:spPr bwMode="auto">
            <a:xfrm>
              <a:off x="13996988" y="4965700"/>
              <a:ext cx="293688" cy="352425"/>
            </a:xfrm>
            <a:custGeom>
              <a:avLst/>
              <a:gdLst>
                <a:gd name="T0" fmla="*/ 78 w 78"/>
                <a:gd name="T1" fmla="*/ 6 h 94"/>
                <a:gd name="T2" fmla="*/ 0 w 78"/>
                <a:gd name="T3" fmla="*/ 94 h 94"/>
                <a:gd name="T4" fmla="*/ 77 w 78"/>
                <a:gd name="T5" fmla="*/ 9 h 94"/>
                <a:gd name="T6" fmla="*/ 78 w 78"/>
                <a:gd name="T7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94">
                  <a:moveTo>
                    <a:pt x="78" y="6"/>
                  </a:moveTo>
                  <a:cubicBezTo>
                    <a:pt x="61" y="0"/>
                    <a:pt x="17" y="83"/>
                    <a:pt x="0" y="94"/>
                  </a:cubicBezTo>
                  <a:cubicBezTo>
                    <a:pt x="35" y="87"/>
                    <a:pt x="70" y="42"/>
                    <a:pt x="77" y="9"/>
                  </a:cubicBezTo>
                  <a:lnTo>
                    <a:pt x="78" y="6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78"/>
            <p:cNvSpPr/>
            <p:nvPr/>
          </p:nvSpPr>
          <p:spPr bwMode="auto">
            <a:xfrm>
              <a:off x="13501688" y="4630738"/>
              <a:ext cx="596900" cy="139700"/>
            </a:xfrm>
            <a:custGeom>
              <a:avLst/>
              <a:gdLst>
                <a:gd name="T0" fmla="*/ 0 w 159"/>
                <a:gd name="T1" fmla="*/ 36 h 37"/>
                <a:gd name="T2" fmla="*/ 63 w 159"/>
                <a:gd name="T3" fmla="*/ 4 h 37"/>
                <a:gd name="T4" fmla="*/ 82 w 159"/>
                <a:gd name="T5" fmla="*/ 1 h 37"/>
                <a:gd name="T6" fmla="*/ 133 w 159"/>
                <a:gd name="T7" fmla="*/ 13 h 37"/>
                <a:gd name="T8" fmla="*/ 159 w 159"/>
                <a:gd name="T9" fmla="*/ 37 h 37"/>
                <a:gd name="T10" fmla="*/ 128 w 159"/>
                <a:gd name="T11" fmla="*/ 36 h 37"/>
                <a:gd name="T12" fmla="*/ 96 w 159"/>
                <a:gd name="T13" fmla="*/ 32 h 37"/>
                <a:gd name="T14" fmla="*/ 34 w 159"/>
                <a:gd name="T15" fmla="*/ 29 h 37"/>
                <a:gd name="T16" fmla="*/ 0 w 159"/>
                <a:gd name="T1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37">
                  <a:moveTo>
                    <a:pt x="0" y="36"/>
                  </a:moveTo>
                  <a:cubicBezTo>
                    <a:pt x="22" y="27"/>
                    <a:pt x="40" y="11"/>
                    <a:pt x="63" y="4"/>
                  </a:cubicBezTo>
                  <a:cubicBezTo>
                    <a:pt x="69" y="2"/>
                    <a:pt x="75" y="1"/>
                    <a:pt x="82" y="1"/>
                  </a:cubicBezTo>
                  <a:cubicBezTo>
                    <a:pt x="101" y="0"/>
                    <a:pt x="117" y="3"/>
                    <a:pt x="133" y="13"/>
                  </a:cubicBezTo>
                  <a:cubicBezTo>
                    <a:pt x="142" y="19"/>
                    <a:pt x="156" y="28"/>
                    <a:pt x="159" y="37"/>
                  </a:cubicBezTo>
                  <a:cubicBezTo>
                    <a:pt x="159" y="36"/>
                    <a:pt x="131" y="36"/>
                    <a:pt x="128" y="36"/>
                  </a:cubicBezTo>
                  <a:cubicBezTo>
                    <a:pt x="117" y="35"/>
                    <a:pt x="107" y="33"/>
                    <a:pt x="96" y="32"/>
                  </a:cubicBezTo>
                  <a:cubicBezTo>
                    <a:pt x="76" y="29"/>
                    <a:pt x="55" y="26"/>
                    <a:pt x="34" y="29"/>
                  </a:cubicBezTo>
                  <a:cubicBezTo>
                    <a:pt x="23" y="31"/>
                    <a:pt x="12" y="37"/>
                    <a:pt x="0" y="36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79"/>
            <p:cNvSpPr/>
            <p:nvPr/>
          </p:nvSpPr>
          <p:spPr bwMode="auto">
            <a:xfrm>
              <a:off x="12433300" y="4740275"/>
              <a:ext cx="254000" cy="322263"/>
            </a:xfrm>
            <a:custGeom>
              <a:avLst/>
              <a:gdLst>
                <a:gd name="T0" fmla="*/ 1 w 68"/>
                <a:gd name="T1" fmla="*/ 0 h 86"/>
                <a:gd name="T2" fmla="*/ 4 w 68"/>
                <a:gd name="T3" fmla="*/ 21 h 86"/>
                <a:gd name="T4" fmla="*/ 12 w 68"/>
                <a:gd name="T5" fmla="*/ 41 h 86"/>
                <a:gd name="T6" fmla="*/ 36 w 68"/>
                <a:gd name="T7" fmla="*/ 68 h 86"/>
                <a:gd name="T8" fmla="*/ 68 w 68"/>
                <a:gd name="T9" fmla="*/ 86 h 86"/>
                <a:gd name="T10" fmla="*/ 15 w 68"/>
                <a:gd name="T11" fmla="*/ 29 h 86"/>
                <a:gd name="T12" fmla="*/ 9 w 68"/>
                <a:gd name="T13" fmla="*/ 14 h 86"/>
                <a:gd name="T14" fmla="*/ 1 w 68"/>
                <a:gd name="T1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86">
                  <a:moveTo>
                    <a:pt x="1" y="0"/>
                  </a:moveTo>
                  <a:cubicBezTo>
                    <a:pt x="0" y="6"/>
                    <a:pt x="2" y="15"/>
                    <a:pt x="4" y="21"/>
                  </a:cubicBezTo>
                  <a:cubicBezTo>
                    <a:pt x="6" y="28"/>
                    <a:pt x="8" y="35"/>
                    <a:pt x="12" y="41"/>
                  </a:cubicBezTo>
                  <a:cubicBezTo>
                    <a:pt x="18" y="52"/>
                    <a:pt x="26" y="62"/>
                    <a:pt x="36" y="68"/>
                  </a:cubicBezTo>
                  <a:cubicBezTo>
                    <a:pt x="46" y="74"/>
                    <a:pt x="56" y="84"/>
                    <a:pt x="68" y="86"/>
                  </a:cubicBezTo>
                  <a:cubicBezTo>
                    <a:pt x="43" y="73"/>
                    <a:pt x="27" y="55"/>
                    <a:pt x="15" y="29"/>
                  </a:cubicBezTo>
                  <a:cubicBezTo>
                    <a:pt x="13" y="24"/>
                    <a:pt x="11" y="19"/>
                    <a:pt x="9" y="14"/>
                  </a:cubicBezTo>
                  <a:cubicBezTo>
                    <a:pt x="8" y="9"/>
                    <a:pt x="5" y="3"/>
                    <a:pt x="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80"/>
            <p:cNvSpPr/>
            <p:nvPr/>
          </p:nvSpPr>
          <p:spPr bwMode="auto">
            <a:xfrm>
              <a:off x="12631738" y="4724400"/>
              <a:ext cx="225425" cy="244475"/>
            </a:xfrm>
            <a:custGeom>
              <a:avLst/>
              <a:gdLst>
                <a:gd name="T0" fmla="*/ 50 w 60"/>
                <a:gd name="T1" fmla="*/ 58 h 65"/>
                <a:gd name="T2" fmla="*/ 20 w 60"/>
                <a:gd name="T3" fmla="*/ 29 h 65"/>
                <a:gd name="T4" fmla="*/ 0 w 60"/>
                <a:gd name="T5" fmla="*/ 0 h 65"/>
                <a:gd name="T6" fmla="*/ 14 w 60"/>
                <a:gd name="T7" fmla="*/ 39 h 65"/>
                <a:gd name="T8" fmla="*/ 60 w 60"/>
                <a:gd name="T9" fmla="*/ 65 h 65"/>
                <a:gd name="T10" fmla="*/ 59 w 60"/>
                <a:gd name="T11" fmla="*/ 64 h 65"/>
                <a:gd name="T12" fmla="*/ 50 w 60"/>
                <a:gd name="T1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5">
                  <a:moveTo>
                    <a:pt x="50" y="58"/>
                  </a:moveTo>
                  <a:cubicBezTo>
                    <a:pt x="39" y="50"/>
                    <a:pt x="26" y="39"/>
                    <a:pt x="20" y="29"/>
                  </a:cubicBezTo>
                  <a:cubicBezTo>
                    <a:pt x="13" y="18"/>
                    <a:pt x="9" y="9"/>
                    <a:pt x="0" y="0"/>
                  </a:cubicBezTo>
                  <a:cubicBezTo>
                    <a:pt x="1" y="12"/>
                    <a:pt x="7" y="30"/>
                    <a:pt x="14" y="39"/>
                  </a:cubicBezTo>
                  <a:cubicBezTo>
                    <a:pt x="23" y="52"/>
                    <a:pt x="44" y="61"/>
                    <a:pt x="60" y="65"/>
                  </a:cubicBezTo>
                  <a:cubicBezTo>
                    <a:pt x="60" y="64"/>
                    <a:pt x="59" y="64"/>
                    <a:pt x="59" y="64"/>
                  </a:cubicBezTo>
                  <a:cubicBezTo>
                    <a:pt x="56" y="62"/>
                    <a:pt x="53" y="60"/>
                    <a:pt x="50" y="58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81"/>
            <p:cNvSpPr/>
            <p:nvPr/>
          </p:nvSpPr>
          <p:spPr bwMode="auto">
            <a:xfrm>
              <a:off x="13435013" y="6669088"/>
              <a:ext cx="101600" cy="46038"/>
            </a:xfrm>
            <a:custGeom>
              <a:avLst/>
              <a:gdLst>
                <a:gd name="T0" fmla="*/ 27 w 27"/>
                <a:gd name="T1" fmla="*/ 6 h 12"/>
                <a:gd name="T2" fmla="*/ 14 w 27"/>
                <a:gd name="T3" fmla="*/ 12 h 12"/>
                <a:gd name="T4" fmla="*/ 0 w 27"/>
                <a:gd name="T5" fmla="*/ 6 h 12"/>
                <a:gd name="T6" fmla="*/ 14 w 27"/>
                <a:gd name="T7" fmla="*/ 0 h 12"/>
                <a:gd name="T8" fmla="*/ 27 w 27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2">
                  <a:moveTo>
                    <a:pt x="27" y="6"/>
                  </a:moveTo>
                  <a:cubicBezTo>
                    <a:pt x="27" y="9"/>
                    <a:pt x="21" y="12"/>
                    <a:pt x="14" y="12"/>
                  </a:cubicBezTo>
                  <a:cubicBezTo>
                    <a:pt x="6" y="11"/>
                    <a:pt x="0" y="9"/>
                    <a:pt x="0" y="6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21" y="0"/>
                    <a:pt x="27" y="3"/>
                    <a:pt x="2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82"/>
            <p:cNvSpPr/>
            <p:nvPr/>
          </p:nvSpPr>
          <p:spPr bwMode="auto">
            <a:xfrm>
              <a:off x="14293850" y="6135688"/>
              <a:ext cx="250825" cy="304800"/>
            </a:xfrm>
            <a:custGeom>
              <a:avLst/>
              <a:gdLst>
                <a:gd name="T0" fmla="*/ 11 w 67"/>
                <a:gd name="T1" fmla="*/ 80 h 81"/>
                <a:gd name="T2" fmla="*/ 42 w 67"/>
                <a:gd name="T3" fmla="*/ 15 h 81"/>
                <a:gd name="T4" fmla="*/ 47 w 67"/>
                <a:gd name="T5" fmla="*/ 66 h 81"/>
                <a:gd name="T6" fmla="*/ 11 w 67"/>
                <a:gd name="T7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1">
                  <a:moveTo>
                    <a:pt x="11" y="80"/>
                  </a:moveTo>
                  <a:cubicBezTo>
                    <a:pt x="11" y="80"/>
                    <a:pt x="0" y="0"/>
                    <a:pt x="42" y="15"/>
                  </a:cubicBezTo>
                  <a:cubicBezTo>
                    <a:pt x="67" y="25"/>
                    <a:pt x="62" y="51"/>
                    <a:pt x="47" y="66"/>
                  </a:cubicBezTo>
                  <a:cubicBezTo>
                    <a:pt x="37" y="75"/>
                    <a:pt x="22" y="81"/>
                    <a:pt x="11" y="8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83"/>
            <p:cNvSpPr/>
            <p:nvPr/>
          </p:nvSpPr>
          <p:spPr bwMode="auto">
            <a:xfrm>
              <a:off x="14331950" y="6211888"/>
              <a:ext cx="209550" cy="228600"/>
            </a:xfrm>
            <a:custGeom>
              <a:avLst/>
              <a:gdLst>
                <a:gd name="T0" fmla="*/ 1 w 56"/>
                <a:gd name="T1" fmla="*/ 59 h 61"/>
                <a:gd name="T2" fmla="*/ 0 w 56"/>
                <a:gd name="T3" fmla="*/ 38 h 61"/>
                <a:gd name="T4" fmla="*/ 47 w 56"/>
                <a:gd name="T5" fmla="*/ 31 h 61"/>
                <a:gd name="T6" fmla="*/ 1 w 56"/>
                <a:gd name="T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61">
                  <a:moveTo>
                    <a:pt x="1" y="5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56" y="0"/>
                    <a:pt x="47" y="31"/>
                  </a:cubicBezTo>
                  <a:cubicBezTo>
                    <a:pt x="38" y="61"/>
                    <a:pt x="1" y="59"/>
                    <a:pt x="1" y="59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84"/>
            <p:cNvSpPr/>
            <p:nvPr/>
          </p:nvSpPr>
          <p:spPr bwMode="auto">
            <a:xfrm>
              <a:off x="13689013" y="5997575"/>
              <a:ext cx="349250" cy="198438"/>
            </a:xfrm>
            <a:custGeom>
              <a:avLst/>
              <a:gdLst>
                <a:gd name="T0" fmla="*/ 46 w 93"/>
                <a:gd name="T1" fmla="*/ 53 h 53"/>
                <a:gd name="T2" fmla="*/ 12 w 93"/>
                <a:gd name="T3" fmla="*/ 40 h 53"/>
                <a:gd name="T4" fmla="*/ 3 w 93"/>
                <a:gd name="T5" fmla="*/ 5 h 53"/>
                <a:gd name="T6" fmla="*/ 10 w 93"/>
                <a:gd name="T7" fmla="*/ 0 h 53"/>
                <a:gd name="T8" fmla="*/ 15 w 93"/>
                <a:gd name="T9" fmla="*/ 7 h 53"/>
                <a:gd name="T10" fmla="*/ 21 w 93"/>
                <a:gd name="T11" fmla="*/ 32 h 53"/>
                <a:gd name="T12" fmla="*/ 46 w 93"/>
                <a:gd name="T13" fmla="*/ 41 h 53"/>
                <a:gd name="T14" fmla="*/ 72 w 93"/>
                <a:gd name="T15" fmla="*/ 32 h 53"/>
                <a:gd name="T16" fmla="*/ 80 w 93"/>
                <a:gd name="T17" fmla="*/ 7 h 53"/>
                <a:gd name="T18" fmla="*/ 85 w 93"/>
                <a:gd name="T19" fmla="*/ 0 h 53"/>
                <a:gd name="T20" fmla="*/ 91 w 93"/>
                <a:gd name="T21" fmla="*/ 6 h 53"/>
                <a:gd name="T22" fmla="*/ 81 w 93"/>
                <a:gd name="T23" fmla="*/ 40 h 53"/>
                <a:gd name="T24" fmla="*/ 46 w 93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53">
                  <a:moveTo>
                    <a:pt x="46" y="53"/>
                  </a:moveTo>
                  <a:cubicBezTo>
                    <a:pt x="31" y="53"/>
                    <a:pt x="20" y="48"/>
                    <a:pt x="12" y="40"/>
                  </a:cubicBezTo>
                  <a:cubicBezTo>
                    <a:pt x="0" y="26"/>
                    <a:pt x="3" y="6"/>
                    <a:pt x="3" y="5"/>
                  </a:cubicBezTo>
                  <a:cubicBezTo>
                    <a:pt x="3" y="2"/>
                    <a:pt x="6" y="0"/>
                    <a:pt x="10" y="0"/>
                  </a:cubicBezTo>
                  <a:cubicBezTo>
                    <a:pt x="13" y="1"/>
                    <a:pt x="15" y="4"/>
                    <a:pt x="15" y="7"/>
                  </a:cubicBezTo>
                  <a:cubicBezTo>
                    <a:pt x="15" y="7"/>
                    <a:pt x="13" y="22"/>
                    <a:pt x="21" y="32"/>
                  </a:cubicBezTo>
                  <a:cubicBezTo>
                    <a:pt x="26" y="38"/>
                    <a:pt x="35" y="41"/>
                    <a:pt x="46" y="41"/>
                  </a:cubicBezTo>
                  <a:cubicBezTo>
                    <a:pt x="57" y="41"/>
                    <a:pt x="66" y="38"/>
                    <a:pt x="72" y="32"/>
                  </a:cubicBezTo>
                  <a:cubicBezTo>
                    <a:pt x="81" y="22"/>
                    <a:pt x="80" y="7"/>
                    <a:pt x="80" y="7"/>
                  </a:cubicBezTo>
                  <a:cubicBezTo>
                    <a:pt x="79" y="3"/>
                    <a:pt x="82" y="0"/>
                    <a:pt x="85" y="0"/>
                  </a:cubicBezTo>
                  <a:cubicBezTo>
                    <a:pt x="88" y="0"/>
                    <a:pt x="91" y="2"/>
                    <a:pt x="91" y="6"/>
                  </a:cubicBezTo>
                  <a:cubicBezTo>
                    <a:pt x="92" y="6"/>
                    <a:pt x="93" y="26"/>
                    <a:pt x="81" y="40"/>
                  </a:cubicBezTo>
                  <a:cubicBezTo>
                    <a:pt x="73" y="48"/>
                    <a:pt x="61" y="53"/>
                    <a:pt x="46" y="53"/>
                  </a:cubicBezTo>
                  <a:close/>
                </a:path>
              </a:pathLst>
            </a:custGeom>
            <a:solidFill>
              <a:srgbClr val="5B5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85"/>
            <p:cNvSpPr/>
            <p:nvPr/>
          </p:nvSpPr>
          <p:spPr bwMode="auto">
            <a:xfrm>
              <a:off x="12811125" y="5997575"/>
              <a:ext cx="349250" cy="198438"/>
            </a:xfrm>
            <a:custGeom>
              <a:avLst/>
              <a:gdLst>
                <a:gd name="T0" fmla="*/ 46 w 93"/>
                <a:gd name="T1" fmla="*/ 53 h 53"/>
                <a:gd name="T2" fmla="*/ 12 w 93"/>
                <a:gd name="T3" fmla="*/ 40 h 53"/>
                <a:gd name="T4" fmla="*/ 3 w 93"/>
                <a:gd name="T5" fmla="*/ 5 h 53"/>
                <a:gd name="T6" fmla="*/ 9 w 93"/>
                <a:gd name="T7" fmla="*/ 0 h 53"/>
                <a:gd name="T8" fmla="*/ 14 w 93"/>
                <a:gd name="T9" fmla="*/ 7 h 53"/>
                <a:gd name="T10" fmla="*/ 21 w 93"/>
                <a:gd name="T11" fmla="*/ 32 h 53"/>
                <a:gd name="T12" fmla="*/ 46 w 93"/>
                <a:gd name="T13" fmla="*/ 41 h 53"/>
                <a:gd name="T14" fmla="*/ 71 w 93"/>
                <a:gd name="T15" fmla="*/ 32 h 53"/>
                <a:gd name="T16" fmla="*/ 79 w 93"/>
                <a:gd name="T17" fmla="*/ 7 h 53"/>
                <a:gd name="T18" fmla="*/ 85 w 93"/>
                <a:gd name="T19" fmla="*/ 0 h 53"/>
                <a:gd name="T20" fmla="*/ 91 w 93"/>
                <a:gd name="T21" fmla="*/ 6 h 53"/>
                <a:gd name="T22" fmla="*/ 80 w 93"/>
                <a:gd name="T23" fmla="*/ 40 h 53"/>
                <a:gd name="T24" fmla="*/ 46 w 93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53">
                  <a:moveTo>
                    <a:pt x="46" y="53"/>
                  </a:moveTo>
                  <a:cubicBezTo>
                    <a:pt x="31" y="53"/>
                    <a:pt x="19" y="48"/>
                    <a:pt x="12" y="40"/>
                  </a:cubicBezTo>
                  <a:cubicBezTo>
                    <a:pt x="0" y="26"/>
                    <a:pt x="2" y="6"/>
                    <a:pt x="3" y="5"/>
                  </a:cubicBezTo>
                  <a:cubicBezTo>
                    <a:pt x="3" y="2"/>
                    <a:pt x="6" y="0"/>
                    <a:pt x="9" y="0"/>
                  </a:cubicBezTo>
                  <a:cubicBezTo>
                    <a:pt x="13" y="1"/>
                    <a:pt x="15" y="4"/>
                    <a:pt x="14" y="7"/>
                  </a:cubicBezTo>
                  <a:cubicBezTo>
                    <a:pt x="14" y="7"/>
                    <a:pt x="12" y="22"/>
                    <a:pt x="21" y="32"/>
                  </a:cubicBezTo>
                  <a:cubicBezTo>
                    <a:pt x="26" y="38"/>
                    <a:pt x="35" y="41"/>
                    <a:pt x="46" y="41"/>
                  </a:cubicBezTo>
                  <a:cubicBezTo>
                    <a:pt x="57" y="41"/>
                    <a:pt x="66" y="38"/>
                    <a:pt x="71" y="32"/>
                  </a:cubicBezTo>
                  <a:cubicBezTo>
                    <a:pt x="80" y="22"/>
                    <a:pt x="79" y="7"/>
                    <a:pt x="79" y="7"/>
                  </a:cubicBezTo>
                  <a:cubicBezTo>
                    <a:pt x="79" y="3"/>
                    <a:pt x="81" y="0"/>
                    <a:pt x="85" y="0"/>
                  </a:cubicBezTo>
                  <a:cubicBezTo>
                    <a:pt x="88" y="0"/>
                    <a:pt x="91" y="2"/>
                    <a:pt x="91" y="6"/>
                  </a:cubicBezTo>
                  <a:cubicBezTo>
                    <a:pt x="91" y="6"/>
                    <a:pt x="93" y="26"/>
                    <a:pt x="80" y="40"/>
                  </a:cubicBezTo>
                  <a:cubicBezTo>
                    <a:pt x="72" y="48"/>
                    <a:pt x="61" y="53"/>
                    <a:pt x="46" y="53"/>
                  </a:cubicBezTo>
                  <a:close/>
                </a:path>
              </a:pathLst>
            </a:custGeom>
            <a:solidFill>
              <a:srgbClr val="5B5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86"/>
            <p:cNvSpPr/>
            <p:nvPr/>
          </p:nvSpPr>
          <p:spPr bwMode="auto">
            <a:xfrm>
              <a:off x="13749338" y="7573963"/>
              <a:ext cx="142875" cy="203200"/>
            </a:xfrm>
            <a:custGeom>
              <a:avLst/>
              <a:gdLst>
                <a:gd name="T0" fmla="*/ 0 w 90"/>
                <a:gd name="T1" fmla="*/ 7 h 128"/>
                <a:gd name="T2" fmla="*/ 88 w 90"/>
                <a:gd name="T3" fmla="*/ 0 h 128"/>
                <a:gd name="T4" fmla="*/ 90 w 90"/>
                <a:gd name="T5" fmla="*/ 92 h 128"/>
                <a:gd name="T6" fmla="*/ 64 w 90"/>
                <a:gd name="T7" fmla="*/ 128 h 128"/>
                <a:gd name="T8" fmla="*/ 22 w 90"/>
                <a:gd name="T9" fmla="*/ 104 h 128"/>
                <a:gd name="T10" fmla="*/ 0 w 90"/>
                <a:gd name="T11" fmla="*/ 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28">
                  <a:moveTo>
                    <a:pt x="0" y="7"/>
                  </a:moveTo>
                  <a:lnTo>
                    <a:pt x="88" y="0"/>
                  </a:lnTo>
                  <a:lnTo>
                    <a:pt x="90" y="92"/>
                  </a:lnTo>
                  <a:lnTo>
                    <a:pt x="64" y="128"/>
                  </a:lnTo>
                  <a:lnTo>
                    <a:pt x="22" y="10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87"/>
            <p:cNvSpPr/>
            <p:nvPr/>
          </p:nvSpPr>
          <p:spPr bwMode="auto">
            <a:xfrm>
              <a:off x="13760450" y="7573963"/>
              <a:ext cx="128588" cy="179388"/>
            </a:xfrm>
            <a:custGeom>
              <a:avLst/>
              <a:gdLst>
                <a:gd name="T0" fmla="*/ 0 w 81"/>
                <a:gd name="T1" fmla="*/ 12 h 113"/>
                <a:gd name="T2" fmla="*/ 81 w 81"/>
                <a:gd name="T3" fmla="*/ 0 h 113"/>
                <a:gd name="T4" fmla="*/ 81 w 81"/>
                <a:gd name="T5" fmla="*/ 87 h 113"/>
                <a:gd name="T6" fmla="*/ 57 w 81"/>
                <a:gd name="T7" fmla="*/ 113 h 113"/>
                <a:gd name="T8" fmla="*/ 17 w 81"/>
                <a:gd name="T9" fmla="*/ 102 h 113"/>
                <a:gd name="T10" fmla="*/ 0 w 81"/>
                <a:gd name="T11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13">
                  <a:moveTo>
                    <a:pt x="0" y="12"/>
                  </a:moveTo>
                  <a:lnTo>
                    <a:pt x="81" y="0"/>
                  </a:lnTo>
                  <a:lnTo>
                    <a:pt x="81" y="87"/>
                  </a:lnTo>
                  <a:lnTo>
                    <a:pt x="57" y="113"/>
                  </a:lnTo>
                  <a:lnTo>
                    <a:pt x="17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88"/>
            <p:cNvSpPr/>
            <p:nvPr/>
          </p:nvSpPr>
          <p:spPr bwMode="auto">
            <a:xfrm>
              <a:off x="13768388" y="7577138"/>
              <a:ext cx="112713" cy="165100"/>
            </a:xfrm>
            <a:custGeom>
              <a:avLst/>
              <a:gdLst>
                <a:gd name="T0" fmla="*/ 0 w 71"/>
                <a:gd name="T1" fmla="*/ 10 h 104"/>
                <a:gd name="T2" fmla="*/ 71 w 71"/>
                <a:gd name="T3" fmla="*/ 0 h 104"/>
                <a:gd name="T4" fmla="*/ 71 w 71"/>
                <a:gd name="T5" fmla="*/ 81 h 104"/>
                <a:gd name="T6" fmla="*/ 50 w 71"/>
                <a:gd name="T7" fmla="*/ 104 h 104"/>
                <a:gd name="T8" fmla="*/ 14 w 71"/>
                <a:gd name="T9" fmla="*/ 93 h 104"/>
                <a:gd name="T10" fmla="*/ 0 w 71"/>
                <a:gd name="T11" fmla="*/ 1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04">
                  <a:moveTo>
                    <a:pt x="0" y="10"/>
                  </a:moveTo>
                  <a:lnTo>
                    <a:pt x="71" y="0"/>
                  </a:lnTo>
                  <a:lnTo>
                    <a:pt x="71" y="81"/>
                  </a:lnTo>
                  <a:lnTo>
                    <a:pt x="50" y="104"/>
                  </a:lnTo>
                  <a:lnTo>
                    <a:pt x="14" y="9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5" name="文本框 204"/>
          <p:cNvSpPr txBox="1"/>
          <p:nvPr/>
        </p:nvSpPr>
        <p:spPr>
          <a:xfrm>
            <a:off x="4434430" y="26508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sp>
        <p:nvSpPr>
          <p:cNvPr id="206" name="文本框 205"/>
          <p:cNvSpPr txBox="1"/>
          <p:nvPr/>
        </p:nvSpPr>
        <p:spPr>
          <a:xfrm>
            <a:off x="4434430" y="349336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4434430" y="43697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grpSp>
        <p:nvGrpSpPr>
          <p:cNvPr id="208" name="组合 207"/>
          <p:cNvGrpSpPr/>
          <p:nvPr/>
        </p:nvGrpSpPr>
        <p:grpSpPr>
          <a:xfrm>
            <a:off x="3565489" y="2626604"/>
            <a:ext cx="875160" cy="571755"/>
            <a:chOff x="3387348" y="2357410"/>
            <a:chExt cx="875160" cy="571755"/>
          </a:xfrm>
        </p:grpSpPr>
        <p:pic>
          <p:nvPicPr>
            <p:cNvPr id="209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0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01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2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3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4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05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6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7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8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9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0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1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2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3565489" y="3469098"/>
            <a:ext cx="875160" cy="571755"/>
            <a:chOff x="3387348" y="2357410"/>
            <a:chExt cx="875160" cy="571755"/>
          </a:xfrm>
        </p:grpSpPr>
        <p:pic>
          <p:nvPicPr>
            <p:cNvPr id="314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6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7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8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9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20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2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3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24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5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6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7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8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9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0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1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>
            <a:off x="3565489" y="4345504"/>
            <a:ext cx="875160" cy="571755"/>
            <a:chOff x="3387348" y="2357410"/>
            <a:chExt cx="875160" cy="571755"/>
          </a:xfrm>
        </p:grpSpPr>
        <p:pic>
          <p:nvPicPr>
            <p:cNvPr id="333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4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5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6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7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8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39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0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1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2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43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4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5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6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7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8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9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0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圆角矩形 35"/>
          <p:cNvSpPr/>
          <p:nvPr/>
        </p:nvSpPr>
        <p:spPr>
          <a:xfrm>
            <a:off x="780560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圆角矩形 36"/>
          <p:cNvSpPr/>
          <p:nvPr/>
        </p:nvSpPr>
        <p:spPr>
          <a:xfrm>
            <a:off x="3463904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圆角矩形 37"/>
          <p:cNvSpPr/>
          <p:nvPr/>
        </p:nvSpPr>
        <p:spPr>
          <a:xfrm>
            <a:off x="6147248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圆角矩形 38"/>
          <p:cNvSpPr/>
          <p:nvPr/>
        </p:nvSpPr>
        <p:spPr>
          <a:xfrm>
            <a:off x="8830592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11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8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9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0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1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2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3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35" name="直接连接符 34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组合 39"/>
          <p:cNvGrpSpPr/>
          <p:nvPr/>
        </p:nvGrpSpPr>
        <p:grpSpPr>
          <a:xfrm>
            <a:off x="7166842" y="2091372"/>
            <a:ext cx="595604" cy="909013"/>
            <a:chOff x="8520531" y="4041067"/>
            <a:chExt cx="939441" cy="1401690"/>
          </a:xfrm>
        </p:grpSpPr>
        <p:sp>
          <p:nvSpPr>
            <p:cNvPr id="41" name="Freeform 490"/>
            <p:cNvSpPr/>
            <p:nvPr/>
          </p:nvSpPr>
          <p:spPr bwMode="auto">
            <a:xfrm>
              <a:off x="8520531" y="4229354"/>
              <a:ext cx="939441" cy="1213403"/>
            </a:xfrm>
            <a:custGeom>
              <a:avLst/>
              <a:gdLst>
                <a:gd name="T0" fmla="*/ 943 w 943"/>
                <a:gd name="T1" fmla="*/ 0 h 1218"/>
                <a:gd name="T2" fmla="*/ 943 w 943"/>
                <a:gd name="T3" fmla="*/ 1218 h 1218"/>
                <a:gd name="T4" fmla="*/ 0 w 943"/>
                <a:gd name="T5" fmla="*/ 1218 h 1218"/>
                <a:gd name="T6" fmla="*/ 0 w 943"/>
                <a:gd name="T7" fmla="*/ 0 h 1218"/>
                <a:gd name="T8" fmla="*/ 146 w 943"/>
                <a:gd name="T9" fmla="*/ 0 h 1218"/>
                <a:gd name="T10" fmla="*/ 146 w 943"/>
                <a:gd name="T11" fmla="*/ 38 h 1218"/>
                <a:gd name="T12" fmla="*/ 40 w 943"/>
                <a:gd name="T13" fmla="*/ 38 h 1218"/>
                <a:gd name="T14" fmla="*/ 40 w 943"/>
                <a:gd name="T15" fmla="*/ 1178 h 1218"/>
                <a:gd name="T16" fmla="*/ 905 w 943"/>
                <a:gd name="T17" fmla="*/ 1178 h 1218"/>
                <a:gd name="T18" fmla="*/ 905 w 943"/>
                <a:gd name="T19" fmla="*/ 38 h 1218"/>
                <a:gd name="T20" fmla="*/ 796 w 943"/>
                <a:gd name="T21" fmla="*/ 38 h 1218"/>
                <a:gd name="T22" fmla="*/ 796 w 943"/>
                <a:gd name="T23" fmla="*/ 0 h 1218"/>
                <a:gd name="T24" fmla="*/ 943 w 943"/>
                <a:gd name="T25" fmla="*/ 0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3" h="1218">
                  <a:moveTo>
                    <a:pt x="943" y="0"/>
                  </a:moveTo>
                  <a:lnTo>
                    <a:pt x="943" y="1218"/>
                  </a:lnTo>
                  <a:lnTo>
                    <a:pt x="0" y="1218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38"/>
                  </a:lnTo>
                  <a:lnTo>
                    <a:pt x="40" y="38"/>
                  </a:lnTo>
                  <a:lnTo>
                    <a:pt x="40" y="1178"/>
                  </a:lnTo>
                  <a:lnTo>
                    <a:pt x="905" y="1178"/>
                  </a:lnTo>
                  <a:lnTo>
                    <a:pt x="905" y="38"/>
                  </a:lnTo>
                  <a:lnTo>
                    <a:pt x="796" y="38"/>
                  </a:lnTo>
                  <a:lnTo>
                    <a:pt x="796" y="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rgbClr val="61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91"/>
            <p:cNvSpPr/>
            <p:nvPr/>
          </p:nvSpPr>
          <p:spPr bwMode="auto">
            <a:xfrm>
              <a:off x="8990749" y="4917746"/>
              <a:ext cx="386536" cy="390521"/>
            </a:xfrm>
            <a:custGeom>
              <a:avLst/>
              <a:gdLst>
                <a:gd name="T0" fmla="*/ 162 w 164"/>
                <a:gd name="T1" fmla="*/ 161 h 166"/>
                <a:gd name="T2" fmla="*/ 164 w 164"/>
                <a:gd name="T3" fmla="*/ 164 h 166"/>
                <a:gd name="T4" fmla="*/ 162 w 164"/>
                <a:gd name="T5" fmla="*/ 166 h 166"/>
                <a:gd name="T6" fmla="*/ 2 w 164"/>
                <a:gd name="T7" fmla="*/ 166 h 166"/>
                <a:gd name="T8" fmla="*/ 0 w 164"/>
                <a:gd name="T9" fmla="*/ 164 h 166"/>
                <a:gd name="T10" fmla="*/ 0 w 164"/>
                <a:gd name="T11" fmla="*/ 163 h 166"/>
                <a:gd name="T12" fmla="*/ 0 w 164"/>
                <a:gd name="T13" fmla="*/ 162 h 166"/>
                <a:gd name="T14" fmla="*/ 0 w 164"/>
                <a:gd name="T15" fmla="*/ 3 h 166"/>
                <a:gd name="T16" fmla="*/ 2 w 164"/>
                <a:gd name="T17" fmla="*/ 0 h 166"/>
                <a:gd name="T18" fmla="*/ 5 w 164"/>
                <a:gd name="T19" fmla="*/ 3 h 166"/>
                <a:gd name="T20" fmla="*/ 5 w 164"/>
                <a:gd name="T21" fmla="*/ 161 h 166"/>
                <a:gd name="T22" fmla="*/ 162 w 164"/>
                <a:gd name="T23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66">
                  <a:moveTo>
                    <a:pt x="162" y="161"/>
                  </a:moveTo>
                  <a:cubicBezTo>
                    <a:pt x="163" y="161"/>
                    <a:pt x="164" y="162"/>
                    <a:pt x="164" y="164"/>
                  </a:cubicBezTo>
                  <a:cubicBezTo>
                    <a:pt x="164" y="165"/>
                    <a:pt x="163" y="166"/>
                    <a:pt x="16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1" y="166"/>
                    <a:pt x="0" y="165"/>
                    <a:pt x="0" y="16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161"/>
                    <a:pt x="5" y="161"/>
                    <a:pt x="5" y="161"/>
                  </a:cubicBezTo>
                  <a:lnTo>
                    <a:pt x="162" y="161"/>
                  </a:lnTo>
                  <a:close/>
                </a:path>
              </a:pathLst>
            </a:cu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92"/>
            <p:cNvSpPr/>
            <p:nvPr/>
          </p:nvSpPr>
          <p:spPr bwMode="auto">
            <a:xfrm>
              <a:off x="9026613" y="4978516"/>
              <a:ext cx="322777" cy="243079"/>
            </a:xfrm>
            <a:custGeom>
              <a:avLst/>
              <a:gdLst>
                <a:gd name="T0" fmla="*/ 324 w 324"/>
                <a:gd name="T1" fmla="*/ 0 h 244"/>
                <a:gd name="T2" fmla="*/ 324 w 324"/>
                <a:gd name="T3" fmla="*/ 244 h 244"/>
                <a:gd name="T4" fmla="*/ 0 w 324"/>
                <a:gd name="T5" fmla="*/ 244 h 244"/>
                <a:gd name="T6" fmla="*/ 57 w 324"/>
                <a:gd name="T7" fmla="*/ 128 h 244"/>
                <a:gd name="T8" fmla="*/ 123 w 324"/>
                <a:gd name="T9" fmla="*/ 185 h 244"/>
                <a:gd name="T10" fmla="*/ 168 w 324"/>
                <a:gd name="T11" fmla="*/ 83 h 244"/>
                <a:gd name="T12" fmla="*/ 224 w 324"/>
                <a:gd name="T13" fmla="*/ 116 h 244"/>
                <a:gd name="T14" fmla="*/ 324 w 324"/>
                <a:gd name="T1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4" h="244">
                  <a:moveTo>
                    <a:pt x="324" y="0"/>
                  </a:moveTo>
                  <a:lnTo>
                    <a:pt x="324" y="244"/>
                  </a:lnTo>
                  <a:lnTo>
                    <a:pt x="0" y="244"/>
                  </a:lnTo>
                  <a:lnTo>
                    <a:pt x="57" y="128"/>
                  </a:lnTo>
                  <a:lnTo>
                    <a:pt x="123" y="185"/>
                  </a:lnTo>
                  <a:lnTo>
                    <a:pt x="168" y="83"/>
                  </a:lnTo>
                  <a:lnTo>
                    <a:pt x="224" y="11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Rectangle 493"/>
            <p:cNvSpPr>
              <a:spLocks noChangeArrowheads="1"/>
            </p:cNvSpPr>
            <p:nvPr/>
          </p:nvSpPr>
          <p:spPr bwMode="auto">
            <a:xfrm>
              <a:off x="9054508" y="4807165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Rectangle 494"/>
            <p:cNvSpPr>
              <a:spLocks noChangeArrowheads="1"/>
            </p:cNvSpPr>
            <p:nvPr/>
          </p:nvSpPr>
          <p:spPr bwMode="auto">
            <a:xfrm>
              <a:off x="9054508" y="4743407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Rectangle 495"/>
            <p:cNvSpPr>
              <a:spLocks noChangeArrowheads="1"/>
            </p:cNvSpPr>
            <p:nvPr/>
          </p:nvSpPr>
          <p:spPr bwMode="auto">
            <a:xfrm>
              <a:off x="9054508" y="4672675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Rectangle 496"/>
            <p:cNvSpPr>
              <a:spLocks noChangeArrowheads="1"/>
            </p:cNvSpPr>
            <p:nvPr/>
          </p:nvSpPr>
          <p:spPr bwMode="auto">
            <a:xfrm>
              <a:off x="9054508" y="4596961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Rectangle 497"/>
            <p:cNvSpPr>
              <a:spLocks noChangeArrowheads="1"/>
            </p:cNvSpPr>
            <p:nvPr/>
          </p:nvSpPr>
          <p:spPr bwMode="auto">
            <a:xfrm>
              <a:off x="9054508" y="4526229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8"/>
            <p:cNvSpPr/>
            <p:nvPr/>
          </p:nvSpPr>
          <p:spPr bwMode="auto">
            <a:xfrm>
              <a:off x="8715791" y="4194486"/>
              <a:ext cx="550913" cy="174340"/>
            </a:xfrm>
            <a:custGeom>
              <a:avLst/>
              <a:gdLst>
                <a:gd name="T0" fmla="*/ 234 w 234"/>
                <a:gd name="T1" fmla="*/ 15 h 74"/>
                <a:gd name="T2" fmla="*/ 234 w 234"/>
                <a:gd name="T3" fmla="*/ 59 h 74"/>
                <a:gd name="T4" fmla="*/ 220 w 234"/>
                <a:gd name="T5" fmla="*/ 74 h 74"/>
                <a:gd name="T6" fmla="*/ 13 w 234"/>
                <a:gd name="T7" fmla="*/ 74 h 74"/>
                <a:gd name="T8" fmla="*/ 0 w 234"/>
                <a:gd name="T9" fmla="*/ 59 h 74"/>
                <a:gd name="T10" fmla="*/ 0 w 234"/>
                <a:gd name="T11" fmla="*/ 15 h 74"/>
                <a:gd name="T12" fmla="*/ 13 w 234"/>
                <a:gd name="T13" fmla="*/ 0 h 74"/>
                <a:gd name="T14" fmla="*/ 220 w 234"/>
                <a:gd name="T15" fmla="*/ 0 h 74"/>
                <a:gd name="T16" fmla="*/ 234 w 234"/>
                <a:gd name="T17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74">
                  <a:moveTo>
                    <a:pt x="234" y="15"/>
                  </a:moveTo>
                  <a:cubicBezTo>
                    <a:pt x="234" y="59"/>
                    <a:pt x="234" y="59"/>
                    <a:pt x="234" y="59"/>
                  </a:cubicBezTo>
                  <a:cubicBezTo>
                    <a:pt x="234" y="67"/>
                    <a:pt x="228" y="74"/>
                    <a:pt x="220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6" y="74"/>
                    <a:pt x="0" y="67"/>
                    <a:pt x="0" y="5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3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8" y="0"/>
                    <a:pt x="234" y="7"/>
                    <a:pt x="234" y="15"/>
                  </a:cubicBezTo>
                  <a:close/>
                </a:path>
              </a:pathLst>
            </a:custGeom>
            <a:solidFill>
              <a:srgbClr val="00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99"/>
            <p:cNvSpPr/>
            <p:nvPr/>
          </p:nvSpPr>
          <p:spPr bwMode="auto">
            <a:xfrm>
              <a:off x="8885149" y="4041067"/>
              <a:ext cx="209207" cy="139472"/>
            </a:xfrm>
            <a:custGeom>
              <a:avLst/>
              <a:gdLst>
                <a:gd name="T0" fmla="*/ 89 w 89"/>
                <a:gd name="T1" fmla="*/ 45 h 59"/>
                <a:gd name="T2" fmla="*/ 87 w 89"/>
                <a:gd name="T3" fmla="*/ 59 h 59"/>
                <a:gd name="T4" fmla="*/ 62 w 89"/>
                <a:gd name="T5" fmla="*/ 59 h 59"/>
                <a:gd name="T6" fmla="*/ 67 w 89"/>
                <a:gd name="T7" fmla="*/ 45 h 59"/>
                <a:gd name="T8" fmla="*/ 45 w 89"/>
                <a:gd name="T9" fmla="*/ 22 h 59"/>
                <a:gd name="T10" fmla="*/ 22 w 89"/>
                <a:gd name="T11" fmla="*/ 45 h 59"/>
                <a:gd name="T12" fmla="*/ 27 w 89"/>
                <a:gd name="T13" fmla="*/ 59 h 59"/>
                <a:gd name="T14" fmla="*/ 2 w 89"/>
                <a:gd name="T15" fmla="*/ 59 h 59"/>
                <a:gd name="T16" fmla="*/ 0 w 89"/>
                <a:gd name="T17" fmla="*/ 45 h 59"/>
                <a:gd name="T18" fmla="*/ 45 w 89"/>
                <a:gd name="T19" fmla="*/ 0 h 59"/>
                <a:gd name="T20" fmla="*/ 89 w 89"/>
                <a:gd name="T21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59">
                  <a:moveTo>
                    <a:pt x="89" y="45"/>
                  </a:moveTo>
                  <a:cubicBezTo>
                    <a:pt x="89" y="50"/>
                    <a:pt x="89" y="54"/>
                    <a:pt x="87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5" y="55"/>
                    <a:pt x="67" y="50"/>
                    <a:pt x="67" y="45"/>
                  </a:cubicBezTo>
                  <a:cubicBezTo>
                    <a:pt x="67" y="32"/>
                    <a:pt x="57" y="22"/>
                    <a:pt x="45" y="22"/>
                  </a:cubicBezTo>
                  <a:cubicBezTo>
                    <a:pt x="32" y="22"/>
                    <a:pt x="22" y="32"/>
                    <a:pt x="22" y="45"/>
                  </a:cubicBezTo>
                  <a:cubicBezTo>
                    <a:pt x="22" y="50"/>
                    <a:pt x="24" y="55"/>
                    <a:pt x="27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4"/>
                    <a:pt x="0" y="50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69" y="0"/>
                    <a:pt x="89" y="20"/>
                    <a:pt x="89" y="45"/>
                  </a:cubicBezTo>
                  <a:close/>
                </a:path>
              </a:pathLst>
            </a:custGeom>
            <a:solidFill>
              <a:srgbClr val="61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00"/>
            <p:cNvSpPr/>
            <p:nvPr/>
          </p:nvSpPr>
          <p:spPr bwMode="auto">
            <a:xfrm>
              <a:off x="8665980" y="4507301"/>
              <a:ext cx="313811" cy="313811"/>
            </a:xfrm>
            <a:custGeom>
              <a:avLst/>
              <a:gdLst>
                <a:gd name="T0" fmla="*/ 66 w 133"/>
                <a:gd name="T1" fmla="*/ 0 h 133"/>
                <a:gd name="T2" fmla="*/ 133 w 133"/>
                <a:gd name="T3" fmla="*/ 67 h 133"/>
                <a:gd name="T4" fmla="*/ 66 w 133"/>
                <a:gd name="T5" fmla="*/ 133 h 133"/>
                <a:gd name="T6" fmla="*/ 0 w 133"/>
                <a:gd name="T7" fmla="*/ 67 h 133"/>
                <a:gd name="T8" fmla="*/ 66 w 133"/>
                <a:gd name="T9" fmla="*/ 67 h 133"/>
                <a:gd name="T10" fmla="*/ 66 w 133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3">
                  <a:moveTo>
                    <a:pt x="66" y="0"/>
                  </a:moveTo>
                  <a:cubicBezTo>
                    <a:pt x="103" y="0"/>
                    <a:pt x="133" y="30"/>
                    <a:pt x="133" y="67"/>
                  </a:cubicBezTo>
                  <a:cubicBezTo>
                    <a:pt x="133" y="103"/>
                    <a:pt x="103" y="133"/>
                    <a:pt x="66" y="133"/>
                  </a:cubicBezTo>
                  <a:cubicBezTo>
                    <a:pt x="30" y="133"/>
                    <a:pt x="0" y="103"/>
                    <a:pt x="0" y="67"/>
                  </a:cubicBezTo>
                  <a:cubicBezTo>
                    <a:pt x="66" y="67"/>
                    <a:pt x="66" y="67"/>
                    <a:pt x="66" y="6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F7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Rectangle 501"/>
            <p:cNvSpPr>
              <a:spLocks noChangeArrowheads="1"/>
            </p:cNvSpPr>
            <p:nvPr/>
          </p:nvSpPr>
          <p:spPr bwMode="auto">
            <a:xfrm>
              <a:off x="8657014" y="5261444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Rectangle 502"/>
            <p:cNvSpPr>
              <a:spLocks noChangeArrowheads="1"/>
            </p:cNvSpPr>
            <p:nvPr/>
          </p:nvSpPr>
          <p:spPr bwMode="auto">
            <a:xfrm>
              <a:off x="8657014" y="5195693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Rectangle 503"/>
            <p:cNvSpPr>
              <a:spLocks noChangeArrowheads="1"/>
            </p:cNvSpPr>
            <p:nvPr/>
          </p:nvSpPr>
          <p:spPr bwMode="auto">
            <a:xfrm>
              <a:off x="8657014" y="5124961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Rectangle 504"/>
            <p:cNvSpPr>
              <a:spLocks noChangeArrowheads="1"/>
            </p:cNvSpPr>
            <p:nvPr/>
          </p:nvSpPr>
          <p:spPr bwMode="auto">
            <a:xfrm>
              <a:off x="8657014" y="5049248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505"/>
            <p:cNvSpPr>
              <a:spLocks noChangeArrowheads="1"/>
            </p:cNvSpPr>
            <p:nvPr/>
          </p:nvSpPr>
          <p:spPr bwMode="auto">
            <a:xfrm>
              <a:off x="8657014" y="4978516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06"/>
            <p:cNvSpPr/>
            <p:nvPr/>
          </p:nvSpPr>
          <p:spPr bwMode="auto">
            <a:xfrm>
              <a:off x="8640078" y="4484388"/>
              <a:ext cx="155411" cy="155411"/>
            </a:xfrm>
            <a:custGeom>
              <a:avLst/>
              <a:gdLst>
                <a:gd name="T0" fmla="*/ 66 w 66"/>
                <a:gd name="T1" fmla="*/ 0 h 66"/>
                <a:gd name="T2" fmla="*/ 66 w 66"/>
                <a:gd name="T3" fmla="*/ 66 h 66"/>
                <a:gd name="T4" fmla="*/ 0 w 66"/>
                <a:gd name="T5" fmla="*/ 66 h 66"/>
                <a:gd name="T6" fmla="*/ 66 w 66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66">
                  <a:moveTo>
                    <a:pt x="66" y="0"/>
                  </a:moveTo>
                  <a:cubicBezTo>
                    <a:pt x="66" y="66"/>
                    <a:pt x="66" y="66"/>
                    <a:pt x="66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30"/>
                    <a:pt x="30" y="0"/>
                    <a:pt x="66" y="0"/>
                  </a:cubicBezTo>
                  <a:close/>
                </a:path>
              </a:pathLst>
            </a:cu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1620042" y="2226656"/>
            <a:ext cx="893456" cy="788156"/>
            <a:chOff x="1648564" y="1709899"/>
            <a:chExt cx="1245283" cy="1073932"/>
          </a:xfrm>
        </p:grpSpPr>
        <p:sp>
          <p:nvSpPr>
            <p:cNvPr id="59" name="Freeform 518"/>
            <p:cNvSpPr>
              <a:spLocks noEditPoints="1"/>
            </p:cNvSpPr>
            <p:nvPr/>
          </p:nvSpPr>
          <p:spPr bwMode="auto">
            <a:xfrm>
              <a:off x="2401711" y="1794578"/>
              <a:ext cx="492136" cy="819894"/>
            </a:xfrm>
            <a:custGeom>
              <a:avLst/>
              <a:gdLst>
                <a:gd name="T0" fmla="*/ 20 w 209"/>
                <a:gd name="T1" fmla="*/ 193 h 348"/>
                <a:gd name="T2" fmla="*/ 7 w 209"/>
                <a:gd name="T3" fmla="*/ 217 h 348"/>
                <a:gd name="T4" fmla="*/ 0 w 209"/>
                <a:gd name="T5" fmla="*/ 217 h 348"/>
                <a:gd name="T6" fmla="*/ 0 w 209"/>
                <a:gd name="T7" fmla="*/ 3 h 348"/>
                <a:gd name="T8" fmla="*/ 35 w 209"/>
                <a:gd name="T9" fmla="*/ 0 h 348"/>
                <a:gd name="T10" fmla="*/ 209 w 209"/>
                <a:gd name="T11" fmla="*/ 174 h 348"/>
                <a:gd name="T12" fmla="*/ 35 w 209"/>
                <a:gd name="T13" fmla="*/ 348 h 348"/>
                <a:gd name="T14" fmla="*/ 0 w 209"/>
                <a:gd name="T15" fmla="*/ 345 h 348"/>
                <a:gd name="T16" fmla="*/ 0 w 209"/>
                <a:gd name="T17" fmla="*/ 333 h 348"/>
                <a:gd name="T18" fmla="*/ 35 w 209"/>
                <a:gd name="T19" fmla="*/ 337 h 348"/>
                <a:gd name="T20" fmla="*/ 33 w 209"/>
                <a:gd name="T21" fmla="*/ 326 h 348"/>
                <a:gd name="T22" fmla="*/ 22 w 209"/>
                <a:gd name="T23" fmla="*/ 326 h 348"/>
                <a:gd name="T24" fmla="*/ 20 w 209"/>
                <a:gd name="T25" fmla="*/ 307 h 348"/>
                <a:gd name="T26" fmla="*/ 42 w 209"/>
                <a:gd name="T27" fmla="*/ 295 h 348"/>
                <a:gd name="T28" fmla="*/ 26 w 209"/>
                <a:gd name="T29" fmla="*/ 288 h 348"/>
                <a:gd name="T30" fmla="*/ 5 w 209"/>
                <a:gd name="T31" fmla="*/ 265 h 348"/>
                <a:gd name="T32" fmla="*/ 24 w 209"/>
                <a:gd name="T33" fmla="*/ 243 h 348"/>
                <a:gd name="T34" fmla="*/ 28 w 209"/>
                <a:gd name="T35" fmla="*/ 224 h 348"/>
                <a:gd name="T36" fmla="*/ 53 w 209"/>
                <a:gd name="T37" fmla="*/ 224 h 348"/>
                <a:gd name="T38" fmla="*/ 53 w 209"/>
                <a:gd name="T39" fmla="*/ 205 h 348"/>
                <a:gd name="T40" fmla="*/ 35 w 209"/>
                <a:gd name="T41" fmla="*/ 205 h 348"/>
                <a:gd name="T42" fmla="*/ 20 w 209"/>
                <a:gd name="T43" fmla="*/ 193 h 348"/>
                <a:gd name="T44" fmla="*/ 77 w 209"/>
                <a:gd name="T45" fmla="*/ 33 h 348"/>
                <a:gd name="T46" fmla="*/ 71 w 209"/>
                <a:gd name="T47" fmla="*/ 50 h 348"/>
                <a:gd name="T48" fmla="*/ 58 w 209"/>
                <a:gd name="T49" fmla="*/ 61 h 348"/>
                <a:gd name="T50" fmla="*/ 63 w 209"/>
                <a:gd name="T51" fmla="*/ 84 h 348"/>
                <a:gd name="T52" fmla="*/ 95 w 209"/>
                <a:gd name="T53" fmla="*/ 93 h 348"/>
                <a:gd name="T54" fmla="*/ 96 w 209"/>
                <a:gd name="T55" fmla="*/ 71 h 348"/>
                <a:gd name="T56" fmla="*/ 117 w 209"/>
                <a:gd name="T57" fmla="*/ 77 h 348"/>
                <a:gd name="T58" fmla="*/ 128 w 209"/>
                <a:gd name="T59" fmla="*/ 93 h 348"/>
                <a:gd name="T60" fmla="*/ 117 w 209"/>
                <a:gd name="T61" fmla="*/ 106 h 348"/>
                <a:gd name="T62" fmla="*/ 121 w 209"/>
                <a:gd name="T63" fmla="*/ 120 h 348"/>
                <a:gd name="T64" fmla="*/ 96 w 209"/>
                <a:gd name="T65" fmla="*/ 141 h 348"/>
                <a:gd name="T66" fmla="*/ 81 w 209"/>
                <a:gd name="T67" fmla="*/ 141 h 348"/>
                <a:gd name="T68" fmla="*/ 67 w 209"/>
                <a:gd name="T69" fmla="*/ 155 h 348"/>
                <a:gd name="T70" fmla="*/ 82 w 209"/>
                <a:gd name="T71" fmla="*/ 169 h 348"/>
                <a:gd name="T72" fmla="*/ 82 w 209"/>
                <a:gd name="T73" fmla="*/ 186 h 348"/>
                <a:gd name="T74" fmla="*/ 98 w 209"/>
                <a:gd name="T75" fmla="*/ 186 h 348"/>
                <a:gd name="T76" fmla="*/ 101 w 209"/>
                <a:gd name="T77" fmla="*/ 155 h 348"/>
                <a:gd name="T78" fmla="*/ 117 w 209"/>
                <a:gd name="T79" fmla="*/ 155 h 348"/>
                <a:gd name="T80" fmla="*/ 145 w 209"/>
                <a:gd name="T81" fmla="*/ 141 h 348"/>
                <a:gd name="T82" fmla="*/ 177 w 209"/>
                <a:gd name="T83" fmla="*/ 155 h 348"/>
                <a:gd name="T84" fmla="*/ 170 w 209"/>
                <a:gd name="T85" fmla="*/ 174 h 348"/>
                <a:gd name="T86" fmla="*/ 198 w 209"/>
                <a:gd name="T87" fmla="*/ 174 h 348"/>
                <a:gd name="T88" fmla="*/ 35 w 209"/>
                <a:gd name="T89" fmla="*/ 11 h 348"/>
                <a:gd name="T90" fmla="*/ 77 w 209"/>
                <a:gd name="T91" fmla="*/ 3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48">
                  <a:moveTo>
                    <a:pt x="20" y="193"/>
                  </a:moveTo>
                  <a:cubicBezTo>
                    <a:pt x="7" y="217"/>
                    <a:pt x="7" y="217"/>
                    <a:pt x="7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1" y="1"/>
                    <a:pt x="23" y="0"/>
                    <a:pt x="35" y="0"/>
                  </a:cubicBezTo>
                  <a:cubicBezTo>
                    <a:pt x="131" y="0"/>
                    <a:pt x="209" y="78"/>
                    <a:pt x="209" y="174"/>
                  </a:cubicBezTo>
                  <a:cubicBezTo>
                    <a:pt x="209" y="270"/>
                    <a:pt x="131" y="348"/>
                    <a:pt x="35" y="348"/>
                  </a:cubicBezTo>
                  <a:cubicBezTo>
                    <a:pt x="23" y="348"/>
                    <a:pt x="11" y="347"/>
                    <a:pt x="0" y="345"/>
                  </a:cubicBezTo>
                  <a:cubicBezTo>
                    <a:pt x="0" y="333"/>
                    <a:pt x="0" y="333"/>
                    <a:pt x="0" y="333"/>
                  </a:cubicBezTo>
                  <a:cubicBezTo>
                    <a:pt x="11" y="336"/>
                    <a:pt x="23" y="337"/>
                    <a:pt x="35" y="337"/>
                  </a:cubicBezTo>
                  <a:cubicBezTo>
                    <a:pt x="33" y="326"/>
                    <a:pt x="33" y="326"/>
                    <a:pt x="33" y="326"/>
                  </a:cubicBezTo>
                  <a:cubicBezTo>
                    <a:pt x="22" y="326"/>
                    <a:pt x="22" y="326"/>
                    <a:pt x="22" y="326"/>
                  </a:cubicBezTo>
                  <a:cubicBezTo>
                    <a:pt x="20" y="307"/>
                    <a:pt x="20" y="307"/>
                    <a:pt x="20" y="307"/>
                  </a:cubicBezTo>
                  <a:cubicBezTo>
                    <a:pt x="42" y="295"/>
                    <a:pt x="42" y="295"/>
                    <a:pt x="42" y="295"/>
                  </a:cubicBezTo>
                  <a:cubicBezTo>
                    <a:pt x="26" y="288"/>
                    <a:pt x="26" y="288"/>
                    <a:pt x="26" y="288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24" y="243"/>
                    <a:pt x="24" y="243"/>
                    <a:pt x="24" y="243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05"/>
                    <a:pt x="53" y="205"/>
                    <a:pt x="53" y="205"/>
                  </a:cubicBezTo>
                  <a:cubicBezTo>
                    <a:pt x="35" y="205"/>
                    <a:pt x="35" y="205"/>
                    <a:pt x="35" y="205"/>
                  </a:cubicBezTo>
                  <a:lnTo>
                    <a:pt x="20" y="193"/>
                  </a:lnTo>
                  <a:close/>
                  <a:moveTo>
                    <a:pt x="77" y="33"/>
                  </a:moveTo>
                  <a:cubicBezTo>
                    <a:pt x="71" y="50"/>
                    <a:pt x="71" y="50"/>
                    <a:pt x="71" y="5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0" y="69"/>
                    <a:pt x="96" y="71"/>
                  </a:cubicBezTo>
                  <a:cubicBezTo>
                    <a:pt x="103" y="73"/>
                    <a:pt x="117" y="77"/>
                    <a:pt x="117" y="77"/>
                  </a:cubicBezTo>
                  <a:cubicBezTo>
                    <a:pt x="117" y="77"/>
                    <a:pt x="131" y="86"/>
                    <a:pt x="128" y="93"/>
                  </a:cubicBezTo>
                  <a:cubicBezTo>
                    <a:pt x="125" y="99"/>
                    <a:pt x="117" y="106"/>
                    <a:pt x="117" y="106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88" y="138"/>
                    <a:pt x="81" y="141"/>
                  </a:cubicBezTo>
                  <a:cubicBezTo>
                    <a:pt x="73" y="144"/>
                    <a:pt x="67" y="151"/>
                    <a:pt x="67" y="155"/>
                  </a:cubicBezTo>
                  <a:cubicBezTo>
                    <a:pt x="67" y="160"/>
                    <a:pt x="82" y="169"/>
                    <a:pt x="82" y="169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77" y="155"/>
                    <a:pt x="177" y="155"/>
                    <a:pt x="177" y="155"/>
                  </a:cubicBezTo>
                  <a:cubicBezTo>
                    <a:pt x="170" y="174"/>
                    <a:pt x="170" y="174"/>
                    <a:pt x="170" y="174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198" y="84"/>
                    <a:pt x="125" y="11"/>
                    <a:pt x="35" y="11"/>
                  </a:cubicBezTo>
                  <a:lnTo>
                    <a:pt x="77" y="33"/>
                  </a:lnTo>
                  <a:close/>
                </a:path>
              </a:pathLst>
            </a:custGeom>
            <a:solidFill>
              <a:srgbClr val="27A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19"/>
            <p:cNvSpPr>
              <a:spLocks noEditPoints="1"/>
            </p:cNvSpPr>
            <p:nvPr/>
          </p:nvSpPr>
          <p:spPr bwMode="auto">
            <a:xfrm>
              <a:off x="1648564" y="1709899"/>
              <a:ext cx="723260" cy="1073932"/>
            </a:xfrm>
            <a:custGeom>
              <a:avLst/>
              <a:gdLst>
                <a:gd name="T0" fmla="*/ 153 w 307"/>
                <a:gd name="T1" fmla="*/ 384 h 456"/>
                <a:gd name="T2" fmla="*/ 129 w 307"/>
                <a:gd name="T3" fmla="*/ 409 h 456"/>
                <a:gd name="T4" fmla="*/ 153 w 307"/>
                <a:gd name="T5" fmla="*/ 434 h 456"/>
                <a:gd name="T6" fmla="*/ 178 w 307"/>
                <a:gd name="T7" fmla="*/ 409 h 456"/>
                <a:gd name="T8" fmla="*/ 153 w 307"/>
                <a:gd name="T9" fmla="*/ 384 h 456"/>
                <a:gd name="T10" fmla="*/ 26 w 307"/>
                <a:gd name="T11" fmla="*/ 380 h 456"/>
                <a:gd name="T12" fmla="*/ 285 w 307"/>
                <a:gd name="T13" fmla="*/ 380 h 456"/>
                <a:gd name="T14" fmla="*/ 285 w 307"/>
                <a:gd name="T15" fmla="*/ 33 h 456"/>
                <a:gd name="T16" fmla="*/ 26 w 307"/>
                <a:gd name="T17" fmla="*/ 33 h 456"/>
                <a:gd name="T18" fmla="*/ 26 w 307"/>
                <a:gd name="T19" fmla="*/ 380 h 456"/>
                <a:gd name="T20" fmla="*/ 307 w 307"/>
                <a:gd name="T21" fmla="*/ 29 h 456"/>
                <a:gd name="T22" fmla="*/ 307 w 307"/>
                <a:gd name="T23" fmla="*/ 427 h 456"/>
                <a:gd name="T24" fmla="*/ 278 w 307"/>
                <a:gd name="T25" fmla="*/ 456 h 456"/>
                <a:gd name="T26" fmla="*/ 29 w 307"/>
                <a:gd name="T27" fmla="*/ 456 h 456"/>
                <a:gd name="T28" fmla="*/ 0 w 307"/>
                <a:gd name="T29" fmla="*/ 427 h 456"/>
                <a:gd name="T30" fmla="*/ 0 w 307"/>
                <a:gd name="T31" fmla="*/ 29 h 456"/>
                <a:gd name="T32" fmla="*/ 29 w 307"/>
                <a:gd name="T33" fmla="*/ 0 h 456"/>
                <a:gd name="T34" fmla="*/ 278 w 307"/>
                <a:gd name="T35" fmla="*/ 0 h 456"/>
                <a:gd name="T36" fmla="*/ 307 w 307"/>
                <a:gd name="T37" fmla="*/ 2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7" h="456">
                  <a:moveTo>
                    <a:pt x="153" y="384"/>
                  </a:moveTo>
                  <a:cubicBezTo>
                    <a:pt x="140" y="384"/>
                    <a:pt x="129" y="395"/>
                    <a:pt x="129" y="409"/>
                  </a:cubicBezTo>
                  <a:cubicBezTo>
                    <a:pt x="129" y="423"/>
                    <a:pt x="140" y="434"/>
                    <a:pt x="153" y="434"/>
                  </a:cubicBezTo>
                  <a:cubicBezTo>
                    <a:pt x="167" y="434"/>
                    <a:pt x="178" y="423"/>
                    <a:pt x="178" y="409"/>
                  </a:cubicBezTo>
                  <a:cubicBezTo>
                    <a:pt x="178" y="395"/>
                    <a:pt x="167" y="384"/>
                    <a:pt x="153" y="384"/>
                  </a:cubicBezTo>
                  <a:close/>
                  <a:moveTo>
                    <a:pt x="26" y="380"/>
                  </a:moveTo>
                  <a:cubicBezTo>
                    <a:pt x="285" y="380"/>
                    <a:pt x="285" y="380"/>
                    <a:pt x="285" y="380"/>
                  </a:cubicBezTo>
                  <a:cubicBezTo>
                    <a:pt x="285" y="33"/>
                    <a:pt x="285" y="33"/>
                    <a:pt x="285" y="33"/>
                  </a:cubicBezTo>
                  <a:cubicBezTo>
                    <a:pt x="26" y="33"/>
                    <a:pt x="26" y="33"/>
                    <a:pt x="26" y="33"/>
                  </a:cubicBezTo>
                  <a:lnTo>
                    <a:pt x="26" y="380"/>
                  </a:lnTo>
                  <a:close/>
                  <a:moveTo>
                    <a:pt x="307" y="29"/>
                  </a:moveTo>
                  <a:cubicBezTo>
                    <a:pt x="307" y="427"/>
                    <a:pt x="307" y="427"/>
                    <a:pt x="307" y="427"/>
                  </a:cubicBezTo>
                  <a:cubicBezTo>
                    <a:pt x="307" y="443"/>
                    <a:pt x="294" y="456"/>
                    <a:pt x="278" y="456"/>
                  </a:cubicBezTo>
                  <a:cubicBezTo>
                    <a:pt x="29" y="456"/>
                    <a:pt x="29" y="456"/>
                    <a:pt x="29" y="456"/>
                  </a:cubicBezTo>
                  <a:cubicBezTo>
                    <a:pt x="13" y="456"/>
                    <a:pt x="0" y="443"/>
                    <a:pt x="0" y="4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94" y="0"/>
                    <a:pt x="307" y="13"/>
                    <a:pt x="307" y="29"/>
                  </a:cubicBezTo>
                  <a:close/>
                </a:path>
              </a:pathLst>
            </a:custGeom>
            <a:solidFill>
              <a:srgbClr val="00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20"/>
            <p:cNvSpPr>
              <a:spLocks noEditPoints="1"/>
            </p:cNvSpPr>
            <p:nvPr/>
          </p:nvSpPr>
          <p:spPr bwMode="auto">
            <a:xfrm>
              <a:off x="1943447" y="1848374"/>
              <a:ext cx="343698" cy="685403"/>
            </a:xfrm>
            <a:custGeom>
              <a:avLst/>
              <a:gdLst>
                <a:gd name="T0" fmla="*/ 14 w 146"/>
                <a:gd name="T1" fmla="*/ 165 h 291"/>
                <a:gd name="T2" fmla="*/ 55 w 146"/>
                <a:gd name="T3" fmla="*/ 148 h 291"/>
                <a:gd name="T4" fmla="*/ 72 w 146"/>
                <a:gd name="T5" fmla="*/ 85 h 291"/>
                <a:gd name="T6" fmla="*/ 14 w 146"/>
                <a:gd name="T7" fmla="*/ 165 h 291"/>
                <a:gd name="T8" fmla="*/ 55 w 146"/>
                <a:gd name="T9" fmla="*/ 217 h 291"/>
                <a:gd name="T10" fmla="*/ 17 w 146"/>
                <a:gd name="T11" fmla="*/ 202 h 291"/>
                <a:gd name="T12" fmla="*/ 67 w 146"/>
                <a:gd name="T13" fmla="*/ 265 h 291"/>
                <a:gd name="T14" fmla="*/ 55 w 146"/>
                <a:gd name="T15" fmla="*/ 217 h 291"/>
                <a:gd name="T16" fmla="*/ 120 w 146"/>
                <a:gd name="T17" fmla="*/ 20 h 291"/>
                <a:gd name="T18" fmla="*/ 28 w 146"/>
                <a:gd name="T19" fmla="*/ 107 h 291"/>
                <a:gd name="T20" fmla="*/ 81 w 146"/>
                <a:gd name="T21" fmla="*/ 66 h 291"/>
                <a:gd name="T22" fmla="*/ 120 w 146"/>
                <a:gd name="T23" fmla="*/ 20 h 291"/>
                <a:gd name="T24" fmla="*/ 146 w 146"/>
                <a:gd name="T25" fmla="*/ 58 h 291"/>
                <a:gd name="T26" fmla="*/ 90 w 146"/>
                <a:gd name="T27" fmla="*/ 75 h 291"/>
                <a:gd name="T28" fmla="*/ 67 w 146"/>
                <a:gd name="T29" fmla="*/ 144 h 291"/>
                <a:gd name="T30" fmla="*/ 138 w 146"/>
                <a:gd name="T31" fmla="*/ 134 h 291"/>
                <a:gd name="T32" fmla="*/ 146 w 146"/>
                <a:gd name="T33" fmla="*/ 72 h 291"/>
                <a:gd name="T34" fmla="*/ 146 w 146"/>
                <a:gd name="T35" fmla="*/ 142 h 291"/>
                <a:gd name="T36" fmla="*/ 146 w 146"/>
                <a:gd name="T37" fmla="*/ 142 h 291"/>
                <a:gd name="T38" fmla="*/ 145 w 146"/>
                <a:gd name="T39" fmla="*/ 181 h 291"/>
                <a:gd name="T40" fmla="*/ 146 w 146"/>
                <a:gd name="T41" fmla="*/ 222 h 291"/>
                <a:gd name="T42" fmla="*/ 146 w 146"/>
                <a:gd name="T43" fmla="*/ 290 h 291"/>
                <a:gd name="T44" fmla="*/ 139 w 146"/>
                <a:gd name="T45" fmla="*/ 230 h 291"/>
                <a:gd name="T46" fmla="*/ 68 w 146"/>
                <a:gd name="T47" fmla="*/ 220 h 291"/>
                <a:gd name="T48" fmla="*/ 84 w 146"/>
                <a:gd name="T49" fmla="*/ 275 h 291"/>
                <a:gd name="T50" fmla="*/ 128 w 146"/>
                <a:gd name="T51" fmla="*/ 291 h 291"/>
                <a:gd name="T52" fmla="*/ 79 w 146"/>
                <a:gd name="T53" fmla="*/ 291 h 291"/>
                <a:gd name="T54" fmla="*/ 75 w 146"/>
                <a:gd name="T55" fmla="*/ 283 h 291"/>
                <a:gd name="T56" fmla="*/ 21 w 146"/>
                <a:gd name="T57" fmla="*/ 236 h 291"/>
                <a:gd name="T58" fmla="*/ 51 w 146"/>
                <a:gd name="T59" fmla="*/ 291 h 291"/>
                <a:gd name="T60" fmla="*/ 37 w 146"/>
                <a:gd name="T61" fmla="*/ 291 h 291"/>
                <a:gd name="T62" fmla="*/ 0 w 146"/>
                <a:gd name="T63" fmla="*/ 181 h 291"/>
                <a:gd name="T64" fmla="*/ 146 w 146"/>
                <a:gd name="T65" fmla="*/ 0 h 291"/>
                <a:gd name="T66" fmla="*/ 146 w 146"/>
                <a:gd name="T67" fmla="*/ 17 h 291"/>
                <a:gd name="T68" fmla="*/ 101 w 146"/>
                <a:gd name="T69" fmla="*/ 58 h 291"/>
                <a:gd name="T70" fmla="*/ 146 w 146"/>
                <a:gd name="T71" fmla="*/ 46 h 291"/>
                <a:gd name="T72" fmla="*/ 146 w 146"/>
                <a:gd name="T73" fmla="*/ 58 h 291"/>
                <a:gd name="T74" fmla="*/ 66 w 146"/>
                <a:gd name="T75" fmla="*/ 153 h 291"/>
                <a:gd name="T76" fmla="*/ 65 w 146"/>
                <a:gd name="T77" fmla="*/ 181 h 291"/>
                <a:gd name="T78" fmla="*/ 67 w 146"/>
                <a:gd name="T79" fmla="*/ 212 h 291"/>
                <a:gd name="T80" fmla="*/ 138 w 146"/>
                <a:gd name="T81" fmla="*/ 222 h 291"/>
                <a:gd name="T82" fmla="*/ 137 w 146"/>
                <a:gd name="T83" fmla="*/ 181 h 291"/>
                <a:gd name="T84" fmla="*/ 138 w 146"/>
                <a:gd name="T85" fmla="*/ 143 h 291"/>
                <a:gd name="T86" fmla="*/ 66 w 146"/>
                <a:gd name="T87" fmla="*/ 153 h 291"/>
                <a:gd name="T88" fmla="*/ 53 w 146"/>
                <a:gd name="T89" fmla="*/ 181 h 291"/>
                <a:gd name="T90" fmla="*/ 54 w 146"/>
                <a:gd name="T91" fmla="*/ 156 h 291"/>
                <a:gd name="T92" fmla="*/ 13 w 146"/>
                <a:gd name="T93" fmla="*/ 181 h 291"/>
                <a:gd name="T94" fmla="*/ 13 w 146"/>
                <a:gd name="T95" fmla="*/ 185 h 291"/>
                <a:gd name="T96" fmla="*/ 54 w 146"/>
                <a:gd name="T97" fmla="*/ 209 h 291"/>
                <a:gd name="T98" fmla="*/ 53 w 146"/>
                <a:gd name="T99" fmla="*/ 18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291">
                  <a:moveTo>
                    <a:pt x="14" y="165"/>
                  </a:moveTo>
                  <a:cubicBezTo>
                    <a:pt x="23" y="158"/>
                    <a:pt x="37" y="152"/>
                    <a:pt x="55" y="148"/>
                  </a:cubicBezTo>
                  <a:cubicBezTo>
                    <a:pt x="58" y="125"/>
                    <a:pt x="64" y="104"/>
                    <a:pt x="72" y="85"/>
                  </a:cubicBezTo>
                  <a:cubicBezTo>
                    <a:pt x="40" y="105"/>
                    <a:pt x="18" y="133"/>
                    <a:pt x="14" y="165"/>
                  </a:cubicBezTo>
                  <a:close/>
                  <a:moveTo>
                    <a:pt x="55" y="217"/>
                  </a:moveTo>
                  <a:cubicBezTo>
                    <a:pt x="39" y="213"/>
                    <a:pt x="26" y="208"/>
                    <a:pt x="17" y="202"/>
                  </a:cubicBezTo>
                  <a:cubicBezTo>
                    <a:pt x="24" y="227"/>
                    <a:pt x="42" y="248"/>
                    <a:pt x="67" y="265"/>
                  </a:cubicBezTo>
                  <a:cubicBezTo>
                    <a:pt x="62" y="250"/>
                    <a:pt x="58" y="234"/>
                    <a:pt x="55" y="217"/>
                  </a:cubicBezTo>
                  <a:close/>
                  <a:moveTo>
                    <a:pt x="120" y="20"/>
                  </a:moveTo>
                  <a:cubicBezTo>
                    <a:pt x="80" y="36"/>
                    <a:pt x="47" y="68"/>
                    <a:pt x="28" y="107"/>
                  </a:cubicBezTo>
                  <a:cubicBezTo>
                    <a:pt x="42" y="91"/>
                    <a:pt x="60" y="77"/>
                    <a:pt x="81" y="66"/>
                  </a:cubicBezTo>
                  <a:cubicBezTo>
                    <a:pt x="92" y="48"/>
                    <a:pt x="105" y="32"/>
                    <a:pt x="120" y="20"/>
                  </a:cubicBezTo>
                  <a:close/>
                  <a:moveTo>
                    <a:pt x="146" y="58"/>
                  </a:moveTo>
                  <a:cubicBezTo>
                    <a:pt x="126" y="62"/>
                    <a:pt x="107" y="67"/>
                    <a:pt x="90" y="75"/>
                  </a:cubicBezTo>
                  <a:cubicBezTo>
                    <a:pt x="79" y="95"/>
                    <a:pt x="71" y="119"/>
                    <a:pt x="67" y="144"/>
                  </a:cubicBezTo>
                  <a:cubicBezTo>
                    <a:pt x="88" y="140"/>
                    <a:pt x="112" y="136"/>
                    <a:pt x="138" y="134"/>
                  </a:cubicBezTo>
                  <a:cubicBezTo>
                    <a:pt x="140" y="111"/>
                    <a:pt x="143" y="90"/>
                    <a:pt x="146" y="7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55"/>
                    <a:pt x="145" y="168"/>
                    <a:pt x="145" y="181"/>
                  </a:cubicBezTo>
                  <a:cubicBezTo>
                    <a:pt x="145" y="195"/>
                    <a:pt x="146" y="209"/>
                    <a:pt x="146" y="222"/>
                  </a:cubicBezTo>
                  <a:cubicBezTo>
                    <a:pt x="146" y="290"/>
                    <a:pt x="146" y="290"/>
                    <a:pt x="146" y="290"/>
                  </a:cubicBezTo>
                  <a:cubicBezTo>
                    <a:pt x="143" y="272"/>
                    <a:pt x="140" y="252"/>
                    <a:pt x="139" y="230"/>
                  </a:cubicBezTo>
                  <a:cubicBezTo>
                    <a:pt x="112" y="228"/>
                    <a:pt x="88" y="225"/>
                    <a:pt x="68" y="220"/>
                  </a:cubicBezTo>
                  <a:cubicBezTo>
                    <a:pt x="71" y="240"/>
                    <a:pt x="77" y="258"/>
                    <a:pt x="84" y="275"/>
                  </a:cubicBezTo>
                  <a:cubicBezTo>
                    <a:pt x="97" y="282"/>
                    <a:pt x="112" y="287"/>
                    <a:pt x="128" y="291"/>
                  </a:cubicBezTo>
                  <a:cubicBezTo>
                    <a:pt x="79" y="291"/>
                    <a:pt x="79" y="291"/>
                    <a:pt x="79" y="291"/>
                  </a:cubicBezTo>
                  <a:cubicBezTo>
                    <a:pt x="78" y="289"/>
                    <a:pt x="76" y="286"/>
                    <a:pt x="75" y="283"/>
                  </a:cubicBezTo>
                  <a:cubicBezTo>
                    <a:pt x="52" y="271"/>
                    <a:pt x="34" y="255"/>
                    <a:pt x="21" y="236"/>
                  </a:cubicBezTo>
                  <a:cubicBezTo>
                    <a:pt x="28" y="257"/>
                    <a:pt x="38" y="275"/>
                    <a:pt x="51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14" y="260"/>
                    <a:pt x="0" y="222"/>
                    <a:pt x="0" y="181"/>
                  </a:cubicBezTo>
                  <a:cubicBezTo>
                    <a:pt x="0" y="92"/>
                    <a:pt x="63" y="18"/>
                    <a:pt x="146" y="0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29" y="26"/>
                    <a:pt x="113" y="40"/>
                    <a:pt x="101" y="58"/>
                  </a:cubicBezTo>
                  <a:cubicBezTo>
                    <a:pt x="115" y="52"/>
                    <a:pt x="130" y="48"/>
                    <a:pt x="146" y="46"/>
                  </a:cubicBezTo>
                  <a:lnTo>
                    <a:pt x="146" y="58"/>
                  </a:lnTo>
                  <a:close/>
                  <a:moveTo>
                    <a:pt x="66" y="153"/>
                  </a:moveTo>
                  <a:cubicBezTo>
                    <a:pt x="65" y="162"/>
                    <a:pt x="65" y="171"/>
                    <a:pt x="65" y="181"/>
                  </a:cubicBezTo>
                  <a:cubicBezTo>
                    <a:pt x="65" y="192"/>
                    <a:pt x="65" y="202"/>
                    <a:pt x="67" y="212"/>
                  </a:cubicBezTo>
                  <a:cubicBezTo>
                    <a:pt x="87" y="217"/>
                    <a:pt x="111" y="220"/>
                    <a:pt x="138" y="222"/>
                  </a:cubicBezTo>
                  <a:cubicBezTo>
                    <a:pt x="137" y="209"/>
                    <a:pt x="137" y="195"/>
                    <a:pt x="137" y="181"/>
                  </a:cubicBezTo>
                  <a:cubicBezTo>
                    <a:pt x="137" y="168"/>
                    <a:pt x="137" y="155"/>
                    <a:pt x="138" y="143"/>
                  </a:cubicBezTo>
                  <a:cubicBezTo>
                    <a:pt x="111" y="145"/>
                    <a:pt x="86" y="148"/>
                    <a:pt x="66" y="153"/>
                  </a:cubicBezTo>
                  <a:close/>
                  <a:moveTo>
                    <a:pt x="53" y="181"/>
                  </a:moveTo>
                  <a:cubicBezTo>
                    <a:pt x="53" y="172"/>
                    <a:pt x="53" y="164"/>
                    <a:pt x="54" y="156"/>
                  </a:cubicBezTo>
                  <a:cubicBezTo>
                    <a:pt x="30" y="163"/>
                    <a:pt x="15" y="171"/>
                    <a:pt x="13" y="181"/>
                  </a:cubicBezTo>
                  <a:cubicBezTo>
                    <a:pt x="13" y="182"/>
                    <a:pt x="13" y="184"/>
                    <a:pt x="13" y="185"/>
                  </a:cubicBezTo>
                  <a:cubicBezTo>
                    <a:pt x="16" y="194"/>
                    <a:pt x="31" y="202"/>
                    <a:pt x="54" y="209"/>
                  </a:cubicBezTo>
                  <a:cubicBezTo>
                    <a:pt x="53" y="200"/>
                    <a:pt x="53" y="190"/>
                    <a:pt x="53" y="181"/>
                  </a:cubicBezTo>
                  <a:close/>
                </a:path>
              </a:pathLst>
            </a:cu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521"/>
            <p:cNvSpPr>
              <a:spLocks noChangeArrowheads="1"/>
            </p:cNvSpPr>
            <p:nvPr/>
          </p:nvSpPr>
          <p:spPr bwMode="auto">
            <a:xfrm>
              <a:off x="1795010" y="1991831"/>
              <a:ext cx="181313" cy="1494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Rectangle 522"/>
            <p:cNvSpPr>
              <a:spLocks noChangeArrowheads="1"/>
            </p:cNvSpPr>
            <p:nvPr/>
          </p:nvSpPr>
          <p:spPr bwMode="auto">
            <a:xfrm>
              <a:off x="1795010" y="1940027"/>
              <a:ext cx="181313" cy="1494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Rectangle 523"/>
            <p:cNvSpPr>
              <a:spLocks noChangeArrowheads="1"/>
            </p:cNvSpPr>
            <p:nvPr/>
          </p:nvSpPr>
          <p:spPr bwMode="auto">
            <a:xfrm>
              <a:off x="1795010" y="2103408"/>
              <a:ext cx="72724" cy="1394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Rectangle 524"/>
            <p:cNvSpPr>
              <a:spLocks noChangeArrowheads="1"/>
            </p:cNvSpPr>
            <p:nvPr/>
          </p:nvSpPr>
          <p:spPr bwMode="auto">
            <a:xfrm>
              <a:off x="1795010" y="2051604"/>
              <a:ext cx="72724" cy="1394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430418" y="2136923"/>
            <a:ext cx="819504" cy="885734"/>
            <a:chOff x="1287931" y="4168584"/>
            <a:chExt cx="1121750" cy="1212407"/>
          </a:xfrm>
        </p:grpSpPr>
        <p:sp>
          <p:nvSpPr>
            <p:cNvPr id="3" name="Freeform 507"/>
            <p:cNvSpPr/>
            <p:nvPr/>
          </p:nvSpPr>
          <p:spPr bwMode="auto">
            <a:xfrm>
              <a:off x="2154647" y="5082123"/>
              <a:ext cx="255034" cy="298868"/>
            </a:xfrm>
            <a:custGeom>
              <a:avLst/>
              <a:gdLst>
                <a:gd name="T0" fmla="*/ 105 w 108"/>
                <a:gd name="T1" fmla="*/ 26 h 127"/>
                <a:gd name="T2" fmla="*/ 106 w 108"/>
                <a:gd name="T3" fmla="*/ 33 h 127"/>
                <a:gd name="T4" fmla="*/ 46 w 108"/>
                <a:gd name="T5" fmla="*/ 124 h 127"/>
                <a:gd name="T6" fmla="*/ 39 w 108"/>
                <a:gd name="T7" fmla="*/ 125 h 127"/>
                <a:gd name="T8" fmla="*/ 3 w 108"/>
                <a:gd name="T9" fmla="*/ 101 h 127"/>
                <a:gd name="T10" fmla="*/ 1 w 108"/>
                <a:gd name="T11" fmla="*/ 94 h 127"/>
                <a:gd name="T12" fmla="*/ 61 w 108"/>
                <a:gd name="T13" fmla="*/ 3 h 127"/>
                <a:gd name="T14" fmla="*/ 68 w 108"/>
                <a:gd name="T15" fmla="*/ 2 h 127"/>
                <a:gd name="T16" fmla="*/ 105 w 108"/>
                <a:gd name="T17" fmla="*/ 2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27">
                  <a:moveTo>
                    <a:pt x="105" y="26"/>
                  </a:moveTo>
                  <a:cubicBezTo>
                    <a:pt x="107" y="28"/>
                    <a:pt x="108" y="31"/>
                    <a:pt x="106" y="3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5" y="126"/>
                    <a:pt x="42" y="127"/>
                    <a:pt x="39" y="125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0" y="99"/>
                    <a:pt x="0" y="96"/>
                    <a:pt x="1" y="94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1"/>
                    <a:pt x="66" y="0"/>
                    <a:pt x="68" y="2"/>
                  </a:cubicBezTo>
                  <a:lnTo>
                    <a:pt x="105" y="26"/>
                  </a:lnTo>
                  <a:close/>
                </a:path>
              </a:pathLst>
            </a:custGeom>
            <a:solidFill>
              <a:srgbClr val="ED6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508"/>
            <p:cNvSpPr/>
            <p:nvPr/>
          </p:nvSpPr>
          <p:spPr bwMode="auto">
            <a:xfrm>
              <a:off x="1287931" y="4933686"/>
              <a:ext cx="984271" cy="348679"/>
            </a:xfrm>
            <a:custGeom>
              <a:avLst/>
              <a:gdLst>
                <a:gd name="T0" fmla="*/ 418 w 418"/>
                <a:gd name="T1" fmla="*/ 68 h 148"/>
                <a:gd name="T2" fmla="*/ 365 w 418"/>
                <a:gd name="T3" fmla="*/ 148 h 148"/>
                <a:gd name="T4" fmla="*/ 334 w 418"/>
                <a:gd name="T5" fmla="*/ 119 h 148"/>
                <a:gd name="T6" fmla="*/ 225 w 418"/>
                <a:gd name="T7" fmla="*/ 137 h 148"/>
                <a:gd name="T8" fmla="*/ 177 w 418"/>
                <a:gd name="T9" fmla="*/ 130 h 148"/>
                <a:gd name="T10" fmla="*/ 18 w 418"/>
                <a:gd name="T11" fmla="*/ 49 h 148"/>
                <a:gd name="T12" fmla="*/ 8 w 418"/>
                <a:gd name="T13" fmla="*/ 21 h 148"/>
                <a:gd name="T14" fmla="*/ 33 w 418"/>
                <a:gd name="T15" fmla="*/ 17 h 148"/>
                <a:gd name="T16" fmla="*/ 169 w 418"/>
                <a:gd name="T17" fmla="*/ 60 h 148"/>
                <a:gd name="T18" fmla="*/ 215 w 418"/>
                <a:gd name="T19" fmla="*/ 60 h 148"/>
                <a:gd name="T20" fmla="*/ 314 w 418"/>
                <a:gd name="T21" fmla="*/ 17 h 148"/>
                <a:gd name="T22" fmla="*/ 379 w 418"/>
                <a:gd name="T23" fmla="*/ 32 h 148"/>
                <a:gd name="T24" fmla="*/ 418 w 418"/>
                <a:gd name="T25" fmla="*/ 6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148">
                  <a:moveTo>
                    <a:pt x="418" y="68"/>
                  </a:moveTo>
                  <a:cubicBezTo>
                    <a:pt x="365" y="148"/>
                    <a:pt x="365" y="148"/>
                    <a:pt x="365" y="148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08" y="145"/>
                    <a:pt x="177" y="130"/>
                  </a:cubicBezTo>
                  <a:cubicBezTo>
                    <a:pt x="147" y="115"/>
                    <a:pt x="18" y="49"/>
                    <a:pt x="18" y="49"/>
                  </a:cubicBezTo>
                  <a:cubicBezTo>
                    <a:pt x="7" y="43"/>
                    <a:pt x="0" y="34"/>
                    <a:pt x="8" y="21"/>
                  </a:cubicBezTo>
                  <a:cubicBezTo>
                    <a:pt x="15" y="8"/>
                    <a:pt x="33" y="17"/>
                    <a:pt x="33" y="17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314" y="17"/>
                    <a:pt x="314" y="17"/>
                    <a:pt x="314" y="17"/>
                  </a:cubicBezTo>
                  <a:cubicBezTo>
                    <a:pt x="314" y="17"/>
                    <a:pt x="350" y="0"/>
                    <a:pt x="379" y="32"/>
                  </a:cubicBezTo>
                  <a:cubicBezTo>
                    <a:pt x="409" y="64"/>
                    <a:pt x="418" y="68"/>
                    <a:pt x="418" y="68"/>
                  </a:cubicBezTo>
                  <a:close/>
                </a:path>
              </a:pathLst>
            </a:custGeom>
            <a:solidFill>
              <a:srgbClr val="F6B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509"/>
            <p:cNvSpPr/>
            <p:nvPr/>
          </p:nvSpPr>
          <p:spPr bwMode="auto">
            <a:xfrm>
              <a:off x="2006210" y="4232343"/>
              <a:ext cx="240090" cy="670460"/>
            </a:xfrm>
            <a:custGeom>
              <a:avLst/>
              <a:gdLst>
                <a:gd name="T0" fmla="*/ 102 w 102"/>
                <a:gd name="T1" fmla="*/ 176 h 285"/>
                <a:gd name="T2" fmla="*/ 70 w 102"/>
                <a:gd name="T3" fmla="*/ 285 h 285"/>
                <a:gd name="T4" fmla="*/ 70 w 102"/>
                <a:gd name="T5" fmla="*/ 266 h 285"/>
                <a:gd name="T6" fmla="*/ 92 w 102"/>
                <a:gd name="T7" fmla="*/ 176 h 285"/>
                <a:gd name="T8" fmla="*/ 0 w 102"/>
                <a:gd name="T9" fmla="*/ 11 h 285"/>
                <a:gd name="T10" fmla="*/ 0 w 102"/>
                <a:gd name="T11" fmla="*/ 0 h 285"/>
                <a:gd name="T12" fmla="*/ 102 w 102"/>
                <a:gd name="T13" fmla="*/ 17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285">
                  <a:moveTo>
                    <a:pt x="102" y="176"/>
                  </a:moveTo>
                  <a:cubicBezTo>
                    <a:pt x="102" y="216"/>
                    <a:pt x="90" y="254"/>
                    <a:pt x="70" y="285"/>
                  </a:cubicBezTo>
                  <a:cubicBezTo>
                    <a:pt x="70" y="266"/>
                    <a:pt x="70" y="266"/>
                    <a:pt x="70" y="266"/>
                  </a:cubicBezTo>
                  <a:cubicBezTo>
                    <a:pt x="84" y="239"/>
                    <a:pt x="92" y="209"/>
                    <a:pt x="92" y="176"/>
                  </a:cubicBezTo>
                  <a:cubicBezTo>
                    <a:pt x="92" y="107"/>
                    <a:pt x="55" y="46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35"/>
                    <a:pt x="102" y="101"/>
                    <a:pt x="102" y="176"/>
                  </a:cubicBezTo>
                  <a:close/>
                </a:path>
              </a:pathLst>
            </a:custGeom>
            <a:solidFill>
              <a:srgbClr val="84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510"/>
            <p:cNvSpPr/>
            <p:nvPr/>
          </p:nvSpPr>
          <p:spPr bwMode="auto">
            <a:xfrm>
              <a:off x="1862753" y="4187513"/>
              <a:ext cx="84679" cy="791003"/>
            </a:xfrm>
            <a:custGeom>
              <a:avLst/>
              <a:gdLst>
                <a:gd name="T0" fmla="*/ 36 w 36"/>
                <a:gd name="T1" fmla="*/ 3 h 336"/>
                <a:gd name="T2" fmla="*/ 36 w 36"/>
                <a:gd name="T3" fmla="*/ 333 h 336"/>
                <a:gd name="T4" fmla="*/ 33 w 36"/>
                <a:gd name="T5" fmla="*/ 336 h 336"/>
                <a:gd name="T6" fmla="*/ 3 w 36"/>
                <a:gd name="T7" fmla="*/ 336 h 336"/>
                <a:gd name="T8" fmla="*/ 0 w 36"/>
                <a:gd name="T9" fmla="*/ 333 h 336"/>
                <a:gd name="T10" fmla="*/ 0 w 36"/>
                <a:gd name="T11" fmla="*/ 3 h 336"/>
                <a:gd name="T12" fmla="*/ 3 w 36"/>
                <a:gd name="T13" fmla="*/ 0 h 336"/>
                <a:gd name="T14" fmla="*/ 33 w 36"/>
                <a:gd name="T15" fmla="*/ 0 h 336"/>
                <a:gd name="T16" fmla="*/ 36 w 36"/>
                <a:gd name="T17" fmla="*/ 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36">
                  <a:moveTo>
                    <a:pt x="36" y="3"/>
                  </a:moveTo>
                  <a:cubicBezTo>
                    <a:pt x="36" y="333"/>
                    <a:pt x="36" y="333"/>
                    <a:pt x="36" y="333"/>
                  </a:cubicBezTo>
                  <a:cubicBezTo>
                    <a:pt x="36" y="335"/>
                    <a:pt x="35" y="336"/>
                    <a:pt x="33" y="336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1" y="336"/>
                    <a:pt x="0" y="335"/>
                    <a:pt x="0" y="3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6" y="1"/>
                    <a:pt x="36" y="3"/>
                  </a:cubicBezTo>
                  <a:close/>
                </a:path>
              </a:pathLst>
            </a:custGeom>
            <a:solidFill>
              <a:srgbClr val="176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511"/>
            <p:cNvSpPr/>
            <p:nvPr/>
          </p:nvSpPr>
          <p:spPr bwMode="auto">
            <a:xfrm>
              <a:off x="1287931" y="4168584"/>
              <a:ext cx="526007" cy="782037"/>
            </a:xfrm>
            <a:custGeom>
              <a:avLst/>
              <a:gdLst>
                <a:gd name="T0" fmla="*/ 223 w 223"/>
                <a:gd name="T1" fmla="*/ 1 h 332"/>
                <a:gd name="T2" fmla="*/ 223 w 223"/>
                <a:gd name="T3" fmla="*/ 10 h 332"/>
                <a:gd name="T4" fmla="*/ 203 w 223"/>
                <a:gd name="T5" fmla="*/ 9 h 332"/>
                <a:gd name="T6" fmla="*/ 9 w 223"/>
                <a:gd name="T7" fmla="*/ 203 h 332"/>
                <a:gd name="T8" fmla="*/ 46 w 223"/>
                <a:gd name="T9" fmla="*/ 317 h 332"/>
                <a:gd name="T10" fmla="*/ 46 w 223"/>
                <a:gd name="T11" fmla="*/ 332 h 332"/>
                <a:gd name="T12" fmla="*/ 0 w 223"/>
                <a:gd name="T13" fmla="*/ 203 h 332"/>
                <a:gd name="T14" fmla="*/ 203 w 223"/>
                <a:gd name="T15" fmla="*/ 0 h 332"/>
                <a:gd name="T16" fmla="*/ 223 w 223"/>
                <a:gd name="T17" fmla="*/ 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332">
                  <a:moveTo>
                    <a:pt x="223" y="1"/>
                  </a:moveTo>
                  <a:cubicBezTo>
                    <a:pt x="223" y="10"/>
                    <a:pt x="223" y="10"/>
                    <a:pt x="223" y="10"/>
                  </a:cubicBezTo>
                  <a:cubicBezTo>
                    <a:pt x="217" y="10"/>
                    <a:pt x="210" y="9"/>
                    <a:pt x="203" y="9"/>
                  </a:cubicBezTo>
                  <a:cubicBezTo>
                    <a:pt x="96" y="9"/>
                    <a:pt x="9" y="96"/>
                    <a:pt x="9" y="203"/>
                  </a:cubicBezTo>
                  <a:cubicBezTo>
                    <a:pt x="9" y="246"/>
                    <a:pt x="23" y="285"/>
                    <a:pt x="46" y="317"/>
                  </a:cubicBezTo>
                  <a:cubicBezTo>
                    <a:pt x="46" y="332"/>
                    <a:pt x="46" y="332"/>
                    <a:pt x="46" y="332"/>
                  </a:cubicBezTo>
                  <a:cubicBezTo>
                    <a:pt x="17" y="297"/>
                    <a:pt x="0" y="252"/>
                    <a:pt x="0" y="203"/>
                  </a:cubicBezTo>
                  <a:cubicBezTo>
                    <a:pt x="0" y="91"/>
                    <a:pt x="91" y="0"/>
                    <a:pt x="203" y="0"/>
                  </a:cubicBezTo>
                  <a:cubicBezTo>
                    <a:pt x="210" y="0"/>
                    <a:pt x="217" y="0"/>
                    <a:pt x="223" y="1"/>
                  </a:cubicBezTo>
                  <a:close/>
                </a:path>
              </a:pathLst>
            </a:custGeom>
            <a:solidFill>
              <a:srgbClr val="84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512"/>
            <p:cNvSpPr/>
            <p:nvPr/>
          </p:nvSpPr>
          <p:spPr bwMode="auto">
            <a:xfrm>
              <a:off x="1710330" y="4477414"/>
              <a:ext cx="86672" cy="501102"/>
            </a:xfrm>
            <a:custGeom>
              <a:avLst/>
              <a:gdLst>
                <a:gd name="T0" fmla="*/ 37 w 37"/>
                <a:gd name="T1" fmla="*/ 3 h 213"/>
                <a:gd name="T2" fmla="*/ 37 w 37"/>
                <a:gd name="T3" fmla="*/ 210 h 213"/>
                <a:gd name="T4" fmla="*/ 33 w 37"/>
                <a:gd name="T5" fmla="*/ 213 h 213"/>
                <a:gd name="T6" fmla="*/ 3 w 37"/>
                <a:gd name="T7" fmla="*/ 213 h 213"/>
                <a:gd name="T8" fmla="*/ 0 w 37"/>
                <a:gd name="T9" fmla="*/ 210 h 213"/>
                <a:gd name="T10" fmla="*/ 0 w 37"/>
                <a:gd name="T11" fmla="*/ 3 h 213"/>
                <a:gd name="T12" fmla="*/ 3 w 37"/>
                <a:gd name="T13" fmla="*/ 0 h 213"/>
                <a:gd name="T14" fmla="*/ 33 w 37"/>
                <a:gd name="T15" fmla="*/ 0 h 213"/>
                <a:gd name="T16" fmla="*/ 37 w 37"/>
                <a:gd name="T17" fmla="*/ 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3">
                  <a:moveTo>
                    <a:pt x="37" y="3"/>
                  </a:moveTo>
                  <a:cubicBezTo>
                    <a:pt x="37" y="210"/>
                    <a:pt x="37" y="210"/>
                    <a:pt x="37" y="210"/>
                  </a:cubicBezTo>
                  <a:cubicBezTo>
                    <a:pt x="37" y="212"/>
                    <a:pt x="35" y="213"/>
                    <a:pt x="3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2"/>
                    <a:pt x="0" y="2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7" y="1"/>
                    <a:pt x="37" y="3"/>
                  </a:cubicBezTo>
                  <a:close/>
                </a:path>
              </a:pathLst>
            </a:custGeom>
            <a:solidFill>
              <a:srgbClr val="176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513"/>
            <p:cNvSpPr/>
            <p:nvPr/>
          </p:nvSpPr>
          <p:spPr bwMode="auto">
            <a:xfrm>
              <a:off x="1556912" y="4700569"/>
              <a:ext cx="86672" cy="279939"/>
            </a:xfrm>
            <a:custGeom>
              <a:avLst/>
              <a:gdLst>
                <a:gd name="T0" fmla="*/ 37 w 37"/>
                <a:gd name="T1" fmla="*/ 3 h 119"/>
                <a:gd name="T2" fmla="*/ 37 w 37"/>
                <a:gd name="T3" fmla="*/ 116 h 119"/>
                <a:gd name="T4" fmla="*/ 33 w 37"/>
                <a:gd name="T5" fmla="*/ 119 h 119"/>
                <a:gd name="T6" fmla="*/ 3 w 37"/>
                <a:gd name="T7" fmla="*/ 119 h 119"/>
                <a:gd name="T8" fmla="*/ 0 w 37"/>
                <a:gd name="T9" fmla="*/ 116 h 119"/>
                <a:gd name="T10" fmla="*/ 0 w 37"/>
                <a:gd name="T11" fmla="*/ 3 h 119"/>
                <a:gd name="T12" fmla="*/ 3 w 37"/>
                <a:gd name="T13" fmla="*/ 0 h 119"/>
                <a:gd name="T14" fmla="*/ 33 w 37"/>
                <a:gd name="T15" fmla="*/ 0 h 119"/>
                <a:gd name="T16" fmla="*/ 37 w 37"/>
                <a:gd name="T17" fmla="*/ 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19">
                  <a:moveTo>
                    <a:pt x="37" y="3"/>
                  </a:moveTo>
                  <a:cubicBezTo>
                    <a:pt x="37" y="116"/>
                    <a:pt x="37" y="116"/>
                    <a:pt x="37" y="116"/>
                  </a:cubicBezTo>
                  <a:cubicBezTo>
                    <a:pt x="37" y="117"/>
                    <a:pt x="35" y="119"/>
                    <a:pt x="33" y="11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1" y="119"/>
                    <a:pt x="0" y="117"/>
                    <a:pt x="0" y="1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7" y="1"/>
                    <a:pt x="37" y="3"/>
                  </a:cubicBezTo>
                  <a:close/>
                </a:path>
              </a:pathLst>
            </a:custGeom>
            <a:solidFill>
              <a:srgbClr val="176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9679366" y="2222054"/>
            <a:ext cx="874871" cy="720891"/>
            <a:chOff x="2366843" y="6813564"/>
            <a:chExt cx="1219380" cy="982279"/>
          </a:xfrm>
        </p:grpSpPr>
        <p:sp>
          <p:nvSpPr>
            <p:cNvPr id="67" name="Freeform 514"/>
            <p:cNvSpPr>
              <a:spLocks noEditPoints="1"/>
            </p:cNvSpPr>
            <p:nvPr/>
          </p:nvSpPr>
          <p:spPr bwMode="auto">
            <a:xfrm>
              <a:off x="2373817" y="7051662"/>
              <a:ext cx="1205433" cy="744181"/>
            </a:xfrm>
            <a:custGeom>
              <a:avLst/>
              <a:gdLst>
                <a:gd name="T0" fmla="*/ 512 w 512"/>
                <a:gd name="T1" fmla="*/ 0 h 316"/>
                <a:gd name="T2" fmla="*/ 512 w 512"/>
                <a:gd name="T3" fmla="*/ 316 h 316"/>
                <a:gd name="T4" fmla="*/ 0 w 512"/>
                <a:gd name="T5" fmla="*/ 316 h 316"/>
                <a:gd name="T6" fmla="*/ 0 w 512"/>
                <a:gd name="T7" fmla="*/ 270 h 316"/>
                <a:gd name="T8" fmla="*/ 61 w 512"/>
                <a:gd name="T9" fmla="*/ 271 h 316"/>
                <a:gd name="T10" fmla="*/ 161 w 512"/>
                <a:gd name="T11" fmla="*/ 157 h 316"/>
                <a:gd name="T12" fmla="*/ 182 w 512"/>
                <a:gd name="T13" fmla="*/ 257 h 316"/>
                <a:gd name="T14" fmla="*/ 256 w 512"/>
                <a:gd name="T15" fmla="*/ 257 h 316"/>
                <a:gd name="T16" fmla="*/ 512 w 512"/>
                <a:gd name="T17" fmla="*/ 0 h 316"/>
                <a:gd name="T18" fmla="*/ 498 w 512"/>
                <a:gd name="T19" fmla="*/ 262 h 316"/>
                <a:gd name="T20" fmla="*/ 457 w 512"/>
                <a:gd name="T21" fmla="*/ 222 h 316"/>
                <a:gd name="T22" fmla="*/ 417 w 512"/>
                <a:gd name="T23" fmla="*/ 262 h 316"/>
                <a:gd name="T24" fmla="*/ 457 w 512"/>
                <a:gd name="T25" fmla="*/ 303 h 316"/>
                <a:gd name="T26" fmla="*/ 498 w 512"/>
                <a:gd name="T27" fmla="*/ 262 h 316"/>
                <a:gd name="T28" fmla="*/ 410 w 512"/>
                <a:gd name="T29" fmla="*/ 254 h 316"/>
                <a:gd name="T30" fmla="*/ 379 w 512"/>
                <a:gd name="T31" fmla="*/ 222 h 316"/>
                <a:gd name="T32" fmla="*/ 359 w 512"/>
                <a:gd name="T33" fmla="*/ 229 h 316"/>
                <a:gd name="T34" fmla="*/ 359 w 512"/>
                <a:gd name="T35" fmla="*/ 229 h 316"/>
                <a:gd name="T36" fmla="*/ 352 w 512"/>
                <a:gd name="T37" fmla="*/ 221 h 316"/>
                <a:gd name="T38" fmla="*/ 344 w 512"/>
                <a:gd name="T39" fmla="*/ 229 h 316"/>
                <a:gd name="T40" fmla="*/ 344 w 512"/>
                <a:gd name="T41" fmla="*/ 295 h 316"/>
                <a:gd name="T42" fmla="*/ 352 w 512"/>
                <a:gd name="T43" fmla="*/ 303 h 316"/>
                <a:gd name="T44" fmla="*/ 359 w 512"/>
                <a:gd name="T45" fmla="*/ 295 h 316"/>
                <a:gd name="T46" fmla="*/ 359 w 512"/>
                <a:gd name="T47" fmla="*/ 278 h 316"/>
                <a:gd name="T48" fmla="*/ 379 w 512"/>
                <a:gd name="T49" fmla="*/ 285 h 316"/>
                <a:gd name="T50" fmla="*/ 410 w 512"/>
                <a:gd name="T51" fmla="*/ 254 h 316"/>
                <a:gd name="T52" fmla="*/ 324 w 512"/>
                <a:gd name="T53" fmla="*/ 295 h 316"/>
                <a:gd name="T54" fmla="*/ 324 w 512"/>
                <a:gd name="T55" fmla="*/ 228 h 316"/>
                <a:gd name="T56" fmla="*/ 321 w 512"/>
                <a:gd name="T57" fmla="*/ 222 h 316"/>
                <a:gd name="T58" fmla="*/ 316 w 512"/>
                <a:gd name="T59" fmla="*/ 220 h 316"/>
                <a:gd name="T60" fmla="*/ 308 w 512"/>
                <a:gd name="T61" fmla="*/ 228 h 316"/>
                <a:gd name="T62" fmla="*/ 308 w 512"/>
                <a:gd name="T63" fmla="*/ 295 h 316"/>
                <a:gd name="T64" fmla="*/ 310 w 512"/>
                <a:gd name="T65" fmla="*/ 300 h 316"/>
                <a:gd name="T66" fmla="*/ 316 w 512"/>
                <a:gd name="T67" fmla="*/ 303 h 316"/>
                <a:gd name="T68" fmla="*/ 324 w 512"/>
                <a:gd name="T69" fmla="*/ 29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316">
                  <a:moveTo>
                    <a:pt x="512" y="0"/>
                  </a:moveTo>
                  <a:cubicBezTo>
                    <a:pt x="512" y="316"/>
                    <a:pt x="512" y="316"/>
                    <a:pt x="512" y="316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256" y="257"/>
                    <a:pt x="256" y="257"/>
                    <a:pt x="256" y="257"/>
                  </a:cubicBezTo>
                  <a:lnTo>
                    <a:pt x="512" y="0"/>
                  </a:lnTo>
                  <a:close/>
                  <a:moveTo>
                    <a:pt x="498" y="262"/>
                  </a:moveTo>
                  <a:cubicBezTo>
                    <a:pt x="498" y="240"/>
                    <a:pt x="480" y="222"/>
                    <a:pt x="457" y="222"/>
                  </a:cubicBezTo>
                  <a:cubicBezTo>
                    <a:pt x="435" y="222"/>
                    <a:pt x="417" y="240"/>
                    <a:pt x="417" y="262"/>
                  </a:cubicBezTo>
                  <a:cubicBezTo>
                    <a:pt x="417" y="285"/>
                    <a:pt x="435" y="303"/>
                    <a:pt x="457" y="303"/>
                  </a:cubicBezTo>
                  <a:cubicBezTo>
                    <a:pt x="480" y="303"/>
                    <a:pt x="498" y="285"/>
                    <a:pt x="498" y="262"/>
                  </a:cubicBezTo>
                  <a:close/>
                  <a:moveTo>
                    <a:pt x="410" y="254"/>
                  </a:moveTo>
                  <a:cubicBezTo>
                    <a:pt x="410" y="236"/>
                    <a:pt x="396" y="222"/>
                    <a:pt x="379" y="222"/>
                  </a:cubicBezTo>
                  <a:cubicBezTo>
                    <a:pt x="371" y="222"/>
                    <a:pt x="365" y="225"/>
                    <a:pt x="359" y="229"/>
                  </a:cubicBezTo>
                  <a:cubicBezTo>
                    <a:pt x="359" y="229"/>
                    <a:pt x="359" y="229"/>
                    <a:pt x="359" y="229"/>
                  </a:cubicBezTo>
                  <a:cubicBezTo>
                    <a:pt x="359" y="224"/>
                    <a:pt x="356" y="221"/>
                    <a:pt x="352" y="221"/>
                  </a:cubicBezTo>
                  <a:cubicBezTo>
                    <a:pt x="347" y="221"/>
                    <a:pt x="344" y="224"/>
                    <a:pt x="344" y="229"/>
                  </a:cubicBezTo>
                  <a:cubicBezTo>
                    <a:pt x="344" y="295"/>
                    <a:pt x="344" y="295"/>
                    <a:pt x="344" y="295"/>
                  </a:cubicBezTo>
                  <a:cubicBezTo>
                    <a:pt x="344" y="300"/>
                    <a:pt x="347" y="303"/>
                    <a:pt x="352" y="303"/>
                  </a:cubicBezTo>
                  <a:cubicBezTo>
                    <a:pt x="356" y="303"/>
                    <a:pt x="359" y="300"/>
                    <a:pt x="359" y="295"/>
                  </a:cubicBezTo>
                  <a:cubicBezTo>
                    <a:pt x="359" y="278"/>
                    <a:pt x="359" y="278"/>
                    <a:pt x="359" y="278"/>
                  </a:cubicBezTo>
                  <a:cubicBezTo>
                    <a:pt x="365" y="282"/>
                    <a:pt x="371" y="285"/>
                    <a:pt x="379" y="285"/>
                  </a:cubicBezTo>
                  <a:cubicBezTo>
                    <a:pt x="396" y="285"/>
                    <a:pt x="410" y="271"/>
                    <a:pt x="410" y="254"/>
                  </a:cubicBezTo>
                  <a:close/>
                  <a:moveTo>
                    <a:pt x="324" y="295"/>
                  </a:moveTo>
                  <a:cubicBezTo>
                    <a:pt x="324" y="228"/>
                    <a:pt x="324" y="228"/>
                    <a:pt x="324" y="228"/>
                  </a:cubicBezTo>
                  <a:cubicBezTo>
                    <a:pt x="324" y="226"/>
                    <a:pt x="323" y="224"/>
                    <a:pt x="321" y="222"/>
                  </a:cubicBezTo>
                  <a:cubicBezTo>
                    <a:pt x="320" y="221"/>
                    <a:pt x="318" y="220"/>
                    <a:pt x="316" y="220"/>
                  </a:cubicBezTo>
                  <a:cubicBezTo>
                    <a:pt x="311" y="220"/>
                    <a:pt x="308" y="223"/>
                    <a:pt x="308" y="228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7"/>
                    <a:pt x="309" y="299"/>
                    <a:pt x="310" y="300"/>
                  </a:cubicBezTo>
                  <a:cubicBezTo>
                    <a:pt x="311" y="302"/>
                    <a:pt x="313" y="303"/>
                    <a:pt x="316" y="303"/>
                  </a:cubicBezTo>
                  <a:cubicBezTo>
                    <a:pt x="320" y="303"/>
                    <a:pt x="324" y="299"/>
                    <a:pt x="324" y="295"/>
                  </a:cubicBezTo>
                  <a:close/>
                </a:path>
              </a:pathLst>
            </a:cu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15"/>
            <p:cNvSpPr>
              <a:spLocks noEditPoints="1"/>
            </p:cNvSpPr>
            <p:nvPr/>
          </p:nvSpPr>
          <p:spPr bwMode="auto">
            <a:xfrm>
              <a:off x="2366843" y="6813564"/>
              <a:ext cx="1219380" cy="826868"/>
            </a:xfrm>
            <a:custGeom>
              <a:avLst/>
              <a:gdLst>
                <a:gd name="T0" fmla="*/ 479 w 518"/>
                <a:gd name="T1" fmla="*/ 3 h 351"/>
                <a:gd name="T2" fmla="*/ 514 w 518"/>
                <a:gd name="T3" fmla="*/ 50 h 351"/>
                <a:gd name="T4" fmla="*/ 467 w 518"/>
                <a:gd name="T5" fmla="*/ 86 h 351"/>
                <a:gd name="T6" fmla="*/ 459 w 518"/>
                <a:gd name="T7" fmla="*/ 83 h 351"/>
                <a:gd name="T8" fmla="*/ 272 w 518"/>
                <a:gd name="T9" fmla="*/ 277 h 351"/>
                <a:gd name="T10" fmla="*/ 273 w 518"/>
                <a:gd name="T11" fmla="*/ 292 h 351"/>
                <a:gd name="T12" fmla="*/ 225 w 518"/>
                <a:gd name="T13" fmla="*/ 328 h 351"/>
                <a:gd name="T14" fmla="*/ 190 w 518"/>
                <a:gd name="T15" fmla="*/ 280 h 351"/>
                <a:gd name="T16" fmla="*/ 198 w 518"/>
                <a:gd name="T17" fmla="*/ 261 h 351"/>
                <a:gd name="T18" fmla="*/ 183 w 518"/>
                <a:gd name="T19" fmla="*/ 191 h 351"/>
                <a:gd name="T20" fmla="*/ 179 w 518"/>
                <a:gd name="T21" fmla="*/ 190 h 351"/>
                <a:gd name="T22" fmla="*/ 168 w 518"/>
                <a:gd name="T23" fmla="*/ 187 h 351"/>
                <a:gd name="T24" fmla="*/ 83 w 518"/>
                <a:gd name="T25" fmla="*/ 288 h 351"/>
                <a:gd name="T26" fmla="*/ 86 w 518"/>
                <a:gd name="T27" fmla="*/ 312 h 351"/>
                <a:gd name="T28" fmla="*/ 39 w 518"/>
                <a:gd name="T29" fmla="*/ 348 h 351"/>
                <a:gd name="T30" fmla="*/ 4 w 518"/>
                <a:gd name="T31" fmla="*/ 300 h 351"/>
                <a:gd name="T32" fmla="*/ 51 w 518"/>
                <a:gd name="T33" fmla="*/ 265 h 351"/>
                <a:gd name="T34" fmla="*/ 53 w 518"/>
                <a:gd name="T35" fmla="*/ 265 h 351"/>
                <a:gd name="T36" fmla="*/ 144 w 518"/>
                <a:gd name="T37" fmla="*/ 157 h 351"/>
                <a:gd name="T38" fmla="*/ 144 w 518"/>
                <a:gd name="T39" fmla="*/ 143 h 351"/>
                <a:gd name="T40" fmla="*/ 191 w 518"/>
                <a:gd name="T41" fmla="*/ 108 h 351"/>
                <a:gd name="T42" fmla="*/ 226 w 518"/>
                <a:gd name="T43" fmla="*/ 155 h 351"/>
                <a:gd name="T44" fmla="*/ 215 w 518"/>
                <a:gd name="T45" fmla="*/ 178 h 351"/>
                <a:gd name="T46" fmla="*/ 230 w 518"/>
                <a:gd name="T47" fmla="*/ 245 h 351"/>
                <a:gd name="T48" fmla="*/ 237 w 518"/>
                <a:gd name="T49" fmla="*/ 245 h 351"/>
                <a:gd name="T50" fmla="*/ 249 w 518"/>
                <a:gd name="T51" fmla="*/ 248 h 351"/>
                <a:gd name="T52" fmla="*/ 434 w 518"/>
                <a:gd name="T53" fmla="*/ 58 h 351"/>
                <a:gd name="T54" fmla="*/ 432 w 518"/>
                <a:gd name="T55" fmla="*/ 38 h 351"/>
                <a:gd name="T56" fmla="*/ 479 w 518"/>
                <a:gd name="T57" fmla="*/ 3 h 351"/>
                <a:gd name="T58" fmla="*/ 496 w 518"/>
                <a:gd name="T59" fmla="*/ 44 h 351"/>
                <a:gd name="T60" fmla="*/ 475 w 518"/>
                <a:gd name="T61" fmla="*/ 23 h 351"/>
                <a:gd name="T62" fmla="*/ 454 w 518"/>
                <a:gd name="T63" fmla="*/ 44 h 351"/>
                <a:gd name="T64" fmla="*/ 475 w 518"/>
                <a:gd name="T65" fmla="*/ 65 h 351"/>
                <a:gd name="T66" fmla="*/ 496 w 518"/>
                <a:gd name="T67" fmla="*/ 44 h 351"/>
                <a:gd name="T68" fmla="*/ 252 w 518"/>
                <a:gd name="T69" fmla="*/ 284 h 351"/>
                <a:gd name="T70" fmla="*/ 231 w 518"/>
                <a:gd name="T71" fmla="*/ 263 h 351"/>
                <a:gd name="T72" fmla="*/ 210 w 518"/>
                <a:gd name="T73" fmla="*/ 284 h 351"/>
                <a:gd name="T74" fmla="*/ 231 w 518"/>
                <a:gd name="T75" fmla="*/ 305 h 351"/>
                <a:gd name="T76" fmla="*/ 252 w 518"/>
                <a:gd name="T77" fmla="*/ 284 h 351"/>
                <a:gd name="T78" fmla="*/ 206 w 518"/>
                <a:gd name="T79" fmla="*/ 147 h 351"/>
                <a:gd name="T80" fmla="*/ 185 w 518"/>
                <a:gd name="T81" fmla="*/ 126 h 351"/>
                <a:gd name="T82" fmla="*/ 164 w 518"/>
                <a:gd name="T83" fmla="*/ 147 h 351"/>
                <a:gd name="T84" fmla="*/ 185 w 518"/>
                <a:gd name="T85" fmla="*/ 168 h 351"/>
                <a:gd name="T86" fmla="*/ 206 w 518"/>
                <a:gd name="T87" fmla="*/ 147 h 351"/>
                <a:gd name="T88" fmla="*/ 64 w 518"/>
                <a:gd name="T89" fmla="*/ 305 h 351"/>
                <a:gd name="T90" fmla="*/ 43 w 518"/>
                <a:gd name="T91" fmla="*/ 284 h 351"/>
                <a:gd name="T92" fmla="*/ 22 w 518"/>
                <a:gd name="T93" fmla="*/ 305 h 351"/>
                <a:gd name="T94" fmla="*/ 43 w 518"/>
                <a:gd name="T95" fmla="*/ 326 h 351"/>
                <a:gd name="T96" fmla="*/ 64 w 518"/>
                <a:gd name="T97" fmla="*/ 30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8" h="351">
                  <a:moveTo>
                    <a:pt x="479" y="3"/>
                  </a:moveTo>
                  <a:cubicBezTo>
                    <a:pt x="502" y="6"/>
                    <a:pt x="518" y="27"/>
                    <a:pt x="514" y="50"/>
                  </a:cubicBezTo>
                  <a:cubicBezTo>
                    <a:pt x="511" y="73"/>
                    <a:pt x="490" y="89"/>
                    <a:pt x="467" y="86"/>
                  </a:cubicBezTo>
                  <a:cubicBezTo>
                    <a:pt x="464" y="85"/>
                    <a:pt x="461" y="84"/>
                    <a:pt x="459" y="83"/>
                  </a:cubicBezTo>
                  <a:cubicBezTo>
                    <a:pt x="272" y="277"/>
                    <a:pt x="272" y="277"/>
                    <a:pt x="272" y="277"/>
                  </a:cubicBezTo>
                  <a:cubicBezTo>
                    <a:pt x="273" y="282"/>
                    <a:pt x="273" y="287"/>
                    <a:pt x="273" y="292"/>
                  </a:cubicBezTo>
                  <a:cubicBezTo>
                    <a:pt x="269" y="315"/>
                    <a:pt x="248" y="331"/>
                    <a:pt x="225" y="328"/>
                  </a:cubicBezTo>
                  <a:cubicBezTo>
                    <a:pt x="202" y="324"/>
                    <a:pt x="187" y="303"/>
                    <a:pt x="190" y="280"/>
                  </a:cubicBezTo>
                  <a:cubicBezTo>
                    <a:pt x="191" y="273"/>
                    <a:pt x="194" y="266"/>
                    <a:pt x="198" y="26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2" y="191"/>
                    <a:pt x="180" y="191"/>
                    <a:pt x="179" y="190"/>
                  </a:cubicBezTo>
                  <a:cubicBezTo>
                    <a:pt x="175" y="190"/>
                    <a:pt x="171" y="189"/>
                    <a:pt x="168" y="187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6" y="295"/>
                    <a:pt x="88" y="304"/>
                    <a:pt x="86" y="312"/>
                  </a:cubicBezTo>
                  <a:cubicBezTo>
                    <a:pt x="83" y="335"/>
                    <a:pt x="62" y="351"/>
                    <a:pt x="39" y="348"/>
                  </a:cubicBezTo>
                  <a:cubicBezTo>
                    <a:pt x="16" y="344"/>
                    <a:pt x="0" y="323"/>
                    <a:pt x="4" y="300"/>
                  </a:cubicBezTo>
                  <a:cubicBezTo>
                    <a:pt x="7" y="278"/>
                    <a:pt x="28" y="262"/>
                    <a:pt x="51" y="265"/>
                  </a:cubicBezTo>
                  <a:cubicBezTo>
                    <a:pt x="52" y="265"/>
                    <a:pt x="52" y="265"/>
                    <a:pt x="53" y="265"/>
                  </a:cubicBezTo>
                  <a:cubicBezTo>
                    <a:pt x="144" y="157"/>
                    <a:pt x="144" y="157"/>
                    <a:pt x="144" y="157"/>
                  </a:cubicBezTo>
                  <a:cubicBezTo>
                    <a:pt x="143" y="153"/>
                    <a:pt x="143" y="148"/>
                    <a:pt x="144" y="143"/>
                  </a:cubicBezTo>
                  <a:cubicBezTo>
                    <a:pt x="147" y="120"/>
                    <a:pt x="168" y="104"/>
                    <a:pt x="191" y="108"/>
                  </a:cubicBezTo>
                  <a:cubicBezTo>
                    <a:pt x="214" y="111"/>
                    <a:pt x="230" y="132"/>
                    <a:pt x="226" y="155"/>
                  </a:cubicBezTo>
                  <a:cubicBezTo>
                    <a:pt x="225" y="164"/>
                    <a:pt x="221" y="172"/>
                    <a:pt x="215" y="178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32" y="245"/>
                    <a:pt x="235" y="245"/>
                    <a:pt x="237" y="245"/>
                  </a:cubicBezTo>
                  <a:cubicBezTo>
                    <a:pt x="241" y="246"/>
                    <a:pt x="245" y="247"/>
                    <a:pt x="249" y="248"/>
                  </a:cubicBezTo>
                  <a:cubicBezTo>
                    <a:pt x="434" y="58"/>
                    <a:pt x="434" y="58"/>
                    <a:pt x="434" y="58"/>
                  </a:cubicBezTo>
                  <a:cubicBezTo>
                    <a:pt x="432" y="52"/>
                    <a:pt x="431" y="45"/>
                    <a:pt x="432" y="38"/>
                  </a:cubicBezTo>
                  <a:cubicBezTo>
                    <a:pt x="435" y="15"/>
                    <a:pt x="456" y="0"/>
                    <a:pt x="479" y="3"/>
                  </a:cubicBezTo>
                  <a:close/>
                  <a:moveTo>
                    <a:pt x="496" y="44"/>
                  </a:moveTo>
                  <a:cubicBezTo>
                    <a:pt x="496" y="33"/>
                    <a:pt x="487" y="23"/>
                    <a:pt x="475" y="23"/>
                  </a:cubicBezTo>
                  <a:cubicBezTo>
                    <a:pt x="464" y="23"/>
                    <a:pt x="454" y="33"/>
                    <a:pt x="454" y="44"/>
                  </a:cubicBezTo>
                  <a:cubicBezTo>
                    <a:pt x="454" y="56"/>
                    <a:pt x="464" y="65"/>
                    <a:pt x="475" y="65"/>
                  </a:cubicBezTo>
                  <a:cubicBezTo>
                    <a:pt x="487" y="65"/>
                    <a:pt x="496" y="56"/>
                    <a:pt x="496" y="44"/>
                  </a:cubicBezTo>
                  <a:close/>
                  <a:moveTo>
                    <a:pt x="252" y="284"/>
                  </a:moveTo>
                  <a:cubicBezTo>
                    <a:pt x="252" y="272"/>
                    <a:pt x="242" y="263"/>
                    <a:pt x="231" y="263"/>
                  </a:cubicBezTo>
                  <a:cubicBezTo>
                    <a:pt x="219" y="263"/>
                    <a:pt x="210" y="272"/>
                    <a:pt x="210" y="284"/>
                  </a:cubicBezTo>
                  <a:cubicBezTo>
                    <a:pt x="210" y="296"/>
                    <a:pt x="219" y="305"/>
                    <a:pt x="231" y="305"/>
                  </a:cubicBezTo>
                  <a:cubicBezTo>
                    <a:pt x="242" y="305"/>
                    <a:pt x="252" y="296"/>
                    <a:pt x="252" y="284"/>
                  </a:cubicBezTo>
                  <a:close/>
                  <a:moveTo>
                    <a:pt x="206" y="147"/>
                  </a:moveTo>
                  <a:cubicBezTo>
                    <a:pt x="206" y="135"/>
                    <a:pt x="196" y="126"/>
                    <a:pt x="185" y="126"/>
                  </a:cubicBezTo>
                  <a:cubicBezTo>
                    <a:pt x="173" y="126"/>
                    <a:pt x="164" y="135"/>
                    <a:pt x="164" y="147"/>
                  </a:cubicBezTo>
                  <a:cubicBezTo>
                    <a:pt x="164" y="159"/>
                    <a:pt x="173" y="168"/>
                    <a:pt x="185" y="168"/>
                  </a:cubicBezTo>
                  <a:cubicBezTo>
                    <a:pt x="196" y="168"/>
                    <a:pt x="206" y="159"/>
                    <a:pt x="206" y="147"/>
                  </a:cubicBezTo>
                  <a:close/>
                  <a:moveTo>
                    <a:pt x="64" y="305"/>
                  </a:moveTo>
                  <a:cubicBezTo>
                    <a:pt x="64" y="293"/>
                    <a:pt x="54" y="284"/>
                    <a:pt x="43" y="284"/>
                  </a:cubicBezTo>
                  <a:cubicBezTo>
                    <a:pt x="31" y="284"/>
                    <a:pt x="22" y="293"/>
                    <a:pt x="22" y="305"/>
                  </a:cubicBezTo>
                  <a:cubicBezTo>
                    <a:pt x="22" y="317"/>
                    <a:pt x="31" y="326"/>
                    <a:pt x="43" y="326"/>
                  </a:cubicBezTo>
                  <a:cubicBezTo>
                    <a:pt x="54" y="326"/>
                    <a:pt x="64" y="317"/>
                    <a:pt x="64" y="305"/>
                  </a:cubicBezTo>
                  <a:close/>
                </a:path>
              </a:pathLst>
            </a:custGeom>
            <a:solidFill>
              <a:srgbClr val="84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Oval 516"/>
            <p:cNvSpPr>
              <a:spLocks noChangeArrowheads="1"/>
            </p:cNvSpPr>
            <p:nvPr/>
          </p:nvSpPr>
          <p:spPr bwMode="auto">
            <a:xfrm>
              <a:off x="3388971" y="7606560"/>
              <a:ext cx="124528" cy="122536"/>
            </a:xfrm>
            <a:prstGeom prst="ellipse">
              <a:avLst/>
            </a:pr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Oval 517"/>
            <p:cNvSpPr>
              <a:spLocks noChangeArrowheads="1"/>
            </p:cNvSpPr>
            <p:nvPr/>
          </p:nvSpPr>
          <p:spPr bwMode="auto">
            <a:xfrm>
              <a:off x="3233560" y="7616522"/>
              <a:ext cx="65751" cy="65751"/>
            </a:xfrm>
            <a:prstGeom prst="ellipse">
              <a:avLst/>
            </a:pr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1" name="文本框 70"/>
          <p:cNvSpPr txBox="1"/>
          <p:nvPr/>
        </p:nvSpPr>
        <p:spPr>
          <a:xfrm>
            <a:off x="919897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2B3D9"/>
                </a:solidFill>
              </a:rPr>
              <a:t>请输入内容，请输入内容，请输入内容，请输入内容，请输入内容。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3611329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2B3D9"/>
                </a:solidFill>
              </a:rPr>
              <a:t>请输入内容，请输入内容，请输入内容，请输入内容，请输入内容。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6302761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2B3D9"/>
                </a:solidFill>
              </a:rPr>
              <a:t>请输入内容，请输入内容，请输入内容，请输入内容，请输入内容。</a:t>
            </a:r>
          </a:p>
        </p:txBody>
      </p:sp>
      <p:sp>
        <p:nvSpPr>
          <p:cNvPr id="74" name="文本框 73"/>
          <p:cNvSpPr txBox="1"/>
          <p:nvPr/>
        </p:nvSpPr>
        <p:spPr>
          <a:xfrm>
            <a:off x="8994193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2B3D9"/>
                </a:solidFill>
              </a:rPr>
              <a:t>请输入内容，请输入内容，请输入内容，请输入内容，请输入内容。</a:t>
            </a:r>
          </a:p>
        </p:txBody>
      </p:sp>
      <p:cxnSp>
        <p:nvCxnSpPr>
          <p:cNvPr id="77" name="直接连接符 76"/>
          <p:cNvCxnSpPr/>
          <p:nvPr/>
        </p:nvCxnSpPr>
        <p:spPr>
          <a:xfrm flipH="1">
            <a:off x="950734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接连接符 78"/>
          <p:cNvCxnSpPr/>
          <p:nvPr/>
        </p:nvCxnSpPr>
        <p:spPr>
          <a:xfrm flipH="1">
            <a:off x="3618659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接连接符 79"/>
          <p:cNvCxnSpPr/>
          <p:nvPr/>
        </p:nvCxnSpPr>
        <p:spPr>
          <a:xfrm flipH="1">
            <a:off x="6286584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接连接符 80"/>
          <p:cNvCxnSpPr/>
          <p:nvPr/>
        </p:nvCxnSpPr>
        <p:spPr>
          <a:xfrm flipH="1">
            <a:off x="8954509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" name="组合 151"/>
          <p:cNvGrpSpPr/>
          <p:nvPr/>
        </p:nvGrpSpPr>
        <p:grpSpPr>
          <a:xfrm rot="525321">
            <a:off x="1502644" y="3708150"/>
            <a:ext cx="9710472" cy="6569442"/>
            <a:chOff x="4111374" y="6521391"/>
            <a:chExt cx="4669288" cy="3158921"/>
          </a:xfrm>
        </p:grpSpPr>
        <p:sp>
          <p:nvSpPr>
            <p:cNvPr id="153" name="Freeform 1211"/>
            <p:cNvSpPr/>
            <p:nvPr/>
          </p:nvSpPr>
          <p:spPr bwMode="auto">
            <a:xfrm>
              <a:off x="5374362" y="7999870"/>
              <a:ext cx="262841" cy="95666"/>
            </a:xfrm>
            <a:custGeom>
              <a:avLst/>
              <a:gdLst>
                <a:gd name="T0" fmla="*/ 272 w 272"/>
                <a:gd name="T1" fmla="*/ 2 h 99"/>
                <a:gd name="T2" fmla="*/ 265 w 272"/>
                <a:gd name="T3" fmla="*/ 99 h 99"/>
                <a:gd name="T4" fmla="*/ 0 w 272"/>
                <a:gd name="T5" fmla="*/ 82 h 99"/>
                <a:gd name="T6" fmla="*/ 10 w 272"/>
                <a:gd name="T7" fmla="*/ 0 h 99"/>
                <a:gd name="T8" fmla="*/ 272 w 272"/>
                <a:gd name="T9" fmla="*/ 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99">
                  <a:moveTo>
                    <a:pt x="272" y="2"/>
                  </a:moveTo>
                  <a:lnTo>
                    <a:pt x="265" y="99"/>
                  </a:lnTo>
                  <a:lnTo>
                    <a:pt x="0" y="82"/>
                  </a:lnTo>
                  <a:lnTo>
                    <a:pt x="10" y="0"/>
                  </a:lnTo>
                  <a:lnTo>
                    <a:pt x="272" y="2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212"/>
            <p:cNvSpPr/>
            <p:nvPr/>
          </p:nvSpPr>
          <p:spPr bwMode="auto">
            <a:xfrm>
              <a:off x="5186895" y="7320543"/>
              <a:ext cx="507321" cy="721846"/>
            </a:xfrm>
            <a:custGeom>
              <a:avLst/>
              <a:gdLst>
                <a:gd name="T0" fmla="*/ 6 w 222"/>
                <a:gd name="T1" fmla="*/ 171 h 316"/>
                <a:gd name="T2" fmla="*/ 45 w 222"/>
                <a:gd name="T3" fmla="*/ 57 h 316"/>
                <a:gd name="T4" fmla="*/ 66 w 222"/>
                <a:gd name="T5" fmla="*/ 38 h 316"/>
                <a:gd name="T6" fmla="*/ 74 w 222"/>
                <a:gd name="T7" fmla="*/ 36 h 316"/>
                <a:gd name="T8" fmla="*/ 210 w 222"/>
                <a:gd name="T9" fmla="*/ 0 h 316"/>
                <a:gd name="T10" fmla="*/ 200 w 222"/>
                <a:gd name="T11" fmla="*/ 10 h 316"/>
                <a:gd name="T12" fmla="*/ 205 w 222"/>
                <a:gd name="T13" fmla="*/ 13 h 316"/>
                <a:gd name="T14" fmla="*/ 101 w 222"/>
                <a:gd name="T15" fmla="*/ 126 h 316"/>
                <a:gd name="T16" fmla="*/ 95 w 222"/>
                <a:gd name="T17" fmla="*/ 121 h 316"/>
                <a:gd name="T18" fmla="*/ 94 w 222"/>
                <a:gd name="T19" fmla="*/ 122 h 316"/>
                <a:gd name="T20" fmla="*/ 80 w 222"/>
                <a:gd name="T21" fmla="*/ 149 h 316"/>
                <a:gd name="T22" fmla="*/ 166 w 222"/>
                <a:gd name="T23" fmla="*/ 195 h 316"/>
                <a:gd name="T24" fmla="*/ 180 w 222"/>
                <a:gd name="T25" fmla="*/ 221 h 316"/>
                <a:gd name="T26" fmla="*/ 206 w 222"/>
                <a:gd name="T27" fmla="*/ 212 h 316"/>
                <a:gd name="T28" fmla="*/ 222 w 222"/>
                <a:gd name="T29" fmla="*/ 228 h 316"/>
                <a:gd name="T30" fmla="*/ 196 w 222"/>
                <a:gd name="T31" fmla="*/ 316 h 316"/>
                <a:gd name="T32" fmla="*/ 84 w 222"/>
                <a:gd name="T33" fmla="*/ 310 h 316"/>
                <a:gd name="T34" fmla="*/ 10 w 222"/>
                <a:gd name="T35" fmla="*/ 206 h 316"/>
                <a:gd name="T36" fmla="*/ 6 w 222"/>
                <a:gd name="T37" fmla="*/ 17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2" h="316">
                  <a:moveTo>
                    <a:pt x="6" y="171"/>
                  </a:moveTo>
                  <a:cubicBezTo>
                    <a:pt x="45" y="57"/>
                    <a:pt x="45" y="57"/>
                    <a:pt x="45" y="57"/>
                  </a:cubicBezTo>
                  <a:cubicBezTo>
                    <a:pt x="49" y="46"/>
                    <a:pt x="59" y="40"/>
                    <a:pt x="66" y="38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00" y="10"/>
                    <a:pt x="200" y="10"/>
                    <a:pt x="200" y="10"/>
                  </a:cubicBezTo>
                  <a:cubicBezTo>
                    <a:pt x="205" y="13"/>
                    <a:pt x="205" y="13"/>
                    <a:pt x="205" y="13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4" y="122"/>
                    <a:pt x="84" y="141"/>
                    <a:pt x="80" y="149"/>
                  </a:cubicBezTo>
                  <a:cubicBezTo>
                    <a:pt x="92" y="229"/>
                    <a:pt x="166" y="195"/>
                    <a:pt x="166" y="195"/>
                  </a:cubicBezTo>
                  <a:cubicBezTo>
                    <a:pt x="180" y="221"/>
                    <a:pt x="180" y="221"/>
                    <a:pt x="180" y="221"/>
                  </a:cubicBezTo>
                  <a:cubicBezTo>
                    <a:pt x="206" y="212"/>
                    <a:pt x="206" y="212"/>
                    <a:pt x="206" y="212"/>
                  </a:cubicBezTo>
                  <a:cubicBezTo>
                    <a:pt x="222" y="228"/>
                    <a:pt x="222" y="228"/>
                    <a:pt x="222" y="228"/>
                  </a:cubicBezTo>
                  <a:cubicBezTo>
                    <a:pt x="196" y="316"/>
                    <a:pt x="196" y="316"/>
                    <a:pt x="196" y="316"/>
                  </a:cubicBezTo>
                  <a:cubicBezTo>
                    <a:pt x="84" y="310"/>
                    <a:pt x="84" y="310"/>
                    <a:pt x="84" y="310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0" y="191"/>
                    <a:pt x="6" y="171"/>
                    <a:pt x="6" y="171"/>
                  </a:cubicBez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213"/>
            <p:cNvSpPr/>
            <p:nvPr/>
          </p:nvSpPr>
          <p:spPr bwMode="auto">
            <a:xfrm>
              <a:off x="5447803" y="7702242"/>
              <a:ext cx="175871" cy="125622"/>
            </a:xfrm>
            <a:custGeom>
              <a:avLst/>
              <a:gdLst>
                <a:gd name="T0" fmla="*/ 54 w 77"/>
                <a:gd name="T1" fmla="*/ 0 h 55"/>
                <a:gd name="T2" fmla="*/ 0 w 77"/>
                <a:gd name="T3" fmla="*/ 32 h 55"/>
                <a:gd name="T4" fmla="*/ 1 w 77"/>
                <a:gd name="T5" fmla="*/ 43 h 55"/>
                <a:gd name="T6" fmla="*/ 20 w 77"/>
                <a:gd name="T7" fmla="*/ 52 h 55"/>
                <a:gd name="T8" fmla="*/ 66 w 77"/>
                <a:gd name="T9" fmla="*/ 55 h 55"/>
                <a:gd name="T10" fmla="*/ 73 w 77"/>
                <a:gd name="T11" fmla="*/ 51 h 55"/>
                <a:gd name="T12" fmla="*/ 77 w 77"/>
                <a:gd name="T13" fmla="*/ 19 h 55"/>
                <a:gd name="T14" fmla="*/ 54 w 77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5">
                  <a:moveTo>
                    <a:pt x="54" y="0"/>
                  </a:moveTo>
                  <a:cubicBezTo>
                    <a:pt x="54" y="0"/>
                    <a:pt x="41" y="42"/>
                    <a:pt x="0" y="3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8" y="51"/>
                    <a:pt x="20" y="52"/>
                  </a:cubicBezTo>
                  <a:cubicBezTo>
                    <a:pt x="21" y="53"/>
                    <a:pt x="66" y="55"/>
                    <a:pt x="66" y="55"/>
                  </a:cubicBezTo>
                  <a:cubicBezTo>
                    <a:pt x="66" y="55"/>
                    <a:pt x="73" y="52"/>
                    <a:pt x="73" y="51"/>
                  </a:cubicBezTo>
                  <a:cubicBezTo>
                    <a:pt x="73" y="49"/>
                    <a:pt x="77" y="20"/>
                    <a:pt x="77" y="19"/>
                  </a:cubicBezTo>
                  <a:cubicBezTo>
                    <a:pt x="77" y="17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214"/>
            <p:cNvSpPr/>
            <p:nvPr/>
          </p:nvSpPr>
          <p:spPr bwMode="auto">
            <a:xfrm>
              <a:off x="5379194" y="7471290"/>
              <a:ext cx="180703" cy="187467"/>
            </a:xfrm>
            <a:custGeom>
              <a:avLst/>
              <a:gdLst>
                <a:gd name="T0" fmla="*/ 79 w 79"/>
                <a:gd name="T1" fmla="*/ 0 h 82"/>
                <a:gd name="T2" fmla="*/ 15 w 79"/>
                <a:gd name="T3" fmla="*/ 14 h 82"/>
                <a:gd name="T4" fmla="*/ 7 w 79"/>
                <a:gd name="T5" fmla="*/ 24 h 82"/>
                <a:gd name="T6" fmla="*/ 0 w 79"/>
                <a:gd name="T7" fmla="*/ 82 h 82"/>
                <a:gd name="T8" fmla="*/ 79 w 79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82">
                  <a:moveTo>
                    <a:pt x="79" y="0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7" y="16"/>
                    <a:pt x="7" y="24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EB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215"/>
            <p:cNvSpPr/>
            <p:nvPr/>
          </p:nvSpPr>
          <p:spPr bwMode="auto">
            <a:xfrm>
              <a:off x="5539604" y="7295419"/>
              <a:ext cx="207760" cy="183602"/>
            </a:xfrm>
            <a:custGeom>
              <a:avLst/>
              <a:gdLst>
                <a:gd name="T0" fmla="*/ 48 w 91"/>
                <a:gd name="T1" fmla="*/ 15 h 80"/>
                <a:gd name="T2" fmla="*/ 46 w 91"/>
                <a:gd name="T3" fmla="*/ 23 h 80"/>
                <a:gd name="T4" fmla="*/ 24 w 91"/>
                <a:gd name="T5" fmla="*/ 33 h 80"/>
                <a:gd name="T6" fmla="*/ 0 w 91"/>
                <a:gd name="T7" fmla="*/ 79 h 80"/>
                <a:gd name="T8" fmla="*/ 36 w 91"/>
                <a:gd name="T9" fmla="*/ 70 h 80"/>
                <a:gd name="T10" fmla="*/ 34 w 91"/>
                <a:gd name="T11" fmla="*/ 80 h 80"/>
                <a:gd name="T12" fmla="*/ 74 w 91"/>
                <a:gd name="T13" fmla="*/ 53 h 80"/>
                <a:gd name="T14" fmla="*/ 79 w 91"/>
                <a:gd name="T15" fmla="*/ 15 h 80"/>
                <a:gd name="T16" fmla="*/ 48 w 91"/>
                <a:gd name="T1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80">
                  <a:moveTo>
                    <a:pt x="48" y="15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91" y="42"/>
                    <a:pt x="79" y="15"/>
                    <a:pt x="79" y="15"/>
                  </a:cubicBezTo>
                  <a:cubicBezTo>
                    <a:pt x="74" y="0"/>
                    <a:pt x="48" y="15"/>
                    <a:pt x="48" y="15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216"/>
            <p:cNvSpPr/>
            <p:nvPr/>
          </p:nvSpPr>
          <p:spPr bwMode="auto">
            <a:xfrm>
              <a:off x="5561829" y="7398816"/>
              <a:ext cx="155578" cy="442577"/>
            </a:xfrm>
            <a:custGeom>
              <a:avLst/>
              <a:gdLst>
                <a:gd name="T0" fmla="*/ 9 w 68"/>
                <a:gd name="T1" fmla="*/ 28 h 194"/>
                <a:gd name="T2" fmla="*/ 40 w 68"/>
                <a:gd name="T3" fmla="*/ 1 h 194"/>
                <a:gd name="T4" fmla="*/ 67 w 68"/>
                <a:gd name="T5" fmla="*/ 31 h 194"/>
                <a:gd name="T6" fmla="*/ 58 w 68"/>
                <a:gd name="T7" fmla="*/ 194 h 194"/>
                <a:gd name="T8" fmla="*/ 0 w 68"/>
                <a:gd name="T9" fmla="*/ 191 h 194"/>
                <a:gd name="T10" fmla="*/ 9 w 68"/>
                <a:gd name="T11" fmla="*/ 2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194">
                  <a:moveTo>
                    <a:pt x="9" y="28"/>
                  </a:moveTo>
                  <a:cubicBezTo>
                    <a:pt x="10" y="12"/>
                    <a:pt x="24" y="0"/>
                    <a:pt x="40" y="1"/>
                  </a:cubicBezTo>
                  <a:cubicBezTo>
                    <a:pt x="56" y="2"/>
                    <a:pt x="68" y="16"/>
                    <a:pt x="67" y="31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0" y="191"/>
                    <a:pt x="0" y="191"/>
                    <a:pt x="0" y="191"/>
                  </a:cubicBezTo>
                  <a:lnTo>
                    <a:pt x="9" y="28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217"/>
            <p:cNvSpPr/>
            <p:nvPr/>
          </p:nvSpPr>
          <p:spPr bwMode="auto">
            <a:xfrm>
              <a:off x="5593718" y="7841393"/>
              <a:ext cx="100498" cy="197131"/>
            </a:xfrm>
            <a:custGeom>
              <a:avLst/>
              <a:gdLst>
                <a:gd name="T0" fmla="*/ 0 w 44"/>
                <a:gd name="T1" fmla="*/ 69 h 86"/>
                <a:gd name="T2" fmla="*/ 22 w 44"/>
                <a:gd name="T3" fmla="*/ 22 h 86"/>
                <a:gd name="T4" fmla="*/ 44 w 44"/>
                <a:gd name="T5" fmla="*/ 0 h 86"/>
                <a:gd name="T6" fmla="*/ 18 w 44"/>
                <a:gd name="T7" fmla="*/ 86 h 86"/>
                <a:gd name="T8" fmla="*/ 0 w 44"/>
                <a:gd name="T9" fmla="*/ 6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86">
                  <a:moveTo>
                    <a:pt x="0" y="69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39" y="43"/>
                    <a:pt x="18" y="86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218"/>
            <p:cNvSpPr/>
            <p:nvPr/>
          </p:nvSpPr>
          <p:spPr bwMode="auto">
            <a:xfrm>
              <a:off x="4322033" y="6566809"/>
              <a:ext cx="3624689" cy="1279416"/>
            </a:xfrm>
            <a:custGeom>
              <a:avLst/>
              <a:gdLst>
                <a:gd name="T0" fmla="*/ 16 w 3751"/>
                <a:gd name="T1" fmla="*/ 1324 h 1324"/>
                <a:gd name="T2" fmla="*/ 0 w 3751"/>
                <a:gd name="T3" fmla="*/ 1293 h 1324"/>
                <a:gd name="T4" fmla="*/ 976 w 3751"/>
                <a:gd name="T5" fmla="*/ 792 h 1324"/>
                <a:gd name="T6" fmla="*/ 1848 w 3751"/>
                <a:gd name="T7" fmla="*/ 977 h 1324"/>
                <a:gd name="T8" fmla="*/ 2770 w 3751"/>
                <a:gd name="T9" fmla="*/ 438 h 1324"/>
                <a:gd name="T10" fmla="*/ 3737 w 3751"/>
                <a:gd name="T11" fmla="*/ 0 h 1324"/>
                <a:gd name="T12" fmla="*/ 3751 w 3751"/>
                <a:gd name="T13" fmla="*/ 31 h 1324"/>
                <a:gd name="T14" fmla="*/ 2787 w 3751"/>
                <a:gd name="T15" fmla="*/ 471 h 1324"/>
                <a:gd name="T16" fmla="*/ 1853 w 3751"/>
                <a:gd name="T17" fmla="*/ 1012 h 1324"/>
                <a:gd name="T18" fmla="*/ 981 w 3751"/>
                <a:gd name="T19" fmla="*/ 828 h 1324"/>
                <a:gd name="T20" fmla="*/ 16 w 3751"/>
                <a:gd name="T21" fmla="*/ 1324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51" h="1324">
                  <a:moveTo>
                    <a:pt x="16" y="1324"/>
                  </a:moveTo>
                  <a:lnTo>
                    <a:pt x="0" y="1293"/>
                  </a:lnTo>
                  <a:lnTo>
                    <a:pt x="976" y="792"/>
                  </a:lnTo>
                  <a:lnTo>
                    <a:pt x="1848" y="977"/>
                  </a:lnTo>
                  <a:lnTo>
                    <a:pt x="2770" y="438"/>
                  </a:lnTo>
                  <a:lnTo>
                    <a:pt x="3737" y="0"/>
                  </a:lnTo>
                  <a:lnTo>
                    <a:pt x="3751" y="31"/>
                  </a:lnTo>
                  <a:lnTo>
                    <a:pt x="2787" y="471"/>
                  </a:lnTo>
                  <a:lnTo>
                    <a:pt x="1853" y="1012"/>
                  </a:lnTo>
                  <a:lnTo>
                    <a:pt x="981" y="828"/>
                  </a:lnTo>
                  <a:lnTo>
                    <a:pt x="16" y="1324"/>
                  </a:lnTo>
                  <a:close/>
                </a:path>
              </a:pathLst>
            </a:cu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219"/>
            <p:cNvSpPr/>
            <p:nvPr/>
          </p:nvSpPr>
          <p:spPr bwMode="auto">
            <a:xfrm>
              <a:off x="7827864" y="6521391"/>
              <a:ext cx="294729" cy="189400"/>
            </a:xfrm>
            <a:custGeom>
              <a:avLst/>
              <a:gdLst>
                <a:gd name="T0" fmla="*/ 0 w 305"/>
                <a:gd name="T1" fmla="*/ 0 h 196"/>
                <a:gd name="T2" fmla="*/ 78 w 305"/>
                <a:gd name="T3" fmla="*/ 196 h 196"/>
                <a:gd name="T4" fmla="*/ 305 w 305"/>
                <a:gd name="T5" fmla="*/ 0 h 196"/>
                <a:gd name="T6" fmla="*/ 0 w 305"/>
                <a:gd name="T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5" h="196">
                  <a:moveTo>
                    <a:pt x="0" y="0"/>
                  </a:moveTo>
                  <a:lnTo>
                    <a:pt x="78" y="196"/>
                  </a:lnTo>
                  <a:lnTo>
                    <a:pt x="3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20"/>
            <p:cNvSpPr/>
            <p:nvPr/>
          </p:nvSpPr>
          <p:spPr bwMode="auto">
            <a:xfrm>
              <a:off x="5600482" y="7421041"/>
              <a:ext cx="98565" cy="93734"/>
            </a:xfrm>
            <a:custGeom>
              <a:avLst/>
              <a:gdLst>
                <a:gd name="T0" fmla="*/ 22 w 43"/>
                <a:gd name="T1" fmla="*/ 40 h 41"/>
                <a:gd name="T2" fmla="*/ 43 w 43"/>
                <a:gd name="T3" fmla="*/ 20 h 41"/>
                <a:gd name="T4" fmla="*/ 21 w 43"/>
                <a:gd name="T5" fmla="*/ 1 h 41"/>
                <a:gd name="T6" fmla="*/ 0 w 43"/>
                <a:gd name="T7" fmla="*/ 21 h 41"/>
                <a:gd name="T8" fmla="*/ 22 w 43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1">
                  <a:moveTo>
                    <a:pt x="22" y="40"/>
                  </a:moveTo>
                  <a:cubicBezTo>
                    <a:pt x="34" y="40"/>
                    <a:pt x="43" y="31"/>
                    <a:pt x="43" y="20"/>
                  </a:cubicBezTo>
                  <a:cubicBezTo>
                    <a:pt x="42" y="9"/>
                    <a:pt x="32" y="0"/>
                    <a:pt x="21" y="1"/>
                  </a:cubicBezTo>
                  <a:cubicBezTo>
                    <a:pt x="9" y="1"/>
                    <a:pt x="0" y="10"/>
                    <a:pt x="0" y="21"/>
                  </a:cubicBezTo>
                  <a:cubicBezTo>
                    <a:pt x="1" y="32"/>
                    <a:pt x="10" y="41"/>
                    <a:pt x="22" y="40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221"/>
            <p:cNvSpPr/>
            <p:nvPr/>
          </p:nvSpPr>
          <p:spPr bwMode="auto">
            <a:xfrm>
              <a:off x="5600482" y="7462593"/>
              <a:ext cx="98565" cy="52182"/>
            </a:xfrm>
            <a:custGeom>
              <a:avLst/>
              <a:gdLst>
                <a:gd name="T0" fmla="*/ 102 w 102"/>
                <a:gd name="T1" fmla="*/ 7 h 54"/>
                <a:gd name="T2" fmla="*/ 100 w 102"/>
                <a:gd name="T3" fmla="*/ 54 h 54"/>
                <a:gd name="T4" fmla="*/ 0 w 102"/>
                <a:gd name="T5" fmla="*/ 52 h 54"/>
                <a:gd name="T6" fmla="*/ 0 w 102"/>
                <a:gd name="T7" fmla="*/ 0 h 54"/>
                <a:gd name="T8" fmla="*/ 102 w 102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4">
                  <a:moveTo>
                    <a:pt x="102" y="7"/>
                  </a:moveTo>
                  <a:lnTo>
                    <a:pt x="100" y="54"/>
                  </a:lnTo>
                  <a:lnTo>
                    <a:pt x="0" y="52"/>
                  </a:lnTo>
                  <a:lnTo>
                    <a:pt x="0" y="0"/>
                  </a:lnTo>
                  <a:lnTo>
                    <a:pt x="102" y="7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22"/>
            <p:cNvSpPr/>
            <p:nvPr/>
          </p:nvSpPr>
          <p:spPr bwMode="auto">
            <a:xfrm>
              <a:off x="5342473" y="8045288"/>
              <a:ext cx="338214" cy="1276517"/>
            </a:xfrm>
            <a:custGeom>
              <a:avLst/>
              <a:gdLst>
                <a:gd name="T0" fmla="*/ 350 w 350"/>
                <a:gd name="T1" fmla="*/ 1319 h 1321"/>
                <a:gd name="T2" fmla="*/ 12 w 350"/>
                <a:gd name="T3" fmla="*/ 1321 h 1321"/>
                <a:gd name="T4" fmla="*/ 0 w 350"/>
                <a:gd name="T5" fmla="*/ 5 h 1321"/>
                <a:gd name="T6" fmla="*/ 338 w 350"/>
                <a:gd name="T7" fmla="*/ 0 h 1321"/>
                <a:gd name="T8" fmla="*/ 350 w 350"/>
                <a:gd name="T9" fmla="*/ 1319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1321">
                  <a:moveTo>
                    <a:pt x="350" y="1319"/>
                  </a:moveTo>
                  <a:lnTo>
                    <a:pt x="12" y="1321"/>
                  </a:lnTo>
                  <a:lnTo>
                    <a:pt x="0" y="5"/>
                  </a:lnTo>
                  <a:lnTo>
                    <a:pt x="338" y="0"/>
                  </a:lnTo>
                  <a:lnTo>
                    <a:pt x="350" y="1319"/>
                  </a:lnTo>
                  <a:close/>
                </a:path>
              </a:pathLst>
            </a:custGeom>
            <a:solidFill>
              <a:srgbClr val="AFD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Oval 1223"/>
            <p:cNvSpPr>
              <a:spLocks noChangeArrowheads="1"/>
            </p:cNvSpPr>
            <p:nvPr/>
          </p:nvSpPr>
          <p:spPr bwMode="auto">
            <a:xfrm>
              <a:off x="5208154" y="7288654"/>
              <a:ext cx="120791" cy="121757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Oval 1224"/>
            <p:cNvSpPr>
              <a:spLocks noChangeArrowheads="1"/>
            </p:cNvSpPr>
            <p:nvPr/>
          </p:nvSpPr>
          <p:spPr bwMode="auto">
            <a:xfrm>
              <a:off x="6048858" y="7467425"/>
              <a:ext cx="122723" cy="120791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Oval 1225"/>
            <p:cNvSpPr>
              <a:spLocks noChangeArrowheads="1"/>
            </p:cNvSpPr>
            <p:nvPr/>
          </p:nvSpPr>
          <p:spPr bwMode="auto">
            <a:xfrm>
              <a:off x="6946575" y="6943676"/>
              <a:ext cx="120791" cy="123690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Oval 1226"/>
            <p:cNvSpPr>
              <a:spLocks noChangeArrowheads="1"/>
            </p:cNvSpPr>
            <p:nvPr/>
          </p:nvSpPr>
          <p:spPr bwMode="auto">
            <a:xfrm>
              <a:off x="7881012" y="6521391"/>
              <a:ext cx="120791" cy="120791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227"/>
            <p:cNvSpPr/>
            <p:nvPr/>
          </p:nvSpPr>
          <p:spPr bwMode="auto">
            <a:xfrm>
              <a:off x="6779400" y="7165931"/>
              <a:ext cx="114026" cy="392328"/>
            </a:xfrm>
            <a:custGeom>
              <a:avLst/>
              <a:gdLst>
                <a:gd name="T0" fmla="*/ 7 w 118"/>
                <a:gd name="T1" fmla="*/ 406 h 406"/>
                <a:gd name="T2" fmla="*/ 118 w 118"/>
                <a:gd name="T3" fmla="*/ 404 h 406"/>
                <a:gd name="T4" fmla="*/ 111 w 118"/>
                <a:gd name="T5" fmla="*/ 0 h 406"/>
                <a:gd name="T6" fmla="*/ 0 w 118"/>
                <a:gd name="T7" fmla="*/ 2 h 406"/>
                <a:gd name="T8" fmla="*/ 7 w 118"/>
                <a:gd name="T9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06">
                  <a:moveTo>
                    <a:pt x="7" y="406"/>
                  </a:moveTo>
                  <a:lnTo>
                    <a:pt x="118" y="404"/>
                  </a:lnTo>
                  <a:lnTo>
                    <a:pt x="111" y="0"/>
                  </a:lnTo>
                  <a:lnTo>
                    <a:pt x="0" y="2"/>
                  </a:lnTo>
                  <a:lnTo>
                    <a:pt x="7" y="406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228"/>
            <p:cNvSpPr/>
            <p:nvPr/>
          </p:nvSpPr>
          <p:spPr bwMode="auto">
            <a:xfrm>
              <a:off x="6779400" y="7110850"/>
              <a:ext cx="107262" cy="114026"/>
            </a:xfrm>
            <a:custGeom>
              <a:avLst/>
              <a:gdLst>
                <a:gd name="T0" fmla="*/ 0 w 47"/>
                <a:gd name="T1" fmla="*/ 25 h 50"/>
                <a:gd name="T2" fmla="*/ 24 w 47"/>
                <a:gd name="T3" fmla="*/ 50 h 50"/>
                <a:gd name="T4" fmla="*/ 47 w 47"/>
                <a:gd name="T5" fmla="*/ 25 h 50"/>
                <a:gd name="T6" fmla="*/ 23 w 47"/>
                <a:gd name="T7" fmla="*/ 0 h 50"/>
                <a:gd name="T8" fmla="*/ 0 w 47"/>
                <a:gd name="T9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0">
                  <a:moveTo>
                    <a:pt x="0" y="25"/>
                  </a:moveTo>
                  <a:cubicBezTo>
                    <a:pt x="0" y="39"/>
                    <a:pt x="11" y="50"/>
                    <a:pt x="24" y="50"/>
                  </a:cubicBezTo>
                  <a:cubicBezTo>
                    <a:pt x="37" y="50"/>
                    <a:pt x="47" y="38"/>
                    <a:pt x="47" y="25"/>
                  </a:cubicBezTo>
                  <a:cubicBezTo>
                    <a:pt x="47" y="11"/>
                    <a:pt x="36" y="0"/>
                    <a:pt x="23" y="0"/>
                  </a:cubicBezTo>
                  <a:cubicBezTo>
                    <a:pt x="10" y="0"/>
                    <a:pt x="0" y="12"/>
                    <a:pt x="0" y="25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229"/>
            <p:cNvSpPr/>
            <p:nvPr/>
          </p:nvSpPr>
          <p:spPr bwMode="auto">
            <a:xfrm>
              <a:off x="6789063" y="7119547"/>
              <a:ext cx="86969" cy="66677"/>
            </a:xfrm>
            <a:custGeom>
              <a:avLst/>
              <a:gdLst>
                <a:gd name="T0" fmla="*/ 19 w 38"/>
                <a:gd name="T1" fmla="*/ 29 h 29"/>
                <a:gd name="T2" fmla="*/ 38 w 38"/>
                <a:gd name="T3" fmla="*/ 15 h 29"/>
                <a:gd name="T4" fmla="*/ 19 w 38"/>
                <a:gd name="T5" fmla="*/ 0 h 29"/>
                <a:gd name="T6" fmla="*/ 1 w 38"/>
                <a:gd name="T7" fmla="*/ 15 h 29"/>
                <a:gd name="T8" fmla="*/ 19 w 3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9">
                  <a:moveTo>
                    <a:pt x="19" y="29"/>
                  </a:moveTo>
                  <a:cubicBezTo>
                    <a:pt x="30" y="29"/>
                    <a:pt x="38" y="23"/>
                    <a:pt x="38" y="15"/>
                  </a:cubicBezTo>
                  <a:cubicBezTo>
                    <a:pt x="38" y="7"/>
                    <a:pt x="30" y="0"/>
                    <a:pt x="19" y="0"/>
                  </a:cubicBezTo>
                  <a:cubicBezTo>
                    <a:pt x="9" y="0"/>
                    <a:pt x="0" y="7"/>
                    <a:pt x="1" y="15"/>
                  </a:cubicBezTo>
                  <a:cubicBezTo>
                    <a:pt x="1" y="23"/>
                    <a:pt x="9" y="29"/>
                    <a:pt x="19" y="29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230"/>
            <p:cNvSpPr/>
            <p:nvPr/>
          </p:nvSpPr>
          <p:spPr bwMode="auto">
            <a:xfrm>
              <a:off x="6660542" y="7119547"/>
              <a:ext cx="128521" cy="473500"/>
            </a:xfrm>
            <a:custGeom>
              <a:avLst/>
              <a:gdLst>
                <a:gd name="T0" fmla="*/ 7 w 133"/>
                <a:gd name="T1" fmla="*/ 490 h 490"/>
                <a:gd name="T2" fmla="*/ 133 w 133"/>
                <a:gd name="T3" fmla="*/ 487 h 490"/>
                <a:gd name="T4" fmla="*/ 123 w 133"/>
                <a:gd name="T5" fmla="*/ 0 h 490"/>
                <a:gd name="T6" fmla="*/ 0 w 133"/>
                <a:gd name="T7" fmla="*/ 3 h 490"/>
                <a:gd name="T8" fmla="*/ 7 w 133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490">
                  <a:moveTo>
                    <a:pt x="7" y="490"/>
                  </a:moveTo>
                  <a:lnTo>
                    <a:pt x="133" y="487"/>
                  </a:lnTo>
                  <a:lnTo>
                    <a:pt x="123" y="0"/>
                  </a:lnTo>
                  <a:lnTo>
                    <a:pt x="0" y="3"/>
                  </a:lnTo>
                  <a:lnTo>
                    <a:pt x="7" y="49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231"/>
            <p:cNvSpPr/>
            <p:nvPr/>
          </p:nvSpPr>
          <p:spPr bwMode="auto">
            <a:xfrm>
              <a:off x="6660542" y="7060601"/>
              <a:ext cx="118858" cy="120791"/>
            </a:xfrm>
            <a:custGeom>
              <a:avLst/>
              <a:gdLst>
                <a:gd name="T0" fmla="*/ 0 w 52"/>
                <a:gd name="T1" fmla="*/ 27 h 53"/>
                <a:gd name="T2" fmla="*/ 26 w 52"/>
                <a:gd name="T3" fmla="*/ 53 h 53"/>
                <a:gd name="T4" fmla="*/ 52 w 52"/>
                <a:gd name="T5" fmla="*/ 26 h 53"/>
                <a:gd name="T6" fmla="*/ 26 w 52"/>
                <a:gd name="T7" fmla="*/ 1 h 53"/>
                <a:gd name="T8" fmla="*/ 0 w 52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0" y="27"/>
                  </a:moveTo>
                  <a:cubicBezTo>
                    <a:pt x="0" y="42"/>
                    <a:pt x="12" y="53"/>
                    <a:pt x="26" y="53"/>
                  </a:cubicBezTo>
                  <a:cubicBezTo>
                    <a:pt x="41" y="53"/>
                    <a:pt x="52" y="41"/>
                    <a:pt x="52" y="26"/>
                  </a:cubicBezTo>
                  <a:cubicBezTo>
                    <a:pt x="52" y="12"/>
                    <a:pt x="40" y="0"/>
                    <a:pt x="26" y="1"/>
                  </a:cubicBezTo>
                  <a:cubicBezTo>
                    <a:pt x="11" y="1"/>
                    <a:pt x="0" y="13"/>
                    <a:pt x="0" y="27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232"/>
            <p:cNvSpPr/>
            <p:nvPr/>
          </p:nvSpPr>
          <p:spPr bwMode="auto">
            <a:xfrm>
              <a:off x="6553280" y="7159167"/>
              <a:ext cx="116925" cy="435813"/>
            </a:xfrm>
            <a:custGeom>
              <a:avLst/>
              <a:gdLst>
                <a:gd name="T0" fmla="*/ 10 w 121"/>
                <a:gd name="T1" fmla="*/ 451 h 451"/>
                <a:gd name="T2" fmla="*/ 121 w 121"/>
                <a:gd name="T3" fmla="*/ 451 h 451"/>
                <a:gd name="T4" fmla="*/ 114 w 121"/>
                <a:gd name="T5" fmla="*/ 0 h 451"/>
                <a:gd name="T6" fmla="*/ 0 w 121"/>
                <a:gd name="T7" fmla="*/ 0 h 451"/>
                <a:gd name="T8" fmla="*/ 10 w 121"/>
                <a:gd name="T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451">
                  <a:moveTo>
                    <a:pt x="10" y="451"/>
                  </a:moveTo>
                  <a:lnTo>
                    <a:pt x="121" y="451"/>
                  </a:lnTo>
                  <a:lnTo>
                    <a:pt x="114" y="0"/>
                  </a:lnTo>
                  <a:lnTo>
                    <a:pt x="0" y="0"/>
                  </a:lnTo>
                  <a:lnTo>
                    <a:pt x="10" y="451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233"/>
            <p:cNvSpPr/>
            <p:nvPr/>
          </p:nvSpPr>
          <p:spPr bwMode="auto">
            <a:xfrm>
              <a:off x="6553280" y="7104086"/>
              <a:ext cx="110161" cy="109195"/>
            </a:xfrm>
            <a:custGeom>
              <a:avLst/>
              <a:gdLst>
                <a:gd name="T0" fmla="*/ 0 w 48"/>
                <a:gd name="T1" fmla="*/ 24 h 48"/>
                <a:gd name="T2" fmla="*/ 25 w 48"/>
                <a:gd name="T3" fmla="*/ 48 h 48"/>
                <a:gd name="T4" fmla="*/ 48 w 48"/>
                <a:gd name="T5" fmla="*/ 24 h 48"/>
                <a:gd name="T6" fmla="*/ 24 w 48"/>
                <a:gd name="T7" fmla="*/ 0 h 48"/>
                <a:gd name="T8" fmla="*/ 0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1" y="38"/>
                    <a:pt x="11" y="48"/>
                    <a:pt x="25" y="48"/>
                  </a:cubicBezTo>
                  <a:cubicBezTo>
                    <a:pt x="38" y="48"/>
                    <a:pt x="48" y="37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234"/>
            <p:cNvSpPr/>
            <p:nvPr/>
          </p:nvSpPr>
          <p:spPr bwMode="auto">
            <a:xfrm>
              <a:off x="6462445" y="7261597"/>
              <a:ext cx="100498" cy="335315"/>
            </a:xfrm>
            <a:custGeom>
              <a:avLst/>
              <a:gdLst>
                <a:gd name="T0" fmla="*/ 4 w 104"/>
                <a:gd name="T1" fmla="*/ 347 h 347"/>
                <a:gd name="T2" fmla="*/ 104 w 104"/>
                <a:gd name="T3" fmla="*/ 345 h 347"/>
                <a:gd name="T4" fmla="*/ 99 w 104"/>
                <a:gd name="T5" fmla="*/ 0 h 347"/>
                <a:gd name="T6" fmla="*/ 0 w 104"/>
                <a:gd name="T7" fmla="*/ 2 h 347"/>
                <a:gd name="T8" fmla="*/ 4 w 104"/>
                <a:gd name="T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347">
                  <a:moveTo>
                    <a:pt x="4" y="347"/>
                  </a:moveTo>
                  <a:lnTo>
                    <a:pt x="104" y="345"/>
                  </a:lnTo>
                  <a:lnTo>
                    <a:pt x="99" y="0"/>
                  </a:lnTo>
                  <a:lnTo>
                    <a:pt x="0" y="2"/>
                  </a:lnTo>
                  <a:lnTo>
                    <a:pt x="4" y="34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235"/>
            <p:cNvSpPr/>
            <p:nvPr/>
          </p:nvSpPr>
          <p:spPr bwMode="auto">
            <a:xfrm>
              <a:off x="6459546" y="7213281"/>
              <a:ext cx="98565" cy="98565"/>
            </a:xfrm>
            <a:custGeom>
              <a:avLst/>
              <a:gdLst>
                <a:gd name="T0" fmla="*/ 1 w 43"/>
                <a:gd name="T1" fmla="*/ 22 h 43"/>
                <a:gd name="T2" fmla="*/ 22 w 43"/>
                <a:gd name="T3" fmla="*/ 43 h 43"/>
                <a:gd name="T4" fmla="*/ 43 w 43"/>
                <a:gd name="T5" fmla="*/ 21 h 43"/>
                <a:gd name="T6" fmla="*/ 21 w 43"/>
                <a:gd name="T7" fmla="*/ 0 h 43"/>
                <a:gd name="T8" fmla="*/ 1 w 43"/>
                <a:gd name="T9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1" y="22"/>
                  </a:moveTo>
                  <a:cubicBezTo>
                    <a:pt x="1" y="33"/>
                    <a:pt x="10" y="43"/>
                    <a:pt x="22" y="43"/>
                  </a:cubicBezTo>
                  <a:cubicBezTo>
                    <a:pt x="34" y="42"/>
                    <a:pt x="43" y="33"/>
                    <a:pt x="43" y="21"/>
                  </a:cubicBezTo>
                  <a:cubicBezTo>
                    <a:pt x="43" y="9"/>
                    <a:pt x="33" y="0"/>
                    <a:pt x="21" y="0"/>
                  </a:cubicBezTo>
                  <a:cubicBezTo>
                    <a:pt x="10" y="0"/>
                    <a:pt x="0" y="10"/>
                    <a:pt x="1" y="2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236"/>
            <p:cNvSpPr/>
            <p:nvPr/>
          </p:nvSpPr>
          <p:spPr bwMode="auto">
            <a:xfrm>
              <a:off x="6876033" y="7514775"/>
              <a:ext cx="40586" cy="48316"/>
            </a:xfrm>
            <a:custGeom>
              <a:avLst/>
              <a:gdLst>
                <a:gd name="T0" fmla="*/ 28 w 42"/>
                <a:gd name="T1" fmla="*/ 0 h 50"/>
                <a:gd name="T2" fmla="*/ 0 w 42"/>
                <a:gd name="T3" fmla="*/ 43 h 50"/>
                <a:gd name="T4" fmla="*/ 18 w 42"/>
                <a:gd name="T5" fmla="*/ 50 h 50"/>
                <a:gd name="T6" fmla="*/ 40 w 42"/>
                <a:gd name="T7" fmla="*/ 45 h 50"/>
                <a:gd name="T8" fmla="*/ 42 w 42"/>
                <a:gd name="T9" fmla="*/ 26 h 50"/>
                <a:gd name="T10" fmla="*/ 28 w 42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0">
                  <a:moveTo>
                    <a:pt x="28" y="0"/>
                  </a:moveTo>
                  <a:lnTo>
                    <a:pt x="0" y="43"/>
                  </a:lnTo>
                  <a:lnTo>
                    <a:pt x="18" y="50"/>
                  </a:lnTo>
                  <a:lnTo>
                    <a:pt x="40" y="45"/>
                  </a:lnTo>
                  <a:lnTo>
                    <a:pt x="42" y="2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237"/>
            <p:cNvSpPr/>
            <p:nvPr/>
          </p:nvSpPr>
          <p:spPr bwMode="auto">
            <a:xfrm>
              <a:off x="6896326" y="7393984"/>
              <a:ext cx="164275" cy="354642"/>
            </a:xfrm>
            <a:custGeom>
              <a:avLst/>
              <a:gdLst>
                <a:gd name="T0" fmla="*/ 55 w 72"/>
                <a:gd name="T1" fmla="*/ 52 h 155"/>
                <a:gd name="T2" fmla="*/ 68 w 72"/>
                <a:gd name="T3" fmla="*/ 26 h 155"/>
                <a:gd name="T4" fmla="*/ 54 w 72"/>
                <a:gd name="T5" fmla="*/ 5 h 155"/>
                <a:gd name="T6" fmla="*/ 25 w 72"/>
                <a:gd name="T7" fmla="*/ 17 h 155"/>
                <a:gd name="T8" fmla="*/ 2 w 72"/>
                <a:gd name="T9" fmla="*/ 55 h 155"/>
                <a:gd name="T10" fmla="*/ 0 w 72"/>
                <a:gd name="T11" fmla="*/ 155 h 155"/>
                <a:gd name="T12" fmla="*/ 55 w 72"/>
                <a:gd name="T13" fmla="*/ 5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55">
                  <a:moveTo>
                    <a:pt x="55" y="52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72" y="12"/>
                    <a:pt x="54" y="5"/>
                  </a:cubicBezTo>
                  <a:cubicBezTo>
                    <a:pt x="54" y="5"/>
                    <a:pt x="39" y="0"/>
                    <a:pt x="25" y="17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0" y="155"/>
                    <a:pt x="0" y="155"/>
                    <a:pt x="0" y="155"/>
                  </a:cubicBezTo>
                  <a:lnTo>
                    <a:pt x="55" y="52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238"/>
            <p:cNvSpPr/>
            <p:nvPr/>
          </p:nvSpPr>
          <p:spPr bwMode="auto">
            <a:xfrm>
              <a:off x="6980396" y="7421041"/>
              <a:ext cx="66676" cy="93734"/>
            </a:xfrm>
            <a:custGeom>
              <a:avLst/>
              <a:gdLst>
                <a:gd name="T0" fmla="*/ 29 w 29"/>
                <a:gd name="T1" fmla="*/ 14 h 41"/>
                <a:gd name="T2" fmla="*/ 18 w 29"/>
                <a:gd name="T3" fmla="*/ 1 h 41"/>
                <a:gd name="T4" fmla="*/ 2 w 29"/>
                <a:gd name="T5" fmla="*/ 25 h 41"/>
                <a:gd name="T6" fmla="*/ 10 w 29"/>
                <a:gd name="T7" fmla="*/ 41 h 41"/>
                <a:gd name="T8" fmla="*/ 15 w 29"/>
                <a:gd name="T9" fmla="*/ 41 h 41"/>
                <a:gd name="T10" fmla="*/ 29 w 29"/>
                <a:gd name="T1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1">
                  <a:moveTo>
                    <a:pt x="29" y="14"/>
                  </a:moveTo>
                  <a:cubicBezTo>
                    <a:pt x="29" y="14"/>
                    <a:pt x="29" y="0"/>
                    <a:pt x="18" y="1"/>
                  </a:cubicBezTo>
                  <a:cubicBezTo>
                    <a:pt x="18" y="1"/>
                    <a:pt x="12" y="2"/>
                    <a:pt x="2" y="25"/>
                  </a:cubicBezTo>
                  <a:cubicBezTo>
                    <a:pt x="2" y="25"/>
                    <a:pt x="0" y="37"/>
                    <a:pt x="10" y="41"/>
                  </a:cubicBezTo>
                  <a:cubicBezTo>
                    <a:pt x="15" y="41"/>
                    <a:pt x="15" y="41"/>
                    <a:pt x="15" y="41"/>
                  </a:cubicBezTo>
                  <a:lnTo>
                    <a:pt x="29" y="14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239"/>
            <p:cNvSpPr/>
            <p:nvPr/>
          </p:nvSpPr>
          <p:spPr bwMode="auto">
            <a:xfrm>
              <a:off x="6466310" y="7546664"/>
              <a:ext cx="461904" cy="267672"/>
            </a:xfrm>
            <a:custGeom>
              <a:avLst/>
              <a:gdLst>
                <a:gd name="T0" fmla="*/ 192 w 202"/>
                <a:gd name="T1" fmla="*/ 0 h 117"/>
                <a:gd name="T2" fmla="*/ 193 w 202"/>
                <a:gd name="T3" fmla="*/ 61 h 117"/>
                <a:gd name="T4" fmla="*/ 202 w 202"/>
                <a:gd name="T5" fmla="*/ 61 h 117"/>
                <a:gd name="T6" fmla="*/ 191 w 202"/>
                <a:gd name="T7" fmla="*/ 76 h 117"/>
                <a:gd name="T8" fmla="*/ 190 w 202"/>
                <a:gd name="T9" fmla="*/ 84 h 117"/>
                <a:gd name="T10" fmla="*/ 137 w 202"/>
                <a:gd name="T11" fmla="*/ 113 h 117"/>
                <a:gd name="T12" fmla="*/ 137 w 202"/>
                <a:gd name="T13" fmla="*/ 113 h 117"/>
                <a:gd name="T14" fmla="*/ 123 w 202"/>
                <a:gd name="T15" fmla="*/ 115 h 117"/>
                <a:gd name="T16" fmla="*/ 60 w 202"/>
                <a:gd name="T17" fmla="*/ 116 h 117"/>
                <a:gd name="T18" fmla="*/ 1 w 202"/>
                <a:gd name="T19" fmla="*/ 73 h 117"/>
                <a:gd name="T20" fmla="*/ 1 w 202"/>
                <a:gd name="T21" fmla="*/ 67 h 117"/>
                <a:gd name="T22" fmla="*/ 0 w 202"/>
                <a:gd name="T23" fmla="*/ 3 h 117"/>
                <a:gd name="T24" fmla="*/ 192 w 202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17">
                  <a:moveTo>
                    <a:pt x="192" y="0"/>
                  </a:moveTo>
                  <a:cubicBezTo>
                    <a:pt x="193" y="61"/>
                    <a:pt x="193" y="61"/>
                    <a:pt x="193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198" y="67"/>
                    <a:pt x="191" y="76"/>
                  </a:cubicBezTo>
                  <a:cubicBezTo>
                    <a:pt x="190" y="84"/>
                    <a:pt x="190" y="84"/>
                    <a:pt x="190" y="84"/>
                  </a:cubicBezTo>
                  <a:cubicBezTo>
                    <a:pt x="190" y="84"/>
                    <a:pt x="179" y="111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2" y="114"/>
                    <a:pt x="128" y="115"/>
                    <a:pt x="123" y="115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16"/>
                    <a:pt x="12" y="117"/>
                    <a:pt x="1" y="73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240"/>
            <p:cNvSpPr/>
            <p:nvPr/>
          </p:nvSpPr>
          <p:spPr bwMode="auto">
            <a:xfrm>
              <a:off x="6548448" y="7750558"/>
              <a:ext cx="276369" cy="415520"/>
            </a:xfrm>
            <a:custGeom>
              <a:avLst/>
              <a:gdLst>
                <a:gd name="T0" fmla="*/ 8 w 286"/>
                <a:gd name="T1" fmla="*/ 430 h 430"/>
                <a:gd name="T2" fmla="*/ 286 w 286"/>
                <a:gd name="T3" fmla="*/ 425 h 430"/>
                <a:gd name="T4" fmla="*/ 279 w 286"/>
                <a:gd name="T5" fmla="*/ 0 h 430"/>
                <a:gd name="T6" fmla="*/ 0 w 286"/>
                <a:gd name="T7" fmla="*/ 5 h 430"/>
                <a:gd name="T8" fmla="*/ 8 w 286"/>
                <a:gd name="T9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30">
                  <a:moveTo>
                    <a:pt x="8" y="430"/>
                  </a:moveTo>
                  <a:lnTo>
                    <a:pt x="286" y="425"/>
                  </a:lnTo>
                  <a:lnTo>
                    <a:pt x="279" y="0"/>
                  </a:lnTo>
                  <a:lnTo>
                    <a:pt x="0" y="5"/>
                  </a:lnTo>
                  <a:lnTo>
                    <a:pt x="8" y="43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Oval 1241"/>
            <p:cNvSpPr>
              <a:spLocks noChangeArrowheads="1"/>
            </p:cNvSpPr>
            <p:nvPr/>
          </p:nvSpPr>
          <p:spPr bwMode="auto">
            <a:xfrm>
              <a:off x="6676970" y="7072197"/>
              <a:ext cx="86969" cy="68609"/>
            </a:xfrm>
            <a:prstGeom prst="ellipse">
              <a:avLst/>
            </a:pr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Oval 1242"/>
            <p:cNvSpPr>
              <a:spLocks noChangeArrowheads="1"/>
            </p:cNvSpPr>
            <p:nvPr/>
          </p:nvSpPr>
          <p:spPr bwMode="auto">
            <a:xfrm>
              <a:off x="6564876" y="7117615"/>
              <a:ext cx="86969" cy="73441"/>
            </a:xfrm>
            <a:prstGeom prst="ellipse">
              <a:avLst/>
            </a:pr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Oval 1243"/>
            <p:cNvSpPr>
              <a:spLocks noChangeArrowheads="1"/>
            </p:cNvSpPr>
            <p:nvPr/>
          </p:nvSpPr>
          <p:spPr bwMode="auto">
            <a:xfrm>
              <a:off x="6473075" y="7227776"/>
              <a:ext cx="73441" cy="58946"/>
            </a:xfrm>
            <a:prstGeom prst="ellipse">
              <a:avLst/>
            </a:pr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244"/>
            <p:cNvSpPr/>
            <p:nvPr/>
          </p:nvSpPr>
          <p:spPr bwMode="auto">
            <a:xfrm>
              <a:off x="6809356" y="7378523"/>
              <a:ext cx="68609" cy="3865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1 h 2"/>
                <a:gd name="T12" fmla="*/ 15 w 30"/>
                <a:gd name="T13" fmla="*/ 2 h 2"/>
                <a:gd name="T14" fmla="*/ 5 w 30"/>
                <a:gd name="T15" fmla="*/ 1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0"/>
                    <a:pt x="15" y="0"/>
                  </a:cubicBezTo>
                  <a:cubicBezTo>
                    <a:pt x="19" y="0"/>
                    <a:pt x="23" y="0"/>
                    <a:pt x="25" y="0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1"/>
                    <a:pt x="25" y="1"/>
                  </a:cubicBezTo>
                  <a:cubicBezTo>
                    <a:pt x="23" y="2"/>
                    <a:pt x="19" y="2"/>
                    <a:pt x="15" y="2"/>
                  </a:cubicBezTo>
                  <a:cubicBezTo>
                    <a:pt x="11" y="2"/>
                    <a:pt x="8" y="2"/>
                    <a:pt x="5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245"/>
            <p:cNvSpPr/>
            <p:nvPr/>
          </p:nvSpPr>
          <p:spPr bwMode="auto">
            <a:xfrm>
              <a:off x="6814188" y="7370792"/>
              <a:ext cx="57013" cy="4832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3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1 h 2"/>
                <a:gd name="T12" fmla="*/ 13 w 25"/>
                <a:gd name="T13" fmla="*/ 2 h 2"/>
                <a:gd name="T14" fmla="*/ 4 w 25"/>
                <a:gd name="T15" fmla="*/ 1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9" y="0"/>
                    <a:pt x="13" y="0"/>
                  </a:cubicBezTo>
                  <a:cubicBezTo>
                    <a:pt x="16" y="0"/>
                    <a:pt x="19" y="0"/>
                    <a:pt x="21" y="0"/>
                  </a:cubicBezTo>
                  <a:cubicBezTo>
                    <a:pt x="23" y="0"/>
                    <a:pt x="25" y="1"/>
                    <a:pt x="25" y="1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19" y="2"/>
                    <a:pt x="16" y="2"/>
                    <a:pt x="13" y="2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246"/>
            <p:cNvSpPr/>
            <p:nvPr/>
          </p:nvSpPr>
          <p:spPr bwMode="auto">
            <a:xfrm>
              <a:off x="6697262" y="7360163"/>
              <a:ext cx="68609" cy="3865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1 h 2"/>
                <a:gd name="T12" fmla="*/ 15 w 30"/>
                <a:gd name="T13" fmla="*/ 2 h 2"/>
                <a:gd name="T14" fmla="*/ 5 w 30"/>
                <a:gd name="T15" fmla="*/ 1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8" y="0"/>
                    <a:pt x="30" y="1"/>
                    <a:pt x="30" y="1"/>
                  </a:cubicBezTo>
                  <a:cubicBezTo>
                    <a:pt x="30" y="1"/>
                    <a:pt x="28" y="1"/>
                    <a:pt x="25" y="1"/>
                  </a:cubicBezTo>
                  <a:cubicBezTo>
                    <a:pt x="22" y="2"/>
                    <a:pt x="19" y="2"/>
                    <a:pt x="15" y="2"/>
                  </a:cubicBezTo>
                  <a:cubicBezTo>
                    <a:pt x="11" y="2"/>
                    <a:pt x="7" y="2"/>
                    <a:pt x="5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247"/>
            <p:cNvSpPr/>
            <p:nvPr/>
          </p:nvSpPr>
          <p:spPr bwMode="auto">
            <a:xfrm>
              <a:off x="6702094" y="7353398"/>
              <a:ext cx="57013" cy="3865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1 h 2"/>
                <a:gd name="T12" fmla="*/ 12 w 25"/>
                <a:gd name="T13" fmla="*/ 2 h 2"/>
                <a:gd name="T14" fmla="*/ 4 w 25"/>
                <a:gd name="T15" fmla="*/ 1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9" y="0"/>
                    <a:pt x="21" y="0"/>
                  </a:cubicBezTo>
                  <a:cubicBezTo>
                    <a:pt x="23" y="0"/>
                    <a:pt x="25" y="1"/>
                    <a:pt x="25" y="1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19" y="2"/>
                    <a:pt x="15" y="2"/>
                    <a:pt x="12" y="2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248"/>
            <p:cNvSpPr/>
            <p:nvPr/>
          </p:nvSpPr>
          <p:spPr bwMode="auto">
            <a:xfrm>
              <a:off x="6578404" y="7366927"/>
              <a:ext cx="68609" cy="3865"/>
            </a:xfrm>
            <a:custGeom>
              <a:avLst/>
              <a:gdLst>
                <a:gd name="T0" fmla="*/ 0 w 30"/>
                <a:gd name="T1" fmla="*/ 1 h 2"/>
                <a:gd name="T2" fmla="*/ 4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2 h 2"/>
                <a:gd name="T12" fmla="*/ 15 w 30"/>
                <a:gd name="T13" fmla="*/ 2 h 2"/>
                <a:gd name="T14" fmla="*/ 4 w 30"/>
                <a:gd name="T15" fmla="*/ 2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1"/>
                    <a:pt x="4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1"/>
                    <a:pt x="25" y="2"/>
                  </a:cubicBezTo>
                  <a:cubicBezTo>
                    <a:pt x="22" y="2"/>
                    <a:pt x="18" y="2"/>
                    <a:pt x="15" y="2"/>
                  </a:cubicBezTo>
                  <a:cubicBezTo>
                    <a:pt x="11" y="2"/>
                    <a:pt x="7" y="2"/>
                    <a:pt x="4" y="2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249"/>
            <p:cNvSpPr/>
            <p:nvPr/>
          </p:nvSpPr>
          <p:spPr bwMode="auto">
            <a:xfrm>
              <a:off x="6583236" y="7360163"/>
              <a:ext cx="57013" cy="3865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2 h 2"/>
                <a:gd name="T12" fmla="*/ 12 w 25"/>
                <a:gd name="T13" fmla="*/ 2 h 2"/>
                <a:gd name="T14" fmla="*/ 4 w 25"/>
                <a:gd name="T15" fmla="*/ 2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5" y="1"/>
                    <a:pt x="23" y="1"/>
                    <a:pt x="21" y="2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250"/>
            <p:cNvSpPr/>
            <p:nvPr/>
          </p:nvSpPr>
          <p:spPr bwMode="auto">
            <a:xfrm>
              <a:off x="6477906" y="7412344"/>
              <a:ext cx="61845" cy="4832"/>
            </a:xfrm>
            <a:custGeom>
              <a:avLst/>
              <a:gdLst>
                <a:gd name="T0" fmla="*/ 0 w 27"/>
                <a:gd name="T1" fmla="*/ 1 h 2"/>
                <a:gd name="T2" fmla="*/ 4 w 27"/>
                <a:gd name="T3" fmla="*/ 0 h 2"/>
                <a:gd name="T4" fmla="*/ 14 w 27"/>
                <a:gd name="T5" fmla="*/ 0 h 2"/>
                <a:gd name="T6" fmla="*/ 23 w 27"/>
                <a:gd name="T7" fmla="*/ 0 h 2"/>
                <a:gd name="T8" fmla="*/ 27 w 27"/>
                <a:gd name="T9" fmla="*/ 1 h 2"/>
                <a:gd name="T10" fmla="*/ 23 w 27"/>
                <a:gd name="T11" fmla="*/ 1 h 2"/>
                <a:gd name="T12" fmla="*/ 14 w 27"/>
                <a:gd name="T13" fmla="*/ 2 h 2"/>
                <a:gd name="T14" fmla="*/ 4 w 27"/>
                <a:gd name="T15" fmla="*/ 1 h 2"/>
                <a:gd name="T16" fmla="*/ 0 w 2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">
                  <a:moveTo>
                    <a:pt x="0" y="1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10" y="0"/>
                    <a:pt x="14" y="0"/>
                  </a:cubicBezTo>
                  <a:cubicBezTo>
                    <a:pt x="17" y="0"/>
                    <a:pt x="20" y="0"/>
                    <a:pt x="23" y="0"/>
                  </a:cubicBezTo>
                  <a:cubicBezTo>
                    <a:pt x="25" y="1"/>
                    <a:pt x="27" y="1"/>
                    <a:pt x="27" y="1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20" y="2"/>
                    <a:pt x="17" y="2"/>
                    <a:pt x="14" y="2"/>
                  </a:cubicBezTo>
                  <a:cubicBezTo>
                    <a:pt x="10" y="2"/>
                    <a:pt x="7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251"/>
            <p:cNvSpPr/>
            <p:nvPr/>
          </p:nvSpPr>
          <p:spPr bwMode="auto">
            <a:xfrm>
              <a:off x="6482738" y="7405580"/>
              <a:ext cx="50249" cy="4832"/>
            </a:xfrm>
            <a:custGeom>
              <a:avLst/>
              <a:gdLst>
                <a:gd name="T0" fmla="*/ 0 w 22"/>
                <a:gd name="T1" fmla="*/ 1 h 2"/>
                <a:gd name="T2" fmla="*/ 3 w 22"/>
                <a:gd name="T3" fmla="*/ 1 h 2"/>
                <a:gd name="T4" fmla="*/ 11 w 22"/>
                <a:gd name="T5" fmla="*/ 0 h 2"/>
                <a:gd name="T6" fmla="*/ 19 w 22"/>
                <a:gd name="T7" fmla="*/ 1 h 2"/>
                <a:gd name="T8" fmla="*/ 22 w 22"/>
                <a:gd name="T9" fmla="*/ 1 h 2"/>
                <a:gd name="T10" fmla="*/ 19 w 22"/>
                <a:gd name="T11" fmla="*/ 2 h 2"/>
                <a:gd name="T12" fmla="*/ 11 w 22"/>
                <a:gd name="T13" fmla="*/ 2 h 2"/>
                <a:gd name="T14" fmla="*/ 3 w 22"/>
                <a:gd name="T15" fmla="*/ 2 h 2"/>
                <a:gd name="T16" fmla="*/ 0 w 2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">
                  <a:moveTo>
                    <a:pt x="0" y="1"/>
                  </a:moveTo>
                  <a:cubicBezTo>
                    <a:pt x="0" y="1"/>
                    <a:pt x="1" y="1"/>
                    <a:pt x="3" y="1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2" y="1"/>
                    <a:pt x="21" y="1"/>
                    <a:pt x="19" y="2"/>
                  </a:cubicBezTo>
                  <a:cubicBezTo>
                    <a:pt x="17" y="2"/>
                    <a:pt x="14" y="2"/>
                    <a:pt x="11" y="2"/>
                  </a:cubicBezTo>
                  <a:cubicBezTo>
                    <a:pt x="8" y="2"/>
                    <a:pt x="6" y="2"/>
                    <a:pt x="3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252"/>
            <p:cNvSpPr/>
            <p:nvPr/>
          </p:nvSpPr>
          <p:spPr bwMode="auto">
            <a:xfrm>
              <a:off x="6799693" y="7224877"/>
              <a:ext cx="68609" cy="4832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2 h 2"/>
                <a:gd name="T12" fmla="*/ 15 w 30"/>
                <a:gd name="T13" fmla="*/ 2 h 2"/>
                <a:gd name="T14" fmla="*/ 5 w 30"/>
                <a:gd name="T15" fmla="*/ 2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1"/>
                    <a:pt x="5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1"/>
                    <a:pt x="25" y="2"/>
                  </a:cubicBezTo>
                  <a:cubicBezTo>
                    <a:pt x="22" y="2"/>
                    <a:pt x="19" y="2"/>
                    <a:pt x="15" y="2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253"/>
            <p:cNvSpPr/>
            <p:nvPr/>
          </p:nvSpPr>
          <p:spPr bwMode="auto">
            <a:xfrm>
              <a:off x="6804525" y="7218113"/>
              <a:ext cx="57013" cy="4832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2 h 2"/>
                <a:gd name="T12" fmla="*/ 12 w 25"/>
                <a:gd name="T13" fmla="*/ 2 h 2"/>
                <a:gd name="T14" fmla="*/ 4 w 25"/>
                <a:gd name="T15" fmla="*/ 2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9" y="0"/>
                    <a:pt x="21" y="0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5" y="1"/>
                    <a:pt x="23" y="1"/>
                    <a:pt x="21" y="2"/>
                  </a:cubicBezTo>
                  <a:cubicBezTo>
                    <a:pt x="19" y="2"/>
                    <a:pt x="15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254"/>
            <p:cNvSpPr/>
            <p:nvPr/>
          </p:nvSpPr>
          <p:spPr bwMode="auto">
            <a:xfrm>
              <a:off x="6692431" y="7188157"/>
              <a:ext cx="68609" cy="6764"/>
            </a:xfrm>
            <a:custGeom>
              <a:avLst/>
              <a:gdLst>
                <a:gd name="T0" fmla="*/ 0 w 30"/>
                <a:gd name="T1" fmla="*/ 1 h 3"/>
                <a:gd name="T2" fmla="*/ 5 w 30"/>
                <a:gd name="T3" fmla="*/ 1 h 3"/>
                <a:gd name="T4" fmla="*/ 15 w 30"/>
                <a:gd name="T5" fmla="*/ 0 h 3"/>
                <a:gd name="T6" fmla="*/ 26 w 30"/>
                <a:gd name="T7" fmla="*/ 1 h 3"/>
                <a:gd name="T8" fmla="*/ 30 w 30"/>
                <a:gd name="T9" fmla="*/ 2 h 3"/>
                <a:gd name="T10" fmla="*/ 26 w 30"/>
                <a:gd name="T11" fmla="*/ 2 h 3"/>
                <a:gd name="T12" fmla="*/ 15 w 30"/>
                <a:gd name="T13" fmla="*/ 3 h 3"/>
                <a:gd name="T14" fmla="*/ 5 w 30"/>
                <a:gd name="T15" fmla="*/ 2 h 3"/>
                <a:gd name="T16" fmla="*/ 0 w 30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">
                  <a:moveTo>
                    <a:pt x="0" y="1"/>
                  </a:moveTo>
                  <a:cubicBezTo>
                    <a:pt x="0" y="1"/>
                    <a:pt x="2" y="1"/>
                    <a:pt x="5" y="1"/>
                  </a:cubicBezTo>
                  <a:cubicBezTo>
                    <a:pt x="8" y="1"/>
                    <a:pt x="12" y="0"/>
                    <a:pt x="15" y="0"/>
                  </a:cubicBezTo>
                  <a:cubicBezTo>
                    <a:pt x="19" y="0"/>
                    <a:pt x="23" y="1"/>
                    <a:pt x="26" y="1"/>
                  </a:cubicBezTo>
                  <a:cubicBezTo>
                    <a:pt x="29" y="1"/>
                    <a:pt x="30" y="2"/>
                    <a:pt x="30" y="2"/>
                  </a:cubicBezTo>
                  <a:cubicBezTo>
                    <a:pt x="30" y="2"/>
                    <a:pt x="29" y="2"/>
                    <a:pt x="26" y="2"/>
                  </a:cubicBezTo>
                  <a:cubicBezTo>
                    <a:pt x="23" y="2"/>
                    <a:pt x="19" y="3"/>
                    <a:pt x="15" y="3"/>
                  </a:cubicBezTo>
                  <a:cubicBezTo>
                    <a:pt x="12" y="3"/>
                    <a:pt x="8" y="2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255"/>
            <p:cNvSpPr/>
            <p:nvPr/>
          </p:nvSpPr>
          <p:spPr bwMode="auto">
            <a:xfrm>
              <a:off x="6697262" y="7181392"/>
              <a:ext cx="57013" cy="6764"/>
            </a:xfrm>
            <a:custGeom>
              <a:avLst/>
              <a:gdLst>
                <a:gd name="T0" fmla="*/ 0 w 25"/>
                <a:gd name="T1" fmla="*/ 1 h 3"/>
                <a:gd name="T2" fmla="*/ 4 w 25"/>
                <a:gd name="T3" fmla="*/ 1 h 3"/>
                <a:gd name="T4" fmla="*/ 13 w 25"/>
                <a:gd name="T5" fmla="*/ 0 h 3"/>
                <a:gd name="T6" fmla="*/ 21 w 25"/>
                <a:gd name="T7" fmla="*/ 1 h 3"/>
                <a:gd name="T8" fmla="*/ 25 w 25"/>
                <a:gd name="T9" fmla="*/ 2 h 3"/>
                <a:gd name="T10" fmla="*/ 21 w 25"/>
                <a:gd name="T11" fmla="*/ 2 h 3"/>
                <a:gd name="T12" fmla="*/ 13 w 25"/>
                <a:gd name="T13" fmla="*/ 3 h 3"/>
                <a:gd name="T14" fmla="*/ 4 w 25"/>
                <a:gd name="T15" fmla="*/ 2 h 3"/>
                <a:gd name="T16" fmla="*/ 0 w 2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">
                  <a:moveTo>
                    <a:pt x="0" y="1"/>
                  </a:moveTo>
                  <a:cubicBezTo>
                    <a:pt x="0" y="1"/>
                    <a:pt x="2" y="1"/>
                    <a:pt x="4" y="1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6" y="0"/>
                    <a:pt x="19" y="1"/>
                    <a:pt x="21" y="1"/>
                  </a:cubicBezTo>
                  <a:cubicBezTo>
                    <a:pt x="24" y="1"/>
                    <a:pt x="25" y="2"/>
                    <a:pt x="25" y="2"/>
                  </a:cubicBezTo>
                  <a:cubicBezTo>
                    <a:pt x="25" y="2"/>
                    <a:pt x="24" y="2"/>
                    <a:pt x="21" y="2"/>
                  </a:cubicBezTo>
                  <a:cubicBezTo>
                    <a:pt x="19" y="2"/>
                    <a:pt x="16" y="3"/>
                    <a:pt x="13" y="3"/>
                  </a:cubicBezTo>
                  <a:cubicBezTo>
                    <a:pt x="10" y="3"/>
                    <a:pt x="7" y="2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256"/>
            <p:cNvSpPr/>
            <p:nvPr/>
          </p:nvSpPr>
          <p:spPr bwMode="auto">
            <a:xfrm>
              <a:off x="6573573" y="7213281"/>
              <a:ext cx="68609" cy="4832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6 w 30"/>
                <a:gd name="T7" fmla="*/ 1 h 2"/>
                <a:gd name="T8" fmla="*/ 30 w 30"/>
                <a:gd name="T9" fmla="*/ 1 h 2"/>
                <a:gd name="T10" fmla="*/ 26 w 30"/>
                <a:gd name="T11" fmla="*/ 2 h 2"/>
                <a:gd name="T12" fmla="*/ 15 w 30"/>
                <a:gd name="T13" fmla="*/ 2 h 2"/>
                <a:gd name="T14" fmla="*/ 5 w 30"/>
                <a:gd name="T15" fmla="*/ 2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1"/>
                    <a:pt x="5" y="0"/>
                  </a:cubicBezTo>
                  <a:cubicBezTo>
                    <a:pt x="8" y="0"/>
                    <a:pt x="12" y="0"/>
                    <a:pt x="15" y="0"/>
                  </a:cubicBezTo>
                  <a:cubicBezTo>
                    <a:pt x="19" y="0"/>
                    <a:pt x="23" y="0"/>
                    <a:pt x="26" y="1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2"/>
                    <a:pt x="26" y="2"/>
                  </a:cubicBezTo>
                  <a:cubicBezTo>
                    <a:pt x="23" y="2"/>
                    <a:pt x="19" y="2"/>
                    <a:pt x="15" y="2"/>
                  </a:cubicBezTo>
                  <a:cubicBezTo>
                    <a:pt x="12" y="2"/>
                    <a:pt x="8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257"/>
            <p:cNvSpPr/>
            <p:nvPr/>
          </p:nvSpPr>
          <p:spPr bwMode="auto">
            <a:xfrm>
              <a:off x="6578404" y="7206517"/>
              <a:ext cx="57013" cy="4832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1 h 2"/>
                <a:gd name="T4" fmla="*/ 13 w 25"/>
                <a:gd name="T5" fmla="*/ 0 h 2"/>
                <a:gd name="T6" fmla="*/ 21 w 25"/>
                <a:gd name="T7" fmla="*/ 1 h 2"/>
                <a:gd name="T8" fmla="*/ 25 w 25"/>
                <a:gd name="T9" fmla="*/ 1 h 2"/>
                <a:gd name="T10" fmla="*/ 21 w 25"/>
                <a:gd name="T11" fmla="*/ 2 h 2"/>
                <a:gd name="T12" fmla="*/ 13 w 25"/>
                <a:gd name="T13" fmla="*/ 2 h 2"/>
                <a:gd name="T14" fmla="*/ 4 w 25"/>
                <a:gd name="T15" fmla="*/ 2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1"/>
                    <a:pt x="4" y="1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6" y="0"/>
                    <a:pt x="19" y="0"/>
                    <a:pt x="21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4" y="2"/>
                    <a:pt x="21" y="2"/>
                  </a:cubicBezTo>
                  <a:cubicBezTo>
                    <a:pt x="19" y="2"/>
                    <a:pt x="16" y="2"/>
                    <a:pt x="13" y="2"/>
                  </a:cubicBezTo>
                  <a:cubicBezTo>
                    <a:pt x="10" y="2"/>
                    <a:pt x="7" y="2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258"/>
            <p:cNvSpPr/>
            <p:nvPr/>
          </p:nvSpPr>
          <p:spPr bwMode="auto">
            <a:xfrm>
              <a:off x="6482738" y="7303149"/>
              <a:ext cx="57013" cy="3865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1 h 2"/>
                <a:gd name="T8" fmla="*/ 25 w 25"/>
                <a:gd name="T9" fmla="*/ 1 h 2"/>
                <a:gd name="T10" fmla="*/ 21 w 25"/>
                <a:gd name="T11" fmla="*/ 2 h 2"/>
                <a:gd name="T12" fmla="*/ 12 w 25"/>
                <a:gd name="T13" fmla="*/ 2 h 2"/>
                <a:gd name="T14" fmla="*/ 4 w 25"/>
                <a:gd name="T15" fmla="*/ 1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8" y="0"/>
                    <a:pt x="21" y="1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5" y="1"/>
                    <a:pt x="23" y="1"/>
                    <a:pt x="21" y="2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259"/>
            <p:cNvSpPr/>
            <p:nvPr/>
          </p:nvSpPr>
          <p:spPr bwMode="auto">
            <a:xfrm>
              <a:off x="6487570" y="7298318"/>
              <a:ext cx="45417" cy="1933"/>
            </a:xfrm>
            <a:custGeom>
              <a:avLst/>
              <a:gdLst>
                <a:gd name="T0" fmla="*/ 0 w 20"/>
                <a:gd name="T1" fmla="*/ 1 h 1"/>
                <a:gd name="T2" fmla="*/ 3 w 20"/>
                <a:gd name="T3" fmla="*/ 0 h 1"/>
                <a:gd name="T4" fmla="*/ 10 w 20"/>
                <a:gd name="T5" fmla="*/ 0 h 1"/>
                <a:gd name="T6" fmla="*/ 17 w 20"/>
                <a:gd name="T7" fmla="*/ 0 h 1"/>
                <a:gd name="T8" fmla="*/ 20 w 20"/>
                <a:gd name="T9" fmla="*/ 1 h 1"/>
                <a:gd name="T10" fmla="*/ 17 w 20"/>
                <a:gd name="T11" fmla="*/ 1 h 1"/>
                <a:gd name="T12" fmla="*/ 10 w 20"/>
                <a:gd name="T13" fmla="*/ 1 h 1"/>
                <a:gd name="T14" fmla="*/ 3 w 20"/>
                <a:gd name="T15" fmla="*/ 1 h 1"/>
                <a:gd name="T16" fmla="*/ 0 w 20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5" y="1"/>
                    <a:pt x="12" y="1"/>
                    <a:pt x="10" y="1"/>
                  </a:cubicBezTo>
                  <a:cubicBezTo>
                    <a:pt x="7" y="1"/>
                    <a:pt x="5" y="1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260"/>
            <p:cNvSpPr/>
            <p:nvPr/>
          </p:nvSpPr>
          <p:spPr bwMode="auto">
            <a:xfrm>
              <a:off x="6777467" y="7163032"/>
              <a:ext cx="8697" cy="294729"/>
            </a:xfrm>
            <a:custGeom>
              <a:avLst/>
              <a:gdLst>
                <a:gd name="T0" fmla="*/ 1 w 4"/>
                <a:gd name="T1" fmla="*/ 0 h 129"/>
                <a:gd name="T2" fmla="*/ 2 w 4"/>
                <a:gd name="T3" fmla="*/ 5 h 129"/>
                <a:gd name="T4" fmla="*/ 2 w 4"/>
                <a:gd name="T5" fmla="*/ 20 h 129"/>
                <a:gd name="T6" fmla="*/ 3 w 4"/>
                <a:gd name="T7" fmla="*/ 41 h 129"/>
                <a:gd name="T8" fmla="*/ 4 w 4"/>
                <a:gd name="T9" fmla="*/ 64 h 129"/>
                <a:gd name="T10" fmla="*/ 4 w 4"/>
                <a:gd name="T11" fmla="*/ 88 h 129"/>
                <a:gd name="T12" fmla="*/ 4 w 4"/>
                <a:gd name="T13" fmla="*/ 108 h 129"/>
                <a:gd name="T14" fmla="*/ 3 w 4"/>
                <a:gd name="T15" fmla="*/ 123 h 129"/>
                <a:gd name="T16" fmla="*/ 3 w 4"/>
                <a:gd name="T17" fmla="*/ 129 h 129"/>
                <a:gd name="T18" fmla="*/ 3 w 4"/>
                <a:gd name="T19" fmla="*/ 123 h 129"/>
                <a:gd name="T20" fmla="*/ 2 w 4"/>
                <a:gd name="T21" fmla="*/ 109 h 129"/>
                <a:gd name="T22" fmla="*/ 1 w 4"/>
                <a:gd name="T23" fmla="*/ 88 h 129"/>
                <a:gd name="T24" fmla="*/ 0 w 4"/>
                <a:gd name="T25" fmla="*/ 64 h 129"/>
                <a:gd name="T26" fmla="*/ 0 w 4"/>
                <a:gd name="T27" fmla="*/ 41 h 129"/>
                <a:gd name="T28" fmla="*/ 1 w 4"/>
                <a:gd name="T29" fmla="*/ 20 h 129"/>
                <a:gd name="T30" fmla="*/ 1 w 4"/>
                <a:gd name="T31" fmla="*/ 5 h 129"/>
                <a:gd name="T32" fmla="*/ 1 w 4"/>
                <a:gd name="T3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129">
                  <a:moveTo>
                    <a:pt x="1" y="0"/>
                  </a:moveTo>
                  <a:cubicBezTo>
                    <a:pt x="1" y="0"/>
                    <a:pt x="1" y="2"/>
                    <a:pt x="2" y="5"/>
                  </a:cubicBezTo>
                  <a:cubicBezTo>
                    <a:pt x="2" y="9"/>
                    <a:pt x="2" y="14"/>
                    <a:pt x="2" y="20"/>
                  </a:cubicBezTo>
                  <a:cubicBezTo>
                    <a:pt x="2" y="26"/>
                    <a:pt x="3" y="33"/>
                    <a:pt x="3" y="41"/>
                  </a:cubicBezTo>
                  <a:cubicBezTo>
                    <a:pt x="3" y="48"/>
                    <a:pt x="3" y="56"/>
                    <a:pt x="4" y="64"/>
                  </a:cubicBezTo>
                  <a:cubicBezTo>
                    <a:pt x="4" y="72"/>
                    <a:pt x="4" y="80"/>
                    <a:pt x="4" y="88"/>
                  </a:cubicBezTo>
                  <a:cubicBezTo>
                    <a:pt x="4" y="95"/>
                    <a:pt x="4" y="102"/>
                    <a:pt x="4" y="108"/>
                  </a:cubicBezTo>
                  <a:cubicBezTo>
                    <a:pt x="3" y="115"/>
                    <a:pt x="3" y="120"/>
                    <a:pt x="3" y="123"/>
                  </a:cubicBezTo>
                  <a:cubicBezTo>
                    <a:pt x="3" y="127"/>
                    <a:pt x="3" y="129"/>
                    <a:pt x="3" y="129"/>
                  </a:cubicBezTo>
                  <a:cubicBezTo>
                    <a:pt x="3" y="129"/>
                    <a:pt x="3" y="127"/>
                    <a:pt x="3" y="123"/>
                  </a:cubicBezTo>
                  <a:cubicBezTo>
                    <a:pt x="2" y="120"/>
                    <a:pt x="2" y="115"/>
                    <a:pt x="2" y="109"/>
                  </a:cubicBezTo>
                  <a:cubicBezTo>
                    <a:pt x="2" y="102"/>
                    <a:pt x="1" y="95"/>
                    <a:pt x="1" y="88"/>
                  </a:cubicBezTo>
                  <a:cubicBezTo>
                    <a:pt x="1" y="80"/>
                    <a:pt x="1" y="72"/>
                    <a:pt x="0" y="64"/>
                  </a:cubicBezTo>
                  <a:cubicBezTo>
                    <a:pt x="0" y="56"/>
                    <a:pt x="0" y="48"/>
                    <a:pt x="0" y="41"/>
                  </a:cubicBezTo>
                  <a:cubicBezTo>
                    <a:pt x="0" y="33"/>
                    <a:pt x="0" y="26"/>
                    <a:pt x="1" y="20"/>
                  </a:cubicBezTo>
                  <a:cubicBezTo>
                    <a:pt x="1" y="14"/>
                    <a:pt x="1" y="9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261"/>
            <p:cNvSpPr/>
            <p:nvPr/>
          </p:nvSpPr>
          <p:spPr bwMode="auto">
            <a:xfrm>
              <a:off x="6660542" y="7149503"/>
              <a:ext cx="6764" cy="294729"/>
            </a:xfrm>
            <a:custGeom>
              <a:avLst/>
              <a:gdLst>
                <a:gd name="T0" fmla="*/ 1 w 3"/>
                <a:gd name="T1" fmla="*/ 0 h 129"/>
                <a:gd name="T2" fmla="*/ 1 w 3"/>
                <a:gd name="T3" fmla="*/ 6 h 129"/>
                <a:gd name="T4" fmla="*/ 2 w 3"/>
                <a:gd name="T5" fmla="*/ 20 h 129"/>
                <a:gd name="T6" fmla="*/ 3 w 3"/>
                <a:gd name="T7" fmla="*/ 41 h 129"/>
                <a:gd name="T8" fmla="*/ 3 w 3"/>
                <a:gd name="T9" fmla="*/ 65 h 129"/>
                <a:gd name="T10" fmla="*/ 3 w 3"/>
                <a:gd name="T11" fmla="*/ 88 h 129"/>
                <a:gd name="T12" fmla="*/ 3 w 3"/>
                <a:gd name="T13" fmla="*/ 109 h 129"/>
                <a:gd name="T14" fmla="*/ 3 w 3"/>
                <a:gd name="T15" fmla="*/ 124 h 129"/>
                <a:gd name="T16" fmla="*/ 3 w 3"/>
                <a:gd name="T17" fmla="*/ 129 h 129"/>
                <a:gd name="T18" fmla="*/ 2 w 3"/>
                <a:gd name="T19" fmla="*/ 124 h 129"/>
                <a:gd name="T20" fmla="*/ 1 w 3"/>
                <a:gd name="T21" fmla="*/ 109 h 129"/>
                <a:gd name="T22" fmla="*/ 1 w 3"/>
                <a:gd name="T23" fmla="*/ 88 h 129"/>
                <a:gd name="T24" fmla="*/ 0 w 3"/>
                <a:gd name="T25" fmla="*/ 65 h 129"/>
                <a:gd name="T26" fmla="*/ 0 w 3"/>
                <a:gd name="T27" fmla="*/ 41 h 129"/>
                <a:gd name="T28" fmla="*/ 0 w 3"/>
                <a:gd name="T29" fmla="*/ 20 h 129"/>
                <a:gd name="T30" fmla="*/ 1 w 3"/>
                <a:gd name="T31" fmla="*/ 6 h 129"/>
                <a:gd name="T32" fmla="*/ 1 w 3"/>
                <a:gd name="T3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129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cubicBezTo>
                    <a:pt x="1" y="9"/>
                    <a:pt x="2" y="14"/>
                    <a:pt x="2" y="20"/>
                  </a:cubicBezTo>
                  <a:cubicBezTo>
                    <a:pt x="2" y="26"/>
                    <a:pt x="3" y="33"/>
                    <a:pt x="3" y="41"/>
                  </a:cubicBezTo>
                  <a:cubicBezTo>
                    <a:pt x="3" y="49"/>
                    <a:pt x="3" y="57"/>
                    <a:pt x="3" y="65"/>
                  </a:cubicBezTo>
                  <a:cubicBezTo>
                    <a:pt x="3" y="73"/>
                    <a:pt x="3" y="81"/>
                    <a:pt x="3" y="88"/>
                  </a:cubicBezTo>
                  <a:cubicBezTo>
                    <a:pt x="3" y="96"/>
                    <a:pt x="3" y="103"/>
                    <a:pt x="3" y="109"/>
                  </a:cubicBezTo>
                  <a:cubicBezTo>
                    <a:pt x="3" y="115"/>
                    <a:pt x="3" y="120"/>
                    <a:pt x="3" y="124"/>
                  </a:cubicBezTo>
                  <a:cubicBezTo>
                    <a:pt x="3" y="127"/>
                    <a:pt x="3" y="129"/>
                    <a:pt x="3" y="129"/>
                  </a:cubicBezTo>
                  <a:cubicBezTo>
                    <a:pt x="3" y="129"/>
                    <a:pt x="2" y="127"/>
                    <a:pt x="2" y="124"/>
                  </a:cubicBezTo>
                  <a:cubicBezTo>
                    <a:pt x="2" y="120"/>
                    <a:pt x="2" y="115"/>
                    <a:pt x="1" y="109"/>
                  </a:cubicBezTo>
                  <a:cubicBezTo>
                    <a:pt x="1" y="103"/>
                    <a:pt x="1" y="96"/>
                    <a:pt x="1" y="88"/>
                  </a:cubicBezTo>
                  <a:cubicBezTo>
                    <a:pt x="0" y="81"/>
                    <a:pt x="0" y="73"/>
                    <a:pt x="0" y="65"/>
                  </a:cubicBezTo>
                  <a:cubicBezTo>
                    <a:pt x="0" y="57"/>
                    <a:pt x="0" y="49"/>
                    <a:pt x="0" y="41"/>
                  </a:cubicBezTo>
                  <a:cubicBezTo>
                    <a:pt x="0" y="34"/>
                    <a:pt x="0" y="26"/>
                    <a:pt x="0" y="20"/>
                  </a:cubicBezTo>
                  <a:cubicBezTo>
                    <a:pt x="0" y="14"/>
                    <a:pt x="1" y="9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262"/>
            <p:cNvSpPr/>
            <p:nvPr/>
          </p:nvSpPr>
          <p:spPr bwMode="auto">
            <a:xfrm>
              <a:off x="6553280" y="7250001"/>
              <a:ext cx="6764" cy="210659"/>
            </a:xfrm>
            <a:custGeom>
              <a:avLst/>
              <a:gdLst>
                <a:gd name="T0" fmla="*/ 1 w 3"/>
                <a:gd name="T1" fmla="*/ 0 h 92"/>
                <a:gd name="T2" fmla="*/ 1 w 3"/>
                <a:gd name="T3" fmla="*/ 4 h 92"/>
                <a:gd name="T4" fmla="*/ 2 w 3"/>
                <a:gd name="T5" fmla="*/ 14 h 92"/>
                <a:gd name="T6" fmla="*/ 3 w 3"/>
                <a:gd name="T7" fmla="*/ 29 h 92"/>
                <a:gd name="T8" fmla="*/ 3 w 3"/>
                <a:gd name="T9" fmla="*/ 46 h 92"/>
                <a:gd name="T10" fmla="*/ 3 w 3"/>
                <a:gd name="T11" fmla="*/ 63 h 92"/>
                <a:gd name="T12" fmla="*/ 3 w 3"/>
                <a:gd name="T13" fmla="*/ 77 h 92"/>
                <a:gd name="T14" fmla="*/ 2 w 3"/>
                <a:gd name="T15" fmla="*/ 88 h 92"/>
                <a:gd name="T16" fmla="*/ 2 w 3"/>
                <a:gd name="T17" fmla="*/ 92 h 92"/>
                <a:gd name="T18" fmla="*/ 2 w 3"/>
                <a:gd name="T19" fmla="*/ 88 h 92"/>
                <a:gd name="T20" fmla="*/ 1 w 3"/>
                <a:gd name="T21" fmla="*/ 77 h 92"/>
                <a:gd name="T22" fmla="*/ 0 w 3"/>
                <a:gd name="T23" fmla="*/ 63 h 92"/>
                <a:gd name="T24" fmla="*/ 0 w 3"/>
                <a:gd name="T25" fmla="*/ 46 h 92"/>
                <a:gd name="T26" fmla="*/ 0 w 3"/>
                <a:gd name="T27" fmla="*/ 29 h 92"/>
                <a:gd name="T28" fmla="*/ 0 w 3"/>
                <a:gd name="T29" fmla="*/ 14 h 92"/>
                <a:gd name="T30" fmla="*/ 1 w 3"/>
                <a:gd name="T31" fmla="*/ 4 h 92"/>
                <a:gd name="T32" fmla="*/ 1 w 3"/>
                <a:gd name="T3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92">
                  <a:moveTo>
                    <a:pt x="1" y="0"/>
                  </a:moveTo>
                  <a:cubicBezTo>
                    <a:pt x="1" y="0"/>
                    <a:pt x="1" y="1"/>
                    <a:pt x="1" y="4"/>
                  </a:cubicBezTo>
                  <a:cubicBezTo>
                    <a:pt x="1" y="6"/>
                    <a:pt x="2" y="10"/>
                    <a:pt x="2" y="14"/>
                  </a:cubicBezTo>
                  <a:cubicBezTo>
                    <a:pt x="2" y="18"/>
                    <a:pt x="2" y="23"/>
                    <a:pt x="3" y="29"/>
                  </a:cubicBezTo>
                  <a:cubicBezTo>
                    <a:pt x="3" y="34"/>
                    <a:pt x="3" y="40"/>
                    <a:pt x="3" y="46"/>
                  </a:cubicBezTo>
                  <a:cubicBezTo>
                    <a:pt x="3" y="52"/>
                    <a:pt x="3" y="57"/>
                    <a:pt x="3" y="63"/>
                  </a:cubicBezTo>
                  <a:cubicBezTo>
                    <a:pt x="3" y="68"/>
                    <a:pt x="3" y="73"/>
                    <a:pt x="3" y="77"/>
                  </a:cubicBezTo>
                  <a:cubicBezTo>
                    <a:pt x="3" y="82"/>
                    <a:pt x="3" y="85"/>
                    <a:pt x="2" y="88"/>
                  </a:cubicBezTo>
                  <a:cubicBezTo>
                    <a:pt x="2" y="90"/>
                    <a:pt x="2" y="92"/>
                    <a:pt x="2" y="92"/>
                  </a:cubicBezTo>
                  <a:cubicBezTo>
                    <a:pt x="2" y="92"/>
                    <a:pt x="2" y="90"/>
                    <a:pt x="2" y="88"/>
                  </a:cubicBezTo>
                  <a:cubicBezTo>
                    <a:pt x="2" y="85"/>
                    <a:pt x="1" y="82"/>
                    <a:pt x="1" y="77"/>
                  </a:cubicBezTo>
                  <a:cubicBezTo>
                    <a:pt x="1" y="73"/>
                    <a:pt x="1" y="68"/>
                    <a:pt x="0" y="63"/>
                  </a:cubicBezTo>
                  <a:cubicBezTo>
                    <a:pt x="0" y="57"/>
                    <a:pt x="0" y="52"/>
                    <a:pt x="0" y="46"/>
                  </a:cubicBezTo>
                  <a:cubicBezTo>
                    <a:pt x="0" y="40"/>
                    <a:pt x="0" y="34"/>
                    <a:pt x="0" y="29"/>
                  </a:cubicBezTo>
                  <a:cubicBezTo>
                    <a:pt x="0" y="23"/>
                    <a:pt x="0" y="18"/>
                    <a:pt x="0" y="14"/>
                  </a:cubicBezTo>
                  <a:cubicBezTo>
                    <a:pt x="0" y="10"/>
                    <a:pt x="1" y="6"/>
                    <a:pt x="1" y="4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263"/>
            <p:cNvSpPr/>
            <p:nvPr/>
          </p:nvSpPr>
          <p:spPr bwMode="auto">
            <a:xfrm>
              <a:off x="6934979" y="7565024"/>
              <a:ext cx="45417" cy="23192"/>
            </a:xfrm>
            <a:custGeom>
              <a:avLst/>
              <a:gdLst>
                <a:gd name="T0" fmla="*/ 20 w 20"/>
                <a:gd name="T1" fmla="*/ 10 h 10"/>
                <a:gd name="T2" fmla="*/ 16 w 20"/>
                <a:gd name="T3" fmla="*/ 9 h 10"/>
                <a:gd name="T4" fmla="*/ 9 w 20"/>
                <a:gd name="T5" fmla="*/ 6 h 10"/>
                <a:gd name="T6" fmla="*/ 3 w 20"/>
                <a:gd name="T7" fmla="*/ 2 h 10"/>
                <a:gd name="T8" fmla="*/ 0 w 20"/>
                <a:gd name="T9" fmla="*/ 0 h 10"/>
                <a:gd name="T10" fmla="*/ 3 w 20"/>
                <a:gd name="T11" fmla="*/ 1 h 10"/>
                <a:gd name="T12" fmla="*/ 10 w 20"/>
                <a:gd name="T13" fmla="*/ 4 h 10"/>
                <a:gd name="T14" fmla="*/ 17 w 20"/>
                <a:gd name="T15" fmla="*/ 8 h 10"/>
                <a:gd name="T16" fmla="*/ 20 w 2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cubicBezTo>
                    <a:pt x="20" y="10"/>
                    <a:pt x="18" y="9"/>
                    <a:pt x="16" y="9"/>
                  </a:cubicBezTo>
                  <a:cubicBezTo>
                    <a:pt x="14" y="8"/>
                    <a:pt x="12" y="7"/>
                    <a:pt x="9" y="6"/>
                  </a:cubicBezTo>
                  <a:cubicBezTo>
                    <a:pt x="7" y="4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5" y="1"/>
                    <a:pt x="8" y="3"/>
                    <a:pt x="10" y="4"/>
                  </a:cubicBezTo>
                  <a:cubicBezTo>
                    <a:pt x="13" y="5"/>
                    <a:pt x="15" y="7"/>
                    <a:pt x="17" y="8"/>
                  </a:cubicBezTo>
                  <a:cubicBezTo>
                    <a:pt x="18" y="9"/>
                    <a:pt x="20" y="10"/>
                    <a:pt x="20" y="1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264"/>
            <p:cNvSpPr/>
            <p:nvPr/>
          </p:nvSpPr>
          <p:spPr bwMode="auto">
            <a:xfrm>
              <a:off x="6936911" y="7571788"/>
              <a:ext cx="36720" cy="18360"/>
            </a:xfrm>
            <a:custGeom>
              <a:avLst/>
              <a:gdLst>
                <a:gd name="T0" fmla="*/ 16 w 16"/>
                <a:gd name="T1" fmla="*/ 8 h 8"/>
                <a:gd name="T2" fmla="*/ 14 w 16"/>
                <a:gd name="T3" fmla="*/ 8 h 8"/>
                <a:gd name="T4" fmla="*/ 8 w 16"/>
                <a:gd name="T5" fmla="*/ 5 h 8"/>
                <a:gd name="T6" fmla="*/ 2 w 16"/>
                <a:gd name="T7" fmla="*/ 2 h 8"/>
                <a:gd name="T8" fmla="*/ 0 w 16"/>
                <a:gd name="T9" fmla="*/ 0 h 8"/>
                <a:gd name="T10" fmla="*/ 3 w 16"/>
                <a:gd name="T11" fmla="*/ 1 h 8"/>
                <a:gd name="T12" fmla="*/ 9 w 16"/>
                <a:gd name="T13" fmla="*/ 3 h 8"/>
                <a:gd name="T14" fmla="*/ 14 w 16"/>
                <a:gd name="T15" fmla="*/ 7 h 8"/>
                <a:gd name="T16" fmla="*/ 16 w 16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16" y="8"/>
                    <a:pt x="15" y="8"/>
                    <a:pt x="14" y="8"/>
                  </a:cubicBezTo>
                  <a:cubicBezTo>
                    <a:pt x="12" y="7"/>
                    <a:pt x="10" y="6"/>
                    <a:pt x="8" y="5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7" y="2"/>
                    <a:pt x="9" y="3"/>
                  </a:cubicBezTo>
                  <a:cubicBezTo>
                    <a:pt x="11" y="4"/>
                    <a:pt x="13" y="6"/>
                    <a:pt x="14" y="7"/>
                  </a:cubicBezTo>
                  <a:cubicBezTo>
                    <a:pt x="15" y="8"/>
                    <a:pt x="16" y="8"/>
                    <a:pt x="16" y="8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265"/>
            <p:cNvSpPr/>
            <p:nvPr/>
          </p:nvSpPr>
          <p:spPr bwMode="auto">
            <a:xfrm>
              <a:off x="6539751" y="7844292"/>
              <a:ext cx="306325" cy="1329665"/>
            </a:xfrm>
            <a:custGeom>
              <a:avLst/>
              <a:gdLst>
                <a:gd name="T0" fmla="*/ 17 w 317"/>
                <a:gd name="T1" fmla="*/ 1376 h 1376"/>
                <a:gd name="T2" fmla="*/ 317 w 317"/>
                <a:gd name="T3" fmla="*/ 1371 h 1376"/>
                <a:gd name="T4" fmla="*/ 298 w 317"/>
                <a:gd name="T5" fmla="*/ 0 h 1376"/>
                <a:gd name="T6" fmla="*/ 0 w 317"/>
                <a:gd name="T7" fmla="*/ 2 h 1376"/>
                <a:gd name="T8" fmla="*/ 17 w 317"/>
                <a:gd name="T9" fmla="*/ 137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1376">
                  <a:moveTo>
                    <a:pt x="17" y="1376"/>
                  </a:moveTo>
                  <a:lnTo>
                    <a:pt x="317" y="1371"/>
                  </a:lnTo>
                  <a:lnTo>
                    <a:pt x="298" y="0"/>
                  </a:lnTo>
                  <a:lnTo>
                    <a:pt x="0" y="2"/>
                  </a:lnTo>
                  <a:lnTo>
                    <a:pt x="17" y="13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266"/>
            <p:cNvSpPr/>
            <p:nvPr/>
          </p:nvSpPr>
          <p:spPr bwMode="auto">
            <a:xfrm>
              <a:off x="7382388" y="6799693"/>
              <a:ext cx="276369" cy="473500"/>
            </a:xfrm>
            <a:custGeom>
              <a:avLst/>
              <a:gdLst>
                <a:gd name="T0" fmla="*/ 286 w 286"/>
                <a:gd name="T1" fmla="*/ 447 h 490"/>
                <a:gd name="T2" fmla="*/ 178 w 286"/>
                <a:gd name="T3" fmla="*/ 490 h 490"/>
                <a:gd name="T4" fmla="*/ 0 w 286"/>
                <a:gd name="T5" fmla="*/ 43 h 490"/>
                <a:gd name="T6" fmla="*/ 109 w 286"/>
                <a:gd name="T7" fmla="*/ 0 h 490"/>
                <a:gd name="T8" fmla="*/ 286 w 286"/>
                <a:gd name="T9" fmla="*/ 44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90">
                  <a:moveTo>
                    <a:pt x="286" y="447"/>
                  </a:moveTo>
                  <a:lnTo>
                    <a:pt x="178" y="490"/>
                  </a:lnTo>
                  <a:lnTo>
                    <a:pt x="0" y="43"/>
                  </a:lnTo>
                  <a:lnTo>
                    <a:pt x="109" y="0"/>
                  </a:lnTo>
                  <a:lnTo>
                    <a:pt x="286" y="44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267"/>
            <p:cNvSpPr/>
            <p:nvPr/>
          </p:nvSpPr>
          <p:spPr bwMode="auto">
            <a:xfrm>
              <a:off x="7371758" y="6754276"/>
              <a:ext cx="127555" cy="132387"/>
            </a:xfrm>
            <a:custGeom>
              <a:avLst/>
              <a:gdLst>
                <a:gd name="T0" fmla="*/ 51 w 56"/>
                <a:gd name="T1" fmla="*/ 20 h 58"/>
                <a:gd name="T2" fmla="*/ 38 w 56"/>
                <a:gd name="T3" fmla="*/ 53 h 58"/>
                <a:gd name="T4" fmla="*/ 5 w 56"/>
                <a:gd name="T5" fmla="*/ 38 h 58"/>
                <a:gd name="T6" fmla="*/ 18 w 56"/>
                <a:gd name="T7" fmla="*/ 5 h 58"/>
                <a:gd name="T8" fmla="*/ 51 w 56"/>
                <a:gd name="T9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8">
                  <a:moveTo>
                    <a:pt x="51" y="20"/>
                  </a:moveTo>
                  <a:cubicBezTo>
                    <a:pt x="56" y="34"/>
                    <a:pt x="50" y="48"/>
                    <a:pt x="38" y="53"/>
                  </a:cubicBezTo>
                  <a:cubicBezTo>
                    <a:pt x="25" y="58"/>
                    <a:pt x="11" y="52"/>
                    <a:pt x="5" y="38"/>
                  </a:cubicBezTo>
                  <a:cubicBezTo>
                    <a:pt x="0" y="25"/>
                    <a:pt x="6" y="10"/>
                    <a:pt x="18" y="5"/>
                  </a:cubicBezTo>
                  <a:cubicBezTo>
                    <a:pt x="31" y="0"/>
                    <a:pt x="45" y="7"/>
                    <a:pt x="51" y="2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268"/>
            <p:cNvSpPr/>
            <p:nvPr/>
          </p:nvSpPr>
          <p:spPr bwMode="auto">
            <a:xfrm>
              <a:off x="7382388" y="6765872"/>
              <a:ext cx="100498" cy="95666"/>
            </a:xfrm>
            <a:custGeom>
              <a:avLst/>
              <a:gdLst>
                <a:gd name="T0" fmla="*/ 29 w 44"/>
                <a:gd name="T1" fmla="*/ 38 h 42"/>
                <a:gd name="T2" fmla="*/ 4 w 44"/>
                <a:gd name="T3" fmla="*/ 29 h 42"/>
                <a:gd name="T4" fmla="*/ 15 w 44"/>
                <a:gd name="T5" fmla="*/ 4 h 42"/>
                <a:gd name="T6" fmla="*/ 40 w 44"/>
                <a:gd name="T7" fmla="*/ 14 h 42"/>
                <a:gd name="T8" fmla="*/ 29 w 44"/>
                <a:gd name="T9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2">
                  <a:moveTo>
                    <a:pt x="29" y="38"/>
                  </a:moveTo>
                  <a:cubicBezTo>
                    <a:pt x="19" y="42"/>
                    <a:pt x="8" y="38"/>
                    <a:pt x="4" y="29"/>
                  </a:cubicBezTo>
                  <a:cubicBezTo>
                    <a:pt x="0" y="19"/>
                    <a:pt x="5" y="8"/>
                    <a:pt x="15" y="4"/>
                  </a:cubicBezTo>
                  <a:cubicBezTo>
                    <a:pt x="25" y="0"/>
                    <a:pt x="36" y="4"/>
                    <a:pt x="40" y="14"/>
                  </a:cubicBezTo>
                  <a:cubicBezTo>
                    <a:pt x="44" y="23"/>
                    <a:pt x="39" y="34"/>
                    <a:pt x="29" y="38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269"/>
            <p:cNvSpPr/>
            <p:nvPr/>
          </p:nvSpPr>
          <p:spPr bwMode="auto">
            <a:xfrm>
              <a:off x="7599811" y="7037410"/>
              <a:ext cx="184568" cy="226120"/>
            </a:xfrm>
            <a:custGeom>
              <a:avLst/>
              <a:gdLst>
                <a:gd name="T0" fmla="*/ 191 w 191"/>
                <a:gd name="T1" fmla="*/ 187 h 234"/>
                <a:gd name="T2" fmla="*/ 73 w 191"/>
                <a:gd name="T3" fmla="*/ 234 h 234"/>
                <a:gd name="T4" fmla="*/ 0 w 191"/>
                <a:gd name="T5" fmla="*/ 48 h 234"/>
                <a:gd name="T6" fmla="*/ 118 w 191"/>
                <a:gd name="T7" fmla="*/ 0 h 234"/>
                <a:gd name="T8" fmla="*/ 191 w 191"/>
                <a:gd name="T9" fmla="*/ 18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34">
                  <a:moveTo>
                    <a:pt x="191" y="187"/>
                  </a:moveTo>
                  <a:lnTo>
                    <a:pt x="73" y="234"/>
                  </a:lnTo>
                  <a:lnTo>
                    <a:pt x="0" y="48"/>
                  </a:lnTo>
                  <a:lnTo>
                    <a:pt x="118" y="0"/>
                  </a:lnTo>
                  <a:lnTo>
                    <a:pt x="191" y="18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270"/>
            <p:cNvSpPr/>
            <p:nvPr/>
          </p:nvSpPr>
          <p:spPr bwMode="auto">
            <a:xfrm>
              <a:off x="7588215" y="6993925"/>
              <a:ext cx="139151" cy="140117"/>
            </a:xfrm>
            <a:custGeom>
              <a:avLst/>
              <a:gdLst>
                <a:gd name="T0" fmla="*/ 55 w 61"/>
                <a:gd name="T1" fmla="*/ 20 h 61"/>
                <a:gd name="T2" fmla="*/ 40 w 61"/>
                <a:gd name="T3" fmla="*/ 56 h 61"/>
                <a:gd name="T4" fmla="*/ 5 w 61"/>
                <a:gd name="T5" fmla="*/ 40 h 61"/>
                <a:gd name="T6" fmla="*/ 20 w 61"/>
                <a:gd name="T7" fmla="*/ 5 h 61"/>
                <a:gd name="T8" fmla="*/ 55 w 61"/>
                <a:gd name="T9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55" y="20"/>
                  </a:moveTo>
                  <a:cubicBezTo>
                    <a:pt x="61" y="34"/>
                    <a:pt x="54" y="50"/>
                    <a:pt x="40" y="56"/>
                  </a:cubicBezTo>
                  <a:cubicBezTo>
                    <a:pt x="26" y="61"/>
                    <a:pt x="11" y="54"/>
                    <a:pt x="5" y="40"/>
                  </a:cubicBezTo>
                  <a:cubicBezTo>
                    <a:pt x="0" y="26"/>
                    <a:pt x="6" y="11"/>
                    <a:pt x="20" y="5"/>
                  </a:cubicBezTo>
                  <a:cubicBezTo>
                    <a:pt x="34" y="0"/>
                    <a:pt x="50" y="6"/>
                    <a:pt x="55" y="2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271"/>
            <p:cNvSpPr/>
            <p:nvPr/>
          </p:nvSpPr>
          <p:spPr bwMode="auto">
            <a:xfrm>
              <a:off x="7718669" y="7015184"/>
              <a:ext cx="171040" cy="204861"/>
            </a:xfrm>
            <a:custGeom>
              <a:avLst/>
              <a:gdLst>
                <a:gd name="T0" fmla="*/ 177 w 177"/>
                <a:gd name="T1" fmla="*/ 170 h 212"/>
                <a:gd name="T2" fmla="*/ 68 w 177"/>
                <a:gd name="T3" fmla="*/ 212 h 212"/>
                <a:gd name="T4" fmla="*/ 0 w 177"/>
                <a:gd name="T5" fmla="*/ 42 h 212"/>
                <a:gd name="T6" fmla="*/ 109 w 177"/>
                <a:gd name="T7" fmla="*/ 0 h 212"/>
                <a:gd name="T8" fmla="*/ 177 w 177"/>
                <a:gd name="T9" fmla="*/ 17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12">
                  <a:moveTo>
                    <a:pt x="177" y="170"/>
                  </a:moveTo>
                  <a:lnTo>
                    <a:pt x="68" y="212"/>
                  </a:lnTo>
                  <a:lnTo>
                    <a:pt x="0" y="42"/>
                  </a:lnTo>
                  <a:lnTo>
                    <a:pt x="109" y="0"/>
                  </a:lnTo>
                  <a:lnTo>
                    <a:pt x="177" y="17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272"/>
            <p:cNvSpPr/>
            <p:nvPr/>
          </p:nvSpPr>
          <p:spPr bwMode="auto">
            <a:xfrm>
              <a:off x="7709006" y="6973632"/>
              <a:ext cx="125622" cy="127555"/>
            </a:xfrm>
            <a:custGeom>
              <a:avLst/>
              <a:gdLst>
                <a:gd name="T0" fmla="*/ 50 w 55"/>
                <a:gd name="T1" fmla="*/ 19 h 56"/>
                <a:gd name="T2" fmla="*/ 37 w 55"/>
                <a:gd name="T3" fmla="*/ 51 h 56"/>
                <a:gd name="T4" fmla="*/ 5 w 55"/>
                <a:gd name="T5" fmla="*/ 37 h 56"/>
                <a:gd name="T6" fmla="*/ 18 w 55"/>
                <a:gd name="T7" fmla="*/ 5 h 56"/>
                <a:gd name="T8" fmla="*/ 50 w 55"/>
                <a:gd name="T9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6">
                  <a:moveTo>
                    <a:pt x="50" y="19"/>
                  </a:moveTo>
                  <a:cubicBezTo>
                    <a:pt x="55" y="32"/>
                    <a:pt x="49" y="46"/>
                    <a:pt x="37" y="51"/>
                  </a:cubicBezTo>
                  <a:cubicBezTo>
                    <a:pt x="24" y="56"/>
                    <a:pt x="10" y="50"/>
                    <a:pt x="5" y="37"/>
                  </a:cubicBezTo>
                  <a:cubicBezTo>
                    <a:pt x="0" y="24"/>
                    <a:pt x="6" y="10"/>
                    <a:pt x="18" y="5"/>
                  </a:cubicBezTo>
                  <a:cubicBezTo>
                    <a:pt x="31" y="0"/>
                    <a:pt x="45" y="6"/>
                    <a:pt x="50" y="19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273"/>
            <p:cNvSpPr/>
            <p:nvPr/>
          </p:nvSpPr>
          <p:spPr bwMode="auto">
            <a:xfrm>
              <a:off x="7827864" y="6993925"/>
              <a:ext cx="150747" cy="185535"/>
            </a:xfrm>
            <a:custGeom>
              <a:avLst/>
              <a:gdLst>
                <a:gd name="T0" fmla="*/ 156 w 156"/>
                <a:gd name="T1" fmla="*/ 152 h 192"/>
                <a:gd name="T2" fmla="*/ 62 w 156"/>
                <a:gd name="T3" fmla="*/ 192 h 192"/>
                <a:gd name="T4" fmla="*/ 0 w 156"/>
                <a:gd name="T5" fmla="*/ 41 h 192"/>
                <a:gd name="T6" fmla="*/ 97 w 156"/>
                <a:gd name="T7" fmla="*/ 0 h 192"/>
                <a:gd name="T8" fmla="*/ 156 w 156"/>
                <a:gd name="T9" fmla="*/ 15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92">
                  <a:moveTo>
                    <a:pt x="156" y="152"/>
                  </a:moveTo>
                  <a:lnTo>
                    <a:pt x="62" y="192"/>
                  </a:lnTo>
                  <a:lnTo>
                    <a:pt x="0" y="41"/>
                  </a:lnTo>
                  <a:lnTo>
                    <a:pt x="97" y="0"/>
                  </a:lnTo>
                  <a:lnTo>
                    <a:pt x="156" y="152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274"/>
            <p:cNvSpPr/>
            <p:nvPr/>
          </p:nvSpPr>
          <p:spPr bwMode="auto">
            <a:xfrm>
              <a:off x="7819167" y="6958171"/>
              <a:ext cx="114026" cy="114026"/>
            </a:xfrm>
            <a:custGeom>
              <a:avLst/>
              <a:gdLst>
                <a:gd name="T0" fmla="*/ 45 w 50"/>
                <a:gd name="T1" fmla="*/ 17 h 50"/>
                <a:gd name="T2" fmla="*/ 33 w 50"/>
                <a:gd name="T3" fmla="*/ 46 h 50"/>
                <a:gd name="T4" fmla="*/ 5 w 50"/>
                <a:gd name="T5" fmla="*/ 33 h 50"/>
                <a:gd name="T6" fmla="*/ 17 w 50"/>
                <a:gd name="T7" fmla="*/ 5 h 50"/>
                <a:gd name="T8" fmla="*/ 45 w 50"/>
                <a:gd name="T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45" y="17"/>
                  </a:moveTo>
                  <a:cubicBezTo>
                    <a:pt x="50" y="29"/>
                    <a:pt x="44" y="41"/>
                    <a:pt x="33" y="46"/>
                  </a:cubicBezTo>
                  <a:cubicBezTo>
                    <a:pt x="22" y="50"/>
                    <a:pt x="9" y="45"/>
                    <a:pt x="5" y="33"/>
                  </a:cubicBezTo>
                  <a:cubicBezTo>
                    <a:pt x="0" y="22"/>
                    <a:pt x="6" y="9"/>
                    <a:pt x="17" y="5"/>
                  </a:cubicBezTo>
                  <a:cubicBezTo>
                    <a:pt x="28" y="0"/>
                    <a:pt x="41" y="6"/>
                    <a:pt x="45" y="17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275"/>
            <p:cNvSpPr/>
            <p:nvPr/>
          </p:nvSpPr>
          <p:spPr bwMode="auto">
            <a:xfrm>
              <a:off x="7526370" y="7238405"/>
              <a:ext cx="46384" cy="46384"/>
            </a:xfrm>
            <a:custGeom>
              <a:avLst/>
              <a:gdLst>
                <a:gd name="T0" fmla="*/ 5 w 48"/>
                <a:gd name="T1" fmla="*/ 0 h 48"/>
                <a:gd name="T2" fmla="*/ 48 w 48"/>
                <a:gd name="T3" fmla="*/ 29 h 48"/>
                <a:gd name="T4" fmla="*/ 33 w 48"/>
                <a:gd name="T5" fmla="*/ 43 h 48"/>
                <a:gd name="T6" fmla="*/ 10 w 48"/>
                <a:gd name="T7" fmla="*/ 48 h 48"/>
                <a:gd name="T8" fmla="*/ 0 w 48"/>
                <a:gd name="T9" fmla="*/ 31 h 48"/>
                <a:gd name="T10" fmla="*/ 5 w 48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8">
                  <a:moveTo>
                    <a:pt x="5" y="0"/>
                  </a:moveTo>
                  <a:lnTo>
                    <a:pt x="48" y="29"/>
                  </a:lnTo>
                  <a:lnTo>
                    <a:pt x="33" y="43"/>
                  </a:lnTo>
                  <a:lnTo>
                    <a:pt x="10" y="48"/>
                  </a:lnTo>
                  <a:lnTo>
                    <a:pt x="0" y="3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276"/>
            <p:cNvSpPr/>
            <p:nvPr/>
          </p:nvSpPr>
          <p:spPr bwMode="auto">
            <a:xfrm>
              <a:off x="7341802" y="7152402"/>
              <a:ext cx="287965" cy="303426"/>
            </a:xfrm>
            <a:custGeom>
              <a:avLst/>
              <a:gdLst>
                <a:gd name="T0" fmla="*/ 32 w 126"/>
                <a:gd name="T1" fmla="*/ 57 h 133"/>
                <a:gd name="T2" fmla="*/ 9 w 126"/>
                <a:gd name="T3" fmla="*/ 38 h 133"/>
                <a:gd name="T4" fmla="*/ 14 w 126"/>
                <a:gd name="T5" fmla="*/ 12 h 133"/>
                <a:gd name="T6" fmla="*/ 47 w 126"/>
                <a:gd name="T7" fmla="*/ 11 h 133"/>
                <a:gd name="T8" fmla="*/ 84 w 126"/>
                <a:gd name="T9" fmla="*/ 39 h 133"/>
                <a:gd name="T10" fmla="*/ 126 w 126"/>
                <a:gd name="T11" fmla="*/ 133 h 133"/>
                <a:gd name="T12" fmla="*/ 32 w 126"/>
                <a:gd name="T13" fmla="*/ 5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33">
                  <a:moveTo>
                    <a:pt x="32" y="5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0" y="26"/>
                    <a:pt x="14" y="12"/>
                  </a:cubicBezTo>
                  <a:cubicBezTo>
                    <a:pt x="14" y="12"/>
                    <a:pt x="27" y="0"/>
                    <a:pt x="47" y="11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126" y="133"/>
                    <a:pt x="126" y="133"/>
                    <a:pt x="126" y="133"/>
                  </a:cubicBezTo>
                  <a:lnTo>
                    <a:pt x="32" y="5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77"/>
            <p:cNvSpPr/>
            <p:nvPr/>
          </p:nvSpPr>
          <p:spPr bwMode="auto">
            <a:xfrm>
              <a:off x="7353398" y="7194921"/>
              <a:ext cx="100498" cy="86969"/>
            </a:xfrm>
            <a:custGeom>
              <a:avLst/>
              <a:gdLst>
                <a:gd name="T0" fmla="*/ 7 w 44"/>
                <a:gd name="T1" fmla="*/ 17 h 38"/>
                <a:gd name="T2" fmla="*/ 11 w 44"/>
                <a:gd name="T3" fmla="*/ 1 h 38"/>
                <a:gd name="T4" fmla="*/ 37 w 44"/>
                <a:gd name="T5" fmla="*/ 17 h 38"/>
                <a:gd name="T6" fmla="*/ 35 w 44"/>
                <a:gd name="T7" fmla="*/ 36 h 38"/>
                <a:gd name="T8" fmla="*/ 30 w 44"/>
                <a:gd name="T9" fmla="*/ 38 h 38"/>
                <a:gd name="T10" fmla="*/ 7 w 44"/>
                <a:gd name="T11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8">
                  <a:moveTo>
                    <a:pt x="7" y="17"/>
                  </a:moveTo>
                  <a:cubicBezTo>
                    <a:pt x="7" y="17"/>
                    <a:pt x="0" y="4"/>
                    <a:pt x="11" y="1"/>
                  </a:cubicBezTo>
                  <a:cubicBezTo>
                    <a:pt x="11" y="1"/>
                    <a:pt x="18" y="0"/>
                    <a:pt x="37" y="17"/>
                  </a:cubicBezTo>
                  <a:cubicBezTo>
                    <a:pt x="37" y="17"/>
                    <a:pt x="44" y="29"/>
                    <a:pt x="35" y="36"/>
                  </a:cubicBezTo>
                  <a:cubicBezTo>
                    <a:pt x="30" y="38"/>
                    <a:pt x="30" y="38"/>
                    <a:pt x="30" y="38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78"/>
            <p:cNvSpPr/>
            <p:nvPr/>
          </p:nvSpPr>
          <p:spPr bwMode="auto">
            <a:xfrm>
              <a:off x="7539899" y="7099255"/>
              <a:ext cx="500557" cy="400059"/>
            </a:xfrm>
            <a:custGeom>
              <a:avLst/>
              <a:gdLst>
                <a:gd name="T0" fmla="*/ 0 w 219"/>
                <a:gd name="T1" fmla="*/ 74 h 175"/>
                <a:gd name="T2" fmla="*/ 23 w 219"/>
                <a:gd name="T3" fmla="*/ 133 h 175"/>
                <a:gd name="T4" fmla="*/ 15 w 219"/>
                <a:gd name="T5" fmla="*/ 136 h 175"/>
                <a:gd name="T6" fmla="*/ 32 w 219"/>
                <a:gd name="T7" fmla="*/ 146 h 175"/>
                <a:gd name="T8" fmla="*/ 36 w 219"/>
                <a:gd name="T9" fmla="*/ 154 h 175"/>
                <a:gd name="T10" fmla="*/ 98 w 219"/>
                <a:gd name="T11" fmla="*/ 160 h 175"/>
                <a:gd name="T12" fmla="*/ 98 w 219"/>
                <a:gd name="T13" fmla="*/ 160 h 175"/>
                <a:gd name="T14" fmla="*/ 112 w 219"/>
                <a:gd name="T15" fmla="*/ 157 h 175"/>
                <a:gd name="T16" fmla="*/ 173 w 219"/>
                <a:gd name="T17" fmla="*/ 132 h 175"/>
                <a:gd name="T18" fmla="*/ 212 w 219"/>
                <a:gd name="T19" fmla="*/ 68 h 175"/>
                <a:gd name="T20" fmla="*/ 210 w 219"/>
                <a:gd name="T21" fmla="*/ 62 h 175"/>
                <a:gd name="T22" fmla="*/ 185 w 219"/>
                <a:gd name="T23" fmla="*/ 0 h 175"/>
                <a:gd name="T24" fmla="*/ 0 w 219"/>
                <a:gd name="T25" fmla="*/ 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175">
                  <a:moveTo>
                    <a:pt x="0" y="74"/>
                  </a:moveTo>
                  <a:cubicBezTo>
                    <a:pt x="23" y="133"/>
                    <a:pt x="23" y="133"/>
                    <a:pt x="23" y="133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5" y="136"/>
                    <a:pt x="22" y="141"/>
                    <a:pt x="32" y="146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4"/>
                    <a:pt x="56" y="175"/>
                    <a:pt x="98" y="160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103" y="160"/>
                    <a:pt x="107" y="159"/>
                    <a:pt x="112" y="157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3" y="132"/>
                    <a:pt x="219" y="114"/>
                    <a:pt x="212" y="68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85" y="0"/>
                    <a:pt x="185" y="0"/>
                    <a:pt x="185" y="0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279"/>
            <p:cNvSpPr/>
            <p:nvPr/>
          </p:nvSpPr>
          <p:spPr bwMode="auto">
            <a:xfrm>
              <a:off x="7705140" y="7325375"/>
              <a:ext cx="360440" cy="358507"/>
            </a:xfrm>
            <a:custGeom>
              <a:avLst/>
              <a:gdLst>
                <a:gd name="T0" fmla="*/ 373 w 373"/>
                <a:gd name="T1" fmla="*/ 265 h 371"/>
                <a:gd name="T2" fmla="*/ 106 w 373"/>
                <a:gd name="T3" fmla="*/ 371 h 371"/>
                <a:gd name="T4" fmla="*/ 0 w 373"/>
                <a:gd name="T5" fmla="*/ 107 h 371"/>
                <a:gd name="T6" fmla="*/ 269 w 373"/>
                <a:gd name="T7" fmla="*/ 0 h 371"/>
                <a:gd name="T8" fmla="*/ 373 w 373"/>
                <a:gd name="T9" fmla="*/ 265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71">
                  <a:moveTo>
                    <a:pt x="373" y="265"/>
                  </a:moveTo>
                  <a:lnTo>
                    <a:pt x="106" y="371"/>
                  </a:lnTo>
                  <a:lnTo>
                    <a:pt x="0" y="107"/>
                  </a:lnTo>
                  <a:lnTo>
                    <a:pt x="269" y="0"/>
                  </a:lnTo>
                  <a:lnTo>
                    <a:pt x="373" y="265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280"/>
            <p:cNvSpPr/>
            <p:nvPr/>
          </p:nvSpPr>
          <p:spPr bwMode="auto">
            <a:xfrm>
              <a:off x="7594979" y="7076063"/>
              <a:ext cx="36720" cy="86969"/>
            </a:xfrm>
            <a:custGeom>
              <a:avLst/>
              <a:gdLst>
                <a:gd name="T0" fmla="*/ 0 w 38"/>
                <a:gd name="T1" fmla="*/ 0 h 90"/>
                <a:gd name="T2" fmla="*/ 38 w 38"/>
                <a:gd name="T3" fmla="*/ 90 h 90"/>
                <a:gd name="T4" fmla="*/ 0 w 38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90">
                  <a:moveTo>
                    <a:pt x="0" y="0"/>
                  </a:moveTo>
                  <a:lnTo>
                    <a:pt x="38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Line 1281"/>
            <p:cNvSpPr>
              <a:spLocks noChangeShapeType="1"/>
            </p:cNvSpPr>
            <p:nvPr/>
          </p:nvSpPr>
          <p:spPr bwMode="auto">
            <a:xfrm>
              <a:off x="7594979" y="7076063"/>
              <a:ext cx="36720" cy="8696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282"/>
            <p:cNvSpPr/>
            <p:nvPr/>
          </p:nvSpPr>
          <p:spPr bwMode="auto">
            <a:xfrm>
              <a:off x="7594979" y="7076063"/>
              <a:ext cx="36720" cy="86969"/>
            </a:xfrm>
            <a:custGeom>
              <a:avLst/>
              <a:gdLst>
                <a:gd name="T0" fmla="*/ 1 w 16"/>
                <a:gd name="T1" fmla="*/ 0 h 38"/>
                <a:gd name="T2" fmla="*/ 3 w 16"/>
                <a:gd name="T3" fmla="*/ 6 h 38"/>
                <a:gd name="T4" fmla="*/ 6 w 16"/>
                <a:gd name="T5" fmla="*/ 12 h 38"/>
                <a:gd name="T6" fmla="*/ 9 w 16"/>
                <a:gd name="T7" fmla="*/ 19 h 38"/>
                <a:gd name="T8" fmla="*/ 13 w 16"/>
                <a:gd name="T9" fmla="*/ 26 h 38"/>
                <a:gd name="T10" fmla="*/ 15 w 16"/>
                <a:gd name="T11" fmla="*/ 32 h 38"/>
                <a:gd name="T12" fmla="*/ 15 w 16"/>
                <a:gd name="T13" fmla="*/ 34 h 38"/>
                <a:gd name="T14" fmla="*/ 16 w 16"/>
                <a:gd name="T15" fmla="*/ 36 h 38"/>
                <a:gd name="T16" fmla="*/ 16 w 16"/>
                <a:gd name="T17" fmla="*/ 38 h 38"/>
                <a:gd name="T18" fmla="*/ 16 w 16"/>
                <a:gd name="T19" fmla="*/ 38 h 38"/>
                <a:gd name="T20" fmla="*/ 16 w 16"/>
                <a:gd name="T21" fmla="*/ 38 h 38"/>
                <a:gd name="T22" fmla="*/ 15 w 16"/>
                <a:gd name="T23" fmla="*/ 37 h 38"/>
                <a:gd name="T24" fmla="*/ 14 w 16"/>
                <a:gd name="T25" fmla="*/ 35 h 38"/>
                <a:gd name="T26" fmla="*/ 12 w 16"/>
                <a:gd name="T27" fmla="*/ 33 h 38"/>
                <a:gd name="T28" fmla="*/ 10 w 16"/>
                <a:gd name="T29" fmla="*/ 27 h 38"/>
                <a:gd name="T30" fmla="*/ 7 w 16"/>
                <a:gd name="T31" fmla="*/ 20 h 38"/>
                <a:gd name="T32" fmla="*/ 4 w 16"/>
                <a:gd name="T33" fmla="*/ 12 h 38"/>
                <a:gd name="T34" fmla="*/ 2 w 16"/>
                <a:gd name="T35" fmla="*/ 6 h 38"/>
                <a:gd name="T36" fmla="*/ 0 w 16"/>
                <a:gd name="T37" fmla="*/ 0 h 38"/>
                <a:gd name="T38" fmla="*/ 0 w 16"/>
                <a:gd name="T39" fmla="*/ 0 h 38"/>
                <a:gd name="T40" fmla="*/ 1 w 16"/>
                <a:gd name="T4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1" y="0"/>
                  </a:moveTo>
                  <a:cubicBezTo>
                    <a:pt x="1" y="0"/>
                    <a:pt x="2" y="2"/>
                    <a:pt x="3" y="6"/>
                  </a:cubicBezTo>
                  <a:cubicBezTo>
                    <a:pt x="4" y="8"/>
                    <a:pt x="5" y="10"/>
                    <a:pt x="6" y="12"/>
                  </a:cubicBezTo>
                  <a:cubicBezTo>
                    <a:pt x="7" y="14"/>
                    <a:pt x="8" y="16"/>
                    <a:pt x="9" y="19"/>
                  </a:cubicBezTo>
                  <a:cubicBezTo>
                    <a:pt x="10" y="21"/>
                    <a:pt x="12" y="23"/>
                    <a:pt x="13" y="26"/>
                  </a:cubicBezTo>
                  <a:cubicBezTo>
                    <a:pt x="14" y="28"/>
                    <a:pt x="14" y="30"/>
                    <a:pt x="15" y="32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5" y="38"/>
                    <a:pt x="15" y="37"/>
                  </a:cubicBezTo>
                  <a:cubicBezTo>
                    <a:pt x="15" y="36"/>
                    <a:pt x="14" y="36"/>
                    <a:pt x="14" y="35"/>
                  </a:cubicBezTo>
                  <a:cubicBezTo>
                    <a:pt x="13" y="34"/>
                    <a:pt x="13" y="34"/>
                    <a:pt x="12" y="33"/>
                  </a:cubicBezTo>
                  <a:cubicBezTo>
                    <a:pt x="11" y="31"/>
                    <a:pt x="10" y="29"/>
                    <a:pt x="10" y="27"/>
                  </a:cubicBezTo>
                  <a:cubicBezTo>
                    <a:pt x="9" y="25"/>
                    <a:pt x="8" y="22"/>
                    <a:pt x="7" y="20"/>
                  </a:cubicBezTo>
                  <a:cubicBezTo>
                    <a:pt x="6" y="17"/>
                    <a:pt x="5" y="15"/>
                    <a:pt x="4" y="12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B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283"/>
            <p:cNvSpPr/>
            <p:nvPr/>
          </p:nvSpPr>
          <p:spPr bwMode="auto">
            <a:xfrm>
              <a:off x="7715770" y="7044174"/>
              <a:ext cx="32855" cy="75373"/>
            </a:xfrm>
            <a:custGeom>
              <a:avLst/>
              <a:gdLst>
                <a:gd name="T0" fmla="*/ 0 w 34"/>
                <a:gd name="T1" fmla="*/ 0 h 78"/>
                <a:gd name="T2" fmla="*/ 34 w 34"/>
                <a:gd name="T3" fmla="*/ 78 h 78"/>
                <a:gd name="T4" fmla="*/ 0 w 34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78">
                  <a:moveTo>
                    <a:pt x="0" y="0"/>
                  </a:moveTo>
                  <a:lnTo>
                    <a:pt x="34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Line 1284"/>
            <p:cNvSpPr>
              <a:spLocks noChangeShapeType="1"/>
            </p:cNvSpPr>
            <p:nvPr/>
          </p:nvSpPr>
          <p:spPr bwMode="auto">
            <a:xfrm>
              <a:off x="7715770" y="7044174"/>
              <a:ext cx="32855" cy="7537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285"/>
            <p:cNvSpPr/>
            <p:nvPr/>
          </p:nvSpPr>
          <p:spPr bwMode="auto">
            <a:xfrm>
              <a:off x="7715770" y="7044174"/>
              <a:ext cx="32855" cy="78272"/>
            </a:xfrm>
            <a:custGeom>
              <a:avLst/>
              <a:gdLst>
                <a:gd name="T0" fmla="*/ 0 w 14"/>
                <a:gd name="T1" fmla="*/ 0 h 34"/>
                <a:gd name="T2" fmla="*/ 3 w 14"/>
                <a:gd name="T3" fmla="*/ 5 h 34"/>
                <a:gd name="T4" fmla="*/ 5 w 14"/>
                <a:gd name="T5" fmla="*/ 10 h 34"/>
                <a:gd name="T6" fmla="*/ 8 w 14"/>
                <a:gd name="T7" fmla="*/ 16 h 34"/>
                <a:gd name="T8" fmla="*/ 11 w 14"/>
                <a:gd name="T9" fmla="*/ 22 h 34"/>
                <a:gd name="T10" fmla="*/ 13 w 14"/>
                <a:gd name="T11" fmla="*/ 28 h 34"/>
                <a:gd name="T12" fmla="*/ 13 w 14"/>
                <a:gd name="T13" fmla="*/ 30 h 34"/>
                <a:gd name="T14" fmla="*/ 14 w 14"/>
                <a:gd name="T15" fmla="*/ 32 h 34"/>
                <a:gd name="T16" fmla="*/ 14 w 14"/>
                <a:gd name="T17" fmla="*/ 33 h 34"/>
                <a:gd name="T18" fmla="*/ 14 w 14"/>
                <a:gd name="T19" fmla="*/ 34 h 34"/>
                <a:gd name="T20" fmla="*/ 14 w 14"/>
                <a:gd name="T21" fmla="*/ 34 h 34"/>
                <a:gd name="T22" fmla="*/ 13 w 14"/>
                <a:gd name="T23" fmla="*/ 32 h 34"/>
                <a:gd name="T24" fmla="*/ 12 w 14"/>
                <a:gd name="T25" fmla="*/ 31 h 34"/>
                <a:gd name="T26" fmla="*/ 10 w 14"/>
                <a:gd name="T27" fmla="*/ 29 h 34"/>
                <a:gd name="T28" fmla="*/ 8 w 14"/>
                <a:gd name="T29" fmla="*/ 23 h 34"/>
                <a:gd name="T30" fmla="*/ 6 w 14"/>
                <a:gd name="T31" fmla="*/ 17 h 34"/>
                <a:gd name="T32" fmla="*/ 3 w 14"/>
                <a:gd name="T33" fmla="*/ 11 h 34"/>
                <a:gd name="T34" fmla="*/ 1 w 14"/>
                <a:gd name="T35" fmla="*/ 5 h 34"/>
                <a:gd name="T36" fmla="*/ 0 w 14"/>
                <a:gd name="T37" fmla="*/ 0 h 34"/>
                <a:gd name="T38" fmla="*/ 0 w 14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1" y="2"/>
                    <a:pt x="3" y="5"/>
                  </a:cubicBezTo>
                  <a:cubicBezTo>
                    <a:pt x="3" y="6"/>
                    <a:pt x="4" y="8"/>
                    <a:pt x="5" y="10"/>
                  </a:cubicBezTo>
                  <a:cubicBezTo>
                    <a:pt x="6" y="12"/>
                    <a:pt x="7" y="14"/>
                    <a:pt x="8" y="16"/>
                  </a:cubicBezTo>
                  <a:cubicBezTo>
                    <a:pt x="9" y="18"/>
                    <a:pt x="10" y="20"/>
                    <a:pt x="11" y="22"/>
                  </a:cubicBezTo>
                  <a:cubicBezTo>
                    <a:pt x="12" y="24"/>
                    <a:pt x="12" y="26"/>
                    <a:pt x="13" y="28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1"/>
                    <a:pt x="14" y="31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3" y="33"/>
                    <a:pt x="13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1" y="30"/>
                    <a:pt x="11" y="29"/>
                    <a:pt x="10" y="29"/>
                  </a:cubicBezTo>
                  <a:cubicBezTo>
                    <a:pt x="9" y="27"/>
                    <a:pt x="9" y="25"/>
                    <a:pt x="8" y="23"/>
                  </a:cubicBezTo>
                  <a:cubicBezTo>
                    <a:pt x="7" y="21"/>
                    <a:pt x="6" y="19"/>
                    <a:pt x="6" y="17"/>
                  </a:cubicBezTo>
                  <a:cubicBezTo>
                    <a:pt x="5" y="15"/>
                    <a:pt x="4" y="13"/>
                    <a:pt x="3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286"/>
            <p:cNvSpPr/>
            <p:nvPr/>
          </p:nvSpPr>
          <p:spPr bwMode="auto">
            <a:xfrm>
              <a:off x="7825931" y="7019049"/>
              <a:ext cx="23192" cy="57013"/>
            </a:xfrm>
            <a:custGeom>
              <a:avLst/>
              <a:gdLst>
                <a:gd name="T0" fmla="*/ 0 w 24"/>
                <a:gd name="T1" fmla="*/ 0 h 59"/>
                <a:gd name="T2" fmla="*/ 24 w 24"/>
                <a:gd name="T3" fmla="*/ 59 h 59"/>
                <a:gd name="T4" fmla="*/ 0 w 24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59">
                  <a:moveTo>
                    <a:pt x="0" y="0"/>
                  </a:moveTo>
                  <a:lnTo>
                    <a:pt x="24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Line 1287"/>
            <p:cNvSpPr>
              <a:spLocks noChangeShapeType="1"/>
            </p:cNvSpPr>
            <p:nvPr/>
          </p:nvSpPr>
          <p:spPr bwMode="auto">
            <a:xfrm>
              <a:off x="7825931" y="7019049"/>
              <a:ext cx="23192" cy="570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288"/>
            <p:cNvSpPr/>
            <p:nvPr/>
          </p:nvSpPr>
          <p:spPr bwMode="auto">
            <a:xfrm>
              <a:off x="7825931" y="7019049"/>
              <a:ext cx="23192" cy="57013"/>
            </a:xfrm>
            <a:custGeom>
              <a:avLst/>
              <a:gdLst>
                <a:gd name="T0" fmla="*/ 0 w 10"/>
                <a:gd name="T1" fmla="*/ 0 h 25"/>
                <a:gd name="T2" fmla="*/ 2 w 10"/>
                <a:gd name="T3" fmla="*/ 4 h 25"/>
                <a:gd name="T4" fmla="*/ 4 w 10"/>
                <a:gd name="T5" fmla="*/ 8 h 25"/>
                <a:gd name="T6" fmla="*/ 6 w 10"/>
                <a:gd name="T7" fmla="*/ 12 h 25"/>
                <a:gd name="T8" fmla="*/ 8 w 10"/>
                <a:gd name="T9" fmla="*/ 17 h 25"/>
                <a:gd name="T10" fmla="*/ 10 w 10"/>
                <a:gd name="T11" fmla="*/ 21 h 25"/>
                <a:gd name="T12" fmla="*/ 10 w 10"/>
                <a:gd name="T13" fmla="*/ 23 h 25"/>
                <a:gd name="T14" fmla="*/ 10 w 10"/>
                <a:gd name="T15" fmla="*/ 24 h 25"/>
                <a:gd name="T16" fmla="*/ 10 w 10"/>
                <a:gd name="T17" fmla="*/ 25 h 25"/>
                <a:gd name="T18" fmla="*/ 10 w 10"/>
                <a:gd name="T19" fmla="*/ 25 h 25"/>
                <a:gd name="T20" fmla="*/ 10 w 10"/>
                <a:gd name="T21" fmla="*/ 25 h 25"/>
                <a:gd name="T22" fmla="*/ 9 w 10"/>
                <a:gd name="T23" fmla="*/ 24 h 25"/>
                <a:gd name="T24" fmla="*/ 8 w 10"/>
                <a:gd name="T25" fmla="*/ 23 h 25"/>
                <a:gd name="T26" fmla="*/ 7 w 10"/>
                <a:gd name="T27" fmla="*/ 22 h 25"/>
                <a:gd name="T28" fmla="*/ 5 w 10"/>
                <a:gd name="T29" fmla="*/ 18 h 25"/>
                <a:gd name="T30" fmla="*/ 4 w 10"/>
                <a:gd name="T31" fmla="*/ 13 h 25"/>
                <a:gd name="T32" fmla="*/ 2 w 10"/>
                <a:gd name="T33" fmla="*/ 8 h 25"/>
                <a:gd name="T34" fmla="*/ 1 w 10"/>
                <a:gd name="T35" fmla="*/ 4 h 25"/>
                <a:gd name="T36" fmla="*/ 0 w 10"/>
                <a:gd name="T37" fmla="*/ 0 h 25"/>
                <a:gd name="T38" fmla="*/ 0 w 10"/>
                <a:gd name="T3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25">
                  <a:moveTo>
                    <a:pt x="0" y="0"/>
                  </a:moveTo>
                  <a:cubicBezTo>
                    <a:pt x="0" y="0"/>
                    <a:pt x="1" y="1"/>
                    <a:pt x="2" y="4"/>
                  </a:cubicBezTo>
                  <a:cubicBezTo>
                    <a:pt x="2" y="5"/>
                    <a:pt x="3" y="6"/>
                    <a:pt x="4" y="8"/>
                  </a:cubicBezTo>
                  <a:cubicBezTo>
                    <a:pt x="5" y="9"/>
                    <a:pt x="5" y="11"/>
                    <a:pt x="6" y="12"/>
                  </a:cubicBezTo>
                  <a:cubicBezTo>
                    <a:pt x="7" y="14"/>
                    <a:pt x="8" y="15"/>
                    <a:pt x="8" y="17"/>
                  </a:cubicBezTo>
                  <a:cubicBezTo>
                    <a:pt x="9" y="18"/>
                    <a:pt x="9" y="20"/>
                    <a:pt x="10" y="21"/>
                  </a:cubicBezTo>
                  <a:cubicBezTo>
                    <a:pt x="10" y="22"/>
                    <a:pt x="10" y="22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9" y="24"/>
                  </a:cubicBezTo>
                  <a:cubicBezTo>
                    <a:pt x="9" y="24"/>
                    <a:pt x="9" y="24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3" y="12"/>
                    <a:pt x="3" y="10"/>
                    <a:pt x="2" y="8"/>
                  </a:cubicBezTo>
                  <a:cubicBezTo>
                    <a:pt x="2" y="7"/>
                    <a:pt x="1" y="5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289"/>
            <p:cNvSpPr/>
            <p:nvPr/>
          </p:nvSpPr>
          <p:spPr bwMode="auto">
            <a:xfrm>
              <a:off x="7720602" y="7392051"/>
              <a:ext cx="1060060" cy="2039914"/>
            </a:xfrm>
            <a:custGeom>
              <a:avLst/>
              <a:gdLst>
                <a:gd name="T0" fmla="*/ 1097 w 1097"/>
                <a:gd name="T1" fmla="*/ 1988 h 2111"/>
                <a:gd name="T2" fmla="*/ 792 w 1097"/>
                <a:gd name="T3" fmla="*/ 2111 h 2111"/>
                <a:gd name="T4" fmla="*/ 0 w 1097"/>
                <a:gd name="T5" fmla="*/ 123 h 2111"/>
                <a:gd name="T6" fmla="*/ 305 w 1097"/>
                <a:gd name="T7" fmla="*/ 0 h 2111"/>
                <a:gd name="T8" fmla="*/ 1097 w 1097"/>
                <a:gd name="T9" fmla="*/ 1988 h 2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7" h="2111">
                  <a:moveTo>
                    <a:pt x="1097" y="1988"/>
                  </a:moveTo>
                  <a:lnTo>
                    <a:pt x="792" y="2111"/>
                  </a:lnTo>
                  <a:lnTo>
                    <a:pt x="0" y="123"/>
                  </a:lnTo>
                  <a:lnTo>
                    <a:pt x="305" y="0"/>
                  </a:lnTo>
                  <a:lnTo>
                    <a:pt x="1097" y="1988"/>
                  </a:lnTo>
                  <a:close/>
                </a:path>
              </a:pathLst>
            </a:custGeom>
            <a:solidFill>
              <a:srgbClr val="C2D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290"/>
            <p:cNvSpPr/>
            <p:nvPr/>
          </p:nvSpPr>
          <p:spPr bwMode="auto">
            <a:xfrm>
              <a:off x="4310437" y="7645229"/>
              <a:ext cx="171040" cy="404891"/>
            </a:xfrm>
            <a:custGeom>
              <a:avLst/>
              <a:gdLst>
                <a:gd name="T0" fmla="*/ 108 w 177"/>
                <a:gd name="T1" fmla="*/ 419 h 419"/>
                <a:gd name="T2" fmla="*/ 0 w 177"/>
                <a:gd name="T3" fmla="*/ 400 h 419"/>
                <a:gd name="T4" fmla="*/ 68 w 177"/>
                <a:gd name="T5" fmla="*/ 0 h 419"/>
                <a:gd name="T6" fmla="*/ 177 w 177"/>
                <a:gd name="T7" fmla="*/ 19 h 419"/>
                <a:gd name="T8" fmla="*/ 108 w 177"/>
                <a:gd name="T9" fmla="*/ 4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419">
                  <a:moveTo>
                    <a:pt x="108" y="419"/>
                  </a:moveTo>
                  <a:lnTo>
                    <a:pt x="0" y="400"/>
                  </a:lnTo>
                  <a:lnTo>
                    <a:pt x="68" y="0"/>
                  </a:lnTo>
                  <a:lnTo>
                    <a:pt x="177" y="19"/>
                  </a:lnTo>
                  <a:lnTo>
                    <a:pt x="108" y="419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291"/>
            <p:cNvSpPr/>
            <p:nvPr/>
          </p:nvSpPr>
          <p:spPr bwMode="auto">
            <a:xfrm>
              <a:off x="4372282" y="7594980"/>
              <a:ext cx="115959" cy="123690"/>
            </a:xfrm>
            <a:custGeom>
              <a:avLst/>
              <a:gdLst>
                <a:gd name="T0" fmla="*/ 48 w 51"/>
                <a:gd name="T1" fmla="*/ 31 h 54"/>
                <a:gd name="T2" fmla="*/ 21 w 51"/>
                <a:gd name="T3" fmla="*/ 52 h 54"/>
                <a:gd name="T4" fmla="*/ 2 w 51"/>
                <a:gd name="T5" fmla="*/ 23 h 54"/>
                <a:gd name="T6" fmla="*/ 29 w 51"/>
                <a:gd name="T7" fmla="*/ 3 h 54"/>
                <a:gd name="T8" fmla="*/ 48 w 51"/>
                <a:gd name="T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4">
                  <a:moveTo>
                    <a:pt x="48" y="31"/>
                  </a:moveTo>
                  <a:cubicBezTo>
                    <a:pt x="46" y="45"/>
                    <a:pt x="34" y="54"/>
                    <a:pt x="21" y="52"/>
                  </a:cubicBezTo>
                  <a:cubicBezTo>
                    <a:pt x="8" y="49"/>
                    <a:pt x="0" y="37"/>
                    <a:pt x="2" y="23"/>
                  </a:cubicBezTo>
                  <a:cubicBezTo>
                    <a:pt x="4" y="10"/>
                    <a:pt x="17" y="0"/>
                    <a:pt x="29" y="3"/>
                  </a:cubicBezTo>
                  <a:cubicBezTo>
                    <a:pt x="42" y="5"/>
                    <a:pt x="51" y="18"/>
                    <a:pt x="48" y="31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292"/>
            <p:cNvSpPr/>
            <p:nvPr/>
          </p:nvSpPr>
          <p:spPr bwMode="auto">
            <a:xfrm>
              <a:off x="4385810" y="7606576"/>
              <a:ext cx="90835" cy="73441"/>
            </a:xfrm>
            <a:custGeom>
              <a:avLst/>
              <a:gdLst>
                <a:gd name="T0" fmla="*/ 18 w 40"/>
                <a:gd name="T1" fmla="*/ 30 h 32"/>
                <a:gd name="T2" fmla="*/ 2 w 40"/>
                <a:gd name="T3" fmla="*/ 13 h 32"/>
                <a:gd name="T4" fmla="*/ 23 w 40"/>
                <a:gd name="T5" fmla="*/ 2 h 32"/>
                <a:gd name="T6" fmla="*/ 39 w 40"/>
                <a:gd name="T7" fmla="*/ 19 h 32"/>
                <a:gd name="T8" fmla="*/ 18 w 40"/>
                <a:gd name="T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2">
                  <a:moveTo>
                    <a:pt x="18" y="30"/>
                  </a:moveTo>
                  <a:cubicBezTo>
                    <a:pt x="8" y="29"/>
                    <a:pt x="0" y="21"/>
                    <a:pt x="2" y="13"/>
                  </a:cubicBezTo>
                  <a:cubicBezTo>
                    <a:pt x="3" y="5"/>
                    <a:pt x="12" y="0"/>
                    <a:pt x="23" y="2"/>
                  </a:cubicBezTo>
                  <a:cubicBezTo>
                    <a:pt x="33" y="3"/>
                    <a:pt x="40" y="11"/>
                    <a:pt x="39" y="19"/>
                  </a:cubicBezTo>
                  <a:cubicBezTo>
                    <a:pt x="38" y="27"/>
                    <a:pt x="28" y="32"/>
                    <a:pt x="18" y="30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293"/>
            <p:cNvSpPr/>
            <p:nvPr/>
          </p:nvSpPr>
          <p:spPr bwMode="auto">
            <a:xfrm>
              <a:off x="4410935" y="7618172"/>
              <a:ext cx="196164" cy="484129"/>
            </a:xfrm>
            <a:custGeom>
              <a:avLst/>
              <a:gdLst>
                <a:gd name="T0" fmla="*/ 120 w 203"/>
                <a:gd name="T1" fmla="*/ 501 h 501"/>
                <a:gd name="T2" fmla="*/ 0 w 203"/>
                <a:gd name="T3" fmla="*/ 480 h 501"/>
                <a:gd name="T4" fmla="*/ 80 w 203"/>
                <a:gd name="T5" fmla="*/ 0 h 501"/>
                <a:gd name="T6" fmla="*/ 203 w 203"/>
                <a:gd name="T7" fmla="*/ 21 h 501"/>
                <a:gd name="T8" fmla="*/ 120 w 203"/>
                <a:gd name="T9" fmla="*/ 50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501">
                  <a:moveTo>
                    <a:pt x="120" y="501"/>
                  </a:moveTo>
                  <a:lnTo>
                    <a:pt x="0" y="480"/>
                  </a:lnTo>
                  <a:lnTo>
                    <a:pt x="80" y="0"/>
                  </a:lnTo>
                  <a:lnTo>
                    <a:pt x="203" y="21"/>
                  </a:lnTo>
                  <a:lnTo>
                    <a:pt x="120" y="501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294"/>
            <p:cNvSpPr/>
            <p:nvPr/>
          </p:nvSpPr>
          <p:spPr bwMode="auto">
            <a:xfrm>
              <a:off x="4483409" y="7565024"/>
              <a:ext cx="128521" cy="128521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3 h 56"/>
                <a:gd name="T4" fmla="*/ 2 w 56"/>
                <a:gd name="T5" fmla="*/ 23 h 56"/>
                <a:gd name="T6" fmla="*/ 33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3"/>
                  </a:cubicBezTo>
                  <a:cubicBezTo>
                    <a:pt x="10" y="51"/>
                    <a:pt x="0" y="38"/>
                    <a:pt x="2" y="23"/>
                  </a:cubicBezTo>
                  <a:cubicBezTo>
                    <a:pt x="5" y="9"/>
                    <a:pt x="18" y="0"/>
                    <a:pt x="33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295"/>
            <p:cNvSpPr/>
            <p:nvPr/>
          </p:nvSpPr>
          <p:spPr bwMode="auto">
            <a:xfrm>
              <a:off x="4524961" y="7672286"/>
              <a:ext cx="180703" cy="448375"/>
            </a:xfrm>
            <a:custGeom>
              <a:avLst/>
              <a:gdLst>
                <a:gd name="T0" fmla="*/ 111 w 187"/>
                <a:gd name="T1" fmla="*/ 464 h 464"/>
                <a:gd name="T2" fmla="*/ 0 w 187"/>
                <a:gd name="T3" fmla="*/ 445 h 464"/>
                <a:gd name="T4" fmla="*/ 78 w 187"/>
                <a:gd name="T5" fmla="*/ 0 h 464"/>
                <a:gd name="T6" fmla="*/ 187 w 187"/>
                <a:gd name="T7" fmla="*/ 19 h 464"/>
                <a:gd name="T8" fmla="*/ 111 w 187"/>
                <a:gd name="T9" fmla="*/ 46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464">
                  <a:moveTo>
                    <a:pt x="111" y="464"/>
                  </a:moveTo>
                  <a:lnTo>
                    <a:pt x="0" y="445"/>
                  </a:lnTo>
                  <a:lnTo>
                    <a:pt x="78" y="0"/>
                  </a:lnTo>
                  <a:lnTo>
                    <a:pt x="187" y="19"/>
                  </a:lnTo>
                  <a:lnTo>
                    <a:pt x="111" y="464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296"/>
            <p:cNvSpPr/>
            <p:nvPr/>
          </p:nvSpPr>
          <p:spPr bwMode="auto">
            <a:xfrm>
              <a:off x="4593571" y="7624936"/>
              <a:ext cx="118858" cy="115959"/>
            </a:xfrm>
            <a:custGeom>
              <a:avLst/>
              <a:gdLst>
                <a:gd name="T0" fmla="*/ 49 w 52"/>
                <a:gd name="T1" fmla="*/ 29 h 51"/>
                <a:gd name="T2" fmla="*/ 22 w 52"/>
                <a:gd name="T3" fmla="*/ 49 h 51"/>
                <a:gd name="T4" fmla="*/ 3 w 52"/>
                <a:gd name="T5" fmla="*/ 21 h 51"/>
                <a:gd name="T6" fmla="*/ 30 w 52"/>
                <a:gd name="T7" fmla="*/ 2 h 51"/>
                <a:gd name="T8" fmla="*/ 49 w 52"/>
                <a:gd name="T9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49" y="29"/>
                  </a:moveTo>
                  <a:cubicBezTo>
                    <a:pt x="47" y="42"/>
                    <a:pt x="35" y="51"/>
                    <a:pt x="22" y="49"/>
                  </a:cubicBezTo>
                  <a:cubicBezTo>
                    <a:pt x="9" y="46"/>
                    <a:pt x="0" y="34"/>
                    <a:pt x="3" y="21"/>
                  </a:cubicBezTo>
                  <a:cubicBezTo>
                    <a:pt x="5" y="8"/>
                    <a:pt x="17" y="0"/>
                    <a:pt x="30" y="2"/>
                  </a:cubicBezTo>
                  <a:cubicBezTo>
                    <a:pt x="43" y="4"/>
                    <a:pt x="52" y="16"/>
                    <a:pt x="49" y="29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297"/>
            <p:cNvSpPr/>
            <p:nvPr/>
          </p:nvSpPr>
          <p:spPr bwMode="auto">
            <a:xfrm>
              <a:off x="4630291" y="7791144"/>
              <a:ext cx="152680" cy="344978"/>
            </a:xfrm>
            <a:custGeom>
              <a:avLst/>
              <a:gdLst>
                <a:gd name="T0" fmla="*/ 99 w 158"/>
                <a:gd name="T1" fmla="*/ 357 h 357"/>
                <a:gd name="T2" fmla="*/ 0 w 158"/>
                <a:gd name="T3" fmla="*/ 341 h 357"/>
                <a:gd name="T4" fmla="*/ 59 w 158"/>
                <a:gd name="T5" fmla="*/ 0 h 357"/>
                <a:gd name="T6" fmla="*/ 158 w 158"/>
                <a:gd name="T7" fmla="*/ 17 h 357"/>
                <a:gd name="T8" fmla="*/ 99 w 158"/>
                <a:gd name="T9" fmla="*/ 35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57">
                  <a:moveTo>
                    <a:pt x="99" y="357"/>
                  </a:moveTo>
                  <a:lnTo>
                    <a:pt x="0" y="341"/>
                  </a:lnTo>
                  <a:lnTo>
                    <a:pt x="59" y="0"/>
                  </a:lnTo>
                  <a:lnTo>
                    <a:pt x="158" y="17"/>
                  </a:lnTo>
                  <a:lnTo>
                    <a:pt x="99" y="35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298"/>
            <p:cNvSpPr/>
            <p:nvPr/>
          </p:nvSpPr>
          <p:spPr bwMode="auto">
            <a:xfrm>
              <a:off x="4682473" y="7748626"/>
              <a:ext cx="105330" cy="104363"/>
            </a:xfrm>
            <a:custGeom>
              <a:avLst/>
              <a:gdLst>
                <a:gd name="T0" fmla="*/ 44 w 46"/>
                <a:gd name="T1" fmla="*/ 26 h 46"/>
                <a:gd name="T2" fmla="*/ 19 w 46"/>
                <a:gd name="T3" fmla="*/ 44 h 46"/>
                <a:gd name="T4" fmla="*/ 2 w 46"/>
                <a:gd name="T5" fmla="*/ 19 h 46"/>
                <a:gd name="T6" fmla="*/ 27 w 46"/>
                <a:gd name="T7" fmla="*/ 2 h 46"/>
                <a:gd name="T8" fmla="*/ 44 w 46"/>
                <a:gd name="T9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4" y="26"/>
                  </a:moveTo>
                  <a:cubicBezTo>
                    <a:pt x="42" y="38"/>
                    <a:pt x="31" y="46"/>
                    <a:pt x="19" y="44"/>
                  </a:cubicBezTo>
                  <a:cubicBezTo>
                    <a:pt x="8" y="42"/>
                    <a:pt x="0" y="31"/>
                    <a:pt x="2" y="19"/>
                  </a:cubicBezTo>
                  <a:cubicBezTo>
                    <a:pt x="4" y="8"/>
                    <a:pt x="15" y="0"/>
                    <a:pt x="27" y="2"/>
                  </a:cubicBezTo>
                  <a:cubicBezTo>
                    <a:pt x="38" y="4"/>
                    <a:pt x="46" y="15"/>
                    <a:pt x="44" y="26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299"/>
            <p:cNvSpPr/>
            <p:nvPr/>
          </p:nvSpPr>
          <p:spPr bwMode="auto">
            <a:xfrm>
              <a:off x="4287245" y="7990207"/>
              <a:ext cx="41552" cy="48316"/>
            </a:xfrm>
            <a:custGeom>
              <a:avLst/>
              <a:gdLst>
                <a:gd name="T0" fmla="*/ 21 w 43"/>
                <a:gd name="T1" fmla="*/ 0 h 50"/>
                <a:gd name="T2" fmla="*/ 43 w 43"/>
                <a:gd name="T3" fmla="*/ 45 h 50"/>
                <a:gd name="T4" fmla="*/ 24 w 43"/>
                <a:gd name="T5" fmla="*/ 50 h 50"/>
                <a:gd name="T6" fmla="*/ 0 w 43"/>
                <a:gd name="T7" fmla="*/ 43 h 50"/>
                <a:gd name="T8" fmla="*/ 2 w 43"/>
                <a:gd name="T9" fmla="*/ 24 h 50"/>
                <a:gd name="T10" fmla="*/ 21 w 43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0">
                  <a:moveTo>
                    <a:pt x="21" y="0"/>
                  </a:moveTo>
                  <a:lnTo>
                    <a:pt x="43" y="45"/>
                  </a:lnTo>
                  <a:lnTo>
                    <a:pt x="24" y="50"/>
                  </a:lnTo>
                  <a:lnTo>
                    <a:pt x="0" y="43"/>
                  </a:lnTo>
                  <a:lnTo>
                    <a:pt x="2" y="2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300"/>
            <p:cNvSpPr/>
            <p:nvPr/>
          </p:nvSpPr>
          <p:spPr bwMode="auto">
            <a:xfrm>
              <a:off x="4166454" y="7855888"/>
              <a:ext cx="141084" cy="362372"/>
            </a:xfrm>
            <a:custGeom>
              <a:avLst/>
              <a:gdLst>
                <a:gd name="T0" fmla="*/ 10 w 62"/>
                <a:gd name="T1" fmla="*/ 50 h 159"/>
                <a:gd name="T2" fmla="*/ 1 w 62"/>
                <a:gd name="T3" fmla="*/ 22 h 159"/>
                <a:gd name="T4" fmla="*/ 18 w 62"/>
                <a:gd name="T5" fmla="*/ 3 h 159"/>
                <a:gd name="T6" fmla="*/ 46 w 62"/>
                <a:gd name="T7" fmla="*/ 19 h 159"/>
                <a:gd name="T8" fmla="*/ 62 w 62"/>
                <a:gd name="T9" fmla="*/ 61 h 159"/>
                <a:gd name="T10" fmla="*/ 49 w 62"/>
                <a:gd name="T11" fmla="*/ 159 h 159"/>
                <a:gd name="T12" fmla="*/ 10 w 62"/>
                <a:gd name="T13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59">
                  <a:moveTo>
                    <a:pt x="10" y="50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8"/>
                    <a:pt x="18" y="3"/>
                  </a:cubicBezTo>
                  <a:cubicBezTo>
                    <a:pt x="18" y="3"/>
                    <a:pt x="35" y="0"/>
                    <a:pt x="46" y="19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49" y="159"/>
                    <a:pt x="49" y="159"/>
                    <a:pt x="49" y="159"/>
                  </a:cubicBezTo>
                  <a:lnTo>
                    <a:pt x="10" y="5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301"/>
            <p:cNvSpPr/>
            <p:nvPr/>
          </p:nvSpPr>
          <p:spPr bwMode="auto">
            <a:xfrm>
              <a:off x="4175151" y="7874248"/>
              <a:ext cx="57013" cy="100498"/>
            </a:xfrm>
            <a:custGeom>
              <a:avLst/>
              <a:gdLst>
                <a:gd name="T0" fmla="*/ 0 w 25"/>
                <a:gd name="T1" fmla="*/ 14 h 44"/>
                <a:gd name="T2" fmla="*/ 12 w 25"/>
                <a:gd name="T3" fmla="*/ 3 h 44"/>
                <a:gd name="T4" fmla="*/ 25 w 25"/>
                <a:gd name="T5" fmla="*/ 29 h 44"/>
                <a:gd name="T6" fmla="*/ 14 w 25"/>
                <a:gd name="T7" fmla="*/ 44 h 44"/>
                <a:gd name="T8" fmla="*/ 9 w 25"/>
                <a:gd name="T9" fmla="*/ 43 h 44"/>
                <a:gd name="T10" fmla="*/ 0 w 25"/>
                <a:gd name="T11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4">
                  <a:moveTo>
                    <a:pt x="0" y="14"/>
                  </a:moveTo>
                  <a:cubicBezTo>
                    <a:pt x="0" y="14"/>
                    <a:pt x="1" y="0"/>
                    <a:pt x="12" y="3"/>
                  </a:cubicBezTo>
                  <a:cubicBezTo>
                    <a:pt x="12" y="3"/>
                    <a:pt x="18" y="5"/>
                    <a:pt x="25" y="29"/>
                  </a:cubicBezTo>
                  <a:cubicBezTo>
                    <a:pt x="25" y="29"/>
                    <a:pt x="25" y="42"/>
                    <a:pt x="14" y="44"/>
                  </a:cubicBezTo>
                  <a:cubicBezTo>
                    <a:pt x="9" y="43"/>
                    <a:pt x="9" y="43"/>
                    <a:pt x="9" y="43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302"/>
            <p:cNvSpPr/>
            <p:nvPr/>
          </p:nvSpPr>
          <p:spPr bwMode="auto">
            <a:xfrm>
              <a:off x="4257289" y="8020163"/>
              <a:ext cx="475432" cy="326618"/>
            </a:xfrm>
            <a:custGeom>
              <a:avLst/>
              <a:gdLst>
                <a:gd name="T0" fmla="*/ 19 w 208"/>
                <a:gd name="T1" fmla="*/ 0 h 143"/>
                <a:gd name="T2" fmla="*/ 8 w 208"/>
                <a:gd name="T3" fmla="*/ 61 h 143"/>
                <a:gd name="T4" fmla="*/ 0 w 208"/>
                <a:gd name="T5" fmla="*/ 59 h 143"/>
                <a:gd name="T6" fmla="*/ 9 w 208"/>
                <a:gd name="T7" fmla="*/ 75 h 143"/>
                <a:gd name="T8" fmla="*/ 8 w 208"/>
                <a:gd name="T9" fmla="*/ 84 h 143"/>
                <a:gd name="T10" fmla="*/ 56 w 208"/>
                <a:gd name="T11" fmla="*/ 121 h 143"/>
                <a:gd name="T12" fmla="*/ 56 w 208"/>
                <a:gd name="T13" fmla="*/ 121 h 143"/>
                <a:gd name="T14" fmla="*/ 69 w 208"/>
                <a:gd name="T15" fmla="*/ 124 h 143"/>
                <a:gd name="T16" fmla="*/ 132 w 208"/>
                <a:gd name="T17" fmla="*/ 135 h 143"/>
                <a:gd name="T18" fmla="*/ 196 w 208"/>
                <a:gd name="T19" fmla="*/ 102 h 143"/>
                <a:gd name="T20" fmla="*/ 197 w 208"/>
                <a:gd name="T21" fmla="*/ 96 h 143"/>
                <a:gd name="T22" fmla="*/ 208 w 208"/>
                <a:gd name="T23" fmla="*/ 33 h 143"/>
                <a:gd name="T24" fmla="*/ 19 w 208"/>
                <a:gd name="T2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" h="143">
                  <a:moveTo>
                    <a:pt x="19" y="0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3" y="66"/>
                    <a:pt x="9" y="75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8" y="84"/>
                    <a:pt x="14" y="112"/>
                    <a:pt x="56" y="121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60" y="122"/>
                    <a:pt x="64" y="124"/>
                    <a:pt x="69" y="124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5"/>
                    <a:pt x="179" y="143"/>
                    <a:pt x="196" y="102"/>
                  </a:cubicBezTo>
                  <a:cubicBezTo>
                    <a:pt x="197" y="96"/>
                    <a:pt x="197" y="96"/>
                    <a:pt x="197" y="96"/>
                  </a:cubicBezTo>
                  <a:cubicBezTo>
                    <a:pt x="208" y="33"/>
                    <a:pt x="208" y="33"/>
                    <a:pt x="208" y="3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303"/>
            <p:cNvSpPr/>
            <p:nvPr/>
          </p:nvSpPr>
          <p:spPr bwMode="auto">
            <a:xfrm>
              <a:off x="4285312" y="8234688"/>
              <a:ext cx="333382" cy="452241"/>
            </a:xfrm>
            <a:custGeom>
              <a:avLst/>
              <a:gdLst>
                <a:gd name="T0" fmla="*/ 274 w 345"/>
                <a:gd name="T1" fmla="*/ 468 h 468"/>
                <a:gd name="T2" fmla="*/ 0 w 345"/>
                <a:gd name="T3" fmla="*/ 421 h 468"/>
                <a:gd name="T4" fmla="*/ 73 w 345"/>
                <a:gd name="T5" fmla="*/ 0 h 468"/>
                <a:gd name="T6" fmla="*/ 345 w 345"/>
                <a:gd name="T7" fmla="*/ 47 h 468"/>
                <a:gd name="T8" fmla="*/ 274 w 345"/>
                <a:gd name="T9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468">
                  <a:moveTo>
                    <a:pt x="274" y="468"/>
                  </a:moveTo>
                  <a:lnTo>
                    <a:pt x="0" y="421"/>
                  </a:lnTo>
                  <a:lnTo>
                    <a:pt x="73" y="0"/>
                  </a:lnTo>
                  <a:lnTo>
                    <a:pt x="345" y="47"/>
                  </a:lnTo>
                  <a:lnTo>
                    <a:pt x="274" y="468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304"/>
            <p:cNvSpPr/>
            <p:nvPr/>
          </p:nvSpPr>
          <p:spPr bwMode="auto">
            <a:xfrm>
              <a:off x="4504669" y="7576620"/>
              <a:ext cx="90835" cy="73441"/>
            </a:xfrm>
            <a:custGeom>
              <a:avLst/>
              <a:gdLst>
                <a:gd name="T0" fmla="*/ 18 w 40"/>
                <a:gd name="T1" fmla="*/ 31 h 32"/>
                <a:gd name="T2" fmla="*/ 1 w 40"/>
                <a:gd name="T3" fmla="*/ 13 h 32"/>
                <a:gd name="T4" fmla="*/ 22 w 40"/>
                <a:gd name="T5" fmla="*/ 1 h 32"/>
                <a:gd name="T6" fmla="*/ 38 w 40"/>
                <a:gd name="T7" fmla="*/ 19 h 32"/>
                <a:gd name="T8" fmla="*/ 18 w 40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2">
                  <a:moveTo>
                    <a:pt x="18" y="31"/>
                  </a:moveTo>
                  <a:cubicBezTo>
                    <a:pt x="7" y="29"/>
                    <a:pt x="0" y="21"/>
                    <a:pt x="1" y="13"/>
                  </a:cubicBezTo>
                  <a:cubicBezTo>
                    <a:pt x="2" y="5"/>
                    <a:pt x="12" y="0"/>
                    <a:pt x="22" y="1"/>
                  </a:cubicBezTo>
                  <a:cubicBezTo>
                    <a:pt x="32" y="3"/>
                    <a:pt x="40" y="11"/>
                    <a:pt x="38" y="19"/>
                  </a:cubicBezTo>
                  <a:cubicBezTo>
                    <a:pt x="37" y="27"/>
                    <a:pt x="28" y="32"/>
                    <a:pt x="18" y="31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305"/>
            <p:cNvSpPr/>
            <p:nvPr/>
          </p:nvSpPr>
          <p:spPr bwMode="auto">
            <a:xfrm>
              <a:off x="4607099" y="7638465"/>
              <a:ext cx="91801" cy="77306"/>
            </a:xfrm>
            <a:custGeom>
              <a:avLst/>
              <a:gdLst>
                <a:gd name="T0" fmla="*/ 18 w 40"/>
                <a:gd name="T1" fmla="*/ 33 h 34"/>
                <a:gd name="T2" fmla="*/ 2 w 40"/>
                <a:gd name="T3" fmla="*/ 14 h 34"/>
                <a:gd name="T4" fmla="*/ 23 w 40"/>
                <a:gd name="T5" fmla="*/ 2 h 34"/>
                <a:gd name="T6" fmla="*/ 39 w 40"/>
                <a:gd name="T7" fmla="*/ 20 h 34"/>
                <a:gd name="T8" fmla="*/ 18 w 40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">
                  <a:moveTo>
                    <a:pt x="18" y="33"/>
                  </a:moveTo>
                  <a:cubicBezTo>
                    <a:pt x="7" y="31"/>
                    <a:pt x="0" y="23"/>
                    <a:pt x="2" y="14"/>
                  </a:cubicBezTo>
                  <a:cubicBezTo>
                    <a:pt x="3" y="6"/>
                    <a:pt x="12" y="0"/>
                    <a:pt x="23" y="2"/>
                  </a:cubicBezTo>
                  <a:cubicBezTo>
                    <a:pt x="33" y="3"/>
                    <a:pt x="40" y="12"/>
                    <a:pt x="39" y="20"/>
                  </a:cubicBezTo>
                  <a:cubicBezTo>
                    <a:pt x="38" y="29"/>
                    <a:pt x="28" y="34"/>
                    <a:pt x="18" y="33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306"/>
            <p:cNvSpPr/>
            <p:nvPr/>
          </p:nvSpPr>
          <p:spPr bwMode="auto">
            <a:xfrm>
              <a:off x="4696001" y="7762154"/>
              <a:ext cx="78272" cy="63778"/>
            </a:xfrm>
            <a:custGeom>
              <a:avLst/>
              <a:gdLst>
                <a:gd name="T0" fmla="*/ 15 w 34"/>
                <a:gd name="T1" fmla="*/ 27 h 28"/>
                <a:gd name="T2" fmla="*/ 1 w 34"/>
                <a:gd name="T3" fmla="*/ 12 h 28"/>
                <a:gd name="T4" fmla="*/ 19 w 34"/>
                <a:gd name="T5" fmla="*/ 2 h 28"/>
                <a:gd name="T6" fmla="*/ 33 w 34"/>
                <a:gd name="T7" fmla="*/ 17 h 28"/>
                <a:gd name="T8" fmla="*/ 15 w 34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15" y="27"/>
                  </a:moveTo>
                  <a:cubicBezTo>
                    <a:pt x="7" y="25"/>
                    <a:pt x="0" y="19"/>
                    <a:pt x="1" y="12"/>
                  </a:cubicBezTo>
                  <a:cubicBezTo>
                    <a:pt x="2" y="5"/>
                    <a:pt x="10" y="0"/>
                    <a:pt x="19" y="2"/>
                  </a:cubicBezTo>
                  <a:cubicBezTo>
                    <a:pt x="28" y="3"/>
                    <a:pt x="34" y="10"/>
                    <a:pt x="33" y="17"/>
                  </a:cubicBezTo>
                  <a:cubicBezTo>
                    <a:pt x="32" y="24"/>
                    <a:pt x="24" y="28"/>
                    <a:pt x="15" y="27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307"/>
            <p:cNvSpPr/>
            <p:nvPr/>
          </p:nvSpPr>
          <p:spPr bwMode="auto">
            <a:xfrm>
              <a:off x="4353922" y="7859753"/>
              <a:ext cx="65710" cy="9663"/>
            </a:xfrm>
            <a:custGeom>
              <a:avLst/>
              <a:gdLst>
                <a:gd name="T0" fmla="*/ 29 w 29"/>
                <a:gd name="T1" fmla="*/ 4 h 4"/>
                <a:gd name="T2" fmla="*/ 25 w 29"/>
                <a:gd name="T3" fmla="*/ 3 h 4"/>
                <a:gd name="T4" fmla="*/ 15 w 29"/>
                <a:gd name="T5" fmla="*/ 1 h 4"/>
                <a:gd name="T6" fmla="*/ 4 w 29"/>
                <a:gd name="T7" fmla="*/ 0 h 4"/>
                <a:gd name="T8" fmla="*/ 0 w 29"/>
                <a:gd name="T9" fmla="*/ 0 h 4"/>
                <a:gd name="T10" fmla="*/ 4 w 29"/>
                <a:gd name="T11" fmla="*/ 1 h 4"/>
                <a:gd name="T12" fmla="*/ 14 w 29"/>
                <a:gd name="T13" fmla="*/ 3 h 4"/>
                <a:gd name="T14" fmla="*/ 25 w 29"/>
                <a:gd name="T15" fmla="*/ 4 h 4"/>
                <a:gd name="T16" fmla="*/ 29 w 2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">
                  <a:moveTo>
                    <a:pt x="29" y="4"/>
                  </a:moveTo>
                  <a:cubicBezTo>
                    <a:pt x="29" y="4"/>
                    <a:pt x="27" y="4"/>
                    <a:pt x="25" y="3"/>
                  </a:cubicBezTo>
                  <a:cubicBezTo>
                    <a:pt x="22" y="2"/>
                    <a:pt x="18" y="2"/>
                    <a:pt x="15" y="1"/>
                  </a:cubicBezTo>
                  <a:cubicBezTo>
                    <a:pt x="11" y="0"/>
                    <a:pt x="7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1" y="1"/>
                    <a:pt x="4" y="1"/>
                  </a:cubicBezTo>
                  <a:cubicBezTo>
                    <a:pt x="7" y="2"/>
                    <a:pt x="11" y="3"/>
                    <a:pt x="14" y="3"/>
                  </a:cubicBezTo>
                  <a:cubicBezTo>
                    <a:pt x="18" y="4"/>
                    <a:pt x="22" y="4"/>
                    <a:pt x="25" y="4"/>
                  </a:cubicBezTo>
                  <a:cubicBezTo>
                    <a:pt x="27" y="4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308"/>
            <p:cNvSpPr/>
            <p:nvPr/>
          </p:nvSpPr>
          <p:spPr bwMode="auto">
            <a:xfrm>
              <a:off x="4360686" y="7852989"/>
              <a:ext cx="57013" cy="9663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3 h 4"/>
                <a:gd name="T4" fmla="*/ 13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2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3"/>
                  </a:cubicBezTo>
                  <a:cubicBezTo>
                    <a:pt x="19" y="2"/>
                    <a:pt x="16" y="2"/>
                    <a:pt x="13" y="1"/>
                  </a:cubicBezTo>
                  <a:cubicBezTo>
                    <a:pt x="10" y="1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4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309"/>
            <p:cNvSpPr/>
            <p:nvPr/>
          </p:nvSpPr>
          <p:spPr bwMode="auto">
            <a:xfrm>
              <a:off x="4465049" y="7857821"/>
              <a:ext cx="68609" cy="11596"/>
            </a:xfrm>
            <a:custGeom>
              <a:avLst/>
              <a:gdLst>
                <a:gd name="T0" fmla="*/ 30 w 30"/>
                <a:gd name="T1" fmla="*/ 5 h 5"/>
                <a:gd name="T2" fmla="*/ 26 w 30"/>
                <a:gd name="T3" fmla="*/ 3 h 5"/>
                <a:gd name="T4" fmla="*/ 15 w 30"/>
                <a:gd name="T5" fmla="*/ 2 h 5"/>
                <a:gd name="T6" fmla="*/ 5 w 30"/>
                <a:gd name="T7" fmla="*/ 1 h 5"/>
                <a:gd name="T8" fmla="*/ 0 w 30"/>
                <a:gd name="T9" fmla="*/ 0 h 5"/>
                <a:gd name="T10" fmla="*/ 5 w 30"/>
                <a:gd name="T11" fmla="*/ 2 h 5"/>
                <a:gd name="T12" fmla="*/ 15 w 30"/>
                <a:gd name="T13" fmla="*/ 4 h 5"/>
                <a:gd name="T14" fmla="*/ 25 w 30"/>
                <a:gd name="T15" fmla="*/ 5 h 5"/>
                <a:gd name="T16" fmla="*/ 30 w 30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30" y="5"/>
                    <a:pt x="28" y="4"/>
                    <a:pt x="26" y="3"/>
                  </a:cubicBezTo>
                  <a:cubicBezTo>
                    <a:pt x="23" y="3"/>
                    <a:pt x="19" y="2"/>
                    <a:pt x="15" y="2"/>
                  </a:cubicBezTo>
                  <a:cubicBezTo>
                    <a:pt x="12" y="1"/>
                    <a:pt x="8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5" y="2"/>
                  </a:cubicBezTo>
                  <a:cubicBezTo>
                    <a:pt x="8" y="2"/>
                    <a:pt x="11" y="3"/>
                    <a:pt x="15" y="4"/>
                  </a:cubicBezTo>
                  <a:cubicBezTo>
                    <a:pt x="19" y="4"/>
                    <a:pt x="23" y="5"/>
                    <a:pt x="25" y="5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310"/>
            <p:cNvSpPr/>
            <p:nvPr/>
          </p:nvSpPr>
          <p:spPr bwMode="auto">
            <a:xfrm>
              <a:off x="4474712" y="7852989"/>
              <a:ext cx="57013" cy="9663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2 h 4"/>
                <a:gd name="T4" fmla="*/ 12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1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2"/>
                  </a:cubicBezTo>
                  <a:cubicBezTo>
                    <a:pt x="19" y="2"/>
                    <a:pt x="16" y="1"/>
                    <a:pt x="12" y="1"/>
                  </a:cubicBezTo>
                  <a:cubicBezTo>
                    <a:pt x="9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6" y="2"/>
                    <a:pt x="9" y="2"/>
                    <a:pt x="12" y="3"/>
                  </a:cubicBezTo>
                  <a:cubicBezTo>
                    <a:pt x="15" y="3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311"/>
            <p:cNvSpPr/>
            <p:nvPr/>
          </p:nvSpPr>
          <p:spPr bwMode="auto">
            <a:xfrm>
              <a:off x="4583907" y="7884878"/>
              <a:ext cx="66676" cy="9663"/>
            </a:xfrm>
            <a:custGeom>
              <a:avLst/>
              <a:gdLst>
                <a:gd name="T0" fmla="*/ 29 w 29"/>
                <a:gd name="T1" fmla="*/ 4 h 4"/>
                <a:gd name="T2" fmla="*/ 25 w 29"/>
                <a:gd name="T3" fmla="*/ 3 h 4"/>
                <a:gd name="T4" fmla="*/ 14 w 29"/>
                <a:gd name="T5" fmla="*/ 1 h 4"/>
                <a:gd name="T6" fmla="*/ 4 w 29"/>
                <a:gd name="T7" fmla="*/ 0 h 4"/>
                <a:gd name="T8" fmla="*/ 0 w 29"/>
                <a:gd name="T9" fmla="*/ 0 h 4"/>
                <a:gd name="T10" fmla="*/ 4 w 29"/>
                <a:gd name="T11" fmla="*/ 1 h 4"/>
                <a:gd name="T12" fmla="*/ 14 w 29"/>
                <a:gd name="T13" fmla="*/ 3 h 4"/>
                <a:gd name="T14" fmla="*/ 24 w 29"/>
                <a:gd name="T15" fmla="*/ 4 h 4"/>
                <a:gd name="T16" fmla="*/ 29 w 2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">
                  <a:moveTo>
                    <a:pt x="29" y="4"/>
                  </a:moveTo>
                  <a:cubicBezTo>
                    <a:pt x="29" y="4"/>
                    <a:pt x="27" y="3"/>
                    <a:pt x="25" y="3"/>
                  </a:cubicBezTo>
                  <a:cubicBezTo>
                    <a:pt x="22" y="2"/>
                    <a:pt x="18" y="1"/>
                    <a:pt x="14" y="1"/>
                  </a:cubicBezTo>
                  <a:cubicBezTo>
                    <a:pt x="11" y="0"/>
                    <a:pt x="7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7" y="2"/>
                    <a:pt x="10" y="2"/>
                    <a:pt x="14" y="3"/>
                  </a:cubicBezTo>
                  <a:cubicBezTo>
                    <a:pt x="18" y="3"/>
                    <a:pt x="22" y="4"/>
                    <a:pt x="24" y="4"/>
                  </a:cubicBezTo>
                  <a:cubicBezTo>
                    <a:pt x="27" y="4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312"/>
            <p:cNvSpPr/>
            <p:nvPr/>
          </p:nvSpPr>
          <p:spPr bwMode="auto">
            <a:xfrm>
              <a:off x="4590672" y="7878113"/>
              <a:ext cx="57980" cy="9663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3 h 4"/>
                <a:gd name="T4" fmla="*/ 13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1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3"/>
                  </a:cubicBezTo>
                  <a:cubicBezTo>
                    <a:pt x="19" y="2"/>
                    <a:pt x="16" y="1"/>
                    <a:pt x="13" y="1"/>
                  </a:cubicBezTo>
                  <a:cubicBezTo>
                    <a:pt x="9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4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313"/>
            <p:cNvSpPr/>
            <p:nvPr/>
          </p:nvSpPr>
          <p:spPr bwMode="auto">
            <a:xfrm>
              <a:off x="4682473" y="7944790"/>
              <a:ext cx="58946" cy="8697"/>
            </a:xfrm>
            <a:custGeom>
              <a:avLst/>
              <a:gdLst>
                <a:gd name="T0" fmla="*/ 26 w 26"/>
                <a:gd name="T1" fmla="*/ 4 h 4"/>
                <a:gd name="T2" fmla="*/ 22 w 26"/>
                <a:gd name="T3" fmla="*/ 3 h 4"/>
                <a:gd name="T4" fmla="*/ 13 w 26"/>
                <a:gd name="T5" fmla="*/ 1 h 4"/>
                <a:gd name="T6" fmla="*/ 4 w 26"/>
                <a:gd name="T7" fmla="*/ 0 h 4"/>
                <a:gd name="T8" fmla="*/ 0 w 26"/>
                <a:gd name="T9" fmla="*/ 0 h 4"/>
                <a:gd name="T10" fmla="*/ 4 w 26"/>
                <a:gd name="T11" fmla="*/ 2 h 4"/>
                <a:gd name="T12" fmla="*/ 13 w 26"/>
                <a:gd name="T13" fmla="*/ 3 h 4"/>
                <a:gd name="T14" fmla="*/ 22 w 26"/>
                <a:gd name="T15" fmla="*/ 4 h 4"/>
                <a:gd name="T16" fmla="*/ 26 w 2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cubicBezTo>
                    <a:pt x="26" y="4"/>
                    <a:pt x="25" y="4"/>
                    <a:pt x="22" y="3"/>
                  </a:cubicBezTo>
                  <a:cubicBezTo>
                    <a:pt x="20" y="3"/>
                    <a:pt x="16" y="2"/>
                    <a:pt x="13" y="1"/>
                  </a:cubicBezTo>
                  <a:cubicBezTo>
                    <a:pt x="10" y="1"/>
                    <a:pt x="6" y="1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6" y="2"/>
                    <a:pt x="9" y="3"/>
                    <a:pt x="13" y="3"/>
                  </a:cubicBezTo>
                  <a:cubicBezTo>
                    <a:pt x="16" y="4"/>
                    <a:pt x="19" y="4"/>
                    <a:pt x="22" y="4"/>
                  </a:cubicBezTo>
                  <a:cubicBezTo>
                    <a:pt x="24" y="4"/>
                    <a:pt x="26" y="4"/>
                    <a:pt x="26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314"/>
            <p:cNvSpPr/>
            <p:nvPr/>
          </p:nvSpPr>
          <p:spPr bwMode="auto">
            <a:xfrm>
              <a:off x="4689237" y="7939958"/>
              <a:ext cx="50249" cy="9663"/>
            </a:xfrm>
            <a:custGeom>
              <a:avLst/>
              <a:gdLst>
                <a:gd name="T0" fmla="*/ 22 w 22"/>
                <a:gd name="T1" fmla="*/ 3 h 4"/>
                <a:gd name="T2" fmla="*/ 18 w 22"/>
                <a:gd name="T3" fmla="*/ 2 h 4"/>
                <a:gd name="T4" fmla="*/ 11 w 22"/>
                <a:gd name="T5" fmla="*/ 1 h 4"/>
                <a:gd name="T6" fmla="*/ 3 w 22"/>
                <a:gd name="T7" fmla="*/ 0 h 4"/>
                <a:gd name="T8" fmla="*/ 0 w 22"/>
                <a:gd name="T9" fmla="*/ 0 h 4"/>
                <a:gd name="T10" fmla="*/ 3 w 22"/>
                <a:gd name="T11" fmla="*/ 1 h 4"/>
                <a:gd name="T12" fmla="*/ 11 w 22"/>
                <a:gd name="T13" fmla="*/ 3 h 4"/>
                <a:gd name="T14" fmla="*/ 18 w 22"/>
                <a:gd name="T15" fmla="*/ 3 h 4"/>
                <a:gd name="T16" fmla="*/ 22 w 22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cubicBezTo>
                    <a:pt x="22" y="3"/>
                    <a:pt x="20" y="3"/>
                    <a:pt x="18" y="2"/>
                  </a:cubicBezTo>
                  <a:cubicBezTo>
                    <a:pt x="16" y="2"/>
                    <a:pt x="14" y="1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8" y="2"/>
                    <a:pt x="11" y="3"/>
                  </a:cubicBezTo>
                  <a:cubicBezTo>
                    <a:pt x="13" y="3"/>
                    <a:pt x="16" y="3"/>
                    <a:pt x="18" y="3"/>
                  </a:cubicBezTo>
                  <a:cubicBezTo>
                    <a:pt x="20" y="4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315"/>
            <p:cNvSpPr/>
            <p:nvPr/>
          </p:nvSpPr>
          <p:spPr bwMode="auto">
            <a:xfrm>
              <a:off x="4385810" y="7711905"/>
              <a:ext cx="68609" cy="8697"/>
            </a:xfrm>
            <a:custGeom>
              <a:avLst/>
              <a:gdLst>
                <a:gd name="T0" fmla="*/ 30 w 30"/>
                <a:gd name="T1" fmla="*/ 4 h 4"/>
                <a:gd name="T2" fmla="*/ 25 w 30"/>
                <a:gd name="T3" fmla="*/ 3 h 4"/>
                <a:gd name="T4" fmla="*/ 15 w 30"/>
                <a:gd name="T5" fmla="*/ 1 h 4"/>
                <a:gd name="T6" fmla="*/ 5 w 30"/>
                <a:gd name="T7" fmla="*/ 0 h 4"/>
                <a:gd name="T8" fmla="*/ 0 w 30"/>
                <a:gd name="T9" fmla="*/ 0 h 4"/>
                <a:gd name="T10" fmla="*/ 5 w 30"/>
                <a:gd name="T11" fmla="*/ 1 h 4"/>
                <a:gd name="T12" fmla="*/ 15 w 30"/>
                <a:gd name="T13" fmla="*/ 3 h 4"/>
                <a:gd name="T14" fmla="*/ 25 w 30"/>
                <a:gd name="T15" fmla="*/ 4 h 4"/>
                <a:gd name="T16" fmla="*/ 30 w 30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">
                  <a:moveTo>
                    <a:pt x="30" y="4"/>
                  </a:moveTo>
                  <a:cubicBezTo>
                    <a:pt x="30" y="4"/>
                    <a:pt x="28" y="3"/>
                    <a:pt x="25" y="3"/>
                  </a:cubicBezTo>
                  <a:cubicBezTo>
                    <a:pt x="22" y="2"/>
                    <a:pt x="19" y="1"/>
                    <a:pt x="15" y="1"/>
                  </a:cubicBezTo>
                  <a:cubicBezTo>
                    <a:pt x="11" y="0"/>
                    <a:pt x="7" y="0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11" y="2"/>
                    <a:pt x="15" y="3"/>
                  </a:cubicBezTo>
                  <a:cubicBezTo>
                    <a:pt x="18" y="3"/>
                    <a:pt x="22" y="4"/>
                    <a:pt x="25" y="4"/>
                  </a:cubicBezTo>
                  <a:cubicBezTo>
                    <a:pt x="28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316"/>
            <p:cNvSpPr/>
            <p:nvPr/>
          </p:nvSpPr>
          <p:spPr bwMode="auto">
            <a:xfrm>
              <a:off x="4394507" y="7705141"/>
              <a:ext cx="55081" cy="8697"/>
            </a:xfrm>
            <a:custGeom>
              <a:avLst/>
              <a:gdLst>
                <a:gd name="T0" fmla="*/ 24 w 24"/>
                <a:gd name="T1" fmla="*/ 4 h 4"/>
                <a:gd name="T2" fmla="*/ 20 w 24"/>
                <a:gd name="T3" fmla="*/ 3 h 4"/>
                <a:gd name="T4" fmla="*/ 12 w 24"/>
                <a:gd name="T5" fmla="*/ 1 h 4"/>
                <a:gd name="T6" fmla="*/ 3 w 24"/>
                <a:gd name="T7" fmla="*/ 0 h 4"/>
                <a:gd name="T8" fmla="*/ 0 w 24"/>
                <a:gd name="T9" fmla="*/ 0 h 4"/>
                <a:gd name="T10" fmla="*/ 3 w 24"/>
                <a:gd name="T11" fmla="*/ 1 h 4"/>
                <a:gd name="T12" fmla="*/ 12 w 24"/>
                <a:gd name="T13" fmla="*/ 3 h 4"/>
                <a:gd name="T14" fmla="*/ 20 w 24"/>
                <a:gd name="T15" fmla="*/ 4 h 4"/>
                <a:gd name="T16" fmla="*/ 24 w 2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cubicBezTo>
                    <a:pt x="24" y="4"/>
                    <a:pt x="23" y="3"/>
                    <a:pt x="20" y="3"/>
                  </a:cubicBezTo>
                  <a:cubicBezTo>
                    <a:pt x="18" y="2"/>
                    <a:pt x="15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3"/>
                    <a:pt x="18" y="4"/>
                    <a:pt x="20" y="4"/>
                  </a:cubicBezTo>
                  <a:cubicBezTo>
                    <a:pt x="22" y="4"/>
                    <a:pt x="24" y="4"/>
                    <a:pt x="24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317"/>
            <p:cNvSpPr/>
            <p:nvPr/>
          </p:nvSpPr>
          <p:spPr bwMode="auto">
            <a:xfrm>
              <a:off x="4495005" y="7690646"/>
              <a:ext cx="68609" cy="11596"/>
            </a:xfrm>
            <a:custGeom>
              <a:avLst/>
              <a:gdLst>
                <a:gd name="T0" fmla="*/ 30 w 30"/>
                <a:gd name="T1" fmla="*/ 5 h 5"/>
                <a:gd name="T2" fmla="*/ 25 w 30"/>
                <a:gd name="T3" fmla="*/ 3 h 5"/>
                <a:gd name="T4" fmla="*/ 15 w 30"/>
                <a:gd name="T5" fmla="*/ 1 h 5"/>
                <a:gd name="T6" fmla="*/ 5 w 30"/>
                <a:gd name="T7" fmla="*/ 0 h 5"/>
                <a:gd name="T8" fmla="*/ 0 w 30"/>
                <a:gd name="T9" fmla="*/ 0 h 5"/>
                <a:gd name="T10" fmla="*/ 5 w 30"/>
                <a:gd name="T11" fmla="*/ 2 h 5"/>
                <a:gd name="T12" fmla="*/ 15 w 30"/>
                <a:gd name="T13" fmla="*/ 4 h 5"/>
                <a:gd name="T14" fmla="*/ 25 w 30"/>
                <a:gd name="T15" fmla="*/ 5 h 5"/>
                <a:gd name="T16" fmla="*/ 30 w 30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30" y="5"/>
                    <a:pt x="28" y="4"/>
                    <a:pt x="25" y="3"/>
                  </a:cubicBezTo>
                  <a:cubicBezTo>
                    <a:pt x="23" y="3"/>
                    <a:pt x="19" y="2"/>
                    <a:pt x="15" y="1"/>
                  </a:cubicBezTo>
                  <a:cubicBezTo>
                    <a:pt x="12" y="1"/>
                    <a:pt x="8" y="1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5" y="2"/>
                  </a:cubicBezTo>
                  <a:cubicBezTo>
                    <a:pt x="8" y="2"/>
                    <a:pt x="11" y="3"/>
                    <a:pt x="15" y="4"/>
                  </a:cubicBezTo>
                  <a:cubicBezTo>
                    <a:pt x="19" y="4"/>
                    <a:pt x="22" y="4"/>
                    <a:pt x="25" y="5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318"/>
            <p:cNvSpPr/>
            <p:nvPr/>
          </p:nvSpPr>
          <p:spPr bwMode="auto">
            <a:xfrm>
              <a:off x="4504669" y="7686781"/>
              <a:ext cx="54114" cy="8697"/>
            </a:xfrm>
            <a:custGeom>
              <a:avLst/>
              <a:gdLst>
                <a:gd name="T0" fmla="*/ 24 w 24"/>
                <a:gd name="T1" fmla="*/ 3 h 4"/>
                <a:gd name="T2" fmla="*/ 21 w 24"/>
                <a:gd name="T3" fmla="*/ 2 h 4"/>
                <a:gd name="T4" fmla="*/ 12 w 24"/>
                <a:gd name="T5" fmla="*/ 1 h 4"/>
                <a:gd name="T6" fmla="*/ 4 w 24"/>
                <a:gd name="T7" fmla="*/ 0 h 4"/>
                <a:gd name="T8" fmla="*/ 0 w 24"/>
                <a:gd name="T9" fmla="*/ 0 h 4"/>
                <a:gd name="T10" fmla="*/ 4 w 24"/>
                <a:gd name="T11" fmla="*/ 1 h 4"/>
                <a:gd name="T12" fmla="*/ 12 w 24"/>
                <a:gd name="T13" fmla="*/ 3 h 4"/>
                <a:gd name="T14" fmla="*/ 20 w 24"/>
                <a:gd name="T15" fmla="*/ 4 h 4"/>
                <a:gd name="T16" fmla="*/ 24 w 24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24" y="3"/>
                  </a:moveTo>
                  <a:cubicBezTo>
                    <a:pt x="24" y="3"/>
                    <a:pt x="23" y="3"/>
                    <a:pt x="21" y="2"/>
                  </a:cubicBezTo>
                  <a:cubicBezTo>
                    <a:pt x="18" y="2"/>
                    <a:pt x="15" y="1"/>
                    <a:pt x="12" y="1"/>
                  </a:cubicBezTo>
                  <a:cubicBezTo>
                    <a:pt x="9" y="0"/>
                    <a:pt x="6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2"/>
                    <a:pt x="9" y="2"/>
                    <a:pt x="12" y="3"/>
                  </a:cubicBezTo>
                  <a:cubicBezTo>
                    <a:pt x="15" y="3"/>
                    <a:pt x="18" y="3"/>
                    <a:pt x="20" y="4"/>
                  </a:cubicBezTo>
                  <a:cubicBezTo>
                    <a:pt x="23" y="4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19"/>
            <p:cNvSpPr/>
            <p:nvPr/>
          </p:nvSpPr>
          <p:spPr bwMode="auto">
            <a:xfrm>
              <a:off x="4609032" y="7734131"/>
              <a:ext cx="68609" cy="9663"/>
            </a:xfrm>
            <a:custGeom>
              <a:avLst/>
              <a:gdLst>
                <a:gd name="T0" fmla="*/ 30 w 30"/>
                <a:gd name="T1" fmla="*/ 4 h 4"/>
                <a:gd name="T2" fmla="*/ 25 w 30"/>
                <a:gd name="T3" fmla="*/ 3 h 4"/>
                <a:gd name="T4" fmla="*/ 15 w 30"/>
                <a:gd name="T5" fmla="*/ 1 h 4"/>
                <a:gd name="T6" fmla="*/ 5 w 30"/>
                <a:gd name="T7" fmla="*/ 0 h 4"/>
                <a:gd name="T8" fmla="*/ 0 w 30"/>
                <a:gd name="T9" fmla="*/ 0 h 4"/>
                <a:gd name="T10" fmla="*/ 5 w 30"/>
                <a:gd name="T11" fmla="*/ 1 h 4"/>
                <a:gd name="T12" fmla="*/ 15 w 30"/>
                <a:gd name="T13" fmla="*/ 3 h 4"/>
                <a:gd name="T14" fmla="*/ 25 w 30"/>
                <a:gd name="T15" fmla="*/ 4 h 4"/>
                <a:gd name="T16" fmla="*/ 30 w 30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">
                  <a:moveTo>
                    <a:pt x="30" y="4"/>
                  </a:moveTo>
                  <a:cubicBezTo>
                    <a:pt x="30" y="4"/>
                    <a:pt x="28" y="4"/>
                    <a:pt x="25" y="3"/>
                  </a:cubicBezTo>
                  <a:cubicBezTo>
                    <a:pt x="22" y="2"/>
                    <a:pt x="19" y="1"/>
                    <a:pt x="15" y="1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11" y="3"/>
                    <a:pt x="15" y="3"/>
                  </a:cubicBezTo>
                  <a:cubicBezTo>
                    <a:pt x="18" y="4"/>
                    <a:pt x="22" y="4"/>
                    <a:pt x="25" y="4"/>
                  </a:cubicBezTo>
                  <a:cubicBezTo>
                    <a:pt x="28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320"/>
            <p:cNvSpPr/>
            <p:nvPr/>
          </p:nvSpPr>
          <p:spPr bwMode="auto">
            <a:xfrm>
              <a:off x="4618695" y="7727367"/>
              <a:ext cx="55081" cy="9663"/>
            </a:xfrm>
            <a:custGeom>
              <a:avLst/>
              <a:gdLst>
                <a:gd name="T0" fmla="*/ 24 w 24"/>
                <a:gd name="T1" fmla="*/ 4 h 4"/>
                <a:gd name="T2" fmla="*/ 20 w 24"/>
                <a:gd name="T3" fmla="*/ 3 h 4"/>
                <a:gd name="T4" fmla="*/ 12 w 24"/>
                <a:gd name="T5" fmla="*/ 1 h 4"/>
                <a:gd name="T6" fmla="*/ 4 w 24"/>
                <a:gd name="T7" fmla="*/ 0 h 4"/>
                <a:gd name="T8" fmla="*/ 0 w 24"/>
                <a:gd name="T9" fmla="*/ 0 h 4"/>
                <a:gd name="T10" fmla="*/ 3 w 24"/>
                <a:gd name="T11" fmla="*/ 1 h 4"/>
                <a:gd name="T12" fmla="*/ 12 w 24"/>
                <a:gd name="T13" fmla="*/ 3 h 4"/>
                <a:gd name="T14" fmla="*/ 20 w 24"/>
                <a:gd name="T15" fmla="*/ 4 h 4"/>
                <a:gd name="T16" fmla="*/ 24 w 2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cubicBezTo>
                    <a:pt x="24" y="4"/>
                    <a:pt x="23" y="3"/>
                    <a:pt x="20" y="3"/>
                  </a:cubicBezTo>
                  <a:cubicBezTo>
                    <a:pt x="18" y="2"/>
                    <a:pt x="15" y="1"/>
                    <a:pt x="12" y="1"/>
                  </a:cubicBezTo>
                  <a:cubicBezTo>
                    <a:pt x="9" y="1"/>
                    <a:pt x="6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4"/>
                    <a:pt x="18" y="4"/>
                    <a:pt x="20" y="4"/>
                  </a:cubicBezTo>
                  <a:cubicBezTo>
                    <a:pt x="23" y="4"/>
                    <a:pt x="24" y="4"/>
                    <a:pt x="24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321"/>
            <p:cNvSpPr/>
            <p:nvPr/>
          </p:nvSpPr>
          <p:spPr bwMode="auto">
            <a:xfrm>
              <a:off x="4698900" y="7837528"/>
              <a:ext cx="57013" cy="8697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3 h 4"/>
                <a:gd name="T4" fmla="*/ 13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1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3"/>
                  </a:cubicBezTo>
                  <a:cubicBezTo>
                    <a:pt x="19" y="2"/>
                    <a:pt x="16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9" y="2"/>
                    <a:pt x="12" y="3"/>
                  </a:cubicBezTo>
                  <a:cubicBezTo>
                    <a:pt x="15" y="3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322"/>
            <p:cNvSpPr/>
            <p:nvPr/>
          </p:nvSpPr>
          <p:spPr bwMode="auto">
            <a:xfrm>
              <a:off x="4705664" y="7832696"/>
              <a:ext cx="45417" cy="6764"/>
            </a:xfrm>
            <a:custGeom>
              <a:avLst/>
              <a:gdLst>
                <a:gd name="T0" fmla="*/ 20 w 20"/>
                <a:gd name="T1" fmla="*/ 3 h 3"/>
                <a:gd name="T2" fmla="*/ 17 w 20"/>
                <a:gd name="T3" fmla="*/ 2 h 3"/>
                <a:gd name="T4" fmla="*/ 10 w 20"/>
                <a:gd name="T5" fmla="*/ 1 h 3"/>
                <a:gd name="T6" fmla="*/ 3 w 20"/>
                <a:gd name="T7" fmla="*/ 0 h 3"/>
                <a:gd name="T8" fmla="*/ 0 w 20"/>
                <a:gd name="T9" fmla="*/ 0 h 3"/>
                <a:gd name="T10" fmla="*/ 3 w 20"/>
                <a:gd name="T11" fmla="*/ 1 h 3"/>
                <a:gd name="T12" fmla="*/ 10 w 20"/>
                <a:gd name="T13" fmla="*/ 3 h 3"/>
                <a:gd name="T14" fmla="*/ 17 w 20"/>
                <a:gd name="T15" fmla="*/ 3 h 3"/>
                <a:gd name="T16" fmla="*/ 20 w 20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cubicBezTo>
                    <a:pt x="20" y="3"/>
                    <a:pt x="19" y="3"/>
                    <a:pt x="17" y="2"/>
                  </a:cubicBezTo>
                  <a:cubicBezTo>
                    <a:pt x="15" y="2"/>
                    <a:pt x="13" y="1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8" y="2"/>
                    <a:pt x="10" y="3"/>
                  </a:cubicBezTo>
                  <a:cubicBezTo>
                    <a:pt x="13" y="3"/>
                    <a:pt x="15" y="3"/>
                    <a:pt x="17" y="3"/>
                  </a:cubicBezTo>
                  <a:cubicBezTo>
                    <a:pt x="19" y="3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323"/>
            <p:cNvSpPr/>
            <p:nvPr/>
          </p:nvSpPr>
          <p:spPr bwMode="auto">
            <a:xfrm>
              <a:off x="4433160" y="7661656"/>
              <a:ext cx="50249" cy="289898"/>
            </a:xfrm>
            <a:custGeom>
              <a:avLst/>
              <a:gdLst>
                <a:gd name="T0" fmla="*/ 22 w 22"/>
                <a:gd name="T1" fmla="*/ 0 h 127"/>
                <a:gd name="T2" fmla="*/ 20 w 22"/>
                <a:gd name="T3" fmla="*/ 5 h 127"/>
                <a:gd name="T4" fmla="*/ 17 w 22"/>
                <a:gd name="T5" fmla="*/ 19 h 127"/>
                <a:gd name="T6" fmla="*/ 13 w 22"/>
                <a:gd name="T7" fmla="*/ 39 h 127"/>
                <a:gd name="T8" fmla="*/ 9 w 22"/>
                <a:gd name="T9" fmla="*/ 63 h 127"/>
                <a:gd name="T10" fmla="*/ 6 w 22"/>
                <a:gd name="T11" fmla="*/ 86 h 127"/>
                <a:gd name="T12" fmla="*/ 3 w 22"/>
                <a:gd name="T13" fmla="*/ 107 h 127"/>
                <a:gd name="T14" fmla="*/ 1 w 22"/>
                <a:gd name="T15" fmla="*/ 121 h 127"/>
                <a:gd name="T16" fmla="*/ 0 w 22"/>
                <a:gd name="T17" fmla="*/ 127 h 127"/>
                <a:gd name="T18" fmla="*/ 1 w 22"/>
                <a:gd name="T19" fmla="*/ 121 h 127"/>
                <a:gd name="T20" fmla="*/ 4 w 22"/>
                <a:gd name="T21" fmla="*/ 107 h 127"/>
                <a:gd name="T22" fmla="*/ 8 w 22"/>
                <a:gd name="T23" fmla="*/ 87 h 127"/>
                <a:gd name="T24" fmla="*/ 12 w 22"/>
                <a:gd name="T25" fmla="*/ 63 h 127"/>
                <a:gd name="T26" fmla="*/ 16 w 22"/>
                <a:gd name="T27" fmla="*/ 40 h 127"/>
                <a:gd name="T28" fmla="*/ 19 w 22"/>
                <a:gd name="T29" fmla="*/ 20 h 127"/>
                <a:gd name="T30" fmla="*/ 21 w 22"/>
                <a:gd name="T31" fmla="*/ 5 h 127"/>
                <a:gd name="T32" fmla="*/ 22 w 22"/>
                <a:gd name="T3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27">
                  <a:moveTo>
                    <a:pt x="22" y="0"/>
                  </a:moveTo>
                  <a:cubicBezTo>
                    <a:pt x="22" y="0"/>
                    <a:pt x="21" y="1"/>
                    <a:pt x="20" y="5"/>
                  </a:cubicBezTo>
                  <a:cubicBezTo>
                    <a:pt x="20" y="8"/>
                    <a:pt x="19" y="13"/>
                    <a:pt x="17" y="19"/>
                  </a:cubicBezTo>
                  <a:cubicBezTo>
                    <a:pt x="16" y="25"/>
                    <a:pt x="15" y="32"/>
                    <a:pt x="13" y="39"/>
                  </a:cubicBezTo>
                  <a:cubicBezTo>
                    <a:pt x="12" y="47"/>
                    <a:pt x="11" y="55"/>
                    <a:pt x="9" y="63"/>
                  </a:cubicBezTo>
                  <a:cubicBezTo>
                    <a:pt x="8" y="71"/>
                    <a:pt x="7" y="79"/>
                    <a:pt x="6" y="86"/>
                  </a:cubicBezTo>
                  <a:cubicBezTo>
                    <a:pt x="4" y="94"/>
                    <a:pt x="3" y="101"/>
                    <a:pt x="3" y="107"/>
                  </a:cubicBezTo>
                  <a:cubicBezTo>
                    <a:pt x="2" y="113"/>
                    <a:pt x="1" y="118"/>
                    <a:pt x="1" y="121"/>
                  </a:cubicBezTo>
                  <a:cubicBezTo>
                    <a:pt x="0" y="125"/>
                    <a:pt x="0" y="127"/>
                    <a:pt x="0" y="127"/>
                  </a:cubicBezTo>
                  <a:cubicBezTo>
                    <a:pt x="0" y="127"/>
                    <a:pt x="1" y="125"/>
                    <a:pt x="1" y="121"/>
                  </a:cubicBezTo>
                  <a:cubicBezTo>
                    <a:pt x="2" y="118"/>
                    <a:pt x="3" y="113"/>
                    <a:pt x="4" y="107"/>
                  </a:cubicBezTo>
                  <a:cubicBezTo>
                    <a:pt x="5" y="101"/>
                    <a:pt x="7" y="94"/>
                    <a:pt x="8" y="87"/>
                  </a:cubicBezTo>
                  <a:cubicBezTo>
                    <a:pt x="10" y="79"/>
                    <a:pt x="11" y="71"/>
                    <a:pt x="12" y="63"/>
                  </a:cubicBezTo>
                  <a:cubicBezTo>
                    <a:pt x="14" y="55"/>
                    <a:pt x="15" y="47"/>
                    <a:pt x="16" y="40"/>
                  </a:cubicBezTo>
                  <a:cubicBezTo>
                    <a:pt x="17" y="32"/>
                    <a:pt x="18" y="25"/>
                    <a:pt x="19" y="20"/>
                  </a:cubicBezTo>
                  <a:cubicBezTo>
                    <a:pt x="20" y="14"/>
                    <a:pt x="20" y="9"/>
                    <a:pt x="21" y="5"/>
                  </a:cubicBezTo>
                  <a:cubicBezTo>
                    <a:pt x="21" y="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324"/>
            <p:cNvSpPr/>
            <p:nvPr/>
          </p:nvSpPr>
          <p:spPr bwMode="auto">
            <a:xfrm>
              <a:off x="4552018" y="7665522"/>
              <a:ext cx="48316" cy="290864"/>
            </a:xfrm>
            <a:custGeom>
              <a:avLst/>
              <a:gdLst>
                <a:gd name="T0" fmla="*/ 21 w 21"/>
                <a:gd name="T1" fmla="*/ 0 h 127"/>
                <a:gd name="T2" fmla="*/ 20 w 21"/>
                <a:gd name="T3" fmla="*/ 5 h 127"/>
                <a:gd name="T4" fmla="*/ 17 w 21"/>
                <a:gd name="T5" fmla="*/ 20 h 127"/>
                <a:gd name="T6" fmla="*/ 13 w 21"/>
                <a:gd name="T7" fmla="*/ 40 h 127"/>
                <a:gd name="T8" fmla="*/ 9 w 21"/>
                <a:gd name="T9" fmla="*/ 63 h 127"/>
                <a:gd name="T10" fmla="*/ 5 w 21"/>
                <a:gd name="T11" fmla="*/ 86 h 127"/>
                <a:gd name="T12" fmla="*/ 2 w 21"/>
                <a:gd name="T13" fmla="*/ 107 h 127"/>
                <a:gd name="T14" fmla="*/ 0 w 21"/>
                <a:gd name="T15" fmla="*/ 121 h 127"/>
                <a:gd name="T16" fmla="*/ 0 w 21"/>
                <a:gd name="T17" fmla="*/ 127 h 127"/>
                <a:gd name="T18" fmla="*/ 1 w 21"/>
                <a:gd name="T19" fmla="*/ 122 h 127"/>
                <a:gd name="T20" fmla="*/ 4 w 21"/>
                <a:gd name="T21" fmla="*/ 107 h 127"/>
                <a:gd name="T22" fmla="*/ 8 w 21"/>
                <a:gd name="T23" fmla="*/ 87 h 127"/>
                <a:gd name="T24" fmla="*/ 12 w 21"/>
                <a:gd name="T25" fmla="*/ 64 h 127"/>
                <a:gd name="T26" fmla="*/ 16 w 21"/>
                <a:gd name="T27" fmla="*/ 40 h 127"/>
                <a:gd name="T28" fmla="*/ 19 w 21"/>
                <a:gd name="T29" fmla="*/ 20 h 127"/>
                <a:gd name="T30" fmla="*/ 20 w 21"/>
                <a:gd name="T31" fmla="*/ 5 h 127"/>
                <a:gd name="T32" fmla="*/ 21 w 21"/>
                <a:gd name="T3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27">
                  <a:moveTo>
                    <a:pt x="21" y="0"/>
                  </a:moveTo>
                  <a:cubicBezTo>
                    <a:pt x="21" y="0"/>
                    <a:pt x="21" y="2"/>
                    <a:pt x="20" y="5"/>
                  </a:cubicBezTo>
                  <a:cubicBezTo>
                    <a:pt x="19" y="9"/>
                    <a:pt x="18" y="14"/>
                    <a:pt x="17" y="20"/>
                  </a:cubicBezTo>
                  <a:cubicBezTo>
                    <a:pt x="16" y="26"/>
                    <a:pt x="14" y="32"/>
                    <a:pt x="13" y="40"/>
                  </a:cubicBezTo>
                  <a:cubicBezTo>
                    <a:pt x="12" y="47"/>
                    <a:pt x="10" y="55"/>
                    <a:pt x="9" y="63"/>
                  </a:cubicBezTo>
                  <a:cubicBezTo>
                    <a:pt x="8" y="71"/>
                    <a:pt x="6" y="79"/>
                    <a:pt x="5" y="86"/>
                  </a:cubicBezTo>
                  <a:cubicBezTo>
                    <a:pt x="4" y="94"/>
                    <a:pt x="3" y="101"/>
                    <a:pt x="2" y="107"/>
                  </a:cubicBezTo>
                  <a:cubicBezTo>
                    <a:pt x="1" y="113"/>
                    <a:pt x="1" y="118"/>
                    <a:pt x="0" y="121"/>
                  </a:cubicBezTo>
                  <a:cubicBezTo>
                    <a:pt x="0" y="125"/>
                    <a:pt x="0" y="127"/>
                    <a:pt x="0" y="127"/>
                  </a:cubicBezTo>
                  <a:cubicBezTo>
                    <a:pt x="0" y="127"/>
                    <a:pt x="0" y="125"/>
                    <a:pt x="1" y="122"/>
                  </a:cubicBezTo>
                  <a:cubicBezTo>
                    <a:pt x="2" y="118"/>
                    <a:pt x="3" y="113"/>
                    <a:pt x="4" y="107"/>
                  </a:cubicBezTo>
                  <a:cubicBezTo>
                    <a:pt x="5" y="101"/>
                    <a:pt x="6" y="94"/>
                    <a:pt x="8" y="87"/>
                  </a:cubicBezTo>
                  <a:cubicBezTo>
                    <a:pt x="9" y="80"/>
                    <a:pt x="11" y="72"/>
                    <a:pt x="12" y="64"/>
                  </a:cubicBezTo>
                  <a:cubicBezTo>
                    <a:pt x="13" y="56"/>
                    <a:pt x="15" y="48"/>
                    <a:pt x="16" y="40"/>
                  </a:cubicBezTo>
                  <a:cubicBezTo>
                    <a:pt x="17" y="33"/>
                    <a:pt x="18" y="26"/>
                    <a:pt x="19" y="20"/>
                  </a:cubicBezTo>
                  <a:cubicBezTo>
                    <a:pt x="19" y="14"/>
                    <a:pt x="20" y="9"/>
                    <a:pt x="20" y="5"/>
                  </a:cubicBezTo>
                  <a:cubicBezTo>
                    <a:pt x="21" y="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325"/>
            <p:cNvSpPr/>
            <p:nvPr/>
          </p:nvSpPr>
          <p:spPr bwMode="auto">
            <a:xfrm>
              <a:off x="4657348" y="7780514"/>
              <a:ext cx="33821" cy="207760"/>
            </a:xfrm>
            <a:custGeom>
              <a:avLst/>
              <a:gdLst>
                <a:gd name="T0" fmla="*/ 15 w 15"/>
                <a:gd name="T1" fmla="*/ 0 h 91"/>
                <a:gd name="T2" fmla="*/ 14 w 15"/>
                <a:gd name="T3" fmla="*/ 4 h 91"/>
                <a:gd name="T4" fmla="*/ 12 w 15"/>
                <a:gd name="T5" fmla="*/ 14 h 91"/>
                <a:gd name="T6" fmla="*/ 9 w 15"/>
                <a:gd name="T7" fmla="*/ 28 h 91"/>
                <a:gd name="T8" fmla="*/ 6 w 15"/>
                <a:gd name="T9" fmla="*/ 45 h 91"/>
                <a:gd name="T10" fmla="*/ 3 w 15"/>
                <a:gd name="T11" fmla="*/ 62 h 91"/>
                <a:gd name="T12" fmla="*/ 1 w 15"/>
                <a:gd name="T13" fmla="*/ 76 h 91"/>
                <a:gd name="T14" fmla="*/ 0 w 15"/>
                <a:gd name="T15" fmla="*/ 87 h 91"/>
                <a:gd name="T16" fmla="*/ 0 w 15"/>
                <a:gd name="T17" fmla="*/ 91 h 91"/>
                <a:gd name="T18" fmla="*/ 0 w 15"/>
                <a:gd name="T19" fmla="*/ 87 h 91"/>
                <a:gd name="T20" fmla="*/ 3 w 15"/>
                <a:gd name="T21" fmla="*/ 77 h 91"/>
                <a:gd name="T22" fmla="*/ 6 w 15"/>
                <a:gd name="T23" fmla="*/ 62 h 91"/>
                <a:gd name="T24" fmla="*/ 9 w 15"/>
                <a:gd name="T25" fmla="*/ 46 h 91"/>
                <a:gd name="T26" fmla="*/ 11 w 15"/>
                <a:gd name="T27" fmla="*/ 29 h 91"/>
                <a:gd name="T28" fmla="*/ 13 w 15"/>
                <a:gd name="T29" fmla="*/ 14 h 91"/>
                <a:gd name="T30" fmla="*/ 15 w 15"/>
                <a:gd name="T31" fmla="*/ 4 h 91"/>
                <a:gd name="T32" fmla="*/ 15 w 15"/>
                <a:gd name="T3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91">
                  <a:moveTo>
                    <a:pt x="15" y="0"/>
                  </a:moveTo>
                  <a:cubicBezTo>
                    <a:pt x="15" y="0"/>
                    <a:pt x="15" y="1"/>
                    <a:pt x="14" y="4"/>
                  </a:cubicBezTo>
                  <a:cubicBezTo>
                    <a:pt x="13" y="6"/>
                    <a:pt x="12" y="10"/>
                    <a:pt x="12" y="14"/>
                  </a:cubicBezTo>
                  <a:cubicBezTo>
                    <a:pt x="11" y="18"/>
                    <a:pt x="10" y="23"/>
                    <a:pt x="9" y="28"/>
                  </a:cubicBezTo>
                  <a:cubicBezTo>
                    <a:pt x="8" y="34"/>
                    <a:pt x="7" y="39"/>
                    <a:pt x="6" y="45"/>
                  </a:cubicBezTo>
                  <a:cubicBezTo>
                    <a:pt x="5" y="51"/>
                    <a:pt x="4" y="57"/>
                    <a:pt x="3" y="62"/>
                  </a:cubicBezTo>
                  <a:cubicBezTo>
                    <a:pt x="2" y="67"/>
                    <a:pt x="2" y="72"/>
                    <a:pt x="1" y="76"/>
                  </a:cubicBezTo>
                  <a:cubicBezTo>
                    <a:pt x="0" y="81"/>
                    <a:pt x="0" y="84"/>
                    <a:pt x="0" y="87"/>
                  </a:cubicBezTo>
                  <a:cubicBezTo>
                    <a:pt x="0" y="89"/>
                    <a:pt x="0" y="91"/>
                    <a:pt x="0" y="91"/>
                  </a:cubicBezTo>
                  <a:cubicBezTo>
                    <a:pt x="0" y="91"/>
                    <a:pt x="0" y="89"/>
                    <a:pt x="0" y="87"/>
                  </a:cubicBezTo>
                  <a:cubicBezTo>
                    <a:pt x="1" y="85"/>
                    <a:pt x="2" y="81"/>
                    <a:pt x="3" y="77"/>
                  </a:cubicBezTo>
                  <a:cubicBezTo>
                    <a:pt x="4" y="73"/>
                    <a:pt x="5" y="68"/>
                    <a:pt x="6" y="62"/>
                  </a:cubicBezTo>
                  <a:cubicBezTo>
                    <a:pt x="7" y="57"/>
                    <a:pt x="8" y="51"/>
                    <a:pt x="9" y="46"/>
                  </a:cubicBezTo>
                  <a:cubicBezTo>
                    <a:pt x="10" y="40"/>
                    <a:pt x="11" y="34"/>
                    <a:pt x="11" y="29"/>
                  </a:cubicBezTo>
                  <a:cubicBezTo>
                    <a:pt x="12" y="24"/>
                    <a:pt x="13" y="19"/>
                    <a:pt x="13" y="14"/>
                  </a:cubicBezTo>
                  <a:cubicBezTo>
                    <a:pt x="14" y="10"/>
                    <a:pt x="14" y="6"/>
                    <a:pt x="15" y="4"/>
                  </a:cubicBezTo>
                  <a:cubicBezTo>
                    <a:pt x="15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326"/>
            <p:cNvSpPr/>
            <p:nvPr/>
          </p:nvSpPr>
          <p:spPr bwMode="auto">
            <a:xfrm>
              <a:off x="4220569" y="8033692"/>
              <a:ext cx="48316" cy="16428"/>
            </a:xfrm>
            <a:custGeom>
              <a:avLst/>
              <a:gdLst>
                <a:gd name="T0" fmla="*/ 0 w 21"/>
                <a:gd name="T1" fmla="*/ 7 h 7"/>
                <a:gd name="T2" fmla="*/ 3 w 21"/>
                <a:gd name="T3" fmla="*/ 6 h 7"/>
                <a:gd name="T4" fmla="*/ 10 w 21"/>
                <a:gd name="T5" fmla="*/ 4 h 7"/>
                <a:gd name="T6" fmla="*/ 17 w 21"/>
                <a:gd name="T7" fmla="*/ 2 h 7"/>
                <a:gd name="T8" fmla="*/ 21 w 21"/>
                <a:gd name="T9" fmla="*/ 0 h 7"/>
                <a:gd name="T10" fmla="*/ 17 w 21"/>
                <a:gd name="T11" fmla="*/ 0 h 7"/>
                <a:gd name="T12" fmla="*/ 10 w 21"/>
                <a:gd name="T13" fmla="*/ 2 h 7"/>
                <a:gd name="T14" fmla="*/ 3 w 21"/>
                <a:gd name="T15" fmla="*/ 5 h 7"/>
                <a:gd name="T16" fmla="*/ 0 w 2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0" y="7"/>
                    <a:pt x="1" y="7"/>
                    <a:pt x="3" y="6"/>
                  </a:cubicBezTo>
                  <a:cubicBezTo>
                    <a:pt x="5" y="6"/>
                    <a:pt x="8" y="5"/>
                    <a:pt x="10" y="4"/>
                  </a:cubicBezTo>
                  <a:cubicBezTo>
                    <a:pt x="13" y="3"/>
                    <a:pt x="16" y="2"/>
                    <a:pt x="17" y="2"/>
                  </a:cubicBezTo>
                  <a:cubicBezTo>
                    <a:pt x="19" y="1"/>
                    <a:pt x="21" y="0"/>
                    <a:pt x="21" y="0"/>
                  </a:cubicBezTo>
                  <a:cubicBezTo>
                    <a:pt x="21" y="0"/>
                    <a:pt x="19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327"/>
            <p:cNvSpPr/>
            <p:nvPr/>
          </p:nvSpPr>
          <p:spPr bwMode="auto">
            <a:xfrm>
              <a:off x="4225400" y="8040456"/>
              <a:ext cx="38653" cy="13529"/>
            </a:xfrm>
            <a:custGeom>
              <a:avLst/>
              <a:gdLst>
                <a:gd name="T0" fmla="*/ 0 w 17"/>
                <a:gd name="T1" fmla="*/ 6 h 6"/>
                <a:gd name="T2" fmla="*/ 3 w 17"/>
                <a:gd name="T3" fmla="*/ 6 h 6"/>
                <a:gd name="T4" fmla="*/ 9 w 17"/>
                <a:gd name="T5" fmla="*/ 4 h 6"/>
                <a:gd name="T6" fmla="*/ 14 w 17"/>
                <a:gd name="T7" fmla="*/ 2 h 6"/>
                <a:gd name="T8" fmla="*/ 17 w 17"/>
                <a:gd name="T9" fmla="*/ 0 h 6"/>
                <a:gd name="T10" fmla="*/ 14 w 17"/>
                <a:gd name="T11" fmla="*/ 1 h 6"/>
                <a:gd name="T12" fmla="*/ 8 w 17"/>
                <a:gd name="T13" fmla="*/ 2 h 6"/>
                <a:gd name="T14" fmla="*/ 2 w 17"/>
                <a:gd name="T15" fmla="*/ 5 h 6"/>
                <a:gd name="T16" fmla="*/ 0 w 1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0" y="6"/>
                    <a:pt x="1" y="6"/>
                    <a:pt x="3" y="6"/>
                  </a:cubicBezTo>
                  <a:cubicBezTo>
                    <a:pt x="4" y="5"/>
                    <a:pt x="6" y="5"/>
                    <a:pt x="9" y="4"/>
                  </a:cubicBezTo>
                  <a:cubicBezTo>
                    <a:pt x="11" y="3"/>
                    <a:pt x="13" y="2"/>
                    <a:pt x="14" y="2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7" y="0"/>
                    <a:pt x="16" y="0"/>
                    <a:pt x="14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6" y="3"/>
                    <a:pt x="4" y="4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328"/>
            <p:cNvSpPr/>
            <p:nvPr/>
          </p:nvSpPr>
          <p:spPr bwMode="auto">
            <a:xfrm>
              <a:off x="4111374" y="8326489"/>
              <a:ext cx="504422" cy="1353823"/>
            </a:xfrm>
            <a:custGeom>
              <a:avLst/>
              <a:gdLst>
                <a:gd name="T0" fmla="*/ 296 w 522"/>
                <a:gd name="T1" fmla="*/ 1401 h 1401"/>
                <a:gd name="T2" fmla="*/ 0 w 522"/>
                <a:gd name="T3" fmla="*/ 1352 h 1401"/>
                <a:gd name="T4" fmla="*/ 227 w 522"/>
                <a:gd name="T5" fmla="*/ 0 h 1401"/>
                <a:gd name="T6" fmla="*/ 522 w 522"/>
                <a:gd name="T7" fmla="*/ 47 h 1401"/>
                <a:gd name="T8" fmla="*/ 296 w 522"/>
                <a:gd name="T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2" h="1401">
                  <a:moveTo>
                    <a:pt x="296" y="1401"/>
                  </a:moveTo>
                  <a:lnTo>
                    <a:pt x="0" y="1352"/>
                  </a:lnTo>
                  <a:lnTo>
                    <a:pt x="227" y="0"/>
                  </a:lnTo>
                  <a:lnTo>
                    <a:pt x="522" y="47"/>
                  </a:lnTo>
                  <a:lnTo>
                    <a:pt x="296" y="1401"/>
                  </a:lnTo>
                  <a:close/>
                </a:path>
              </a:pathLst>
            </a:custGeom>
            <a:solidFill>
              <a:srgbClr val="76D1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2" name="组合 291"/>
          <p:cNvGrpSpPr/>
          <p:nvPr/>
        </p:nvGrpSpPr>
        <p:grpSpPr>
          <a:xfrm>
            <a:off x="3573383" y="2037887"/>
            <a:ext cx="2334461" cy="1938992"/>
            <a:chOff x="876454" y="1976474"/>
            <a:chExt cx="2334461" cy="1938992"/>
          </a:xfrm>
        </p:grpSpPr>
        <p:sp>
          <p:nvSpPr>
            <p:cNvPr id="293" name="线形标注 2(带强调线) 292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46968"/>
                <a:gd name="adj6" fmla="val -96849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BB3"/>
                </a:solidFill>
              </a:endParaRPr>
            </a:p>
          </p:txBody>
        </p:sp>
        <p:sp>
          <p:nvSpPr>
            <p:cNvPr id="294" name="文本框 293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rgbClr val="007BB3"/>
                  </a:solidFill>
                </a:rPr>
                <a:t>请输入内容，请输入内容，请输入内容，请输入内容，请输入内容。</a:t>
              </a:r>
            </a:p>
          </p:txBody>
        </p:sp>
      </p:grpSp>
      <p:grpSp>
        <p:nvGrpSpPr>
          <p:cNvPr id="295" name="组合 294"/>
          <p:cNvGrpSpPr/>
          <p:nvPr/>
        </p:nvGrpSpPr>
        <p:grpSpPr>
          <a:xfrm>
            <a:off x="6132835" y="2037887"/>
            <a:ext cx="2334461" cy="1938992"/>
            <a:chOff x="876454" y="1976474"/>
            <a:chExt cx="2334461" cy="1938992"/>
          </a:xfrm>
        </p:grpSpPr>
        <p:sp>
          <p:nvSpPr>
            <p:cNvPr id="296" name="线形标注 2(带强调线) 295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46605"/>
                <a:gd name="adj6" fmla="val -90506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BB3"/>
                </a:solidFill>
              </a:endParaRPr>
            </a:p>
          </p:txBody>
        </p:sp>
        <p:sp>
          <p:nvSpPr>
            <p:cNvPr id="297" name="文本框 296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rgbClr val="007BB3"/>
                  </a:solidFill>
                </a:rPr>
                <a:t>请输入内容，请输入内容，请输入内容，请输入内容，请输入内容。</a:t>
              </a:r>
            </a:p>
          </p:txBody>
        </p:sp>
      </p:grpSp>
      <p:grpSp>
        <p:nvGrpSpPr>
          <p:cNvPr id="298" name="组合 297"/>
          <p:cNvGrpSpPr/>
          <p:nvPr/>
        </p:nvGrpSpPr>
        <p:grpSpPr>
          <a:xfrm>
            <a:off x="8692288" y="2037887"/>
            <a:ext cx="2334461" cy="1938992"/>
            <a:chOff x="876454" y="1976474"/>
            <a:chExt cx="2334461" cy="1938992"/>
          </a:xfrm>
        </p:grpSpPr>
        <p:sp>
          <p:nvSpPr>
            <p:cNvPr id="299" name="线形标注 2(带强调线) 298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59118"/>
                <a:gd name="adj6" fmla="val -96035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BB3"/>
                </a:solidFill>
              </a:endParaRPr>
            </a:p>
          </p:txBody>
        </p:sp>
        <p:sp>
          <p:nvSpPr>
            <p:cNvPr id="300" name="文本框 299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rgbClr val="007BB3"/>
                  </a:solidFill>
                </a:rPr>
                <a:t>请输入内容，请输入内容，请输入内容，请输入内容，请输入内容。</a:t>
              </a:r>
            </a:p>
          </p:txBody>
        </p:sp>
      </p:grpSp>
      <p:grpSp>
        <p:nvGrpSpPr>
          <p:cNvPr id="301" name="组合 300"/>
          <p:cNvGrpSpPr/>
          <p:nvPr/>
        </p:nvGrpSpPr>
        <p:grpSpPr>
          <a:xfrm>
            <a:off x="1013931" y="2056881"/>
            <a:ext cx="2334461" cy="1938992"/>
            <a:chOff x="876454" y="1976474"/>
            <a:chExt cx="2334461" cy="1938992"/>
          </a:xfrm>
        </p:grpSpPr>
        <p:sp>
          <p:nvSpPr>
            <p:cNvPr id="302" name="线形标注 2(带强调线) 301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42435"/>
                <a:gd name="adj6" fmla="val -108722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BB3"/>
                </a:solidFill>
              </a:endParaRPr>
            </a:p>
          </p:txBody>
        </p:sp>
        <p:sp>
          <p:nvSpPr>
            <p:cNvPr id="303" name="文本框 302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rgbClr val="007BB3"/>
                  </a:solidFill>
                </a:rPr>
                <a:t>请输入内容，请输入内容，请输入内容，请输入内容，请输入内容。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434434" y="2306766"/>
            <a:ext cx="3355986" cy="2864445"/>
            <a:chOff x="1077303" y="1678602"/>
            <a:chExt cx="7333582" cy="6259454"/>
          </a:xfrm>
        </p:grpSpPr>
        <p:sp>
          <p:nvSpPr>
            <p:cNvPr id="3" name="Freeform 6"/>
            <p:cNvSpPr/>
            <p:nvPr/>
          </p:nvSpPr>
          <p:spPr bwMode="auto">
            <a:xfrm>
              <a:off x="5063566" y="2631984"/>
              <a:ext cx="1004531" cy="1004531"/>
            </a:xfrm>
            <a:custGeom>
              <a:avLst/>
              <a:gdLst>
                <a:gd name="T0" fmla="*/ 253 w 507"/>
                <a:gd name="T1" fmla="*/ 507 h 507"/>
                <a:gd name="T2" fmla="*/ 433 w 507"/>
                <a:gd name="T3" fmla="*/ 433 h 507"/>
                <a:gd name="T4" fmla="*/ 507 w 507"/>
                <a:gd name="T5" fmla="*/ 254 h 507"/>
                <a:gd name="T6" fmla="*/ 254 w 507"/>
                <a:gd name="T7" fmla="*/ 0 h 507"/>
                <a:gd name="T8" fmla="*/ 74 w 507"/>
                <a:gd name="T9" fmla="*/ 74 h 507"/>
                <a:gd name="T10" fmla="*/ 0 w 507"/>
                <a:gd name="T11" fmla="*/ 253 h 507"/>
                <a:gd name="T12" fmla="*/ 253 w 507"/>
                <a:gd name="T13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507">
                  <a:moveTo>
                    <a:pt x="253" y="507"/>
                  </a:moveTo>
                  <a:cubicBezTo>
                    <a:pt x="321" y="507"/>
                    <a:pt x="385" y="481"/>
                    <a:pt x="433" y="433"/>
                  </a:cubicBezTo>
                  <a:cubicBezTo>
                    <a:pt x="481" y="385"/>
                    <a:pt x="507" y="321"/>
                    <a:pt x="507" y="254"/>
                  </a:cubicBezTo>
                  <a:cubicBezTo>
                    <a:pt x="507" y="114"/>
                    <a:pt x="394" y="0"/>
                    <a:pt x="254" y="0"/>
                  </a:cubicBezTo>
                  <a:cubicBezTo>
                    <a:pt x="186" y="0"/>
                    <a:pt x="122" y="26"/>
                    <a:pt x="74" y="74"/>
                  </a:cubicBezTo>
                  <a:cubicBezTo>
                    <a:pt x="26" y="122"/>
                    <a:pt x="0" y="185"/>
                    <a:pt x="0" y="253"/>
                  </a:cubicBezTo>
                  <a:cubicBezTo>
                    <a:pt x="0" y="393"/>
                    <a:pt x="113" y="507"/>
                    <a:pt x="253" y="507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7"/>
            <p:cNvSpPr/>
            <p:nvPr/>
          </p:nvSpPr>
          <p:spPr bwMode="auto">
            <a:xfrm>
              <a:off x="5980892" y="2485246"/>
              <a:ext cx="618818" cy="639781"/>
            </a:xfrm>
            <a:custGeom>
              <a:avLst/>
              <a:gdLst>
                <a:gd name="T0" fmla="*/ 160 w 312"/>
                <a:gd name="T1" fmla="*/ 249 h 323"/>
                <a:gd name="T2" fmla="*/ 281 w 312"/>
                <a:gd name="T3" fmla="*/ 308 h 323"/>
                <a:gd name="T4" fmla="*/ 294 w 312"/>
                <a:gd name="T5" fmla="*/ 318 h 323"/>
                <a:gd name="T6" fmla="*/ 305 w 312"/>
                <a:gd name="T7" fmla="*/ 321 h 323"/>
                <a:gd name="T8" fmla="*/ 306 w 312"/>
                <a:gd name="T9" fmla="*/ 320 h 323"/>
                <a:gd name="T10" fmla="*/ 309 w 312"/>
                <a:gd name="T11" fmla="*/ 322 h 323"/>
                <a:gd name="T12" fmla="*/ 308 w 312"/>
                <a:gd name="T13" fmla="*/ 318 h 323"/>
                <a:gd name="T14" fmla="*/ 309 w 312"/>
                <a:gd name="T15" fmla="*/ 317 h 323"/>
                <a:gd name="T16" fmla="*/ 307 w 312"/>
                <a:gd name="T17" fmla="*/ 306 h 323"/>
                <a:gd name="T18" fmla="*/ 297 w 312"/>
                <a:gd name="T19" fmla="*/ 292 h 323"/>
                <a:gd name="T20" fmla="*/ 245 w 312"/>
                <a:gd name="T21" fmla="*/ 169 h 323"/>
                <a:gd name="T22" fmla="*/ 244 w 312"/>
                <a:gd name="T23" fmla="*/ 170 h 323"/>
                <a:gd name="T24" fmla="*/ 83 w 312"/>
                <a:gd name="T25" fmla="*/ 0 h 323"/>
                <a:gd name="T26" fmla="*/ 53 w 312"/>
                <a:gd name="T27" fmla="*/ 28 h 323"/>
                <a:gd name="T28" fmla="*/ 23 w 312"/>
                <a:gd name="T29" fmla="*/ 56 h 323"/>
                <a:gd name="T30" fmla="*/ 0 w 312"/>
                <a:gd name="T31" fmla="*/ 78 h 323"/>
                <a:gd name="T32" fmla="*/ 161 w 312"/>
                <a:gd name="T33" fmla="*/ 248 h 323"/>
                <a:gd name="T34" fmla="*/ 160 w 312"/>
                <a:gd name="T35" fmla="*/ 24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2" h="323">
                  <a:moveTo>
                    <a:pt x="160" y="249"/>
                  </a:moveTo>
                  <a:cubicBezTo>
                    <a:pt x="281" y="308"/>
                    <a:pt x="281" y="308"/>
                    <a:pt x="281" y="308"/>
                  </a:cubicBezTo>
                  <a:cubicBezTo>
                    <a:pt x="294" y="318"/>
                    <a:pt x="294" y="318"/>
                    <a:pt x="294" y="318"/>
                  </a:cubicBezTo>
                  <a:cubicBezTo>
                    <a:pt x="297" y="322"/>
                    <a:pt x="303" y="323"/>
                    <a:pt x="305" y="321"/>
                  </a:cubicBezTo>
                  <a:cubicBezTo>
                    <a:pt x="306" y="320"/>
                    <a:pt x="306" y="320"/>
                    <a:pt x="306" y="320"/>
                  </a:cubicBezTo>
                  <a:cubicBezTo>
                    <a:pt x="309" y="322"/>
                    <a:pt x="309" y="322"/>
                    <a:pt x="309" y="322"/>
                  </a:cubicBezTo>
                  <a:cubicBezTo>
                    <a:pt x="308" y="318"/>
                    <a:pt x="308" y="318"/>
                    <a:pt x="308" y="318"/>
                  </a:cubicBezTo>
                  <a:cubicBezTo>
                    <a:pt x="309" y="317"/>
                    <a:pt x="309" y="317"/>
                    <a:pt x="309" y="317"/>
                  </a:cubicBezTo>
                  <a:cubicBezTo>
                    <a:pt x="312" y="315"/>
                    <a:pt x="311" y="310"/>
                    <a:pt x="307" y="306"/>
                  </a:cubicBezTo>
                  <a:cubicBezTo>
                    <a:pt x="297" y="292"/>
                    <a:pt x="297" y="292"/>
                    <a:pt x="297" y="292"/>
                  </a:cubicBezTo>
                  <a:cubicBezTo>
                    <a:pt x="245" y="169"/>
                    <a:pt x="245" y="169"/>
                    <a:pt x="245" y="169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61" y="248"/>
                    <a:pt x="161" y="248"/>
                    <a:pt x="161" y="248"/>
                  </a:cubicBezTo>
                  <a:lnTo>
                    <a:pt x="160" y="249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8"/>
            <p:cNvSpPr/>
            <p:nvPr/>
          </p:nvSpPr>
          <p:spPr bwMode="auto">
            <a:xfrm>
              <a:off x="4163009" y="3384963"/>
              <a:ext cx="892171" cy="566831"/>
            </a:xfrm>
            <a:custGeom>
              <a:avLst/>
              <a:gdLst>
                <a:gd name="T0" fmla="*/ 450 w 450"/>
                <a:gd name="T1" fmla="*/ 261 h 286"/>
                <a:gd name="T2" fmla="*/ 450 w 450"/>
                <a:gd name="T3" fmla="*/ 118 h 286"/>
                <a:gd name="T4" fmla="*/ 450 w 450"/>
                <a:gd name="T5" fmla="*/ 49 h 286"/>
                <a:gd name="T6" fmla="*/ 450 w 450"/>
                <a:gd name="T7" fmla="*/ 26 h 286"/>
                <a:gd name="T8" fmla="*/ 424 w 450"/>
                <a:gd name="T9" fmla="*/ 0 h 286"/>
                <a:gd name="T10" fmla="*/ 25 w 450"/>
                <a:gd name="T11" fmla="*/ 0 h 286"/>
                <a:gd name="T12" fmla="*/ 0 w 450"/>
                <a:gd name="T13" fmla="*/ 26 h 286"/>
                <a:gd name="T14" fmla="*/ 0 w 450"/>
                <a:gd name="T15" fmla="*/ 49 h 286"/>
                <a:gd name="T16" fmla="*/ 0 w 450"/>
                <a:gd name="T17" fmla="*/ 118 h 286"/>
                <a:gd name="T18" fmla="*/ 0 w 450"/>
                <a:gd name="T19" fmla="*/ 261 h 286"/>
                <a:gd name="T20" fmla="*/ 25 w 450"/>
                <a:gd name="T21" fmla="*/ 286 h 286"/>
                <a:gd name="T22" fmla="*/ 424 w 450"/>
                <a:gd name="T23" fmla="*/ 286 h 286"/>
                <a:gd name="T24" fmla="*/ 450 w 450"/>
                <a:gd name="T25" fmla="*/ 26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286">
                  <a:moveTo>
                    <a:pt x="450" y="261"/>
                  </a:moveTo>
                  <a:cubicBezTo>
                    <a:pt x="450" y="118"/>
                    <a:pt x="450" y="118"/>
                    <a:pt x="450" y="118"/>
                  </a:cubicBezTo>
                  <a:cubicBezTo>
                    <a:pt x="450" y="49"/>
                    <a:pt x="450" y="49"/>
                    <a:pt x="450" y="49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12"/>
                    <a:pt x="438" y="0"/>
                    <a:pt x="4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75"/>
                    <a:pt x="11" y="286"/>
                    <a:pt x="25" y="286"/>
                  </a:cubicBezTo>
                  <a:cubicBezTo>
                    <a:pt x="424" y="286"/>
                    <a:pt x="424" y="286"/>
                    <a:pt x="424" y="286"/>
                  </a:cubicBezTo>
                  <a:cubicBezTo>
                    <a:pt x="438" y="286"/>
                    <a:pt x="450" y="275"/>
                    <a:pt x="450" y="261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3265807" y="2844126"/>
              <a:ext cx="1012916" cy="675837"/>
            </a:xfrm>
            <a:custGeom>
              <a:avLst/>
              <a:gdLst>
                <a:gd name="T0" fmla="*/ 422 w 511"/>
                <a:gd name="T1" fmla="*/ 0 h 341"/>
                <a:gd name="T2" fmla="*/ 134 w 511"/>
                <a:gd name="T3" fmla="*/ 112 h 341"/>
                <a:gd name="T4" fmla="*/ 63 w 511"/>
                <a:gd name="T5" fmla="*/ 184 h 341"/>
                <a:gd name="T6" fmla="*/ 17 w 511"/>
                <a:gd name="T7" fmla="*/ 289 h 341"/>
                <a:gd name="T8" fmla="*/ 122 w 511"/>
                <a:gd name="T9" fmla="*/ 336 h 341"/>
                <a:gd name="T10" fmla="*/ 223 w 511"/>
                <a:gd name="T11" fmla="*/ 341 h 341"/>
                <a:gd name="T12" fmla="*/ 511 w 511"/>
                <a:gd name="T13" fmla="*/ 229 h 341"/>
                <a:gd name="T14" fmla="*/ 422 w 511"/>
                <a:gd name="T15" fmla="*/ 0 h 341"/>
                <a:gd name="T16" fmla="*/ 92 w 511"/>
                <a:gd name="T17" fmla="*/ 302 h 341"/>
                <a:gd name="T18" fmla="*/ 41 w 511"/>
                <a:gd name="T19" fmla="*/ 280 h 341"/>
                <a:gd name="T20" fmla="*/ 64 w 511"/>
                <a:gd name="T21" fmla="*/ 229 h 341"/>
                <a:gd name="T22" fmla="*/ 114 w 511"/>
                <a:gd name="T23" fmla="*/ 251 h 341"/>
                <a:gd name="T24" fmla="*/ 92 w 511"/>
                <a:gd name="T25" fmla="*/ 30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1" h="341">
                  <a:moveTo>
                    <a:pt x="422" y="0"/>
                  </a:move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80" y="166"/>
                    <a:pt x="63" y="184"/>
                  </a:cubicBezTo>
                  <a:cubicBezTo>
                    <a:pt x="32" y="216"/>
                    <a:pt x="0" y="247"/>
                    <a:pt x="17" y="289"/>
                  </a:cubicBezTo>
                  <a:cubicBezTo>
                    <a:pt x="33" y="331"/>
                    <a:pt x="77" y="333"/>
                    <a:pt x="122" y="336"/>
                  </a:cubicBezTo>
                  <a:cubicBezTo>
                    <a:pt x="152" y="338"/>
                    <a:pt x="223" y="341"/>
                    <a:pt x="223" y="341"/>
                  </a:cubicBezTo>
                  <a:cubicBezTo>
                    <a:pt x="511" y="229"/>
                    <a:pt x="511" y="229"/>
                    <a:pt x="511" y="229"/>
                  </a:cubicBezTo>
                  <a:lnTo>
                    <a:pt x="422" y="0"/>
                  </a:lnTo>
                  <a:close/>
                  <a:moveTo>
                    <a:pt x="92" y="302"/>
                  </a:moveTo>
                  <a:cubicBezTo>
                    <a:pt x="72" y="310"/>
                    <a:pt x="49" y="300"/>
                    <a:pt x="41" y="280"/>
                  </a:cubicBezTo>
                  <a:cubicBezTo>
                    <a:pt x="33" y="259"/>
                    <a:pt x="43" y="237"/>
                    <a:pt x="64" y="229"/>
                  </a:cubicBezTo>
                  <a:cubicBezTo>
                    <a:pt x="84" y="221"/>
                    <a:pt x="106" y="231"/>
                    <a:pt x="114" y="251"/>
                  </a:cubicBezTo>
                  <a:cubicBezTo>
                    <a:pt x="122" y="271"/>
                    <a:pt x="112" y="294"/>
                    <a:pt x="92" y="302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10"/>
            <p:cNvSpPr/>
            <p:nvPr/>
          </p:nvSpPr>
          <p:spPr bwMode="auto">
            <a:xfrm>
              <a:off x="2054164" y="3628969"/>
              <a:ext cx="825091" cy="824252"/>
            </a:xfrm>
            <a:custGeom>
              <a:avLst/>
              <a:gdLst>
                <a:gd name="T0" fmla="*/ 984 w 984"/>
                <a:gd name="T1" fmla="*/ 477 h 983"/>
                <a:gd name="T2" fmla="*/ 516 w 984"/>
                <a:gd name="T3" fmla="*/ 0 h 983"/>
                <a:gd name="T4" fmla="*/ 0 w 984"/>
                <a:gd name="T5" fmla="*/ 503 h 983"/>
                <a:gd name="T6" fmla="*/ 468 w 984"/>
                <a:gd name="T7" fmla="*/ 983 h 983"/>
                <a:gd name="T8" fmla="*/ 984 w 984"/>
                <a:gd name="T9" fmla="*/ 477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4" h="983">
                  <a:moveTo>
                    <a:pt x="984" y="477"/>
                  </a:moveTo>
                  <a:lnTo>
                    <a:pt x="516" y="0"/>
                  </a:lnTo>
                  <a:lnTo>
                    <a:pt x="0" y="503"/>
                  </a:lnTo>
                  <a:lnTo>
                    <a:pt x="468" y="983"/>
                  </a:lnTo>
                  <a:lnTo>
                    <a:pt x="984" y="477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2506119" y="3432758"/>
              <a:ext cx="912296" cy="1110183"/>
            </a:xfrm>
            <a:custGeom>
              <a:avLst/>
              <a:gdLst>
                <a:gd name="T0" fmla="*/ 420 w 460"/>
                <a:gd name="T1" fmla="*/ 185 h 560"/>
                <a:gd name="T2" fmla="*/ 460 w 460"/>
                <a:gd name="T3" fmla="*/ 145 h 560"/>
                <a:gd name="T4" fmla="*/ 418 w 460"/>
                <a:gd name="T5" fmla="*/ 102 h 560"/>
                <a:gd name="T6" fmla="*/ 409 w 460"/>
                <a:gd name="T7" fmla="*/ 111 h 560"/>
                <a:gd name="T8" fmla="*/ 366 w 460"/>
                <a:gd name="T9" fmla="*/ 67 h 560"/>
                <a:gd name="T10" fmla="*/ 305 w 460"/>
                <a:gd name="T11" fmla="*/ 65 h 560"/>
                <a:gd name="T12" fmla="*/ 194 w 460"/>
                <a:gd name="T13" fmla="*/ 20 h 560"/>
                <a:gd name="T14" fmla="*/ 124 w 460"/>
                <a:gd name="T15" fmla="*/ 25 h 560"/>
                <a:gd name="T16" fmla="*/ 68 w 460"/>
                <a:gd name="T17" fmla="*/ 81 h 560"/>
                <a:gd name="T18" fmla="*/ 67 w 460"/>
                <a:gd name="T19" fmla="*/ 143 h 560"/>
                <a:gd name="T20" fmla="*/ 175 w 460"/>
                <a:gd name="T21" fmla="*/ 253 h 560"/>
                <a:gd name="T22" fmla="*/ 177 w 460"/>
                <a:gd name="T23" fmla="*/ 255 h 560"/>
                <a:gd name="T24" fmla="*/ 225 w 460"/>
                <a:gd name="T25" fmla="*/ 304 h 560"/>
                <a:gd name="T26" fmla="*/ 0 w 460"/>
                <a:gd name="T27" fmla="*/ 523 h 560"/>
                <a:gd name="T28" fmla="*/ 36 w 460"/>
                <a:gd name="T29" fmla="*/ 560 h 560"/>
                <a:gd name="T30" fmla="*/ 101 w 460"/>
                <a:gd name="T31" fmla="*/ 497 h 560"/>
                <a:gd name="T32" fmla="*/ 114 w 460"/>
                <a:gd name="T33" fmla="*/ 420 h 560"/>
                <a:gd name="T34" fmla="*/ 191 w 460"/>
                <a:gd name="T35" fmla="*/ 409 h 560"/>
                <a:gd name="T36" fmla="*/ 292 w 460"/>
                <a:gd name="T37" fmla="*/ 310 h 560"/>
                <a:gd name="T38" fmla="*/ 305 w 460"/>
                <a:gd name="T39" fmla="*/ 297 h 560"/>
                <a:gd name="T40" fmla="*/ 318 w 460"/>
                <a:gd name="T41" fmla="*/ 221 h 560"/>
                <a:gd name="T42" fmla="*/ 395 w 460"/>
                <a:gd name="T43" fmla="*/ 209 h 560"/>
                <a:gd name="T44" fmla="*/ 406 w 460"/>
                <a:gd name="T45" fmla="*/ 199 h 560"/>
                <a:gd name="T46" fmla="*/ 418 w 460"/>
                <a:gd name="T47" fmla="*/ 187 h 560"/>
                <a:gd name="T48" fmla="*/ 420 w 460"/>
                <a:gd name="T49" fmla="*/ 185 h 560"/>
                <a:gd name="T50" fmla="*/ 165 w 460"/>
                <a:gd name="T51" fmla="*/ 201 h 560"/>
                <a:gd name="T52" fmla="*/ 88 w 460"/>
                <a:gd name="T53" fmla="*/ 122 h 560"/>
                <a:gd name="T54" fmla="*/ 88 w 460"/>
                <a:gd name="T55" fmla="*/ 101 h 560"/>
                <a:gd name="T56" fmla="*/ 145 w 460"/>
                <a:gd name="T57" fmla="*/ 46 h 560"/>
                <a:gd name="T58" fmla="*/ 157 w 460"/>
                <a:gd name="T59" fmla="*/ 39 h 560"/>
                <a:gd name="T60" fmla="*/ 175 w 460"/>
                <a:gd name="T61" fmla="*/ 44 h 560"/>
                <a:gd name="T62" fmla="*/ 184 w 460"/>
                <a:gd name="T63" fmla="*/ 47 h 560"/>
                <a:gd name="T64" fmla="*/ 282 w 460"/>
                <a:gd name="T65" fmla="*/ 87 h 560"/>
                <a:gd name="T66" fmla="*/ 165 w 460"/>
                <a:gd name="T67" fmla="*/ 201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0" h="560">
                  <a:moveTo>
                    <a:pt x="420" y="185"/>
                  </a:moveTo>
                  <a:cubicBezTo>
                    <a:pt x="460" y="145"/>
                    <a:pt x="460" y="145"/>
                    <a:pt x="460" y="145"/>
                  </a:cubicBezTo>
                  <a:cubicBezTo>
                    <a:pt x="418" y="102"/>
                    <a:pt x="418" y="102"/>
                    <a:pt x="418" y="102"/>
                  </a:cubicBezTo>
                  <a:cubicBezTo>
                    <a:pt x="409" y="111"/>
                    <a:pt x="409" y="111"/>
                    <a:pt x="409" y="111"/>
                  </a:cubicBezTo>
                  <a:cubicBezTo>
                    <a:pt x="366" y="67"/>
                    <a:pt x="366" y="67"/>
                    <a:pt x="366" y="67"/>
                  </a:cubicBezTo>
                  <a:cubicBezTo>
                    <a:pt x="349" y="50"/>
                    <a:pt x="322" y="49"/>
                    <a:pt x="305" y="65"/>
                  </a:cubicBezTo>
                  <a:cubicBezTo>
                    <a:pt x="194" y="20"/>
                    <a:pt x="194" y="20"/>
                    <a:pt x="194" y="20"/>
                  </a:cubicBezTo>
                  <a:cubicBezTo>
                    <a:pt x="168" y="11"/>
                    <a:pt x="151" y="0"/>
                    <a:pt x="124" y="25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1" y="98"/>
                    <a:pt x="50" y="125"/>
                    <a:pt x="67" y="143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225" y="304"/>
                    <a:pt x="225" y="304"/>
                    <a:pt x="225" y="304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36" y="560"/>
                    <a:pt x="36" y="560"/>
                    <a:pt x="36" y="560"/>
                  </a:cubicBezTo>
                  <a:cubicBezTo>
                    <a:pt x="101" y="497"/>
                    <a:pt x="101" y="497"/>
                    <a:pt x="101" y="497"/>
                  </a:cubicBezTo>
                  <a:cubicBezTo>
                    <a:pt x="89" y="472"/>
                    <a:pt x="93" y="441"/>
                    <a:pt x="114" y="420"/>
                  </a:cubicBezTo>
                  <a:cubicBezTo>
                    <a:pt x="135" y="400"/>
                    <a:pt x="166" y="396"/>
                    <a:pt x="191" y="409"/>
                  </a:cubicBezTo>
                  <a:cubicBezTo>
                    <a:pt x="292" y="310"/>
                    <a:pt x="292" y="310"/>
                    <a:pt x="292" y="310"/>
                  </a:cubicBezTo>
                  <a:cubicBezTo>
                    <a:pt x="305" y="297"/>
                    <a:pt x="305" y="297"/>
                    <a:pt x="305" y="297"/>
                  </a:cubicBezTo>
                  <a:cubicBezTo>
                    <a:pt x="293" y="272"/>
                    <a:pt x="297" y="241"/>
                    <a:pt x="318" y="221"/>
                  </a:cubicBezTo>
                  <a:cubicBezTo>
                    <a:pt x="339" y="200"/>
                    <a:pt x="370" y="196"/>
                    <a:pt x="395" y="209"/>
                  </a:cubicBezTo>
                  <a:cubicBezTo>
                    <a:pt x="406" y="199"/>
                    <a:pt x="406" y="199"/>
                    <a:pt x="406" y="199"/>
                  </a:cubicBezTo>
                  <a:cubicBezTo>
                    <a:pt x="418" y="187"/>
                    <a:pt x="418" y="187"/>
                    <a:pt x="418" y="187"/>
                  </a:cubicBezTo>
                  <a:lnTo>
                    <a:pt x="420" y="185"/>
                  </a:lnTo>
                  <a:close/>
                  <a:moveTo>
                    <a:pt x="165" y="201"/>
                  </a:moveTo>
                  <a:cubicBezTo>
                    <a:pt x="88" y="122"/>
                    <a:pt x="88" y="122"/>
                    <a:pt x="88" y="122"/>
                  </a:cubicBezTo>
                  <a:cubicBezTo>
                    <a:pt x="82" y="117"/>
                    <a:pt x="82" y="107"/>
                    <a:pt x="88" y="101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8" y="43"/>
                    <a:pt x="153" y="39"/>
                    <a:pt x="157" y="39"/>
                  </a:cubicBezTo>
                  <a:cubicBezTo>
                    <a:pt x="161" y="38"/>
                    <a:pt x="168" y="41"/>
                    <a:pt x="175" y="44"/>
                  </a:cubicBezTo>
                  <a:cubicBezTo>
                    <a:pt x="178" y="45"/>
                    <a:pt x="181" y="46"/>
                    <a:pt x="184" y="47"/>
                  </a:cubicBezTo>
                  <a:cubicBezTo>
                    <a:pt x="282" y="87"/>
                    <a:pt x="282" y="87"/>
                    <a:pt x="282" y="87"/>
                  </a:cubicBezTo>
                  <a:lnTo>
                    <a:pt x="165" y="201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2"/>
            <p:cNvSpPr/>
            <p:nvPr/>
          </p:nvSpPr>
          <p:spPr bwMode="auto">
            <a:xfrm>
              <a:off x="3124937" y="3858720"/>
              <a:ext cx="207950" cy="207950"/>
            </a:xfrm>
            <a:custGeom>
              <a:avLst/>
              <a:gdLst>
                <a:gd name="T0" fmla="*/ 19 w 105"/>
                <a:gd name="T1" fmla="*/ 19 h 105"/>
                <a:gd name="T2" fmla="*/ 18 w 105"/>
                <a:gd name="T3" fmla="*/ 86 h 105"/>
                <a:gd name="T4" fmla="*/ 86 w 105"/>
                <a:gd name="T5" fmla="*/ 87 h 105"/>
                <a:gd name="T6" fmla="*/ 87 w 105"/>
                <a:gd name="T7" fmla="*/ 19 h 105"/>
                <a:gd name="T8" fmla="*/ 19 w 105"/>
                <a:gd name="T9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9" y="19"/>
                  </a:moveTo>
                  <a:cubicBezTo>
                    <a:pt x="0" y="37"/>
                    <a:pt x="0" y="67"/>
                    <a:pt x="18" y="86"/>
                  </a:cubicBezTo>
                  <a:cubicBezTo>
                    <a:pt x="37" y="105"/>
                    <a:pt x="67" y="105"/>
                    <a:pt x="86" y="87"/>
                  </a:cubicBezTo>
                  <a:cubicBezTo>
                    <a:pt x="105" y="69"/>
                    <a:pt x="105" y="38"/>
                    <a:pt x="87" y="19"/>
                  </a:cubicBezTo>
                  <a:cubicBezTo>
                    <a:pt x="68" y="1"/>
                    <a:pt x="38" y="0"/>
                    <a:pt x="19" y="19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3"/>
            <p:cNvSpPr/>
            <p:nvPr/>
          </p:nvSpPr>
          <p:spPr bwMode="auto">
            <a:xfrm>
              <a:off x="2720777" y="4255334"/>
              <a:ext cx="207950" cy="207950"/>
            </a:xfrm>
            <a:custGeom>
              <a:avLst/>
              <a:gdLst>
                <a:gd name="T0" fmla="*/ 19 w 105"/>
                <a:gd name="T1" fmla="*/ 19 h 105"/>
                <a:gd name="T2" fmla="*/ 18 w 105"/>
                <a:gd name="T3" fmla="*/ 86 h 105"/>
                <a:gd name="T4" fmla="*/ 85 w 105"/>
                <a:gd name="T5" fmla="*/ 87 h 105"/>
                <a:gd name="T6" fmla="*/ 86 w 105"/>
                <a:gd name="T7" fmla="*/ 19 h 105"/>
                <a:gd name="T8" fmla="*/ 19 w 105"/>
                <a:gd name="T9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9" y="19"/>
                  </a:moveTo>
                  <a:cubicBezTo>
                    <a:pt x="0" y="37"/>
                    <a:pt x="0" y="67"/>
                    <a:pt x="18" y="86"/>
                  </a:cubicBezTo>
                  <a:cubicBezTo>
                    <a:pt x="36" y="105"/>
                    <a:pt x="67" y="105"/>
                    <a:pt x="85" y="87"/>
                  </a:cubicBezTo>
                  <a:cubicBezTo>
                    <a:pt x="104" y="68"/>
                    <a:pt x="105" y="38"/>
                    <a:pt x="86" y="19"/>
                  </a:cubicBezTo>
                  <a:cubicBezTo>
                    <a:pt x="68" y="1"/>
                    <a:pt x="38" y="0"/>
                    <a:pt x="19" y="19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4"/>
            <p:cNvSpPr/>
            <p:nvPr/>
          </p:nvSpPr>
          <p:spPr bwMode="auto">
            <a:xfrm>
              <a:off x="2496896" y="2098694"/>
              <a:ext cx="1448102" cy="1244344"/>
            </a:xfrm>
            <a:custGeom>
              <a:avLst/>
              <a:gdLst>
                <a:gd name="T0" fmla="*/ 124 w 731"/>
                <a:gd name="T1" fmla="*/ 585 h 628"/>
                <a:gd name="T2" fmla="*/ 222 w 731"/>
                <a:gd name="T3" fmla="*/ 607 h 628"/>
                <a:gd name="T4" fmla="*/ 652 w 731"/>
                <a:gd name="T5" fmla="*/ 337 h 628"/>
                <a:gd name="T6" fmla="*/ 645 w 731"/>
                <a:gd name="T7" fmla="*/ 141 h 628"/>
                <a:gd name="T8" fmla="*/ 473 w 731"/>
                <a:gd name="T9" fmla="*/ 52 h 628"/>
                <a:gd name="T10" fmla="*/ 43 w 731"/>
                <a:gd name="T11" fmla="*/ 322 h 628"/>
                <a:gd name="T12" fmla="*/ 21 w 731"/>
                <a:gd name="T13" fmla="*/ 421 h 628"/>
                <a:gd name="T14" fmla="*/ 124 w 731"/>
                <a:gd name="T15" fmla="*/ 585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1" h="628">
                  <a:moveTo>
                    <a:pt x="124" y="585"/>
                  </a:moveTo>
                  <a:cubicBezTo>
                    <a:pt x="145" y="618"/>
                    <a:pt x="189" y="628"/>
                    <a:pt x="222" y="607"/>
                  </a:cubicBezTo>
                  <a:cubicBezTo>
                    <a:pt x="652" y="337"/>
                    <a:pt x="652" y="337"/>
                    <a:pt x="652" y="337"/>
                  </a:cubicBezTo>
                  <a:cubicBezTo>
                    <a:pt x="731" y="285"/>
                    <a:pt x="659" y="163"/>
                    <a:pt x="645" y="141"/>
                  </a:cubicBezTo>
                  <a:cubicBezTo>
                    <a:pt x="632" y="120"/>
                    <a:pt x="556" y="0"/>
                    <a:pt x="473" y="52"/>
                  </a:cubicBezTo>
                  <a:cubicBezTo>
                    <a:pt x="43" y="322"/>
                    <a:pt x="43" y="322"/>
                    <a:pt x="43" y="322"/>
                  </a:cubicBezTo>
                  <a:cubicBezTo>
                    <a:pt x="10" y="343"/>
                    <a:pt x="0" y="387"/>
                    <a:pt x="21" y="421"/>
                  </a:cubicBezTo>
                  <a:lnTo>
                    <a:pt x="124" y="585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5"/>
            <p:cNvSpPr/>
            <p:nvPr/>
          </p:nvSpPr>
          <p:spPr bwMode="auto">
            <a:xfrm>
              <a:off x="1325501" y="4429743"/>
              <a:ext cx="2277385" cy="3468065"/>
            </a:xfrm>
            <a:custGeom>
              <a:avLst/>
              <a:gdLst>
                <a:gd name="T0" fmla="*/ 1149 w 1149"/>
                <a:gd name="T1" fmla="*/ 808 h 1750"/>
                <a:gd name="T2" fmla="*/ 701 w 1149"/>
                <a:gd name="T3" fmla="*/ 808 h 1750"/>
                <a:gd name="T4" fmla="*/ 701 w 1149"/>
                <a:gd name="T5" fmla="*/ 585 h 1750"/>
                <a:gd name="T6" fmla="*/ 681 w 1149"/>
                <a:gd name="T7" fmla="*/ 585 h 1750"/>
                <a:gd name="T8" fmla="*/ 681 w 1149"/>
                <a:gd name="T9" fmla="*/ 533 h 1750"/>
                <a:gd name="T10" fmla="*/ 723 w 1149"/>
                <a:gd name="T11" fmla="*/ 458 h 1750"/>
                <a:gd name="T12" fmla="*/ 724 w 1149"/>
                <a:gd name="T13" fmla="*/ 453 h 1750"/>
                <a:gd name="T14" fmla="*/ 724 w 1149"/>
                <a:gd name="T15" fmla="*/ 450 h 1750"/>
                <a:gd name="T16" fmla="*/ 724 w 1149"/>
                <a:gd name="T17" fmla="*/ 450 h 1750"/>
                <a:gd name="T18" fmla="*/ 724 w 1149"/>
                <a:gd name="T19" fmla="*/ 344 h 1750"/>
                <a:gd name="T20" fmla="*/ 724 w 1149"/>
                <a:gd name="T21" fmla="*/ 344 h 1750"/>
                <a:gd name="T22" fmla="*/ 724 w 1149"/>
                <a:gd name="T23" fmla="*/ 220 h 1750"/>
                <a:gd name="T24" fmla="*/ 683 w 1149"/>
                <a:gd name="T25" fmla="*/ 179 h 1750"/>
                <a:gd name="T26" fmla="*/ 646 w 1149"/>
                <a:gd name="T27" fmla="*/ 204 h 1750"/>
                <a:gd name="T28" fmla="*/ 608 w 1149"/>
                <a:gd name="T29" fmla="*/ 179 h 1750"/>
                <a:gd name="T30" fmla="*/ 569 w 1149"/>
                <a:gd name="T31" fmla="*/ 207 h 1750"/>
                <a:gd name="T32" fmla="*/ 531 w 1149"/>
                <a:gd name="T33" fmla="*/ 179 h 1750"/>
                <a:gd name="T34" fmla="*/ 494 w 1149"/>
                <a:gd name="T35" fmla="*/ 202 h 1750"/>
                <a:gd name="T36" fmla="*/ 494 w 1149"/>
                <a:gd name="T37" fmla="*/ 41 h 1750"/>
                <a:gd name="T38" fmla="*/ 454 w 1149"/>
                <a:gd name="T39" fmla="*/ 0 h 1750"/>
                <a:gd name="T40" fmla="*/ 413 w 1149"/>
                <a:gd name="T41" fmla="*/ 41 h 1750"/>
                <a:gd name="T42" fmla="*/ 413 w 1149"/>
                <a:gd name="T43" fmla="*/ 344 h 1750"/>
                <a:gd name="T44" fmla="*/ 413 w 1149"/>
                <a:gd name="T45" fmla="*/ 377 h 1750"/>
                <a:gd name="T46" fmla="*/ 345 w 1149"/>
                <a:gd name="T47" fmla="*/ 310 h 1750"/>
                <a:gd name="T48" fmla="*/ 287 w 1149"/>
                <a:gd name="T49" fmla="*/ 310 h 1750"/>
                <a:gd name="T50" fmla="*/ 287 w 1149"/>
                <a:gd name="T51" fmla="*/ 367 h 1750"/>
                <a:gd name="T52" fmla="*/ 440 w 1149"/>
                <a:gd name="T53" fmla="*/ 519 h 1750"/>
                <a:gd name="T54" fmla="*/ 447 w 1149"/>
                <a:gd name="T55" fmla="*/ 526 h 1750"/>
                <a:gd name="T56" fmla="*/ 448 w 1149"/>
                <a:gd name="T57" fmla="*/ 527 h 1750"/>
                <a:gd name="T58" fmla="*/ 456 w 1149"/>
                <a:gd name="T59" fmla="*/ 533 h 1750"/>
                <a:gd name="T60" fmla="*/ 457 w 1149"/>
                <a:gd name="T61" fmla="*/ 533 h 1750"/>
                <a:gd name="T62" fmla="*/ 457 w 1149"/>
                <a:gd name="T63" fmla="*/ 585 h 1750"/>
                <a:gd name="T64" fmla="*/ 441 w 1149"/>
                <a:gd name="T65" fmla="*/ 585 h 1750"/>
                <a:gd name="T66" fmla="*/ 441 w 1149"/>
                <a:gd name="T67" fmla="*/ 808 h 1750"/>
                <a:gd name="T68" fmla="*/ 0 w 1149"/>
                <a:gd name="T69" fmla="*/ 808 h 1750"/>
                <a:gd name="T70" fmla="*/ 0 w 1149"/>
                <a:gd name="T71" fmla="*/ 1583 h 1750"/>
                <a:gd name="T72" fmla="*/ 460 w 1149"/>
                <a:gd name="T73" fmla="*/ 1583 h 1750"/>
                <a:gd name="T74" fmla="*/ 460 w 1149"/>
                <a:gd name="T75" fmla="*/ 1721 h 1750"/>
                <a:gd name="T76" fmla="*/ 296 w 1149"/>
                <a:gd name="T77" fmla="*/ 1721 h 1750"/>
                <a:gd name="T78" fmla="*/ 296 w 1149"/>
                <a:gd name="T79" fmla="*/ 1750 h 1750"/>
                <a:gd name="T80" fmla="*/ 853 w 1149"/>
                <a:gd name="T81" fmla="*/ 1750 h 1750"/>
                <a:gd name="T82" fmla="*/ 853 w 1149"/>
                <a:gd name="T83" fmla="*/ 1721 h 1750"/>
                <a:gd name="T84" fmla="*/ 689 w 1149"/>
                <a:gd name="T85" fmla="*/ 1721 h 1750"/>
                <a:gd name="T86" fmla="*/ 689 w 1149"/>
                <a:gd name="T87" fmla="*/ 1583 h 1750"/>
                <a:gd name="T88" fmla="*/ 1149 w 1149"/>
                <a:gd name="T89" fmla="*/ 1583 h 1750"/>
                <a:gd name="T90" fmla="*/ 1149 w 1149"/>
                <a:gd name="T91" fmla="*/ 1524 h 1750"/>
                <a:gd name="T92" fmla="*/ 1149 w 1149"/>
                <a:gd name="T93" fmla="*/ 1519 h 1750"/>
                <a:gd name="T94" fmla="*/ 1149 w 1149"/>
                <a:gd name="T95" fmla="*/ 874 h 1750"/>
                <a:gd name="T96" fmla="*/ 1149 w 1149"/>
                <a:gd name="T97" fmla="*/ 869 h 1750"/>
                <a:gd name="T98" fmla="*/ 1149 w 1149"/>
                <a:gd name="T99" fmla="*/ 808 h 1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9" h="1750">
                  <a:moveTo>
                    <a:pt x="1149" y="808"/>
                  </a:moveTo>
                  <a:cubicBezTo>
                    <a:pt x="701" y="808"/>
                    <a:pt x="701" y="808"/>
                    <a:pt x="701" y="808"/>
                  </a:cubicBezTo>
                  <a:cubicBezTo>
                    <a:pt x="701" y="585"/>
                    <a:pt x="701" y="585"/>
                    <a:pt x="701" y="585"/>
                  </a:cubicBezTo>
                  <a:cubicBezTo>
                    <a:pt x="681" y="585"/>
                    <a:pt x="681" y="585"/>
                    <a:pt x="681" y="585"/>
                  </a:cubicBezTo>
                  <a:cubicBezTo>
                    <a:pt x="681" y="533"/>
                    <a:pt x="681" y="533"/>
                    <a:pt x="681" y="533"/>
                  </a:cubicBezTo>
                  <a:cubicBezTo>
                    <a:pt x="705" y="516"/>
                    <a:pt x="721" y="489"/>
                    <a:pt x="723" y="458"/>
                  </a:cubicBezTo>
                  <a:cubicBezTo>
                    <a:pt x="724" y="456"/>
                    <a:pt x="724" y="455"/>
                    <a:pt x="724" y="453"/>
                  </a:cubicBezTo>
                  <a:cubicBezTo>
                    <a:pt x="724" y="450"/>
                    <a:pt x="724" y="450"/>
                    <a:pt x="724" y="450"/>
                  </a:cubicBezTo>
                  <a:cubicBezTo>
                    <a:pt x="724" y="450"/>
                    <a:pt x="724" y="450"/>
                    <a:pt x="724" y="450"/>
                  </a:cubicBezTo>
                  <a:cubicBezTo>
                    <a:pt x="724" y="344"/>
                    <a:pt x="724" y="344"/>
                    <a:pt x="724" y="344"/>
                  </a:cubicBezTo>
                  <a:cubicBezTo>
                    <a:pt x="724" y="344"/>
                    <a:pt x="724" y="344"/>
                    <a:pt x="724" y="344"/>
                  </a:cubicBezTo>
                  <a:cubicBezTo>
                    <a:pt x="724" y="220"/>
                    <a:pt x="724" y="220"/>
                    <a:pt x="724" y="220"/>
                  </a:cubicBezTo>
                  <a:cubicBezTo>
                    <a:pt x="724" y="197"/>
                    <a:pt x="705" y="179"/>
                    <a:pt x="683" y="179"/>
                  </a:cubicBezTo>
                  <a:cubicBezTo>
                    <a:pt x="666" y="179"/>
                    <a:pt x="652" y="189"/>
                    <a:pt x="646" y="204"/>
                  </a:cubicBezTo>
                  <a:cubicBezTo>
                    <a:pt x="639" y="189"/>
                    <a:pt x="625" y="179"/>
                    <a:pt x="608" y="179"/>
                  </a:cubicBezTo>
                  <a:cubicBezTo>
                    <a:pt x="590" y="179"/>
                    <a:pt x="575" y="191"/>
                    <a:pt x="569" y="207"/>
                  </a:cubicBezTo>
                  <a:cubicBezTo>
                    <a:pt x="564" y="191"/>
                    <a:pt x="549" y="179"/>
                    <a:pt x="531" y="179"/>
                  </a:cubicBezTo>
                  <a:cubicBezTo>
                    <a:pt x="515" y="179"/>
                    <a:pt x="501" y="188"/>
                    <a:pt x="494" y="202"/>
                  </a:cubicBezTo>
                  <a:cubicBezTo>
                    <a:pt x="494" y="41"/>
                    <a:pt x="494" y="41"/>
                    <a:pt x="494" y="41"/>
                  </a:cubicBezTo>
                  <a:cubicBezTo>
                    <a:pt x="494" y="18"/>
                    <a:pt x="476" y="0"/>
                    <a:pt x="454" y="0"/>
                  </a:cubicBezTo>
                  <a:cubicBezTo>
                    <a:pt x="431" y="0"/>
                    <a:pt x="413" y="18"/>
                    <a:pt x="413" y="41"/>
                  </a:cubicBezTo>
                  <a:cubicBezTo>
                    <a:pt x="413" y="344"/>
                    <a:pt x="413" y="344"/>
                    <a:pt x="413" y="344"/>
                  </a:cubicBezTo>
                  <a:cubicBezTo>
                    <a:pt x="413" y="377"/>
                    <a:pt x="413" y="377"/>
                    <a:pt x="413" y="377"/>
                  </a:cubicBezTo>
                  <a:cubicBezTo>
                    <a:pt x="345" y="310"/>
                    <a:pt x="345" y="310"/>
                    <a:pt x="345" y="310"/>
                  </a:cubicBezTo>
                  <a:cubicBezTo>
                    <a:pt x="329" y="294"/>
                    <a:pt x="303" y="294"/>
                    <a:pt x="287" y="310"/>
                  </a:cubicBezTo>
                  <a:cubicBezTo>
                    <a:pt x="271" y="326"/>
                    <a:pt x="271" y="351"/>
                    <a:pt x="287" y="367"/>
                  </a:cubicBezTo>
                  <a:cubicBezTo>
                    <a:pt x="440" y="519"/>
                    <a:pt x="440" y="519"/>
                    <a:pt x="440" y="519"/>
                  </a:cubicBezTo>
                  <a:cubicBezTo>
                    <a:pt x="442" y="521"/>
                    <a:pt x="444" y="523"/>
                    <a:pt x="447" y="526"/>
                  </a:cubicBezTo>
                  <a:cubicBezTo>
                    <a:pt x="448" y="527"/>
                    <a:pt x="448" y="527"/>
                    <a:pt x="448" y="527"/>
                  </a:cubicBezTo>
                  <a:cubicBezTo>
                    <a:pt x="450" y="529"/>
                    <a:pt x="453" y="531"/>
                    <a:pt x="456" y="533"/>
                  </a:cubicBezTo>
                  <a:cubicBezTo>
                    <a:pt x="456" y="533"/>
                    <a:pt x="456" y="533"/>
                    <a:pt x="457" y="533"/>
                  </a:cubicBezTo>
                  <a:cubicBezTo>
                    <a:pt x="457" y="585"/>
                    <a:pt x="457" y="585"/>
                    <a:pt x="457" y="585"/>
                  </a:cubicBezTo>
                  <a:cubicBezTo>
                    <a:pt x="441" y="585"/>
                    <a:pt x="441" y="585"/>
                    <a:pt x="441" y="585"/>
                  </a:cubicBezTo>
                  <a:cubicBezTo>
                    <a:pt x="441" y="808"/>
                    <a:pt x="441" y="808"/>
                    <a:pt x="441" y="808"/>
                  </a:cubicBezTo>
                  <a:cubicBezTo>
                    <a:pt x="0" y="808"/>
                    <a:pt x="0" y="808"/>
                    <a:pt x="0" y="808"/>
                  </a:cubicBezTo>
                  <a:cubicBezTo>
                    <a:pt x="0" y="1583"/>
                    <a:pt x="0" y="1583"/>
                    <a:pt x="0" y="1583"/>
                  </a:cubicBezTo>
                  <a:cubicBezTo>
                    <a:pt x="460" y="1583"/>
                    <a:pt x="460" y="1583"/>
                    <a:pt x="460" y="1583"/>
                  </a:cubicBezTo>
                  <a:cubicBezTo>
                    <a:pt x="460" y="1721"/>
                    <a:pt x="460" y="1721"/>
                    <a:pt x="460" y="1721"/>
                  </a:cubicBezTo>
                  <a:cubicBezTo>
                    <a:pt x="296" y="1721"/>
                    <a:pt x="296" y="1721"/>
                    <a:pt x="296" y="1721"/>
                  </a:cubicBezTo>
                  <a:cubicBezTo>
                    <a:pt x="296" y="1750"/>
                    <a:pt x="296" y="1750"/>
                    <a:pt x="296" y="1750"/>
                  </a:cubicBezTo>
                  <a:cubicBezTo>
                    <a:pt x="853" y="1750"/>
                    <a:pt x="853" y="1750"/>
                    <a:pt x="853" y="1750"/>
                  </a:cubicBezTo>
                  <a:cubicBezTo>
                    <a:pt x="853" y="1721"/>
                    <a:pt x="853" y="1721"/>
                    <a:pt x="853" y="1721"/>
                  </a:cubicBezTo>
                  <a:cubicBezTo>
                    <a:pt x="689" y="1721"/>
                    <a:pt x="689" y="1721"/>
                    <a:pt x="689" y="1721"/>
                  </a:cubicBezTo>
                  <a:cubicBezTo>
                    <a:pt x="689" y="1583"/>
                    <a:pt x="689" y="1583"/>
                    <a:pt x="689" y="1583"/>
                  </a:cubicBezTo>
                  <a:cubicBezTo>
                    <a:pt x="1149" y="1583"/>
                    <a:pt x="1149" y="1583"/>
                    <a:pt x="1149" y="1583"/>
                  </a:cubicBezTo>
                  <a:cubicBezTo>
                    <a:pt x="1149" y="1524"/>
                    <a:pt x="1149" y="1524"/>
                    <a:pt x="1149" y="1524"/>
                  </a:cubicBezTo>
                  <a:cubicBezTo>
                    <a:pt x="1149" y="1523"/>
                    <a:pt x="1149" y="1521"/>
                    <a:pt x="1149" y="1519"/>
                  </a:cubicBezTo>
                  <a:cubicBezTo>
                    <a:pt x="1149" y="874"/>
                    <a:pt x="1149" y="874"/>
                    <a:pt x="1149" y="874"/>
                  </a:cubicBezTo>
                  <a:cubicBezTo>
                    <a:pt x="1149" y="872"/>
                    <a:pt x="1149" y="870"/>
                    <a:pt x="1149" y="869"/>
                  </a:cubicBezTo>
                  <a:lnTo>
                    <a:pt x="1149" y="808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4962106" y="2829872"/>
              <a:ext cx="3390922" cy="5108184"/>
            </a:xfrm>
            <a:custGeom>
              <a:avLst/>
              <a:gdLst>
                <a:gd name="T0" fmla="*/ 1495 w 1711"/>
                <a:gd name="T1" fmla="*/ 1141 h 2577"/>
                <a:gd name="T2" fmla="*/ 1430 w 1711"/>
                <a:gd name="T3" fmla="*/ 1096 h 2577"/>
                <a:gd name="T4" fmla="*/ 1308 w 1711"/>
                <a:gd name="T5" fmla="*/ 419 h 2577"/>
                <a:gd name="T6" fmla="*/ 1025 w 1711"/>
                <a:gd name="T7" fmla="*/ 457 h 2577"/>
                <a:gd name="T8" fmla="*/ 1140 w 1711"/>
                <a:gd name="T9" fmla="*/ 486 h 2577"/>
                <a:gd name="T10" fmla="*/ 818 w 1711"/>
                <a:gd name="T11" fmla="*/ 714 h 2577"/>
                <a:gd name="T12" fmla="*/ 501 w 1711"/>
                <a:gd name="T13" fmla="*/ 500 h 2577"/>
                <a:gd name="T14" fmla="*/ 751 w 1711"/>
                <a:gd name="T15" fmla="*/ 887 h 2577"/>
                <a:gd name="T16" fmla="*/ 495 w 1711"/>
                <a:gd name="T17" fmla="*/ 597 h 2577"/>
                <a:gd name="T18" fmla="*/ 494 w 1711"/>
                <a:gd name="T19" fmla="*/ 596 h 2577"/>
                <a:gd name="T20" fmla="*/ 16 w 1711"/>
                <a:gd name="T21" fmla="*/ 761 h 2577"/>
                <a:gd name="T22" fmla="*/ 20 w 1711"/>
                <a:gd name="T23" fmla="*/ 898 h 2577"/>
                <a:gd name="T24" fmla="*/ 343 w 1711"/>
                <a:gd name="T25" fmla="*/ 1331 h 2577"/>
                <a:gd name="T26" fmla="*/ 333 w 1711"/>
                <a:gd name="T27" fmla="*/ 1406 h 2577"/>
                <a:gd name="T28" fmla="*/ 322 w 1711"/>
                <a:gd name="T29" fmla="*/ 1410 h 2577"/>
                <a:gd name="T30" fmla="*/ 322 w 1711"/>
                <a:gd name="T31" fmla="*/ 1448 h 2577"/>
                <a:gd name="T32" fmla="*/ 356 w 1711"/>
                <a:gd name="T33" fmla="*/ 1993 h 2577"/>
                <a:gd name="T34" fmla="*/ 941 w 1711"/>
                <a:gd name="T35" fmla="*/ 2144 h 2577"/>
                <a:gd name="T36" fmla="*/ 381 w 1711"/>
                <a:gd name="T37" fmla="*/ 2370 h 2577"/>
                <a:gd name="T38" fmla="*/ 436 w 1711"/>
                <a:gd name="T39" fmla="*/ 2373 h 2577"/>
                <a:gd name="T40" fmla="*/ 1383 w 1711"/>
                <a:gd name="T41" fmla="*/ 2413 h 2577"/>
                <a:gd name="T42" fmla="*/ 1468 w 1711"/>
                <a:gd name="T43" fmla="*/ 2371 h 2577"/>
                <a:gd name="T44" fmla="*/ 1524 w 1711"/>
                <a:gd name="T45" fmla="*/ 1304 h 2577"/>
                <a:gd name="T46" fmla="*/ 1493 w 1711"/>
                <a:gd name="T47" fmla="*/ 1290 h 2577"/>
                <a:gd name="T48" fmla="*/ 1453 w 1711"/>
                <a:gd name="T49" fmla="*/ 1181 h 2577"/>
                <a:gd name="T50" fmla="*/ 1508 w 1711"/>
                <a:gd name="T51" fmla="*/ 1171 h 2577"/>
                <a:gd name="T52" fmla="*/ 1678 w 1711"/>
                <a:gd name="T53" fmla="*/ 1154 h 2577"/>
                <a:gd name="T54" fmla="*/ 369 w 1711"/>
                <a:gd name="T55" fmla="*/ 2415 h 2577"/>
                <a:gd name="T56" fmla="*/ 433 w 1711"/>
                <a:gd name="T57" fmla="*/ 2471 h 2577"/>
                <a:gd name="T58" fmla="*/ 402 w 1711"/>
                <a:gd name="T59" fmla="*/ 2534 h 2577"/>
                <a:gd name="T60" fmla="*/ 1494 w 1711"/>
                <a:gd name="T61" fmla="*/ 2474 h 2577"/>
                <a:gd name="T62" fmla="*/ 1467 w 1711"/>
                <a:gd name="T63" fmla="*/ 2409 h 2577"/>
                <a:gd name="T64" fmla="*/ 1409 w 1711"/>
                <a:gd name="T65" fmla="*/ 2441 h 2577"/>
                <a:gd name="T66" fmla="*/ 797 w 1711"/>
                <a:gd name="T67" fmla="*/ 2000 h 2577"/>
                <a:gd name="T68" fmla="*/ 1158 w 1711"/>
                <a:gd name="T69" fmla="*/ 2044 h 2577"/>
                <a:gd name="T70" fmla="*/ 1270 w 1711"/>
                <a:gd name="T71" fmla="*/ 2108 h 2577"/>
                <a:gd name="T72" fmla="*/ 643 w 1711"/>
                <a:gd name="T73" fmla="*/ 2027 h 2577"/>
                <a:gd name="T74" fmla="*/ 809 w 1711"/>
                <a:gd name="T75" fmla="*/ 2002 h 2577"/>
                <a:gd name="T76" fmla="*/ 809 w 1711"/>
                <a:gd name="T77" fmla="*/ 2002 h 2577"/>
                <a:gd name="T78" fmla="*/ 1111 w 1711"/>
                <a:gd name="T79" fmla="*/ 2087 h 2577"/>
                <a:gd name="T80" fmla="*/ 1281 w 1711"/>
                <a:gd name="T81" fmla="*/ 2059 h 2577"/>
                <a:gd name="T82" fmla="*/ 1326 w 1711"/>
                <a:gd name="T83" fmla="*/ 2115 h 2577"/>
                <a:gd name="T84" fmla="*/ 1401 w 1711"/>
                <a:gd name="T85" fmla="*/ 1740 h 2577"/>
                <a:gd name="T86" fmla="*/ 1405 w 1711"/>
                <a:gd name="T87" fmla="*/ 1453 h 2577"/>
                <a:gd name="T88" fmla="*/ 1467 w 1711"/>
                <a:gd name="T89" fmla="*/ 1413 h 2577"/>
                <a:gd name="T90" fmla="*/ 1467 w 1711"/>
                <a:gd name="T91" fmla="*/ 1413 h 2577"/>
                <a:gd name="T92" fmla="*/ 426 w 1711"/>
                <a:gd name="T93" fmla="*/ 1538 h 2577"/>
                <a:gd name="T94" fmla="*/ 369 w 1711"/>
                <a:gd name="T95" fmla="*/ 1542 h 2577"/>
                <a:gd name="T96" fmla="*/ 374 w 1711"/>
                <a:gd name="T97" fmla="*/ 1993 h 2577"/>
                <a:gd name="T98" fmla="*/ 402 w 1711"/>
                <a:gd name="T99" fmla="*/ 1740 h 2577"/>
                <a:gd name="T100" fmla="*/ 371 w 1711"/>
                <a:gd name="T101" fmla="*/ 1740 h 2577"/>
                <a:gd name="T102" fmla="*/ 1292 w 1711"/>
                <a:gd name="T103" fmla="*/ 171 h 2577"/>
                <a:gd name="T104" fmla="*/ 1010 w 1711"/>
                <a:gd name="T105" fmla="*/ 151 h 2577"/>
                <a:gd name="T106" fmla="*/ 1272 w 1711"/>
                <a:gd name="T107" fmla="*/ 259 h 2577"/>
                <a:gd name="T108" fmla="*/ 1009 w 1711"/>
                <a:gd name="T109" fmla="*/ 327 h 2577"/>
                <a:gd name="T110" fmla="*/ 1292 w 1711"/>
                <a:gd name="T111" fmla="*/ 308 h 2577"/>
                <a:gd name="T112" fmla="*/ 773 w 1711"/>
                <a:gd name="T113" fmla="*/ 978 h 2577"/>
                <a:gd name="T114" fmla="*/ 756 w 1711"/>
                <a:gd name="T115" fmla="*/ 906 h 2577"/>
                <a:gd name="T116" fmla="*/ 445 w 1711"/>
                <a:gd name="T117" fmla="*/ 1382 h 2577"/>
                <a:gd name="T118" fmla="*/ 369 w 1711"/>
                <a:gd name="T119" fmla="*/ 1508 h 2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1" h="2577">
                  <a:moveTo>
                    <a:pt x="1558" y="1130"/>
                  </a:moveTo>
                  <a:cubicBezTo>
                    <a:pt x="1550" y="1131"/>
                    <a:pt x="1542" y="1132"/>
                    <a:pt x="1535" y="1135"/>
                  </a:cubicBezTo>
                  <a:cubicBezTo>
                    <a:pt x="1522" y="1137"/>
                    <a:pt x="1509" y="1139"/>
                    <a:pt x="1496" y="1141"/>
                  </a:cubicBezTo>
                  <a:cubicBezTo>
                    <a:pt x="1495" y="1141"/>
                    <a:pt x="1495" y="1141"/>
                    <a:pt x="1495" y="1141"/>
                  </a:cubicBezTo>
                  <a:cubicBezTo>
                    <a:pt x="1492" y="1141"/>
                    <a:pt x="1489" y="1142"/>
                    <a:pt x="1486" y="1142"/>
                  </a:cubicBezTo>
                  <a:cubicBezTo>
                    <a:pt x="1471" y="1144"/>
                    <a:pt x="1456" y="1146"/>
                    <a:pt x="1442" y="1152"/>
                  </a:cubicBezTo>
                  <a:cubicBezTo>
                    <a:pt x="1448" y="1099"/>
                    <a:pt x="1448" y="1099"/>
                    <a:pt x="1448" y="1099"/>
                  </a:cubicBezTo>
                  <a:cubicBezTo>
                    <a:pt x="1430" y="1096"/>
                    <a:pt x="1430" y="1096"/>
                    <a:pt x="1430" y="1096"/>
                  </a:cubicBezTo>
                  <a:cubicBezTo>
                    <a:pt x="1711" y="720"/>
                    <a:pt x="1711" y="720"/>
                    <a:pt x="1711" y="720"/>
                  </a:cubicBezTo>
                  <a:cubicBezTo>
                    <a:pt x="1660" y="682"/>
                    <a:pt x="1660" y="682"/>
                    <a:pt x="1660" y="682"/>
                  </a:cubicBezTo>
                  <a:cubicBezTo>
                    <a:pt x="1659" y="680"/>
                    <a:pt x="1657" y="679"/>
                    <a:pt x="1656" y="678"/>
                  </a:cubicBezTo>
                  <a:cubicBezTo>
                    <a:pt x="1308" y="419"/>
                    <a:pt x="1308" y="419"/>
                    <a:pt x="1308" y="419"/>
                  </a:cubicBezTo>
                  <a:cubicBezTo>
                    <a:pt x="1355" y="375"/>
                    <a:pt x="1384" y="312"/>
                    <a:pt x="1384" y="243"/>
                  </a:cubicBezTo>
                  <a:cubicBezTo>
                    <a:pt x="1384" y="109"/>
                    <a:pt x="1275" y="0"/>
                    <a:pt x="1141" y="0"/>
                  </a:cubicBezTo>
                  <a:cubicBezTo>
                    <a:pt x="1007" y="0"/>
                    <a:pt x="898" y="108"/>
                    <a:pt x="898" y="243"/>
                  </a:cubicBezTo>
                  <a:cubicBezTo>
                    <a:pt x="898" y="335"/>
                    <a:pt x="949" y="416"/>
                    <a:pt x="1025" y="457"/>
                  </a:cubicBezTo>
                  <a:cubicBezTo>
                    <a:pt x="1009" y="505"/>
                    <a:pt x="987" y="570"/>
                    <a:pt x="986" y="573"/>
                  </a:cubicBezTo>
                  <a:cubicBezTo>
                    <a:pt x="986" y="573"/>
                    <a:pt x="986" y="573"/>
                    <a:pt x="986" y="573"/>
                  </a:cubicBezTo>
                  <a:cubicBezTo>
                    <a:pt x="989" y="573"/>
                    <a:pt x="1065" y="517"/>
                    <a:pt x="1110" y="484"/>
                  </a:cubicBezTo>
                  <a:cubicBezTo>
                    <a:pt x="1120" y="485"/>
                    <a:pt x="1130" y="486"/>
                    <a:pt x="1140" y="486"/>
                  </a:cubicBezTo>
                  <a:cubicBezTo>
                    <a:pt x="875" y="841"/>
                    <a:pt x="875" y="841"/>
                    <a:pt x="875" y="841"/>
                  </a:cubicBezTo>
                  <a:cubicBezTo>
                    <a:pt x="874" y="841"/>
                    <a:pt x="874" y="841"/>
                    <a:pt x="873" y="841"/>
                  </a:cubicBezTo>
                  <a:cubicBezTo>
                    <a:pt x="842" y="709"/>
                    <a:pt x="842" y="709"/>
                    <a:pt x="842" y="709"/>
                  </a:cubicBezTo>
                  <a:cubicBezTo>
                    <a:pt x="818" y="714"/>
                    <a:pt x="818" y="714"/>
                    <a:pt x="818" y="714"/>
                  </a:cubicBezTo>
                  <a:cubicBezTo>
                    <a:pt x="803" y="651"/>
                    <a:pt x="803" y="651"/>
                    <a:pt x="803" y="651"/>
                  </a:cubicBezTo>
                  <a:cubicBezTo>
                    <a:pt x="899" y="610"/>
                    <a:pt x="954" y="505"/>
                    <a:pt x="929" y="400"/>
                  </a:cubicBezTo>
                  <a:cubicBezTo>
                    <a:pt x="901" y="281"/>
                    <a:pt x="783" y="208"/>
                    <a:pt x="664" y="236"/>
                  </a:cubicBezTo>
                  <a:cubicBezTo>
                    <a:pt x="546" y="264"/>
                    <a:pt x="473" y="382"/>
                    <a:pt x="501" y="500"/>
                  </a:cubicBezTo>
                  <a:cubicBezTo>
                    <a:pt x="525" y="605"/>
                    <a:pt x="621" y="675"/>
                    <a:pt x="725" y="670"/>
                  </a:cubicBezTo>
                  <a:cubicBezTo>
                    <a:pt x="740" y="733"/>
                    <a:pt x="740" y="733"/>
                    <a:pt x="740" y="733"/>
                  </a:cubicBezTo>
                  <a:cubicBezTo>
                    <a:pt x="716" y="738"/>
                    <a:pt x="716" y="738"/>
                    <a:pt x="716" y="738"/>
                  </a:cubicBezTo>
                  <a:cubicBezTo>
                    <a:pt x="751" y="887"/>
                    <a:pt x="751" y="887"/>
                    <a:pt x="751" y="887"/>
                  </a:cubicBezTo>
                  <a:cubicBezTo>
                    <a:pt x="722" y="907"/>
                    <a:pt x="697" y="931"/>
                    <a:pt x="676" y="960"/>
                  </a:cubicBezTo>
                  <a:cubicBezTo>
                    <a:pt x="589" y="822"/>
                    <a:pt x="589" y="822"/>
                    <a:pt x="589" y="822"/>
                  </a:cubicBezTo>
                  <a:cubicBezTo>
                    <a:pt x="603" y="800"/>
                    <a:pt x="605" y="770"/>
                    <a:pt x="589" y="746"/>
                  </a:cubicBezTo>
                  <a:cubicBezTo>
                    <a:pt x="495" y="597"/>
                    <a:pt x="495" y="597"/>
                    <a:pt x="495" y="597"/>
                  </a:cubicBezTo>
                  <a:cubicBezTo>
                    <a:pt x="495" y="597"/>
                    <a:pt x="495" y="597"/>
                    <a:pt x="495" y="597"/>
                  </a:cubicBezTo>
                  <a:cubicBezTo>
                    <a:pt x="495" y="597"/>
                    <a:pt x="495" y="597"/>
                    <a:pt x="495" y="597"/>
                  </a:cubicBezTo>
                  <a:cubicBezTo>
                    <a:pt x="495" y="596"/>
                    <a:pt x="495" y="596"/>
                    <a:pt x="495" y="596"/>
                  </a:cubicBezTo>
                  <a:cubicBezTo>
                    <a:pt x="494" y="596"/>
                    <a:pt x="494" y="596"/>
                    <a:pt x="494" y="596"/>
                  </a:cubicBezTo>
                  <a:cubicBezTo>
                    <a:pt x="454" y="576"/>
                    <a:pt x="413" y="555"/>
                    <a:pt x="373" y="535"/>
                  </a:cubicBezTo>
                  <a:cubicBezTo>
                    <a:pt x="357" y="510"/>
                    <a:pt x="357" y="510"/>
                    <a:pt x="357" y="510"/>
                  </a:cubicBezTo>
                  <a:cubicBezTo>
                    <a:pt x="0" y="736"/>
                    <a:pt x="0" y="736"/>
                    <a:pt x="0" y="736"/>
                  </a:cubicBezTo>
                  <a:cubicBezTo>
                    <a:pt x="16" y="761"/>
                    <a:pt x="16" y="761"/>
                    <a:pt x="16" y="761"/>
                  </a:cubicBezTo>
                  <a:cubicBezTo>
                    <a:pt x="17" y="805"/>
                    <a:pt x="18" y="850"/>
                    <a:pt x="20" y="895"/>
                  </a:cubicBezTo>
                  <a:cubicBezTo>
                    <a:pt x="19" y="896"/>
                    <a:pt x="19" y="896"/>
                    <a:pt x="19" y="896"/>
                  </a:cubicBezTo>
                  <a:cubicBezTo>
                    <a:pt x="20" y="897"/>
                    <a:pt x="20" y="897"/>
                    <a:pt x="20" y="897"/>
                  </a:cubicBezTo>
                  <a:cubicBezTo>
                    <a:pt x="20" y="898"/>
                    <a:pt x="20" y="898"/>
                    <a:pt x="20" y="898"/>
                  </a:cubicBezTo>
                  <a:cubicBezTo>
                    <a:pt x="20" y="898"/>
                    <a:pt x="20" y="898"/>
                    <a:pt x="20" y="898"/>
                  </a:cubicBezTo>
                  <a:cubicBezTo>
                    <a:pt x="113" y="1045"/>
                    <a:pt x="113" y="1045"/>
                    <a:pt x="113" y="1045"/>
                  </a:cubicBezTo>
                  <a:cubicBezTo>
                    <a:pt x="128" y="1069"/>
                    <a:pt x="156" y="1081"/>
                    <a:pt x="182" y="1077"/>
                  </a:cubicBezTo>
                  <a:cubicBezTo>
                    <a:pt x="343" y="1331"/>
                    <a:pt x="343" y="1331"/>
                    <a:pt x="343" y="1331"/>
                  </a:cubicBezTo>
                  <a:cubicBezTo>
                    <a:pt x="330" y="1339"/>
                    <a:pt x="330" y="1339"/>
                    <a:pt x="330" y="1339"/>
                  </a:cubicBezTo>
                  <a:cubicBezTo>
                    <a:pt x="369" y="1402"/>
                    <a:pt x="369" y="1402"/>
                    <a:pt x="369" y="1402"/>
                  </a:cubicBezTo>
                  <a:cubicBezTo>
                    <a:pt x="337" y="1405"/>
                    <a:pt x="337" y="1405"/>
                    <a:pt x="337" y="1405"/>
                  </a:cubicBezTo>
                  <a:cubicBezTo>
                    <a:pt x="333" y="1406"/>
                    <a:pt x="333" y="1406"/>
                    <a:pt x="333" y="1406"/>
                  </a:cubicBezTo>
                  <a:cubicBezTo>
                    <a:pt x="330" y="1409"/>
                    <a:pt x="330" y="1409"/>
                    <a:pt x="330" y="1409"/>
                  </a:cubicBezTo>
                  <a:cubicBezTo>
                    <a:pt x="330" y="1409"/>
                    <a:pt x="330" y="1409"/>
                    <a:pt x="330" y="1409"/>
                  </a:cubicBezTo>
                  <a:cubicBezTo>
                    <a:pt x="328" y="1409"/>
                    <a:pt x="326" y="1409"/>
                    <a:pt x="324" y="1410"/>
                  </a:cubicBezTo>
                  <a:cubicBezTo>
                    <a:pt x="322" y="1410"/>
                    <a:pt x="322" y="1410"/>
                    <a:pt x="322" y="1410"/>
                  </a:cubicBezTo>
                  <a:cubicBezTo>
                    <a:pt x="319" y="1415"/>
                    <a:pt x="317" y="1420"/>
                    <a:pt x="315" y="1426"/>
                  </a:cubicBezTo>
                  <a:cubicBezTo>
                    <a:pt x="316" y="1432"/>
                    <a:pt x="316" y="1437"/>
                    <a:pt x="318" y="1443"/>
                  </a:cubicBezTo>
                  <a:cubicBezTo>
                    <a:pt x="319" y="1446"/>
                    <a:pt x="319" y="1446"/>
                    <a:pt x="319" y="1446"/>
                  </a:cubicBezTo>
                  <a:cubicBezTo>
                    <a:pt x="322" y="1448"/>
                    <a:pt x="322" y="1448"/>
                    <a:pt x="322" y="1448"/>
                  </a:cubicBezTo>
                  <a:cubicBezTo>
                    <a:pt x="324" y="1449"/>
                    <a:pt x="327" y="1451"/>
                    <a:pt x="330" y="1453"/>
                  </a:cubicBezTo>
                  <a:cubicBezTo>
                    <a:pt x="333" y="1454"/>
                    <a:pt x="333" y="1454"/>
                    <a:pt x="333" y="1454"/>
                  </a:cubicBezTo>
                  <a:cubicBezTo>
                    <a:pt x="351" y="1453"/>
                    <a:pt x="351" y="1453"/>
                    <a:pt x="351" y="1453"/>
                  </a:cubicBezTo>
                  <a:cubicBezTo>
                    <a:pt x="356" y="1993"/>
                    <a:pt x="356" y="1993"/>
                    <a:pt x="356" y="1993"/>
                  </a:cubicBezTo>
                  <a:cubicBezTo>
                    <a:pt x="351" y="1996"/>
                    <a:pt x="347" y="2001"/>
                    <a:pt x="347" y="2007"/>
                  </a:cubicBezTo>
                  <a:cubicBezTo>
                    <a:pt x="345" y="2016"/>
                    <a:pt x="352" y="2025"/>
                    <a:pt x="362" y="2026"/>
                  </a:cubicBezTo>
                  <a:cubicBezTo>
                    <a:pt x="935" y="2100"/>
                    <a:pt x="935" y="2100"/>
                    <a:pt x="935" y="2100"/>
                  </a:cubicBezTo>
                  <a:cubicBezTo>
                    <a:pt x="943" y="2114"/>
                    <a:pt x="946" y="2129"/>
                    <a:pt x="941" y="2144"/>
                  </a:cubicBezTo>
                  <a:cubicBezTo>
                    <a:pt x="890" y="2156"/>
                    <a:pt x="825" y="2174"/>
                    <a:pt x="742" y="2202"/>
                  </a:cubicBezTo>
                  <a:cubicBezTo>
                    <a:pt x="591" y="2251"/>
                    <a:pt x="450" y="2306"/>
                    <a:pt x="449" y="2307"/>
                  </a:cubicBezTo>
                  <a:cubicBezTo>
                    <a:pt x="448" y="2307"/>
                    <a:pt x="448" y="2307"/>
                    <a:pt x="448" y="2307"/>
                  </a:cubicBezTo>
                  <a:cubicBezTo>
                    <a:pt x="446" y="2308"/>
                    <a:pt x="403" y="2329"/>
                    <a:pt x="381" y="2370"/>
                  </a:cubicBezTo>
                  <a:cubicBezTo>
                    <a:pt x="337" y="2380"/>
                    <a:pt x="303" y="2420"/>
                    <a:pt x="301" y="2467"/>
                  </a:cubicBezTo>
                  <a:cubicBezTo>
                    <a:pt x="300" y="2524"/>
                    <a:pt x="345" y="2571"/>
                    <a:pt x="401" y="2572"/>
                  </a:cubicBezTo>
                  <a:cubicBezTo>
                    <a:pt x="457" y="2573"/>
                    <a:pt x="504" y="2529"/>
                    <a:pt x="506" y="2472"/>
                  </a:cubicBezTo>
                  <a:cubicBezTo>
                    <a:pt x="507" y="2427"/>
                    <a:pt x="477" y="2387"/>
                    <a:pt x="436" y="2373"/>
                  </a:cubicBezTo>
                  <a:cubicBezTo>
                    <a:pt x="449" y="2359"/>
                    <a:pt x="464" y="2351"/>
                    <a:pt x="467" y="2350"/>
                  </a:cubicBezTo>
                  <a:cubicBezTo>
                    <a:pt x="479" y="2345"/>
                    <a:pt x="613" y="2293"/>
                    <a:pt x="756" y="2246"/>
                  </a:cubicBezTo>
                  <a:cubicBezTo>
                    <a:pt x="1023" y="2158"/>
                    <a:pt x="1091" y="2165"/>
                    <a:pt x="1108" y="2172"/>
                  </a:cubicBezTo>
                  <a:cubicBezTo>
                    <a:pt x="1171" y="2197"/>
                    <a:pt x="1299" y="2324"/>
                    <a:pt x="1383" y="2413"/>
                  </a:cubicBezTo>
                  <a:cubicBezTo>
                    <a:pt x="1371" y="2429"/>
                    <a:pt x="1364" y="2449"/>
                    <a:pt x="1363" y="2471"/>
                  </a:cubicBezTo>
                  <a:cubicBezTo>
                    <a:pt x="1362" y="2527"/>
                    <a:pt x="1406" y="2574"/>
                    <a:pt x="1462" y="2575"/>
                  </a:cubicBezTo>
                  <a:cubicBezTo>
                    <a:pt x="1519" y="2577"/>
                    <a:pt x="1566" y="2532"/>
                    <a:pt x="1567" y="2476"/>
                  </a:cubicBezTo>
                  <a:cubicBezTo>
                    <a:pt x="1568" y="2419"/>
                    <a:pt x="1524" y="2373"/>
                    <a:pt x="1468" y="2371"/>
                  </a:cubicBezTo>
                  <a:cubicBezTo>
                    <a:pt x="1450" y="2371"/>
                    <a:pt x="1433" y="2375"/>
                    <a:pt x="1418" y="2383"/>
                  </a:cubicBezTo>
                  <a:cubicBezTo>
                    <a:pt x="1392" y="2355"/>
                    <a:pt x="1359" y="2320"/>
                    <a:pt x="1324" y="2285"/>
                  </a:cubicBezTo>
                  <a:cubicBezTo>
                    <a:pt x="1326" y="2283"/>
                    <a:pt x="1328" y="2280"/>
                    <a:pt x="1329" y="2276"/>
                  </a:cubicBezTo>
                  <a:cubicBezTo>
                    <a:pt x="1524" y="1304"/>
                    <a:pt x="1524" y="1304"/>
                    <a:pt x="1524" y="1304"/>
                  </a:cubicBezTo>
                  <a:cubicBezTo>
                    <a:pt x="1525" y="1299"/>
                    <a:pt x="1524" y="1295"/>
                    <a:pt x="1522" y="1291"/>
                  </a:cubicBezTo>
                  <a:cubicBezTo>
                    <a:pt x="1519" y="1287"/>
                    <a:pt x="1515" y="1284"/>
                    <a:pt x="1511" y="1283"/>
                  </a:cubicBezTo>
                  <a:cubicBezTo>
                    <a:pt x="1510" y="1283"/>
                    <a:pt x="1508" y="1283"/>
                    <a:pt x="1507" y="1283"/>
                  </a:cubicBezTo>
                  <a:cubicBezTo>
                    <a:pt x="1502" y="1283"/>
                    <a:pt x="1497" y="1286"/>
                    <a:pt x="1493" y="1290"/>
                  </a:cubicBezTo>
                  <a:cubicBezTo>
                    <a:pt x="1424" y="1297"/>
                    <a:pt x="1424" y="1297"/>
                    <a:pt x="1424" y="1297"/>
                  </a:cubicBezTo>
                  <a:cubicBezTo>
                    <a:pt x="1437" y="1188"/>
                    <a:pt x="1437" y="1188"/>
                    <a:pt x="1437" y="1188"/>
                  </a:cubicBezTo>
                  <a:cubicBezTo>
                    <a:pt x="1442" y="1186"/>
                    <a:pt x="1446" y="1184"/>
                    <a:pt x="1451" y="1182"/>
                  </a:cubicBezTo>
                  <a:cubicBezTo>
                    <a:pt x="1453" y="1181"/>
                    <a:pt x="1453" y="1181"/>
                    <a:pt x="1453" y="1181"/>
                  </a:cubicBezTo>
                  <a:cubicBezTo>
                    <a:pt x="1464" y="1176"/>
                    <a:pt x="1476" y="1175"/>
                    <a:pt x="1489" y="1173"/>
                  </a:cubicBezTo>
                  <a:cubicBezTo>
                    <a:pt x="1493" y="1173"/>
                    <a:pt x="1497" y="1172"/>
                    <a:pt x="1501" y="1172"/>
                  </a:cubicBezTo>
                  <a:cubicBezTo>
                    <a:pt x="1507" y="1171"/>
                    <a:pt x="1507" y="1171"/>
                    <a:pt x="1507" y="1171"/>
                  </a:cubicBezTo>
                  <a:cubicBezTo>
                    <a:pt x="1507" y="1171"/>
                    <a:pt x="1508" y="1171"/>
                    <a:pt x="1508" y="1171"/>
                  </a:cubicBezTo>
                  <a:cubicBezTo>
                    <a:pt x="1508" y="1178"/>
                    <a:pt x="1510" y="1185"/>
                    <a:pt x="1514" y="1194"/>
                  </a:cubicBezTo>
                  <a:cubicBezTo>
                    <a:pt x="1534" y="1234"/>
                    <a:pt x="1587" y="1182"/>
                    <a:pt x="1625" y="1195"/>
                  </a:cubicBezTo>
                  <a:cubicBezTo>
                    <a:pt x="1617" y="1192"/>
                    <a:pt x="1617" y="1192"/>
                    <a:pt x="1617" y="1192"/>
                  </a:cubicBezTo>
                  <a:cubicBezTo>
                    <a:pt x="1641" y="1200"/>
                    <a:pt x="1685" y="1188"/>
                    <a:pt x="1678" y="1154"/>
                  </a:cubicBezTo>
                  <a:cubicBezTo>
                    <a:pt x="1669" y="1113"/>
                    <a:pt x="1588" y="1129"/>
                    <a:pt x="1558" y="1130"/>
                  </a:cubicBezTo>
                  <a:close/>
                  <a:moveTo>
                    <a:pt x="402" y="2534"/>
                  </a:moveTo>
                  <a:cubicBezTo>
                    <a:pt x="366" y="2533"/>
                    <a:pt x="338" y="2504"/>
                    <a:pt x="339" y="2468"/>
                  </a:cubicBezTo>
                  <a:cubicBezTo>
                    <a:pt x="340" y="2446"/>
                    <a:pt x="352" y="2426"/>
                    <a:pt x="369" y="2415"/>
                  </a:cubicBezTo>
                  <a:cubicBezTo>
                    <a:pt x="369" y="2429"/>
                    <a:pt x="371" y="2444"/>
                    <a:pt x="377" y="2458"/>
                  </a:cubicBezTo>
                  <a:cubicBezTo>
                    <a:pt x="375" y="2462"/>
                    <a:pt x="374" y="2465"/>
                    <a:pt x="374" y="2469"/>
                  </a:cubicBezTo>
                  <a:cubicBezTo>
                    <a:pt x="374" y="2485"/>
                    <a:pt x="387" y="2499"/>
                    <a:pt x="403" y="2499"/>
                  </a:cubicBezTo>
                  <a:cubicBezTo>
                    <a:pt x="419" y="2500"/>
                    <a:pt x="432" y="2487"/>
                    <a:pt x="433" y="2471"/>
                  </a:cubicBezTo>
                  <a:cubicBezTo>
                    <a:pt x="433" y="2462"/>
                    <a:pt x="429" y="2454"/>
                    <a:pt x="423" y="2448"/>
                  </a:cubicBezTo>
                  <a:cubicBezTo>
                    <a:pt x="416" y="2433"/>
                    <a:pt x="415" y="2420"/>
                    <a:pt x="417" y="2407"/>
                  </a:cubicBezTo>
                  <a:cubicBezTo>
                    <a:pt x="447" y="2413"/>
                    <a:pt x="469" y="2440"/>
                    <a:pt x="468" y="2472"/>
                  </a:cubicBezTo>
                  <a:cubicBezTo>
                    <a:pt x="467" y="2507"/>
                    <a:pt x="437" y="2535"/>
                    <a:pt x="402" y="2534"/>
                  </a:cubicBezTo>
                  <a:close/>
                  <a:moveTo>
                    <a:pt x="1436" y="2471"/>
                  </a:moveTo>
                  <a:cubicBezTo>
                    <a:pt x="1436" y="2471"/>
                    <a:pt x="1436" y="2472"/>
                    <a:pt x="1436" y="2472"/>
                  </a:cubicBezTo>
                  <a:cubicBezTo>
                    <a:pt x="1435" y="2489"/>
                    <a:pt x="1448" y="2502"/>
                    <a:pt x="1464" y="2502"/>
                  </a:cubicBezTo>
                  <a:cubicBezTo>
                    <a:pt x="1480" y="2503"/>
                    <a:pt x="1494" y="2490"/>
                    <a:pt x="1494" y="2474"/>
                  </a:cubicBezTo>
                  <a:cubicBezTo>
                    <a:pt x="1495" y="2461"/>
                    <a:pt x="1486" y="2449"/>
                    <a:pt x="1474" y="2445"/>
                  </a:cubicBezTo>
                  <a:cubicBezTo>
                    <a:pt x="1475" y="2445"/>
                    <a:pt x="1475" y="2445"/>
                    <a:pt x="1475" y="2445"/>
                  </a:cubicBezTo>
                  <a:cubicBezTo>
                    <a:pt x="1473" y="2442"/>
                    <a:pt x="1462" y="2430"/>
                    <a:pt x="1445" y="2412"/>
                  </a:cubicBezTo>
                  <a:cubicBezTo>
                    <a:pt x="1452" y="2410"/>
                    <a:pt x="1459" y="2409"/>
                    <a:pt x="1467" y="2409"/>
                  </a:cubicBezTo>
                  <a:cubicBezTo>
                    <a:pt x="1502" y="2410"/>
                    <a:pt x="1530" y="2439"/>
                    <a:pt x="1529" y="2475"/>
                  </a:cubicBezTo>
                  <a:cubicBezTo>
                    <a:pt x="1528" y="2510"/>
                    <a:pt x="1499" y="2538"/>
                    <a:pt x="1463" y="2538"/>
                  </a:cubicBezTo>
                  <a:cubicBezTo>
                    <a:pt x="1428" y="2537"/>
                    <a:pt x="1400" y="2507"/>
                    <a:pt x="1401" y="2472"/>
                  </a:cubicBezTo>
                  <a:cubicBezTo>
                    <a:pt x="1401" y="2461"/>
                    <a:pt x="1404" y="2450"/>
                    <a:pt x="1409" y="2441"/>
                  </a:cubicBezTo>
                  <a:cubicBezTo>
                    <a:pt x="1419" y="2452"/>
                    <a:pt x="1428" y="2462"/>
                    <a:pt x="1436" y="2471"/>
                  </a:cubicBezTo>
                  <a:close/>
                  <a:moveTo>
                    <a:pt x="654" y="2029"/>
                  </a:moveTo>
                  <a:cubicBezTo>
                    <a:pt x="654" y="1983"/>
                    <a:pt x="654" y="1983"/>
                    <a:pt x="654" y="1983"/>
                  </a:cubicBezTo>
                  <a:cubicBezTo>
                    <a:pt x="797" y="2000"/>
                    <a:pt x="797" y="2000"/>
                    <a:pt x="797" y="2000"/>
                  </a:cubicBezTo>
                  <a:cubicBezTo>
                    <a:pt x="797" y="2047"/>
                    <a:pt x="797" y="2047"/>
                    <a:pt x="797" y="2047"/>
                  </a:cubicBezTo>
                  <a:lnTo>
                    <a:pt x="654" y="2029"/>
                  </a:lnTo>
                  <a:close/>
                  <a:moveTo>
                    <a:pt x="1144" y="2092"/>
                  </a:moveTo>
                  <a:cubicBezTo>
                    <a:pt x="1158" y="2044"/>
                    <a:pt x="1158" y="2044"/>
                    <a:pt x="1158" y="2044"/>
                  </a:cubicBezTo>
                  <a:cubicBezTo>
                    <a:pt x="1229" y="2052"/>
                    <a:pt x="1229" y="2052"/>
                    <a:pt x="1229" y="2052"/>
                  </a:cubicBezTo>
                  <a:cubicBezTo>
                    <a:pt x="1229" y="2052"/>
                    <a:pt x="1229" y="2052"/>
                    <a:pt x="1229" y="2052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270" y="2108"/>
                    <a:pt x="1270" y="2108"/>
                    <a:pt x="1270" y="2108"/>
                  </a:cubicBezTo>
                  <a:lnTo>
                    <a:pt x="1144" y="2092"/>
                  </a:lnTo>
                  <a:close/>
                  <a:moveTo>
                    <a:pt x="554" y="1971"/>
                  </a:moveTo>
                  <a:cubicBezTo>
                    <a:pt x="643" y="1982"/>
                    <a:pt x="643" y="1982"/>
                    <a:pt x="643" y="1982"/>
                  </a:cubicBezTo>
                  <a:cubicBezTo>
                    <a:pt x="643" y="2027"/>
                    <a:pt x="643" y="2027"/>
                    <a:pt x="643" y="2027"/>
                  </a:cubicBezTo>
                  <a:cubicBezTo>
                    <a:pt x="503" y="2009"/>
                    <a:pt x="503" y="2009"/>
                    <a:pt x="503" y="2009"/>
                  </a:cubicBezTo>
                  <a:cubicBezTo>
                    <a:pt x="503" y="1966"/>
                    <a:pt x="503" y="1966"/>
                    <a:pt x="503" y="1966"/>
                  </a:cubicBezTo>
                  <a:lnTo>
                    <a:pt x="554" y="1971"/>
                  </a:lnTo>
                  <a:close/>
                  <a:moveTo>
                    <a:pt x="809" y="2002"/>
                  </a:moveTo>
                  <a:cubicBezTo>
                    <a:pt x="955" y="2019"/>
                    <a:pt x="955" y="2019"/>
                    <a:pt x="955" y="2019"/>
                  </a:cubicBezTo>
                  <a:cubicBezTo>
                    <a:pt x="955" y="2067"/>
                    <a:pt x="955" y="2067"/>
                    <a:pt x="955" y="2067"/>
                  </a:cubicBezTo>
                  <a:cubicBezTo>
                    <a:pt x="809" y="2049"/>
                    <a:pt x="809" y="2049"/>
                    <a:pt x="809" y="2049"/>
                  </a:cubicBezTo>
                  <a:lnTo>
                    <a:pt x="809" y="2002"/>
                  </a:lnTo>
                  <a:close/>
                  <a:moveTo>
                    <a:pt x="966" y="2021"/>
                  </a:moveTo>
                  <a:cubicBezTo>
                    <a:pt x="1115" y="2039"/>
                    <a:pt x="1115" y="2039"/>
                    <a:pt x="1115" y="2039"/>
                  </a:cubicBezTo>
                  <a:cubicBezTo>
                    <a:pt x="1115" y="2075"/>
                    <a:pt x="1115" y="2075"/>
                    <a:pt x="1115" y="2075"/>
                  </a:cubicBezTo>
                  <a:cubicBezTo>
                    <a:pt x="1111" y="2087"/>
                    <a:pt x="1111" y="2087"/>
                    <a:pt x="1111" y="2087"/>
                  </a:cubicBezTo>
                  <a:cubicBezTo>
                    <a:pt x="966" y="2069"/>
                    <a:pt x="966" y="2069"/>
                    <a:pt x="966" y="2069"/>
                  </a:cubicBezTo>
                  <a:lnTo>
                    <a:pt x="966" y="2021"/>
                  </a:lnTo>
                  <a:close/>
                  <a:moveTo>
                    <a:pt x="1281" y="2109"/>
                  </a:moveTo>
                  <a:cubicBezTo>
                    <a:pt x="1281" y="2059"/>
                    <a:pt x="1281" y="2059"/>
                    <a:pt x="1281" y="2059"/>
                  </a:cubicBezTo>
                  <a:cubicBezTo>
                    <a:pt x="1332" y="2065"/>
                    <a:pt x="1332" y="2065"/>
                    <a:pt x="1332" y="2065"/>
                  </a:cubicBezTo>
                  <a:cubicBezTo>
                    <a:pt x="1334" y="2045"/>
                    <a:pt x="1334" y="2045"/>
                    <a:pt x="1334" y="2045"/>
                  </a:cubicBezTo>
                  <a:cubicBezTo>
                    <a:pt x="1340" y="2046"/>
                    <a:pt x="1340" y="2046"/>
                    <a:pt x="1340" y="2046"/>
                  </a:cubicBezTo>
                  <a:cubicBezTo>
                    <a:pt x="1326" y="2115"/>
                    <a:pt x="1326" y="2115"/>
                    <a:pt x="1326" y="2115"/>
                  </a:cubicBezTo>
                  <a:lnTo>
                    <a:pt x="1281" y="2109"/>
                  </a:lnTo>
                  <a:close/>
                  <a:moveTo>
                    <a:pt x="1338" y="2010"/>
                  </a:moveTo>
                  <a:cubicBezTo>
                    <a:pt x="1371" y="1740"/>
                    <a:pt x="1371" y="1740"/>
                    <a:pt x="1371" y="1740"/>
                  </a:cubicBezTo>
                  <a:cubicBezTo>
                    <a:pt x="1401" y="1740"/>
                    <a:pt x="1401" y="1740"/>
                    <a:pt x="1401" y="1740"/>
                  </a:cubicBezTo>
                  <a:cubicBezTo>
                    <a:pt x="1347" y="2011"/>
                    <a:pt x="1347" y="2011"/>
                    <a:pt x="1347" y="2011"/>
                  </a:cubicBezTo>
                  <a:lnTo>
                    <a:pt x="1338" y="2010"/>
                  </a:lnTo>
                  <a:close/>
                  <a:moveTo>
                    <a:pt x="1375" y="1705"/>
                  </a:moveTo>
                  <a:cubicBezTo>
                    <a:pt x="1405" y="1453"/>
                    <a:pt x="1405" y="1453"/>
                    <a:pt x="1405" y="1453"/>
                  </a:cubicBezTo>
                  <a:cubicBezTo>
                    <a:pt x="1460" y="1449"/>
                    <a:pt x="1460" y="1449"/>
                    <a:pt x="1460" y="1449"/>
                  </a:cubicBezTo>
                  <a:cubicBezTo>
                    <a:pt x="1408" y="1705"/>
                    <a:pt x="1408" y="1705"/>
                    <a:pt x="1408" y="1705"/>
                  </a:cubicBezTo>
                  <a:lnTo>
                    <a:pt x="1375" y="1705"/>
                  </a:lnTo>
                  <a:close/>
                  <a:moveTo>
                    <a:pt x="1467" y="1413"/>
                  </a:moveTo>
                  <a:cubicBezTo>
                    <a:pt x="1410" y="1418"/>
                    <a:pt x="1410" y="1418"/>
                    <a:pt x="1410" y="1418"/>
                  </a:cubicBezTo>
                  <a:cubicBezTo>
                    <a:pt x="1418" y="1346"/>
                    <a:pt x="1418" y="1346"/>
                    <a:pt x="1418" y="1346"/>
                  </a:cubicBezTo>
                  <a:cubicBezTo>
                    <a:pt x="1481" y="1340"/>
                    <a:pt x="1481" y="1340"/>
                    <a:pt x="1481" y="1340"/>
                  </a:cubicBezTo>
                  <a:lnTo>
                    <a:pt x="1467" y="1413"/>
                  </a:lnTo>
                  <a:close/>
                  <a:moveTo>
                    <a:pt x="369" y="1542"/>
                  </a:moveTo>
                  <a:cubicBezTo>
                    <a:pt x="371" y="1542"/>
                    <a:pt x="372" y="1543"/>
                    <a:pt x="374" y="1543"/>
                  </a:cubicBezTo>
                  <a:cubicBezTo>
                    <a:pt x="375" y="1543"/>
                    <a:pt x="375" y="1543"/>
                    <a:pt x="376" y="1542"/>
                  </a:cubicBezTo>
                  <a:cubicBezTo>
                    <a:pt x="426" y="1538"/>
                    <a:pt x="426" y="1538"/>
                    <a:pt x="426" y="1538"/>
                  </a:cubicBezTo>
                  <a:cubicBezTo>
                    <a:pt x="406" y="1705"/>
                    <a:pt x="406" y="1705"/>
                    <a:pt x="406" y="1705"/>
                  </a:cubicBezTo>
                  <a:cubicBezTo>
                    <a:pt x="372" y="1705"/>
                    <a:pt x="372" y="1705"/>
                    <a:pt x="372" y="1705"/>
                  </a:cubicBezTo>
                  <a:cubicBezTo>
                    <a:pt x="372" y="1705"/>
                    <a:pt x="371" y="1705"/>
                    <a:pt x="371" y="1705"/>
                  </a:cubicBezTo>
                  <a:lnTo>
                    <a:pt x="369" y="1542"/>
                  </a:lnTo>
                  <a:close/>
                  <a:moveTo>
                    <a:pt x="377" y="1954"/>
                  </a:moveTo>
                  <a:cubicBezTo>
                    <a:pt x="491" y="1965"/>
                    <a:pt x="491" y="1965"/>
                    <a:pt x="491" y="1965"/>
                  </a:cubicBezTo>
                  <a:cubicBezTo>
                    <a:pt x="491" y="2008"/>
                    <a:pt x="491" y="2008"/>
                    <a:pt x="491" y="2008"/>
                  </a:cubicBezTo>
                  <a:cubicBezTo>
                    <a:pt x="374" y="1993"/>
                    <a:pt x="374" y="1993"/>
                    <a:pt x="374" y="1993"/>
                  </a:cubicBezTo>
                  <a:cubicBezTo>
                    <a:pt x="374" y="1953"/>
                    <a:pt x="374" y="1953"/>
                    <a:pt x="374" y="1953"/>
                  </a:cubicBezTo>
                  <a:cubicBezTo>
                    <a:pt x="375" y="1954"/>
                    <a:pt x="376" y="1954"/>
                    <a:pt x="377" y="1954"/>
                  </a:cubicBezTo>
                  <a:close/>
                  <a:moveTo>
                    <a:pt x="372" y="1740"/>
                  </a:moveTo>
                  <a:cubicBezTo>
                    <a:pt x="402" y="1740"/>
                    <a:pt x="402" y="1740"/>
                    <a:pt x="402" y="1740"/>
                  </a:cubicBezTo>
                  <a:cubicBezTo>
                    <a:pt x="380" y="1919"/>
                    <a:pt x="380" y="1919"/>
                    <a:pt x="380" y="1919"/>
                  </a:cubicBezTo>
                  <a:cubicBezTo>
                    <a:pt x="380" y="1919"/>
                    <a:pt x="380" y="1919"/>
                    <a:pt x="380" y="1919"/>
                  </a:cubicBezTo>
                  <a:cubicBezTo>
                    <a:pt x="377" y="1919"/>
                    <a:pt x="375" y="1919"/>
                    <a:pt x="373" y="1920"/>
                  </a:cubicBezTo>
                  <a:cubicBezTo>
                    <a:pt x="371" y="1740"/>
                    <a:pt x="371" y="1740"/>
                    <a:pt x="371" y="1740"/>
                  </a:cubicBezTo>
                  <a:cubicBezTo>
                    <a:pt x="372" y="1740"/>
                    <a:pt x="372" y="1740"/>
                    <a:pt x="372" y="1740"/>
                  </a:cubicBezTo>
                  <a:close/>
                  <a:moveTo>
                    <a:pt x="1010" y="151"/>
                  </a:moveTo>
                  <a:cubicBezTo>
                    <a:pt x="1272" y="151"/>
                    <a:pt x="1272" y="151"/>
                    <a:pt x="1272" y="151"/>
                  </a:cubicBezTo>
                  <a:cubicBezTo>
                    <a:pt x="1283" y="151"/>
                    <a:pt x="1292" y="160"/>
                    <a:pt x="1292" y="171"/>
                  </a:cubicBezTo>
                  <a:cubicBezTo>
                    <a:pt x="1292" y="182"/>
                    <a:pt x="1283" y="190"/>
                    <a:pt x="1272" y="190"/>
                  </a:cubicBezTo>
                  <a:cubicBezTo>
                    <a:pt x="1009" y="190"/>
                    <a:pt x="1009" y="190"/>
                    <a:pt x="1009" y="190"/>
                  </a:cubicBezTo>
                  <a:cubicBezTo>
                    <a:pt x="999" y="190"/>
                    <a:pt x="990" y="181"/>
                    <a:pt x="990" y="170"/>
                  </a:cubicBezTo>
                  <a:cubicBezTo>
                    <a:pt x="990" y="159"/>
                    <a:pt x="999" y="151"/>
                    <a:pt x="1010" y="151"/>
                  </a:cubicBezTo>
                  <a:close/>
                  <a:moveTo>
                    <a:pt x="1009" y="219"/>
                  </a:moveTo>
                  <a:cubicBezTo>
                    <a:pt x="1272" y="220"/>
                    <a:pt x="1272" y="220"/>
                    <a:pt x="1272" y="220"/>
                  </a:cubicBezTo>
                  <a:cubicBezTo>
                    <a:pt x="1283" y="220"/>
                    <a:pt x="1292" y="228"/>
                    <a:pt x="1292" y="239"/>
                  </a:cubicBezTo>
                  <a:cubicBezTo>
                    <a:pt x="1292" y="250"/>
                    <a:pt x="1283" y="259"/>
                    <a:pt x="1272" y="259"/>
                  </a:cubicBezTo>
                  <a:cubicBezTo>
                    <a:pt x="1009" y="259"/>
                    <a:pt x="1009" y="259"/>
                    <a:pt x="1009" y="259"/>
                  </a:cubicBezTo>
                  <a:cubicBezTo>
                    <a:pt x="999" y="259"/>
                    <a:pt x="990" y="250"/>
                    <a:pt x="990" y="239"/>
                  </a:cubicBezTo>
                  <a:cubicBezTo>
                    <a:pt x="990" y="228"/>
                    <a:pt x="999" y="219"/>
                    <a:pt x="1009" y="219"/>
                  </a:cubicBezTo>
                  <a:close/>
                  <a:moveTo>
                    <a:pt x="1009" y="327"/>
                  </a:moveTo>
                  <a:cubicBezTo>
                    <a:pt x="998" y="327"/>
                    <a:pt x="990" y="318"/>
                    <a:pt x="990" y="307"/>
                  </a:cubicBezTo>
                  <a:cubicBezTo>
                    <a:pt x="990" y="297"/>
                    <a:pt x="999" y="288"/>
                    <a:pt x="1009" y="288"/>
                  </a:cubicBezTo>
                  <a:cubicBezTo>
                    <a:pt x="1272" y="288"/>
                    <a:pt x="1272" y="288"/>
                    <a:pt x="1272" y="288"/>
                  </a:cubicBezTo>
                  <a:cubicBezTo>
                    <a:pt x="1283" y="288"/>
                    <a:pt x="1292" y="297"/>
                    <a:pt x="1292" y="308"/>
                  </a:cubicBezTo>
                  <a:cubicBezTo>
                    <a:pt x="1292" y="319"/>
                    <a:pt x="1283" y="327"/>
                    <a:pt x="1272" y="327"/>
                  </a:cubicBezTo>
                  <a:lnTo>
                    <a:pt x="1009" y="327"/>
                  </a:lnTo>
                  <a:close/>
                  <a:moveTo>
                    <a:pt x="756" y="906"/>
                  </a:moveTo>
                  <a:cubicBezTo>
                    <a:pt x="773" y="978"/>
                    <a:pt x="773" y="978"/>
                    <a:pt x="773" y="978"/>
                  </a:cubicBezTo>
                  <a:cubicBezTo>
                    <a:pt x="746" y="1014"/>
                    <a:pt x="746" y="1014"/>
                    <a:pt x="746" y="1014"/>
                  </a:cubicBezTo>
                  <a:cubicBezTo>
                    <a:pt x="708" y="1009"/>
                    <a:pt x="708" y="1009"/>
                    <a:pt x="708" y="1009"/>
                  </a:cubicBezTo>
                  <a:cubicBezTo>
                    <a:pt x="687" y="976"/>
                    <a:pt x="687" y="976"/>
                    <a:pt x="687" y="976"/>
                  </a:cubicBezTo>
                  <a:cubicBezTo>
                    <a:pt x="705" y="949"/>
                    <a:pt x="729" y="925"/>
                    <a:pt x="756" y="906"/>
                  </a:cubicBezTo>
                  <a:close/>
                  <a:moveTo>
                    <a:pt x="445" y="1382"/>
                  </a:moveTo>
                  <a:cubicBezTo>
                    <a:pt x="443" y="1395"/>
                    <a:pt x="443" y="1395"/>
                    <a:pt x="443" y="1395"/>
                  </a:cubicBezTo>
                  <a:cubicBezTo>
                    <a:pt x="422" y="1397"/>
                    <a:pt x="422" y="1397"/>
                    <a:pt x="422" y="1397"/>
                  </a:cubicBezTo>
                  <a:lnTo>
                    <a:pt x="445" y="1382"/>
                  </a:lnTo>
                  <a:close/>
                  <a:moveTo>
                    <a:pt x="438" y="1444"/>
                  </a:moveTo>
                  <a:cubicBezTo>
                    <a:pt x="430" y="1503"/>
                    <a:pt x="430" y="1503"/>
                    <a:pt x="430" y="1503"/>
                  </a:cubicBezTo>
                  <a:cubicBezTo>
                    <a:pt x="373" y="1508"/>
                    <a:pt x="373" y="1508"/>
                    <a:pt x="373" y="1508"/>
                  </a:cubicBezTo>
                  <a:cubicBezTo>
                    <a:pt x="371" y="1508"/>
                    <a:pt x="370" y="1508"/>
                    <a:pt x="369" y="1508"/>
                  </a:cubicBezTo>
                  <a:cubicBezTo>
                    <a:pt x="368" y="1451"/>
                    <a:pt x="368" y="1451"/>
                    <a:pt x="368" y="1451"/>
                  </a:cubicBezTo>
                  <a:lnTo>
                    <a:pt x="438" y="1444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7"/>
            <p:cNvSpPr/>
            <p:nvPr/>
          </p:nvSpPr>
          <p:spPr bwMode="auto">
            <a:xfrm>
              <a:off x="3937451" y="2193445"/>
              <a:ext cx="643973" cy="545030"/>
            </a:xfrm>
            <a:custGeom>
              <a:avLst/>
              <a:gdLst>
                <a:gd name="T0" fmla="*/ 65 w 325"/>
                <a:gd name="T1" fmla="*/ 275 h 275"/>
                <a:gd name="T2" fmla="*/ 325 w 325"/>
                <a:gd name="T3" fmla="*/ 184 h 275"/>
                <a:gd name="T4" fmla="*/ 260 w 325"/>
                <a:gd name="T5" fmla="*/ 0 h 275"/>
                <a:gd name="T6" fmla="*/ 255 w 325"/>
                <a:gd name="T7" fmla="*/ 2 h 275"/>
                <a:gd name="T8" fmla="*/ 254 w 325"/>
                <a:gd name="T9" fmla="*/ 2 h 275"/>
                <a:gd name="T10" fmla="*/ 6 w 325"/>
                <a:gd name="T11" fmla="*/ 90 h 275"/>
                <a:gd name="T12" fmla="*/ 6 w 325"/>
                <a:gd name="T13" fmla="*/ 90 h 275"/>
                <a:gd name="T14" fmla="*/ 6 w 325"/>
                <a:gd name="T15" fmla="*/ 90 h 275"/>
                <a:gd name="T16" fmla="*/ 0 w 325"/>
                <a:gd name="T17" fmla="*/ 92 h 275"/>
                <a:gd name="T18" fmla="*/ 65 w 325"/>
                <a:gd name="T19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5" h="275">
                  <a:moveTo>
                    <a:pt x="65" y="275"/>
                  </a:moveTo>
                  <a:cubicBezTo>
                    <a:pt x="325" y="184"/>
                    <a:pt x="325" y="184"/>
                    <a:pt x="325" y="184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55" y="2"/>
                    <a:pt x="255" y="2"/>
                    <a:pt x="254" y="2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0" y="92"/>
                    <a:pt x="0" y="92"/>
                    <a:pt x="0" y="92"/>
                  </a:cubicBezTo>
                  <a:lnTo>
                    <a:pt x="65" y="275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8"/>
            <p:cNvSpPr/>
            <p:nvPr/>
          </p:nvSpPr>
          <p:spPr bwMode="auto">
            <a:xfrm>
              <a:off x="4666952" y="2849996"/>
              <a:ext cx="311086" cy="311086"/>
            </a:xfrm>
            <a:custGeom>
              <a:avLst/>
              <a:gdLst>
                <a:gd name="T0" fmla="*/ 157 w 157"/>
                <a:gd name="T1" fmla="*/ 0 h 157"/>
                <a:gd name="T2" fmla="*/ 128 w 157"/>
                <a:gd name="T3" fmla="*/ 0 h 157"/>
                <a:gd name="T4" fmla="*/ 0 w 157"/>
                <a:gd name="T5" fmla="*/ 128 h 157"/>
                <a:gd name="T6" fmla="*/ 0 w 157"/>
                <a:gd name="T7" fmla="*/ 156 h 157"/>
                <a:gd name="T8" fmla="*/ 157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157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71"/>
                    <a:pt x="71" y="128"/>
                    <a:pt x="0" y="12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86" y="157"/>
                    <a:pt x="157" y="86"/>
                    <a:pt x="157" y="0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9"/>
            <p:cNvSpPr/>
            <p:nvPr/>
          </p:nvSpPr>
          <p:spPr bwMode="auto">
            <a:xfrm>
              <a:off x="4666952" y="2849996"/>
              <a:ext cx="200403" cy="197888"/>
            </a:xfrm>
            <a:custGeom>
              <a:avLst/>
              <a:gdLst>
                <a:gd name="T0" fmla="*/ 0 w 101"/>
                <a:gd name="T1" fmla="*/ 100 h 100"/>
                <a:gd name="T2" fmla="*/ 101 w 101"/>
                <a:gd name="T3" fmla="*/ 0 h 100"/>
                <a:gd name="T4" fmla="*/ 72 w 101"/>
                <a:gd name="T5" fmla="*/ 0 h 100"/>
                <a:gd name="T6" fmla="*/ 0 w 101"/>
                <a:gd name="T7" fmla="*/ 72 h 100"/>
                <a:gd name="T8" fmla="*/ 0 w 101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0">
                  <a:moveTo>
                    <a:pt x="0" y="100"/>
                  </a:moveTo>
                  <a:cubicBezTo>
                    <a:pt x="56" y="100"/>
                    <a:pt x="101" y="55"/>
                    <a:pt x="10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40"/>
                    <a:pt x="40" y="72"/>
                    <a:pt x="0" y="72"/>
                  </a:cubicBezTo>
                  <a:lnTo>
                    <a:pt x="0" y="100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4629219" y="2812263"/>
              <a:ext cx="122422" cy="122422"/>
            </a:xfrm>
            <a:custGeom>
              <a:avLst/>
              <a:gdLst>
                <a:gd name="T0" fmla="*/ 31 w 62"/>
                <a:gd name="T1" fmla="*/ 0 h 62"/>
                <a:gd name="T2" fmla="*/ 0 w 62"/>
                <a:gd name="T3" fmla="*/ 31 h 62"/>
                <a:gd name="T4" fmla="*/ 31 w 62"/>
                <a:gd name="T5" fmla="*/ 62 h 62"/>
                <a:gd name="T6" fmla="*/ 62 w 62"/>
                <a:gd name="T7" fmla="*/ 31 h 62"/>
                <a:gd name="T8" fmla="*/ 31 w 62"/>
                <a:gd name="T9" fmla="*/ 0 h 62"/>
                <a:gd name="T10" fmla="*/ 31 w 62"/>
                <a:gd name="T11" fmla="*/ 41 h 62"/>
                <a:gd name="T12" fmla="*/ 21 w 62"/>
                <a:gd name="T13" fmla="*/ 31 h 62"/>
                <a:gd name="T14" fmla="*/ 31 w 62"/>
                <a:gd name="T15" fmla="*/ 21 h 62"/>
                <a:gd name="T16" fmla="*/ 41 w 62"/>
                <a:gd name="T17" fmla="*/ 31 h 62"/>
                <a:gd name="T18" fmla="*/ 31 w 62"/>
                <a:gd name="T19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  <a:moveTo>
                    <a:pt x="31" y="41"/>
                  </a:moveTo>
                  <a:cubicBezTo>
                    <a:pt x="26" y="41"/>
                    <a:pt x="21" y="36"/>
                    <a:pt x="21" y="31"/>
                  </a:cubicBezTo>
                  <a:cubicBezTo>
                    <a:pt x="21" y="25"/>
                    <a:pt x="26" y="21"/>
                    <a:pt x="31" y="21"/>
                  </a:cubicBezTo>
                  <a:cubicBezTo>
                    <a:pt x="37" y="21"/>
                    <a:pt x="41" y="25"/>
                    <a:pt x="41" y="31"/>
                  </a:cubicBezTo>
                  <a:cubicBezTo>
                    <a:pt x="41" y="36"/>
                    <a:pt x="37" y="41"/>
                    <a:pt x="31" y="41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4365928" y="2990865"/>
              <a:ext cx="247360" cy="245683"/>
            </a:xfrm>
            <a:custGeom>
              <a:avLst/>
              <a:gdLst>
                <a:gd name="T0" fmla="*/ 0 w 125"/>
                <a:gd name="T1" fmla="*/ 90 h 124"/>
                <a:gd name="T2" fmla="*/ 28 w 125"/>
                <a:gd name="T3" fmla="*/ 118 h 124"/>
                <a:gd name="T4" fmla="*/ 50 w 125"/>
                <a:gd name="T5" fmla="*/ 118 h 124"/>
                <a:gd name="T6" fmla="*/ 119 w 125"/>
                <a:gd name="T7" fmla="*/ 49 h 124"/>
                <a:gd name="T8" fmla="*/ 119 w 125"/>
                <a:gd name="T9" fmla="*/ 28 h 124"/>
                <a:gd name="T10" fmla="*/ 91 w 125"/>
                <a:gd name="T11" fmla="*/ 0 h 124"/>
                <a:gd name="T12" fmla="*/ 0 w 125"/>
                <a:gd name="T13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24">
                  <a:moveTo>
                    <a:pt x="0" y="90"/>
                  </a:moveTo>
                  <a:cubicBezTo>
                    <a:pt x="28" y="118"/>
                    <a:pt x="28" y="118"/>
                    <a:pt x="28" y="118"/>
                  </a:cubicBezTo>
                  <a:cubicBezTo>
                    <a:pt x="34" y="124"/>
                    <a:pt x="44" y="124"/>
                    <a:pt x="50" y="11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5" y="43"/>
                    <a:pt x="125" y="33"/>
                    <a:pt x="119" y="28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"/>
            <p:cNvSpPr/>
            <p:nvPr/>
          </p:nvSpPr>
          <p:spPr bwMode="auto">
            <a:xfrm>
              <a:off x="4298009" y="2475183"/>
              <a:ext cx="675837" cy="674160"/>
            </a:xfrm>
            <a:custGeom>
              <a:avLst/>
              <a:gdLst>
                <a:gd name="T0" fmla="*/ 115 w 341"/>
                <a:gd name="T1" fmla="*/ 137 h 340"/>
                <a:gd name="T2" fmla="*/ 24 w 341"/>
                <a:gd name="T3" fmla="*/ 259 h 340"/>
                <a:gd name="T4" fmla="*/ 16 w 341"/>
                <a:gd name="T5" fmla="*/ 267 h 340"/>
                <a:gd name="T6" fmla="*/ 16 w 341"/>
                <a:gd name="T7" fmla="*/ 325 h 340"/>
                <a:gd name="T8" fmla="*/ 32 w 341"/>
                <a:gd name="T9" fmla="*/ 340 h 340"/>
                <a:gd name="T10" fmla="*/ 116 w 341"/>
                <a:gd name="T11" fmla="*/ 257 h 340"/>
                <a:gd name="T12" fmla="*/ 100 w 341"/>
                <a:gd name="T13" fmla="*/ 241 h 340"/>
                <a:gd name="T14" fmla="*/ 98 w 341"/>
                <a:gd name="T15" fmla="*/ 239 h 340"/>
                <a:gd name="T16" fmla="*/ 148 w 341"/>
                <a:gd name="T17" fmla="*/ 181 h 340"/>
                <a:gd name="T18" fmla="*/ 181 w 341"/>
                <a:gd name="T19" fmla="*/ 147 h 340"/>
                <a:gd name="T20" fmla="*/ 240 w 341"/>
                <a:gd name="T21" fmla="*/ 98 h 340"/>
                <a:gd name="T22" fmla="*/ 242 w 341"/>
                <a:gd name="T23" fmla="*/ 100 h 340"/>
                <a:gd name="T24" fmla="*/ 257 w 341"/>
                <a:gd name="T25" fmla="*/ 115 h 340"/>
                <a:gd name="T26" fmla="*/ 341 w 341"/>
                <a:gd name="T27" fmla="*/ 32 h 340"/>
                <a:gd name="T28" fmla="*/ 326 w 341"/>
                <a:gd name="T29" fmla="*/ 16 h 340"/>
                <a:gd name="T30" fmla="*/ 268 w 341"/>
                <a:gd name="T31" fmla="*/ 16 h 340"/>
                <a:gd name="T32" fmla="*/ 260 w 341"/>
                <a:gd name="T33" fmla="*/ 23 h 340"/>
                <a:gd name="T34" fmla="*/ 141 w 341"/>
                <a:gd name="T35" fmla="*/ 112 h 340"/>
                <a:gd name="T36" fmla="*/ 115 w 341"/>
                <a:gd name="T37" fmla="*/ 13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1" h="340">
                  <a:moveTo>
                    <a:pt x="115" y="137"/>
                  </a:moveTo>
                  <a:cubicBezTo>
                    <a:pt x="76" y="178"/>
                    <a:pt x="45" y="220"/>
                    <a:pt x="24" y="259"/>
                  </a:cubicBezTo>
                  <a:cubicBezTo>
                    <a:pt x="16" y="267"/>
                    <a:pt x="16" y="267"/>
                    <a:pt x="16" y="267"/>
                  </a:cubicBezTo>
                  <a:cubicBezTo>
                    <a:pt x="0" y="283"/>
                    <a:pt x="0" y="309"/>
                    <a:pt x="16" y="325"/>
                  </a:cubicBezTo>
                  <a:cubicBezTo>
                    <a:pt x="32" y="340"/>
                    <a:pt x="32" y="340"/>
                    <a:pt x="32" y="340"/>
                  </a:cubicBezTo>
                  <a:cubicBezTo>
                    <a:pt x="116" y="257"/>
                    <a:pt x="116" y="257"/>
                    <a:pt x="116" y="257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99" y="240"/>
                    <a:pt x="99" y="240"/>
                    <a:pt x="98" y="239"/>
                  </a:cubicBezTo>
                  <a:cubicBezTo>
                    <a:pt x="113" y="220"/>
                    <a:pt x="129" y="200"/>
                    <a:pt x="148" y="181"/>
                  </a:cubicBezTo>
                  <a:cubicBezTo>
                    <a:pt x="153" y="175"/>
                    <a:pt x="175" y="153"/>
                    <a:pt x="181" y="147"/>
                  </a:cubicBezTo>
                  <a:cubicBezTo>
                    <a:pt x="201" y="129"/>
                    <a:pt x="220" y="113"/>
                    <a:pt x="240" y="98"/>
                  </a:cubicBezTo>
                  <a:cubicBezTo>
                    <a:pt x="241" y="99"/>
                    <a:pt x="241" y="99"/>
                    <a:pt x="242" y="100"/>
                  </a:cubicBezTo>
                  <a:cubicBezTo>
                    <a:pt x="257" y="115"/>
                    <a:pt x="257" y="115"/>
                    <a:pt x="257" y="115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26" y="16"/>
                    <a:pt x="326" y="16"/>
                    <a:pt x="326" y="16"/>
                  </a:cubicBezTo>
                  <a:cubicBezTo>
                    <a:pt x="310" y="0"/>
                    <a:pt x="284" y="0"/>
                    <a:pt x="268" y="16"/>
                  </a:cubicBezTo>
                  <a:cubicBezTo>
                    <a:pt x="260" y="23"/>
                    <a:pt x="260" y="23"/>
                    <a:pt x="260" y="23"/>
                  </a:cubicBezTo>
                  <a:cubicBezTo>
                    <a:pt x="222" y="44"/>
                    <a:pt x="181" y="74"/>
                    <a:pt x="141" y="112"/>
                  </a:cubicBezTo>
                  <a:cubicBezTo>
                    <a:pt x="136" y="116"/>
                    <a:pt x="119" y="134"/>
                    <a:pt x="115" y="137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3"/>
            <p:cNvSpPr/>
            <p:nvPr/>
          </p:nvSpPr>
          <p:spPr bwMode="auto">
            <a:xfrm>
              <a:off x="4813690" y="2544780"/>
              <a:ext cx="245683" cy="245683"/>
            </a:xfrm>
            <a:custGeom>
              <a:avLst/>
              <a:gdLst>
                <a:gd name="T0" fmla="*/ 28 w 124"/>
                <a:gd name="T1" fmla="*/ 118 h 124"/>
                <a:gd name="T2" fmla="*/ 49 w 124"/>
                <a:gd name="T3" fmla="*/ 118 h 124"/>
                <a:gd name="T4" fmla="*/ 119 w 124"/>
                <a:gd name="T5" fmla="*/ 49 h 124"/>
                <a:gd name="T6" fmla="*/ 119 w 124"/>
                <a:gd name="T7" fmla="*/ 27 h 124"/>
                <a:gd name="T8" fmla="*/ 91 w 124"/>
                <a:gd name="T9" fmla="*/ 0 h 124"/>
                <a:gd name="T10" fmla="*/ 0 w 124"/>
                <a:gd name="T11" fmla="*/ 90 h 124"/>
                <a:gd name="T12" fmla="*/ 28 w 124"/>
                <a:gd name="T13" fmla="*/ 11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4">
                  <a:moveTo>
                    <a:pt x="28" y="118"/>
                  </a:moveTo>
                  <a:cubicBezTo>
                    <a:pt x="34" y="124"/>
                    <a:pt x="43" y="124"/>
                    <a:pt x="49" y="11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4" y="43"/>
                    <a:pt x="124" y="33"/>
                    <a:pt x="119" y="27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28" y="118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4"/>
            <p:cNvSpPr/>
            <p:nvPr/>
          </p:nvSpPr>
          <p:spPr bwMode="auto">
            <a:xfrm>
              <a:off x="1162831" y="1896614"/>
              <a:ext cx="2938967" cy="2253068"/>
            </a:xfrm>
            <a:custGeom>
              <a:avLst/>
              <a:gdLst>
                <a:gd name="T0" fmla="*/ 167 w 1483"/>
                <a:gd name="T1" fmla="*/ 733 h 1137"/>
                <a:gd name="T2" fmla="*/ 0 w 1483"/>
                <a:gd name="T3" fmla="*/ 1135 h 1137"/>
                <a:gd name="T4" fmla="*/ 7 w 1483"/>
                <a:gd name="T5" fmla="*/ 1137 h 1137"/>
                <a:gd name="T6" fmla="*/ 173 w 1483"/>
                <a:gd name="T7" fmla="*/ 736 h 1137"/>
                <a:gd name="T8" fmla="*/ 1483 w 1483"/>
                <a:gd name="T9" fmla="*/ 14 h 1137"/>
                <a:gd name="T10" fmla="*/ 1483 w 1483"/>
                <a:gd name="T11" fmla="*/ 7 h 1137"/>
                <a:gd name="T12" fmla="*/ 737 w 1483"/>
                <a:gd name="T13" fmla="*/ 186 h 1137"/>
                <a:gd name="T14" fmla="*/ 167 w 1483"/>
                <a:gd name="T15" fmla="*/ 733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3" h="1137">
                  <a:moveTo>
                    <a:pt x="167" y="733"/>
                  </a:moveTo>
                  <a:cubicBezTo>
                    <a:pt x="92" y="859"/>
                    <a:pt x="36" y="994"/>
                    <a:pt x="0" y="1135"/>
                  </a:cubicBezTo>
                  <a:cubicBezTo>
                    <a:pt x="7" y="1137"/>
                    <a:pt x="7" y="1137"/>
                    <a:pt x="7" y="1137"/>
                  </a:cubicBezTo>
                  <a:cubicBezTo>
                    <a:pt x="42" y="996"/>
                    <a:pt x="98" y="862"/>
                    <a:pt x="173" y="736"/>
                  </a:cubicBezTo>
                  <a:cubicBezTo>
                    <a:pt x="447" y="278"/>
                    <a:pt x="949" y="1"/>
                    <a:pt x="1483" y="14"/>
                  </a:cubicBezTo>
                  <a:cubicBezTo>
                    <a:pt x="1483" y="7"/>
                    <a:pt x="1483" y="7"/>
                    <a:pt x="1483" y="7"/>
                  </a:cubicBezTo>
                  <a:cubicBezTo>
                    <a:pt x="1224" y="0"/>
                    <a:pt x="966" y="62"/>
                    <a:pt x="737" y="186"/>
                  </a:cubicBezTo>
                  <a:cubicBezTo>
                    <a:pt x="502" y="313"/>
                    <a:pt x="305" y="502"/>
                    <a:pt x="167" y="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5"/>
            <p:cNvSpPr/>
            <p:nvPr/>
          </p:nvSpPr>
          <p:spPr bwMode="auto">
            <a:xfrm>
              <a:off x="4079997" y="1847142"/>
              <a:ext cx="120745" cy="138354"/>
            </a:xfrm>
            <a:custGeom>
              <a:avLst/>
              <a:gdLst>
                <a:gd name="T0" fmla="*/ 0 w 144"/>
                <a:gd name="T1" fmla="*/ 165 h 165"/>
                <a:gd name="T2" fmla="*/ 144 w 144"/>
                <a:gd name="T3" fmla="*/ 87 h 165"/>
                <a:gd name="T4" fmla="*/ 5 w 144"/>
                <a:gd name="T5" fmla="*/ 0 h 165"/>
                <a:gd name="T6" fmla="*/ 0 w 144"/>
                <a:gd name="T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165">
                  <a:moveTo>
                    <a:pt x="0" y="165"/>
                  </a:moveTo>
                  <a:lnTo>
                    <a:pt x="144" y="87"/>
                  </a:lnTo>
                  <a:lnTo>
                    <a:pt x="5" y="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6"/>
            <p:cNvSpPr/>
            <p:nvPr/>
          </p:nvSpPr>
          <p:spPr bwMode="auto">
            <a:xfrm>
              <a:off x="1113359" y="4086794"/>
              <a:ext cx="114875" cy="116552"/>
            </a:xfrm>
            <a:custGeom>
              <a:avLst/>
              <a:gdLst>
                <a:gd name="T0" fmla="*/ 55 w 58"/>
                <a:gd name="T1" fmla="*/ 36 h 59"/>
                <a:gd name="T2" fmla="*/ 23 w 58"/>
                <a:gd name="T3" fmla="*/ 55 h 59"/>
                <a:gd name="T4" fmla="*/ 4 w 58"/>
                <a:gd name="T5" fmla="*/ 23 h 59"/>
                <a:gd name="T6" fmla="*/ 36 w 58"/>
                <a:gd name="T7" fmla="*/ 4 h 59"/>
                <a:gd name="T8" fmla="*/ 55 w 58"/>
                <a:gd name="T9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9">
                  <a:moveTo>
                    <a:pt x="55" y="36"/>
                  </a:moveTo>
                  <a:cubicBezTo>
                    <a:pt x="51" y="50"/>
                    <a:pt x="37" y="59"/>
                    <a:pt x="23" y="55"/>
                  </a:cubicBezTo>
                  <a:cubicBezTo>
                    <a:pt x="9" y="51"/>
                    <a:pt x="0" y="37"/>
                    <a:pt x="4" y="23"/>
                  </a:cubicBezTo>
                  <a:cubicBezTo>
                    <a:pt x="7" y="9"/>
                    <a:pt x="22" y="0"/>
                    <a:pt x="36" y="4"/>
                  </a:cubicBezTo>
                  <a:cubicBezTo>
                    <a:pt x="50" y="8"/>
                    <a:pt x="58" y="22"/>
                    <a:pt x="5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7"/>
            <p:cNvSpPr/>
            <p:nvPr/>
          </p:nvSpPr>
          <p:spPr bwMode="auto">
            <a:xfrm>
              <a:off x="1850407" y="2408103"/>
              <a:ext cx="584439" cy="421769"/>
            </a:xfrm>
            <a:custGeom>
              <a:avLst/>
              <a:gdLst>
                <a:gd name="T0" fmla="*/ 237 w 295"/>
                <a:gd name="T1" fmla="*/ 87 h 213"/>
                <a:gd name="T2" fmla="*/ 241 w 295"/>
                <a:gd name="T3" fmla="*/ 71 h 213"/>
                <a:gd name="T4" fmla="*/ 202 w 295"/>
                <a:gd name="T5" fmla="*/ 32 h 213"/>
                <a:gd name="T6" fmla="*/ 186 w 295"/>
                <a:gd name="T7" fmla="*/ 35 h 213"/>
                <a:gd name="T8" fmla="*/ 133 w 295"/>
                <a:gd name="T9" fmla="*/ 0 h 213"/>
                <a:gd name="T10" fmla="*/ 76 w 295"/>
                <a:gd name="T11" fmla="*/ 57 h 213"/>
                <a:gd name="T12" fmla="*/ 76 w 295"/>
                <a:gd name="T13" fmla="*/ 65 h 213"/>
                <a:gd name="T14" fmla="*/ 74 w 295"/>
                <a:gd name="T15" fmla="*/ 65 h 213"/>
                <a:gd name="T16" fmla="*/ 0 w 295"/>
                <a:gd name="T17" fmla="*/ 139 h 213"/>
                <a:gd name="T18" fmla="*/ 73 w 295"/>
                <a:gd name="T19" fmla="*/ 213 h 213"/>
                <a:gd name="T20" fmla="*/ 232 w 295"/>
                <a:gd name="T21" fmla="*/ 213 h 213"/>
                <a:gd name="T22" fmla="*/ 295 w 295"/>
                <a:gd name="T23" fmla="*/ 150 h 213"/>
                <a:gd name="T24" fmla="*/ 237 w 295"/>
                <a:gd name="T25" fmla="*/ 8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213">
                  <a:moveTo>
                    <a:pt x="237" y="87"/>
                  </a:moveTo>
                  <a:cubicBezTo>
                    <a:pt x="240" y="82"/>
                    <a:pt x="241" y="77"/>
                    <a:pt x="241" y="71"/>
                  </a:cubicBezTo>
                  <a:cubicBezTo>
                    <a:pt x="241" y="49"/>
                    <a:pt x="224" y="32"/>
                    <a:pt x="202" y="32"/>
                  </a:cubicBezTo>
                  <a:cubicBezTo>
                    <a:pt x="196" y="32"/>
                    <a:pt x="191" y="33"/>
                    <a:pt x="186" y="35"/>
                  </a:cubicBezTo>
                  <a:cubicBezTo>
                    <a:pt x="177" y="15"/>
                    <a:pt x="157" y="0"/>
                    <a:pt x="133" y="0"/>
                  </a:cubicBezTo>
                  <a:cubicBezTo>
                    <a:pt x="102" y="0"/>
                    <a:pt x="76" y="25"/>
                    <a:pt x="76" y="57"/>
                  </a:cubicBezTo>
                  <a:cubicBezTo>
                    <a:pt x="76" y="60"/>
                    <a:pt x="76" y="63"/>
                    <a:pt x="76" y="65"/>
                  </a:cubicBezTo>
                  <a:cubicBezTo>
                    <a:pt x="75" y="65"/>
                    <a:pt x="75" y="65"/>
                    <a:pt x="74" y="65"/>
                  </a:cubicBezTo>
                  <a:cubicBezTo>
                    <a:pt x="33" y="65"/>
                    <a:pt x="0" y="98"/>
                    <a:pt x="0" y="139"/>
                  </a:cubicBezTo>
                  <a:cubicBezTo>
                    <a:pt x="0" y="180"/>
                    <a:pt x="33" y="213"/>
                    <a:pt x="73" y="213"/>
                  </a:cubicBezTo>
                  <a:cubicBezTo>
                    <a:pt x="114" y="213"/>
                    <a:pt x="197" y="213"/>
                    <a:pt x="232" y="213"/>
                  </a:cubicBezTo>
                  <a:cubicBezTo>
                    <a:pt x="267" y="213"/>
                    <a:pt x="295" y="185"/>
                    <a:pt x="295" y="150"/>
                  </a:cubicBezTo>
                  <a:cubicBezTo>
                    <a:pt x="295" y="117"/>
                    <a:pt x="270" y="90"/>
                    <a:pt x="237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Rectangle 28"/>
            <p:cNvSpPr>
              <a:spLocks noChangeArrowheads="1"/>
            </p:cNvSpPr>
            <p:nvPr/>
          </p:nvSpPr>
          <p:spPr bwMode="auto">
            <a:xfrm>
              <a:off x="1196371" y="6252657"/>
              <a:ext cx="4193" cy="351334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Rectangle 29"/>
            <p:cNvSpPr>
              <a:spLocks noChangeArrowheads="1"/>
            </p:cNvSpPr>
            <p:nvPr/>
          </p:nvSpPr>
          <p:spPr bwMode="auto">
            <a:xfrm>
              <a:off x="1180440" y="6583867"/>
              <a:ext cx="37733" cy="3773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1176247" y="6582190"/>
              <a:ext cx="43602" cy="43602"/>
            </a:xfrm>
            <a:custGeom>
              <a:avLst/>
              <a:gdLst>
                <a:gd name="T0" fmla="*/ 52 w 52"/>
                <a:gd name="T1" fmla="*/ 52 h 52"/>
                <a:gd name="T2" fmla="*/ 52 w 52"/>
                <a:gd name="T3" fmla="*/ 0 h 52"/>
                <a:gd name="T4" fmla="*/ 0 w 52"/>
                <a:gd name="T5" fmla="*/ 0 h 52"/>
                <a:gd name="T6" fmla="*/ 0 w 52"/>
                <a:gd name="T7" fmla="*/ 52 h 52"/>
                <a:gd name="T8" fmla="*/ 52 w 52"/>
                <a:gd name="T9" fmla="*/ 52 h 52"/>
                <a:gd name="T10" fmla="*/ 45 w 52"/>
                <a:gd name="T11" fmla="*/ 7 h 52"/>
                <a:gd name="T12" fmla="*/ 45 w 52"/>
                <a:gd name="T13" fmla="*/ 45 h 52"/>
                <a:gd name="T14" fmla="*/ 7 w 52"/>
                <a:gd name="T15" fmla="*/ 45 h 52"/>
                <a:gd name="T16" fmla="*/ 7 w 52"/>
                <a:gd name="T17" fmla="*/ 7 h 52"/>
                <a:gd name="T18" fmla="*/ 45 w 52"/>
                <a:gd name="T1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52" y="52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0" y="52"/>
                  </a:lnTo>
                  <a:lnTo>
                    <a:pt x="52" y="52"/>
                  </a:lnTo>
                  <a:close/>
                  <a:moveTo>
                    <a:pt x="45" y="7"/>
                  </a:moveTo>
                  <a:lnTo>
                    <a:pt x="45" y="45"/>
                  </a:lnTo>
                  <a:lnTo>
                    <a:pt x="7" y="45"/>
                  </a:lnTo>
                  <a:lnTo>
                    <a:pt x="7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1"/>
            <p:cNvSpPr/>
            <p:nvPr/>
          </p:nvSpPr>
          <p:spPr bwMode="auto">
            <a:xfrm>
              <a:off x="1170378" y="6213247"/>
              <a:ext cx="55341" cy="49472"/>
            </a:xfrm>
            <a:custGeom>
              <a:avLst/>
              <a:gdLst>
                <a:gd name="T0" fmla="*/ 66 w 66"/>
                <a:gd name="T1" fmla="*/ 59 h 59"/>
                <a:gd name="T2" fmla="*/ 33 w 66"/>
                <a:gd name="T3" fmla="*/ 0 h 59"/>
                <a:gd name="T4" fmla="*/ 0 w 66"/>
                <a:gd name="T5" fmla="*/ 59 h 59"/>
                <a:gd name="T6" fmla="*/ 66 w 66"/>
                <a:gd name="T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59">
                  <a:moveTo>
                    <a:pt x="66" y="59"/>
                  </a:moveTo>
                  <a:lnTo>
                    <a:pt x="33" y="0"/>
                  </a:lnTo>
                  <a:lnTo>
                    <a:pt x="0" y="59"/>
                  </a:lnTo>
                  <a:lnTo>
                    <a:pt x="66" y="5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"/>
            <p:cNvSpPr/>
            <p:nvPr/>
          </p:nvSpPr>
          <p:spPr bwMode="auto">
            <a:xfrm>
              <a:off x="6676853" y="2380432"/>
              <a:ext cx="241490" cy="261614"/>
            </a:xfrm>
            <a:custGeom>
              <a:avLst/>
              <a:gdLst>
                <a:gd name="T0" fmla="*/ 0 w 288"/>
                <a:gd name="T1" fmla="*/ 4 h 312"/>
                <a:gd name="T2" fmla="*/ 2 w 288"/>
                <a:gd name="T3" fmla="*/ 0 h 312"/>
                <a:gd name="T4" fmla="*/ 288 w 288"/>
                <a:gd name="T5" fmla="*/ 307 h 312"/>
                <a:gd name="T6" fmla="*/ 283 w 288"/>
                <a:gd name="T7" fmla="*/ 312 h 312"/>
                <a:gd name="T8" fmla="*/ 0 w 288"/>
                <a:gd name="T9" fmla="*/ 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312">
                  <a:moveTo>
                    <a:pt x="0" y="4"/>
                  </a:moveTo>
                  <a:lnTo>
                    <a:pt x="2" y="0"/>
                  </a:lnTo>
                  <a:lnTo>
                    <a:pt x="288" y="307"/>
                  </a:lnTo>
                  <a:lnTo>
                    <a:pt x="283" y="3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3"/>
            <p:cNvSpPr/>
            <p:nvPr/>
          </p:nvSpPr>
          <p:spPr bwMode="auto">
            <a:xfrm>
              <a:off x="6652536" y="2356115"/>
              <a:ext cx="51987" cy="53664"/>
            </a:xfrm>
            <a:custGeom>
              <a:avLst/>
              <a:gdLst>
                <a:gd name="T0" fmla="*/ 0 w 62"/>
                <a:gd name="T1" fmla="*/ 31 h 64"/>
                <a:gd name="T2" fmla="*/ 31 w 62"/>
                <a:gd name="T3" fmla="*/ 0 h 64"/>
                <a:gd name="T4" fmla="*/ 62 w 62"/>
                <a:gd name="T5" fmla="*/ 33 h 64"/>
                <a:gd name="T6" fmla="*/ 29 w 62"/>
                <a:gd name="T7" fmla="*/ 64 h 64"/>
                <a:gd name="T8" fmla="*/ 0 w 62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4">
                  <a:moveTo>
                    <a:pt x="0" y="31"/>
                  </a:moveTo>
                  <a:lnTo>
                    <a:pt x="31" y="0"/>
                  </a:lnTo>
                  <a:lnTo>
                    <a:pt x="62" y="33"/>
                  </a:lnTo>
                  <a:lnTo>
                    <a:pt x="29" y="6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6649182" y="2351923"/>
              <a:ext cx="59534" cy="62050"/>
            </a:xfrm>
            <a:custGeom>
              <a:avLst/>
              <a:gdLst>
                <a:gd name="T0" fmla="*/ 0 w 71"/>
                <a:gd name="T1" fmla="*/ 36 h 74"/>
                <a:gd name="T2" fmla="*/ 33 w 71"/>
                <a:gd name="T3" fmla="*/ 74 h 74"/>
                <a:gd name="T4" fmla="*/ 71 w 71"/>
                <a:gd name="T5" fmla="*/ 38 h 74"/>
                <a:gd name="T6" fmla="*/ 35 w 71"/>
                <a:gd name="T7" fmla="*/ 0 h 74"/>
                <a:gd name="T8" fmla="*/ 0 w 71"/>
                <a:gd name="T9" fmla="*/ 36 h 74"/>
                <a:gd name="T10" fmla="*/ 33 w 71"/>
                <a:gd name="T11" fmla="*/ 64 h 74"/>
                <a:gd name="T12" fmla="*/ 9 w 71"/>
                <a:gd name="T13" fmla="*/ 36 h 74"/>
                <a:gd name="T14" fmla="*/ 35 w 71"/>
                <a:gd name="T15" fmla="*/ 10 h 74"/>
                <a:gd name="T16" fmla="*/ 61 w 71"/>
                <a:gd name="T17" fmla="*/ 38 h 74"/>
                <a:gd name="T18" fmla="*/ 33 w 71"/>
                <a:gd name="T19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4">
                  <a:moveTo>
                    <a:pt x="0" y="36"/>
                  </a:moveTo>
                  <a:lnTo>
                    <a:pt x="33" y="74"/>
                  </a:lnTo>
                  <a:lnTo>
                    <a:pt x="71" y="38"/>
                  </a:lnTo>
                  <a:lnTo>
                    <a:pt x="35" y="0"/>
                  </a:lnTo>
                  <a:lnTo>
                    <a:pt x="0" y="36"/>
                  </a:lnTo>
                  <a:close/>
                  <a:moveTo>
                    <a:pt x="33" y="64"/>
                  </a:moveTo>
                  <a:lnTo>
                    <a:pt x="9" y="36"/>
                  </a:lnTo>
                  <a:lnTo>
                    <a:pt x="35" y="10"/>
                  </a:lnTo>
                  <a:lnTo>
                    <a:pt x="61" y="38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5"/>
            <p:cNvSpPr/>
            <p:nvPr/>
          </p:nvSpPr>
          <p:spPr bwMode="auto">
            <a:xfrm>
              <a:off x="6890672" y="2614376"/>
              <a:ext cx="53664" cy="55341"/>
            </a:xfrm>
            <a:custGeom>
              <a:avLst/>
              <a:gdLst>
                <a:gd name="T0" fmla="*/ 0 w 64"/>
                <a:gd name="T1" fmla="*/ 44 h 66"/>
                <a:gd name="T2" fmla="*/ 64 w 64"/>
                <a:gd name="T3" fmla="*/ 66 h 66"/>
                <a:gd name="T4" fmla="*/ 50 w 64"/>
                <a:gd name="T5" fmla="*/ 0 h 66"/>
                <a:gd name="T6" fmla="*/ 0 w 64"/>
                <a:gd name="T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0" y="44"/>
                  </a:moveTo>
                  <a:lnTo>
                    <a:pt x="64" y="66"/>
                  </a:lnTo>
                  <a:lnTo>
                    <a:pt x="50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6"/>
            <p:cNvSpPr/>
            <p:nvPr/>
          </p:nvSpPr>
          <p:spPr bwMode="auto">
            <a:xfrm>
              <a:off x="1697799" y="2669717"/>
              <a:ext cx="255745" cy="245683"/>
            </a:xfrm>
            <a:custGeom>
              <a:avLst/>
              <a:gdLst>
                <a:gd name="T0" fmla="*/ 2 w 305"/>
                <a:gd name="T1" fmla="*/ 293 h 293"/>
                <a:gd name="T2" fmla="*/ 0 w 305"/>
                <a:gd name="T3" fmla="*/ 288 h 293"/>
                <a:gd name="T4" fmla="*/ 303 w 305"/>
                <a:gd name="T5" fmla="*/ 0 h 293"/>
                <a:gd name="T6" fmla="*/ 305 w 305"/>
                <a:gd name="T7" fmla="*/ 2 h 293"/>
                <a:gd name="T8" fmla="*/ 2 w 305"/>
                <a:gd name="T9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5" h="293">
                  <a:moveTo>
                    <a:pt x="2" y="293"/>
                  </a:moveTo>
                  <a:lnTo>
                    <a:pt x="0" y="288"/>
                  </a:lnTo>
                  <a:lnTo>
                    <a:pt x="303" y="0"/>
                  </a:lnTo>
                  <a:lnTo>
                    <a:pt x="305" y="2"/>
                  </a:lnTo>
                  <a:lnTo>
                    <a:pt x="2" y="293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7"/>
            <p:cNvSpPr/>
            <p:nvPr/>
          </p:nvSpPr>
          <p:spPr bwMode="auto">
            <a:xfrm>
              <a:off x="1674320" y="2885213"/>
              <a:ext cx="51149" cy="53664"/>
            </a:xfrm>
            <a:custGeom>
              <a:avLst/>
              <a:gdLst>
                <a:gd name="T0" fmla="*/ 30 w 61"/>
                <a:gd name="T1" fmla="*/ 64 h 64"/>
                <a:gd name="T2" fmla="*/ 0 w 61"/>
                <a:gd name="T3" fmla="*/ 31 h 64"/>
                <a:gd name="T4" fmla="*/ 30 w 61"/>
                <a:gd name="T5" fmla="*/ 0 h 64"/>
                <a:gd name="T6" fmla="*/ 61 w 61"/>
                <a:gd name="T7" fmla="*/ 33 h 64"/>
                <a:gd name="T8" fmla="*/ 30 w 61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4">
                  <a:moveTo>
                    <a:pt x="30" y="64"/>
                  </a:moveTo>
                  <a:lnTo>
                    <a:pt x="0" y="31"/>
                  </a:lnTo>
                  <a:lnTo>
                    <a:pt x="30" y="0"/>
                  </a:lnTo>
                  <a:lnTo>
                    <a:pt x="61" y="33"/>
                  </a:lnTo>
                  <a:lnTo>
                    <a:pt x="3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1670128" y="2881859"/>
              <a:ext cx="59534" cy="61211"/>
            </a:xfrm>
            <a:custGeom>
              <a:avLst/>
              <a:gdLst>
                <a:gd name="T0" fmla="*/ 35 w 71"/>
                <a:gd name="T1" fmla="*/ 73 h 73"/>
                <a:gd name="T2" fmla="*/ 71 w 71"/>
                <a:gd name="T3" fmla="*/ 37 h 73"/>
                <a:gd name="T4" fmla="*/ 35 w 71"/>
                <a:gd name="T5" fmla="*/ 0 h 73"/>
                <a:gd name="T6" fmla="*/ 0 w 71"/>
                <a:gd name="T7" fmla="*/ 35 h 73"/>
                <a:gd name="T8" fmla="*/ 35 w 71"/>
                <a:gd name="T9" fmla="*/ 73 h 73"/>
                <a:gd name="T10" fmla="*/ 61 w 71"/>
                <a:gd name="T11" fmla="*/ 37 h 73"/>
                <a:gd name="T12" fmla="*/ 35 w 71"/>
                <a:gd name="T13" fmla="*/ 63 h 73"/>
                <a:gd name="T14" fmla="*/ 9 w 71"/>
                <a:gd name="T15" fmla="*/ 35 h 73"/>
                <a:gd name="T16" fmla="*/ 35 w 71"/>
                <a:gd name="T17" fmla="*/ 9 h 73"/>
                <a:gd name="T18" fmla="*/ 61 w 71"/>
                <a:gd name="T19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3">
                  <a:moveTo>
                    <a:pt x="35" y="73"/>
                  </a:moveTo>
                  <a:lnTo>
                    <a:pt x="71" y="37"/>
                  </a:lnTo>
                  <a:lnTo>
                    <a:pt x="35" y="0"/>
                  </a:lnTo>
                  <a:lnTo>
                    <a:pt x="0" y="35"/>
                  </a:lnTo>
                  <a:lnTo>
                    <a:pt x="35" y="73"/>
                  </a:lnTo>
                  <a:close/>
                  <a:moveTo>
                    <a:pt x="61" y="37"/>
                  </a:moveTo>
                  <a:lnTo>
                    <a:pt x="35" y="63"/>
                  </a:lnTo>
                  <a:lnTo>
                    <a:pt x="9" y="35"/>
                  </a:lnTo>
                  <a:lnTo>
                    <a:pt x="35" y="9"/>
                  </a:lnTo>
                  <a:lnTo>
                    <a:pt x="61" y="3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9"/>
            <p:cNvSpPr/>
            <p:nvPr/>
          </p:nvSpPr>
          <p:spPr bwMode="auto">
            <a:xfrm>
              <a:off x="1927549" y="2642046"/>
              <a:ext cx="53664" cy="55341"/>
            </a:xfrm>
            <a:custGeom>
              <a:avLst/>
              <a:gdLst>
                <a:gd name="T0" fmla="*/ 45 w 64"/>
                <a:gd name="T1" fmla="*/ 66 h 66"/>
                <a:gd name="T2" fmla="*/ 64 w 64"/>
                <a:gd name="T3" fmla="*/ 0 h 66"/>
                <a:gd name="T4" fmla="*/ 0 w 64"/>
                <a:gd name="T5" fmla="*/ 16 h 66"/>
                <a:gd name="T6" fmla="*/ 45 w 6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45" y="66"/>
                  </a:moveTo>
                  <a:lnTo>
                    <a:pt x="64" y="0"/>
                  </a:lnTo>
                  <a:lnTo>
                    <a:pt x="0" y="16"/>
                  </a:lnTo>
                  <a:lnTo>
                    <a:pt x="45" y="6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0"/>
            <p:cNvSpPr/>
            <p:nvPr/>
          </p:nvSpPr>
          <p:spPr bwMode="auto">
            <a:xfrm>
              <a:off x="4318133" y="6752407"/>
              <a:ext cx="21801" cy="21801"/>
            </a:xfrm>
            <a:custGeom>
              <a:avLst/>
              <a:gdLst>
                <a:gd name="T0" fmla="*/ 11 w 11"/>
                <a:gd name="T1" fmla="*/ 10 h 11"/>
                <a:gd name="T2" fmla="*/ 1 w 11"/>
                <a:gd name="T3" fmla="*/ 11 h 11"/>
                <a:gd name="T4" fmla="*/ 0 w 11"/>
                <a:gd name="T5" fmla="*/ 1 h 11"/>
                <a:gd name="T6" fmla="*/ 9 w 11"/>
                <a:gd name="T7" fmla="*/ 0 h 11"/>
                <a:gd name="T8" fmla="*/ 11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7" y="10"/>
                    <a:pt x="4" y="10"/>
                    <a:pt x="1" y="1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475095" y="3399218"/>
              <a:ext cx="3382537" cy="3380860"/>
            </a:xfrm>
            <a:custGeom>
              <a:avLst/>
              <a:gdLst>
                <a:gd name="T0" fmla="*/ 1264 w 1707"/>
                <a:gd name="T1" fmla="*/ 1601 h 1706"/>
                <a:gd name="T2" fmla="*/ 1293 w 1707"/>
                <a:gd name="T3" fmla="*/ 1573 h 1706"/>
                <a:gd name="T4" fmla="*/ 1342 w 1707"/>
                <a:gd name="T5" fmla="*/ 1540 h 1706"/>
                <a:gd name="T6" fmla="*/ 1380 w 1707"/>
                <a:gd name="T7" fmla="*/ 1525 h 1706"/>
                <a:gd name="T8" fmla="*/ 1395 w 1707"/>
                <a:gd name="T9" fmla="*/ 1512 h 1706"/>
                <a:gd name="T10" fmla="*/ 1481 w 1707"/>
                <a:gd name="T11" fmla="*/ 1431 h 1706"/>
                <a:gd name="T12" fmla="*/ 1500 w 1707"/>
                <a:gd name="T13" fmla="*/ 1394 h 1706"/>
                <a:gd name="T14" fmla="*/ 1536 w 1707"/>
                <a:gd name="T15" fmla="*/ 1348 h 1706"/>
                <a:gd name="T16" fmla="*/ 1567 w 1707"/>
                <a:gd name="T17" fmla="*/ 1321 h 1706"/>
                <a:gd name="T18" fmla="*/ 1578 w 1707"/>
                <a:gd name="T19" fmla="*/ 1304 h 1706"/>
                <a:gd name="T20" fmla="*/ 712 w 1707"/>
                <a:gd name="T21" fmla="*/ 1694 h 1706"/>
                <a:gd name="T22" fmla="*/ 654 w 1707"/>
                <a:gd name="T23" fmla="*/ 1682 h 1706"/>
                <a:gd name="T24" fmla="*/ 618 w 1707"/>
                <a:gd name="T25" fmla="*/ 1663 h 1706"/>
                <a:gd name="T26" fmla="*/ 599 w 1707"/>
                <a:gd name="T27" fmla="*/ 1657 h 1706"/>
                <a:gd name="T28" fmla="*/ 559 w 1707"/>
                <a:gd name="T29" fmla="*/ 1653 h 1706"/>
                <a:gd name="T30" fmla="*/ 1684 w 1707"/>
                <a:gd name="T31" fmla="*/ 1048 h 1706"/>
                <a:gd name="T32" fmla="*/ 1683 w 1707"/>
                <a:gd name="T33" fmla="*/ 1007 h 1706"/>
                <a:gd name="T34" fmla="*/ 1692 w 1707"/>
                <a:gd name="T35" fmla="*/ 949 h 1706"/>
                <a:gd name="T36" fmla="*/ 1705 w 1707"/>
                <a:gd name="T37" fmla="*/ 910 h 1706"/>
                <a:gd name="T38" fmla="*/ 1706 w 1707"/>
                <a:gd name="T39" fmla="*/ 890 h 1706"/>
                <a:gd name="T40" fmla="*/ 318 w 1707"/>
                <a:gd name="T41" fmla="*/ 1517 h 1706"/>
                <a:gd name="T42" fmla="*/ 272 w 1707"/>
                <a:gd name="T43" fmla="*/ 1477 h 1706"/>
                <a:gd name="T44" fmla="*/ 251 w 1707"/>
                <a:gd name="T45" fmla="*/ 1443 h 1706"/>
                <a:gd name="T46" fmla="*/ 237 w 1707"/>
                <a:gd name="T47" fmla="*/ 1429 h 1706"/>
                <a:gd name="T48" fmla="*/ 204 w 1707"/>
                <a:gd name="T49" fmla="*/ 1406 h 1706"/>
                <a:gd name="T50" fmla="*/ 1673 w 1707"/>
                <a:gd name="T51" fmla="*/ 615 h 1706"/>
                <a:gd name="T52" fmla="*/ 1652 w 1707"/>
                <a:gd name="T53" fmla="*/ 581 h 1706"/>
                <a:gd name="T54" fmla="*/ 1631 w 1707"/>
                <a:gd name="T55" fmla="*/ 525 h 1706"/>
                <a:gd name="T56" fmla="*/ 1624 w 1707"/>
                <a:gd name="T57" fmla="*/ 485 h 1706"/>
                <a:gd name="T58" fmla="*/ 1606 w 1707"/>
                <a:gd name="T59" fmla="*/ 450 h 1706"/>
                <a:gd name="T60" fmla="*/ 1596 w 1707"/>
                <a:gd name="T61" fmla="*/ 432 h 1706"/>
                <a:gd name="T62" fmla="*/ 1568 w 1707"/>
                <a:gd name="T63" fmla="*/ 404 h 1706"/>
                <a:gd name="T64" fmla="*/ 45 w 1707"/>
                <a:gd name="T65" fmla="*/ 1091 h 1706"/>
                <a:gd name="T66" fmla="*/ 25 w 1707"/>
                <a:gd name="T67" fmla="*/ 1055 h 1706"/>
                <a:gd name="T68" fmla="*/ 15 w 1707"/>
                <a:gd name="T69" fmla="*/ 1010 h 1706"/>
                <a:gd name="T70" fmla="*/ 10 w 1707"/>
                <a:gd name="T71" fmla="*/ 977 h 1706"/>
                <a:gd name="T72" fmla="*/ 3 w 1707"/>
                <a:gd name="T73" fmla="*/ 918 h 1706"/>
                <a:gd name="T74" fmla="*/ 11 w 1707"/>
                <a:gd name="T75" fmla="*/ 878 h 1706"/>
                <a:gd name="T76" fmla="*/ 10 w 1707"/>
                <a:gd name="T77" fmla="*/ 858 h 1706"/>
                <a:gd name="T78" fmla="*/ 1323 w 1707"/>
                <a:gd name="T79" fmla="*/ 152 h 1706"/>
                <a:gd name="T80" fmla="*/ 1273 w 1707"/>
                <a:gd name="T81" fmla="*/ 121 h 1706"/>
                <a:gd name="T82" fmla="*/ 1243 w 1707"/>
                <a:gd name="T83" fmla="*/ 94 h 1706"/>
                <a:gd name="T84" fmla="*/ 1225 w 1707"/>
                <a:gd name="T85" fmla="*/ 85 h 1706"/>
                <a:gd name="T86" fmla="*/ 1185 w 1707"/>
                <a:gd name="T87" fmla="*/ 77 h 1706"/>
                <a:gd name="T88" fmla="*/ 53 w 1707"/>
                <a:gd name="T89" fmla="*/ 587 h 1706"/>
                <a:gd name="T90" fmla="*/ 57 w 1707"/>
                <a:gd name="T91" fmla="*/ 547 h 1706"/>
                <a:gd name="T92" fmla="*/ 81 w 1707"/>
                <a:gd name="T93" fmla="*/ 492 h 1706"/>
                <a:gd name="T94" fmla="*/ 107 w 1707"/>
                <a:gd name="T95" fmla="*/ 461 h 1706"/>
                <a:gd name="T96" fmla="*/ 116 w 1707"/>
                <a:gd name="T97" fmla="*/ 444 h 1706"/>
                <a:gd name="T98" fmla="*/ 918 w 1707"/>
                <a:gd name="T99" fmla="*/ 12 h 1706"/>
                <a:gd name="T100" fmla="*/ 860 w 1707"/>
                <a:gd name="T101" fmla="*/ 9 h 1706"/>
                <a:gd name="T102" fmla="*/ 820 w 1707"/>
                <a:gd name="T103" fmla="*/ 0 h 1706"/>
                <a:gd name="T104" fmla="*/ 800 w 1707"/>
                <a:gd name="T105" fmla="*/ 1 h 1706"/>
                <a:gd name="T106" fmla="*/ 762 w 1707"/>
                <a:gd name="T107" fmla="*/ 15 h 1706"/>
                <a:gd name="T108" fmla="*/ 286 w 1707"/>
                <a:gd name="T109" fmla="*/ 229 h 1706"/>
                <a:gd name="T110" fmla="*/ 310 w 1707"/>
                <a:gd name="T111" fmla="*/ 195 h 1706"/>
                <a:gd name="T112" fmla="*/ 357 w 1707"/>
                <a:gd name="T113" fmla="*/ 159 h 1706"/>
                <a:gd name="T114" fmla="*/ 395 w 1707"/>
                <a:gd name="T115" fmla="*/ 145 h 1706"/>
                <a:gd name="T116" fmla="*/ 411 w 1707"/>
                <a:gd name="T117" fmla="*/ 135 h 1706"/>
                <a:gd name="T118" fmla="*/ 498 w 1707"/>
                <a:gd name="T119" fmla="*/ 88 h 1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7" h="1706">
                  <a:moveTo>
                    <a:pt x="1228" y="1619"/>
                  </a:moveTo>
                  <a:cubicBezTo>
                    <a:pt x="1224" y="1611"/>
                    <a:pt x="1224" y="1611"/>
                    <a:pt x="1224" y="1611"/>
                  </a:cubicBezTo>
                  <a:cubicBezTo>
                    <a:pt x="1230" y="1608"/>
                    <a:pt x="1236" y="1605"/>
                    <a:pt x="1242" y="1602"/>
                  </a:cubicBezTo>
                  <a:cubicBezTo>
                    <a:pt x="1246" y="1610"/>
                    <a:pt x="1246" y="1610"/>
                    <a:pt x="1246" y="1610"/>
                  </a:cubicBezTo>
                  <a:cubicBezTo>
                    <a:pt x="1240" y="1613"/>
                    <a:pt x="1234" y="1617"/>
                    <a:pt x="1228" y="1619"/>
                  </a:cubicBezTo>
                  <a:close/>
                  <a:moveTo>
                    <a:pt x="1211" y="1628"/>
                  </a:moveTo>
                  <a:cubicBezTo>
                    <a:pt x="1204" y="1631"/>
                    <a:pt x="1198" y="1633"/>
                    <a:pt x="1192" y="1636"/>
                  </a:cubicBezTo>
                  <a:cubicBezTo>
                    <a:pt x="1188" y="1627"/>
                    <a:pt x="1188" y="1627"/>
                    <a:pt x="1188" y="1627"/>
                  </a:cubicBezTo>
                  <a:cubicBezTo>
                    <a:pt x="1194" y="1624"/>
                    <a:pt x="1200" y="1622"/>
                    <a:pt x="1206" y="1619"/>
                  </a:cubicBezTo>
                  <a:lnTo>
                    <a:pt x="1211" y="1628"/>
                  </a:lnTo>
                  <a:close/>
                  <a:moveTo>
                    <a:pt x="1264" y="1601"/>
                  </a:moveTo>
                  <a:cubicBezTo>
                    <a:pt x="1259" y="1592"/>
                    <a:pt x="1259" y="1592"/>
                    <a:pt x="1259" y="1592"/>
                  </a:cubicBezTo>
                  <a:cubicBezTo>
                    <a:pt x="1265" y="1589"/>
                    <a:pt x="1270" y="1586"/>
                    <a:pt x="1276" y="1583"/>
                  </a:cubicBezTo>
                  <a:cubicBezTo>
                    <a:pt x="1281" y="1591"/>
                    <a:pt x="1281" y="1591"/>
                    <a:pt x="1281" y="1591"/>
                  </a:cubicBezTo>
                  <a:cubicBezTo>
                    <a:pt x="1275" y="1595"/>
                    <a:pt x="1270" y="1598"/>
                    <a:pt x="1264" y="1601"/>
                  </a:cubicBezTo>
                  <a:close/>
                  <a:moveTo>
                    <a:pt x="1174" y="1644"/>
                  </a:moveTo>
                  <a:cubicBezTo>
                    <a:pt x="1168" y="1646"/>
                    <a:pt x="1162" y="1649"/>
                    <a:pt x="1155" y="1651"/>
                  </a:cubicBezTo>
                  <a:cubicBezTo>
                    <a:pt x="1152" y="1642"/>
                    <a:pt x="1152" y="1642"/>
                    <a:pt x="1152" y="1642"/>
                  </a:cubicBezTo>
                  <a:cubicBezTo>
                    <a:pt x="1158" y="1639"/>
                    <a:pt x="1164" y="1637"/>
                    <a:pt x="1170" y="1634"/>
                  </a:cubicBezTo>
                  <a:lnTo>
                    <a:pt x="1174" y="1644"/>
                  </a:lnTo>
                  <a:close/>
                  <a:moveTo>
                    <a:pt x="1298" y="1581"/>
                  </a:moveTo>
                  <a:cubicBezTo>
                    <a:pt x="1293" y="1573"/>
                    <a:pt x="1293" y="1573"/>
                    <a:pt x="1293" y="1573"/>
                  </a:cubicBezTo>
                  <a:cubicBezTo>
                    <a:pt x="1298" y="1569"/>
                    <a:pt x="1304" y="1566"/>
                    <a:pt x="1310" y="1562"/>
                  </a:cubicBezTo>
                  <a:cubicBezTo>
                    <a:pt x="1315" y="1571"/>
                    <a:pt x="1315" y="1571"/>
                    <a:pt x="1315" y="1571"/>
                  </a:cubicBezTo>
                  <a:cubicBezTo>
                    <a:pt x="1309" y="1574"/>
                    <a:pt x="1304" y="1578"/>
                    <a:pt x="1298" y="1581"/>
                  </a:cubicBezTo>
                  <a:close/>
                  <a:moveTo>
                    <a:pt x="1137" y="1658"/>
                  </a:moveTo>
                  <a:cubicBezTo>
                    <a:pt x="1131" y="1660"/>
                    <a:pt x="1124" y="1662"/>
                    <a:pt x="1118" y="1664"/>
                  </a:cubicBezTo>
                  <a:cubicBezTo>
                    <a:pt x="1115" y="1655"/>
                    <a:pt x="1115" y="1655"/>
                    <a:pt x="1115" y="1655"/>
                  </a:cubicBezTo>
                  <a:cubicBezTo>
                    <a:pt x="1121" y="1653"/>
                    <a:pt x="1127" y="1651"/>
                    <a:pt x="1134" y="1648"/>
                  </a:cubicBezTo>
                  <a:lnTo>
                    <a:pt x="1137" y="1658"/>
                  </a:lnTo>
                  <a:close/>
                  <a:moveTo>
                    <a:pt x="1331" y="1560"/>
                  </a:moveTo>
                  <a:cubicBezTo>
                    <a:pt x="1326" y="1552"/>
                    <a:pt x="1326" y="1552"/>
                    <a:pt x="1326" y="1552"/>
                  </a:cubicBezTo>
                  <a:cubicBezTo>
                    <a:pt x="1331" y="1548"/>
                    <a:pt x="1337" y="1544"/>
                    <a:pt x="1342" y="1540"/>
                  </a:cubicBezTo>
                  <a:cubicBezTo>
                    <a:pt x="1348" y="1549"/>
                    <a:pt x="1348" y="1549"/>
                    <a:pt x="1348" y="1549"/>
                  </a:cubicBezTo>
                  <a:cubicBezTo>
                    <a:pt x="1342" y="1552"/>
                    <a:pt x="1337" y="1556"/>
                    <a:pt x="1331" y="1560"/>
                  </a:cubicBezTo>
                  <a:close/>
                  <a:moveTo>
                    <a:pt x="1099" y="1670"/>
                  </a:moveTo>
                  <a:cubicBezTo>
                    <a:pt x="1093" y="1672"/>
                    <a:pt x="1086" y="1674"/>
                    <a:pt x="1080" y="1675"/>
                  </a:cubicBezTo>
                  <a:cubicBezTo>
                    <a:pt x="1077" y="1666"/>
                    <a:pt x="1077" y="1666"/>
                    <a:pt x="1077" y="1666"/>
                  </a:cubicBezTo>
                  <a:cubicBezTo>
                    <a:pt x="1084" y="1664"/>
                    <a:pt x="1090" y="1662"/>
                    <a:pt x="1096" y="1660"/>
                  </a:cubicBezTo>
                  <a:lnTo>
                    <a:pt x="1099" y="1670"/>
                  </a:lnTo>
                  <a:close/>
                  <a:moveTo>
                    <a:pt x="1364" y="1537"/>
                  </a:moveTo>
                  <a:cubicBezTo>
                    <a:pt x="1358" y="1529"/>
                    <a:pt x="1358" y="1529"/>
                    <a:pt x="1358" y="1529"/>
                  </a:cubicBezTo>
                  <a:cubicBezTo>
                    <a:pt x="1363" y="1525"/>
                    <a:pt x="1368" y="1521"/>
                    <a:pt x="1373" y="1517"/>
                  </a:cubicBezTo>
                  <a:cubicBezTo>
                    <a:pt x="1380" y="1525"/>
                    <a:pt x="1380" y="1525"/>
                    <a:pt x="1380" y="1525"/>
                  </a:cubicBezTo>
                  <a:cubicBezTo>
                    <a:pt x="1374" y="1529"/>
                    <a:pt x="1369" y="1533"/>
                    <a:pt x="1364" y="1537"/>
                  </a:cubicBezTo>
                  <a:close/>
                  <a:moveTo>
                    <a:pt x="1061" y="1680"/>
                  </a:moveTo>
                  <a:cubicBezTo>
                    <a:pt x="1054" y="1682"/>
                    <a:pt x="1048" y="1684"/>
                    <a:pt x="1041" y="1685"/>
                  </a:cubicBezTo>
                  <a:cubicBezTo>
                    <a:pt x="1039" y="1675"/>
                    <a:pt x="1039" y="1675"/>
                    <a:pt x="1039" y="1675"/>
                  </a:cubicBezTo>
                  <a:cubicBezTo>
                    <a:pt x="1046" y="1674"/>
                    <a:pt x="1052" y="1672"/>
                    <a:pt x="1058" y="1671"/>
                  </a:cubicBezTo>
                  <a:lnTo>
                    <a:pt x="1061" y="1680"/>
                  </a:lnTo>
                  <a:close/>
                  <a:moveTo>
                    <a:pt x="1395" y="1512"/>
                  </a:moveTo>
                  <a:cubicBezTo>
                    <a:pt x="1389" y="1505"/>
                    <a:pt x="1389" y="1505"/>
                    <a:pt x="1389" y="1505"/>
                  </a:cubicBezTo>
                  <a:cubicBezTo>
                    <a:pt x="1394" y="1501"/>
                    <a:pt x="1399" y="1496"/>
                    <a:pt x="1404" y="1492"/>
                  </a:cubicBezTo>
                  <a:cubicBezTo>
                    <a:pt x="1410" y="1500"/>
                    <a:pt x="1410" y="1500"/>
                    <a:pt x="1410" y="1500"/>
                  </a:cubicBezTo>
                  <a:cubicBezTo>
                    <a:pt x="1405" y="1504"/>
                    <a:pt x="1400" y="1508"/>
                    <a:pt x="1395" y="1512"/>
                  </a:cubicBezTo>
                  <a:close/>
                  <a:moveTo>
                    <a:pt x="1425" y="1486"/>
                  </a:moveTo>
                  <a:cubicBezTo>
                    <a:pt x="1418" y="1479"/>
                    <a:pt x="1418" y="1479"/>
                    <a:pt x="1418" y="1479"/>
                  </a:cubicBezTo>
                  <a:cubicBezTo>
                    <a:pt x="1423" y="1475"/>
                    <a:pt x="1428" y="1470"/>
                    <a:pt x="1433" y="1466"/>
                  </a:cubicBezTo>
                  <a:cubicBezTo>
                    <a:pt x="1440" y="1473"/>
                    <a:pt x="1440" y="1473"/>
                    <a:pt x="1440" y="1473"/>
                  </a:cubicBezTo>
                  <a:cubicBezTo>
                    <a:pt x="1435" y="1477"/>
                    <a:pt x="1430" y="1482"/>
                    <a:pt x="1425" y="1486"/>
                  </a:cubicBezTo>
                  <a:close/>
                  <a:moveTo>
                    <a:pt x="1454" y="1459"/>
                  </a:moveTo>
                  <a:cubicBezTo>
                    <a:pt x="1447" y="1452"/>
                    <a:pt x="1447" y="1452"/>
                    <a:pt x="1447" y="1452"/>
                  </a:cubicBezTo>
                  <a:cubicBezTo>
                    <a:pt x="1452" y="1448"/>
                    <a:pt x="1456" y="1443"/>
                    <a:pt x="1461" y="1438"/>
                  </a:cubicBezTo>
                  <a:cubicBezTo>
                    <a:pt x="1468" y="1445"/>
                    <a:pt x="1468" y="1445"/>
                    <a:pt x="1468" y="1445"/>
                  </a:cubicBezTo>
                  <a:cubicBezTo>
                    <a:pt x="1463" y="1450"/>
                    <a:pt x="1459" y="1455"/>
                    <a:pt x="1454" y="1459"/>
                  </a:cubicBezTo>
                  <a:close/>
                  <a:moveTo>
                    <a:pt x="1481" y="1431"/>
                  </a:moveTo>
                  <a:cubicBezTo>
                    <a:pt x="1474" y="1424"/>
                    <a:pt x="1474" y="1424"/>
                    <a:pt x="1474" y="1424"/>
                  </a:cubicBezTo>
                  <a:cubicBezTo>
                    <a:pt x="1479" y="1419"/>
                    <a:pt x="1483" y="1414"/>
                    <a:pt x="1487" y="1409"/>
                  </a:cubicBezTo>
                  <a:cubicBezTo>
                    <a:pt x="1495" y="1416"/>
                    <a:pt x="1495" y="1416"/>
                    <a:pt x="1495" y="1416"/>
                  </a:cubicBezTo>
                  <a:cubicBezTo>
                    <a:pt x="1490" y="1421"/>
                    <a:pt x="1486" y="1426"/>
                    <a:pt x="1481" y="1431"/>
                  </a:cubicBezTo>
                  <a:close/>
                  <a:moveTo>
                    <a:pt x="911" y="1704"/>
                  </a:moveTo>
                  <a:cubicBezTo>
                    <a:pt x="904" y="1705"/>
                    <a:pt x="898" y="1705"/>
                    <a:pt x="891" y="1705"/>
                  </a:cubicBezTo>
                  <a:cubicBezTo>
                    <a:pt x="890" y="1695"/>
                    <a:pt x="890" y="1695"/>
                    <a:pt x="890" y="1695"/>
                  </a:cubicBezTo>
                  <a:cubicBezTo>
                    <a:pt x="897" y="1695"/>
                    <a:pt x="904" y="1695"/>
                    <a:pt x="910" y="1694"/>
                  </a:cubicBezTo>
                  <a:lnTo>
                    <a:pt x="911" y="1704"/>
                  </a:lnTo>
                  <a:close/>
                  <a:moveTo>
                    <a:pt x="1508" y="1401"/>
                  </a:moveTo>
                  <a:cubicBezTo>
                    <a:pt x="1500" y="1394"/>
                    <a:pt x="1500" y="1394"/>
                    <a:pt x="1500" y="1394"/>
                  </a:cubicBezTo>
                  <a:cubicBezTo>
                    <a:pt x="1504" y="1389"/>
                    <a:pt x="1508" y="1384"/>
                    <a:pt x="1512" y="1379"/>
                  </a:cubicBezTo>
                  <a:cubicBezTo>
                    <a:pt x="1520" y="1385"/>
                    <a:pt x="1520" y="1385"/>
                    <a:pt x="1520" y="1385"/>
                  </a:cubicBezTo>
                  <a:cubicBezTo>
                    <a:pt x="1516" y="1390"/>
                    <a:pt x="1512" y="1396"/>
                    <a:pt x="1508" y="1401"/>
                  </a:cubicBezTo>
                  <a:close/>
                  <a:moveTo>
                    <a:pt x="871" y="1706"/>
                  </a:moveTo>
                  <a:cubicBezTo>
                    <a:pt x="864" y="1706"/>
                    <a:pt x="858" y="1706"/>
                    <a:pt x="851" y="1706"/>
                  </a:cubicBezTo>
                  <a:cubicBezTo>
                    <a:pt x="851" y="1696"/>
                    <a:pt x="851" y="1696"/>
                    <a:pt x="851" y="1696"/>
                  </a:cubicBezTo>
                  <a:cubicBezTo>
                    <a:pt x="858" y="1696"/>
                    <a:pt x="864" y="1696"/>
                    <a:pt x="871" y="1696"/>
                  </a:cubicBezTo>
                  <a:lnTo>
                    <a:pt x="871" y="1706"/>
                  </a:lnTo>
                  <a:close/>
                  <a:moveTo>
                    <a:pt x="1532" y="1370"/>
                  </a:moveTo>
                  <a:cubicBezTo>
                    <a:pt x="1525" y="1364"/>
                    <a:pt x="1525" y="1364"/>
                    <a:pt x="1525" y="1364"/>
                  </a:cubicBezTo>
                  <a:cubicBezTo>
                    <a:pt x="1528" y="1358"/>
                    <a:pt x="1532" y="1353"/>
                    <a:pt x="1536" y="1348"/>
                  </a:cubicBezTo>
                  <a:cubicBezTo>
                    <a:pt x="1544" y="1354"/>
                    <a:pt x="1544" y="1354"/>
                    <a:pt x="1544" y="1354"/>
                  </a:cubicBezTo>
                  <a:cubicBezTo>
                    <a:pt x="1540" y="1359"/>
                    <a:pt x="1536" y="1364"/>
                    <a:pt x="1532" y="1370"/>
                  </a:cubicBezTo>
                  <a:close/>
                  <a:moveTo>
                    <a:pt x="831" y="1706"/>
                  </a:moveTo>
                  <a:cubicBezTo>
                    <a:pt x="825" y="1706"/>
                    <a:pt x="818" y="1705"/>
                    <a:pt x="811" y="1705"/>
                  </a:cubicBezTo>
                  <a:cubicBezTo>
                    <a:pt x="812" y="1695"/>
                    <a:pt x="812" y="1695"/>
                    <a:pt x="812" y="1695"/>
                  </a:cubicBezTo>
                  <a:cubicBezTo>
                    <a:pt x="818" y="1696"/>
                    <a:pt x="825" y="1696"/>
                    <a:pt x="832" y="1696"/>
                  </a:cubicBezTo>
                  <a:lnTo>
                    <a:pt x="831" y="1706"/>
                  </a:lnTo>
                  <a:close/>
                  <a:moveTo>
                    <a:pt x="1556" y="1337"/>
                  </a:moveTo>
                  <a:cubicBezTo>
                    <a:pt x="1548" y="1332"/>
                    <a:pt x="1548" y="1332"/>
                    <a:pt x="1548" y="1332"/>
                  </a:cubicBezTo>
                  <a:cubicBezTo>
                    <a:pt x="1551" y="1326"/>
                    <a:pt x="1555" y="1321"/>
                    <a:pt x="1559" y="1315"/>
                  </a:cubicBezTo>
                  <a:cubicBezTo>
                    <a:pt x="1567" y="1321"/>
                    <a:pt x="1567" y="1321"/>
                    <a:pt x="1567" y="1321"/>
                  </a:cubicBezTo>
                  <a:cubicBezTo>
                    <a:pt x="1563" y="1326"/>
                    <a:pt x="1559" y="1332"/>
                    <a:pt x="1556" y="1337"/>
                  </a:cubicBezTo>
                  <a:close/>
                  <a:moveTo>
                    <a:pt x="791" y="1704"/>
                  </a:moveTo>
                  <a:cubicBezTo>
                    <a:pt x="785" y="1703"/>
                    <a:pt x="778" y="1703"/>
                    <a:pt x="772" y="1702"/>
                  </a:cubicBezTo>
                  <a:cubicBezTo>
                    <a:pt x="773" y="1692"/>
                    <a:pt x="773" y="1692"/>
                    <a:pt x="773" y="1692"/>
                  </a:cubicBezTo>
                  <a:cubicBezTo>
                    <a:pt x="779" y="1693"/>
                    <a:pt x="786" y="1694"/>
                    <a:pt x="792" y="1694"/>
                  </a:cubicBezTo>
                  <a:lnTo>
                    <a:pt x="791" y="1704"/>
                  </a:lnTo>
                  <a:close/>
                  <a:moveTo>
                    <a:pt x="1578" y="1304"/>
                  </a:moveTo>
                  <a:cubicBezTo>
                    <a:pt x="1569" y="1299"/>
                    <a:pt x="1569" y="1299"/>
                    <a:pt x="1569" y="1299"/>
                  </a:cubicBezTo>
                  <a:cubicBezTo>
                    <a:pt x="1573" y="1293"/>
                    <a:pt x="1576" y="1288"/>
                    <a:pt x="1579" y="1282"/>
                  </a:cubicBezTo>
                  <a:cubicBezTo>
                    <a:pt x="1588" y="1287"/>
                    <a:pt x="1588" y="1287"/>
                    <a:pt x="1588" y="1287"/>
                  </a:cubicBezTo>
                  <a:cubicBezTo>
                    <a:pt x="1585" y="1293"/>
                    <a:pt x="1581" y="1299"/>
                    <a:pt x="1578" y="1304"/>
                  </a:cubicBezTo>
                  <a:close/>
                  <a:moveTo>
                    <a:pt x="752" y="1700"/>
                  </a:moveTo>
                  <a:cubicBezTo>
                    <a:pt x="745" y="1699"/>
                    <a:pt x="739" y="1698"/>
                    <a:pt x="732" y="1697"/>
                  </a:cubicBezTo>
                  <a:cubicBezTo>
                    <a:pt x="733" y="1688"/>
                    <a:pt x="733" y="1688"/>
                    <a:pt x="733" y="1688"/>
                  </a:cubicBezTo>
                  <a:cubicBezTo>
                    <a:pt x="740" y="1689"/>
                    <a:pt x="746" y="1689"/>
                    <a:pt x="753" y="1690"/>
                  </a:cubicBezTo>
                  <a:lnTo>
                    <a:pt x="752" y="1700"/>
                  </a:lnTo>
                  <a:close/>
                  <a:moveTo>
                    <a:pt x="1598" y="1270"/>
                  </a:moveTo>
                  <a:cubicBezTo>
                    <a:pt x="1589" y="1265"/>
                    <a:pt x="1589" y="1265"/>
                    <a:pt x="1589" y="1265"/>
                  </a:cubicBezTo>
                  <a:cubicBezTo>
                    <a:pt x="1592" y="1259"/>
                    <a:pt x="1596" y="1254"/>
                    <a:pt x="1599" y="1248"/>
                  </a:cubicBezTo>
                  <a:cubicBezTo>
                    <a:pt x="1607" y="1252"/>
                    <a:pt x="1607" y="1252"/>
                    <a:pt x="1607" y="1252"/>
                  </a:cubicBezTo>
                  <a:cubicBezTo>
                    <a:pt x="1604" y="1258"/>
                    <a:pt x="1601" y="1264"/>
                    <a:pt x="1598" y="1270"/>
                  </a:cubicBezTo>
                  <a:close/>
                  <a:moveTo>
                    <a:pt x="712" y="1694"/>
                  </a:moveTo>
                  <a:cubicBezTo>
                    <a:pt x="706" y="1693"/>
                    <a:pt x="699" y="1692"/>
                    <a:pt x="693" y="1691"/>
                  </a:cubicBezTo>
                  <a:cubicBezTo>
                    <a:pt x="695" y="1681"/>
                    <a:pt x="695" y="1681"/>
                    <a:pt x="695" y="1681"/>
                  </a:cubicBezTo>
                  <a:cubicBezTo>
                    <a:pt x="701" y="1682"/>
                    <a:pt x="708" y="1684"/>
                    <a:pt x="714" y="1685"/>
                  </a:cubicBezTo>
                  <a:lnTo>
                    <a:pt x="712" y="1694"/>
                  </a:lnTo>
                  <a:close/>
                  <a:moveTo>
                    <a:pt x="1616" y="1235"/>
                  </a:moveTo>
                  <a:cubicBezTo>
                    <a:pt x="1608" y="1230"/>
                    <a:pt x="1608" y="1230"/>
                    <a:pt x="1608" y="1230"/>
                  </a:cubicBezTo>
                  <a:cubicBezTo>
                    <a:pt x="1611" y="1225"/>
                    <a:pt x="1613" y="1219"/>
                    <a:pt x="1616" y="1213"/>
                  </a:cubicBezTo>
                  <a:cubicBezTo>
                    <a:pt x="1625" y="1217"/>
                    <a:pt x="1625" y="1217"/>
                    <a:pt x="1625" y="1217"/>
                  </a:cubicBezTo>
                  <a:cubicBezTo>
                    <a:pt x="1622" y="1223"/>
                    <a:pt x="1619" y="1229"/>
                    <a:pt x="1616" y="1235"/>
                  </a:cubicBezTo>
                  <a:close/>
                  <a:moveTo>
                    <a:pt x="673" y="1687"/>
                  </a:moveTo>
                  <a:cubicBezTo>
                    <a:pt x="667" y="1685"/>
                    <a:pt x="660" y="1684"/>
                    <a:pt x="654" y="1682"/>
                  </a:cubicBezTo>
                  <a:cubicBezTo>
                    <a:pt x="656" y="1673"/>
                    <a:pt x="656" y="1673"/>
                    <a:pt x="656" y="1673"/>
                  </a:cubicBezTo>
                  <a:cubicBezTo>
                    <a:pt x="662" y="1674"/>
                    <a:pt x="669" y="1676"/>
                    <a:pt x="675" y="1677"/>
                  </a:cubicBezTo>
                  <a:lnTo>
                    <a:pt x="673" y="1687"/>
                  </a:lnTo>
                  <a:close/>
                  <a:moveTo>
                    <a:pt x="1633" y="1199"/>
                  </a:moveTo>
                  <a:cubicBezTo>
                    <a:pt x="1624" y="1195"/>
                    <a:pt x="1624" y="1195"/>
                    <a:pt x="1624" y="1195"/>
                  </a:cubicBezTo>
                  <a:cubicBezTo>
                    <a:pt x="1627" y="1189"/>
                    <a:pt x="1630" y="1183"/>
                    <a:pt x="1632" y="1177"/>
                  </a:cubicBezTo>
                  <a:cubicBezTo>
                    <a:pt x="1641" y="1181"/>
                    <a:pt x="1641" y="1181"/>
                    <a:pt x="1641" y="1181"/>
                  </a:cubicBezTo>
                  <a:cubicBezTo>
                    <a:pt x="1639" y="1187"/>
                    <a:pt x="1636" y="1193"/>
                    <a:pt x="1633" y="1199"/>
                  </a:cubicBezTo>
                  <a:close/>
                  <a:moveTo>
                    <a:pt x="634" y="1678"/>
                  </a:moveTo>
                  <a:cubicBezTo>
                    <a:pt x="628" y="1676"/>
                    <a:pt x="622" y="1674"/>
                    <a:pt x="615" y="1672"/>
                  </a:cubicBezTo>
                  <a:cubicBezTo>
                    <a:pt x="618" y="1663"/>
                    <a:pt x="618" y="1663"/>
                    <a:pt x="618" y="1663"/>
                  </a:cubicBezTo>
                  <a:cubicBezTo>
                    <a:pt x="624" y="1665"/>
                    <a:pt x="631" y="1666"/>
                    <a:pt x="637" y="1668"/>
                  </a:cubicBezTo>
                  <a:lnTo>
                    <a:pt x="634" y="1678"/>
                  </a:lnTo>
                  <a:close/>
                  <a:moveTo>
                    <a:pt x="1649" y="1162"/>
                  </a:moveTo>
                  <a:cubicBezTo>
                    <a:pt x="1640" y="1159"/>
                    <a:pt x="1640" y="1159"/>
                    <a:pt x="1640" y="1159"/>
                  </a:cubicBezTo>
                  <a:cubicBezTo>
                    <a:pt x="1642" y="1152"/>
                    <a:pt x="1644" y="1146"/>
                    <a:pt x="1647" y="1140"/>
                  </a:cubicBezTo>
                  <a:cubicBezTo>
                    <a:pt x="1656" y="1143"/>
                    <a:pt x="1656" y="1143"/>
                    <a:pt x="1656" y="1143"/>
                  </a:cubicBezTo>
                  <a:cubicBezTo>
                    <a:pt x="1654" y="1150"/>
                    <a:pt x="1651" y="1156"/>
                    <a:pt x="1649" y="1162"/>
                  </a:cubicBezTo>
                  <a:close/>
                  <a:moveTo>
                    <a:pt x="596" y="1666"/>
                  </a:moveTo>
                  <a:cubicBezTo>
                    <a:pt x="590" y="1664"/>
                    <a:pt x="584" y="1662"/>
                    <a:pt x="577" y="1660"/>
                  </a:cubicBezTo>
                  <a:cubicBezTo>
                    <a:pt x="581" y="1651"/>
                    <a:pt x="581" y="1651"/>
                    <a:pt x="581" y="1651"/>
                  </a:cubicBezTo>
                  <a:cubicBezTo>
                    <a:pt x="587" y="1653"/>
                    <a:pt x="593" y="1655"/>
                    <a:pt x="599" y="1657"/>
                  </a:cubicBezTo>
                  <a:lnTo>
                    <a:pt x="596" y="1666"/>
                  </a:lnTo>
                  <a:close/>
                  <a:moveTo>
                    <a:pt x="1662" y="1125"/>
                  </a:moveTo>
                  <a:cubicBezTo>
                    <a:pt x="1653" y="1122"/>
                    <a:pt x="1653" y="1122"/>
                    <a:pt x="1653" y="1122"/>
                  </a:cubicBezTo>
                  <a:cubicBezTo>
                    <a:pt x="1655" y="1115"/>
                    <a:pt x="1657" y="1109"/>
                    <a:pt x="1659" y="1103"/>
                  </a:cubicBezTo>
                  <a:cubicBezTo>
                    <a:pt x="1669" y="1106"/>
                    <a:pt x="1669" y="1106"/>
                    <a:pt x="1669" y="1106"/>
                  </a:cubicBezTo>
                  <a:cubicBezTo>
                    <a:pt x="1667" y="1112"/>
                    <a:pt x="1665" y="1118"/>
                    <a:pt x="1662" y="1125"/>
                  </a:cubicBezTo>
                  <a:close/>
                  <a:moveTo>
                    <a:pt x="559" y="1653"/>
                  </a:moveTo>
                  <a:cubicBezTo>
                    <a:pt x="552" y="1651"/>
                    <a:pt x="546" y="1649"/>
                    <a:pt x="540" y="1646"/>
                  </a:cubicBezTo>
                  <a:cubicBezTo>
                    <a:pt x="544" y="1637"/>
                    <a:pt x="544" y="1637"/>
                    <a:pt x="544" y="1637"/>
                  </a:cubicBezTo>
                  <a:cubicBezTo>
                    <a:pt x="550" y="1640"/>
                    <a:pt x="556" y="1642"/>
                    <a:pt x="562" y="1644"/>
                  </a:cubicBezTo>
                  <a:lnTo>
                    <a:pt x="559" y="1653"/>
                  </a:lnTo>
                  <a:close/>
                  <a:moveTo>
                    <a:pt x="1674" y="1087"/>
                  </a:moveTo>
                  <a:cubicBezTo>
                    <a:pt x="1665" y="1084"/>
                    <a:pt x="1665" y="1084"/>
                    <a:pt x="1665" y="1084"/>
                  </a:cubicBezTo>
                  <a:cubicBezTo>
                    <a:pt x="1667" y="1078"/>
                    <a:pt x="1668" y="1071"/>
                    <a:pt x="1670" y="1065"/>
                  </a:cubicBezTo>
                  <a:cubicBezTo>
                    <a:pt x="1679" y="1067"/>
                    <a:pt x="1679" y="1067"/>
                    <a:pt x="1679" y="1067"/>
                  </a:cubicBezTo>
                  <a:cubicBezTo>
                    <a:pt x="1678" y="1074"/>
                    <a:pt x="1676" y="1080"/>
                    <a:pt x="1674" y="1087"/>
                  </a:cubicBezTo>
                  <a:close/>
                  <a:moveTo>
                    <a:pt x="522" y="1639"/>
                  </a:moveTo>
                  <a:cubicBezTo>
                    <a:pt x="515" y="1636"/>
                    <a:pt x="509" y="1634"/>
                    <a:pt x="503" y="1631"/>
                  </a:cubicBezTo>
                  <a:cubicBezTo>
                    <a:pt x="507" y="1622"/>
                    <a:pt x="507" y="1622"/>
                    <a:pt x="507" y="1622"/>
                  </a:cubicBezTo>
                  <a:cubicBezTo>
                    <a:pt x="513" y="1624"/>
                    <a:pt x="519" y="1627"/>
                    <a:pt x="525" y="1630"/>
                  </a:cubicBezTo>
                  <a:lnTo>
                    <a:pt x="522" y="1639"/>
                  </a:lnTo>
                  <a:close/>
                  <a:moveTo>
                    <a:pt x="1684" y="1048"/>
                  </a:moveTo>
                  <a:cubicBezTo>
                    <a:pt x="1675" y="1046"/>
                    <a:pt x="1675" y="1046"/>
                    <a:pt x="1675" y="1046"/>
                  </a:cubicBezTo>
                  <a:cubicBezTo>
                    <a:pt x="1676" y="1040"/>
                    <a:pt x="1678" y="1033"/>
                    <a:pt x="1679" y="1027"/>
                  </a:cubicBezTo>
                  <a:cubicBezTo>
                    <a:pt x="1689" y="1029"/>
                    <a:pt x="1689" y="1029"/>
                    <a:pt x="1689" y="1029"/>
                  </a:cubicBezTo>
                  <a:cubicBezTo>
                    <a:pt x="1687" y="1035"/>
                    <a:pt x="1686" y="1042"/>
                    <a:pt x="1684" y="1048"/>
                  </a:cubicBezTo>
                  <a:close/>
                  <a:moveTo>
                    <a:pt x="485" y="1622"/>
                  </a:moveTo>
                  <a:cubicBezTo>
                    <a:pt x="479" y="1620"/>
                    <a:pt x="473" y="1617"/>
                    <a:pt x="467" y="1614"/>
                  </a:cubicBezTo>
                  <a:cubicBezTo>
                    <a:pt x="472" y="1605"/>
                    <a:pt x="472" y="1605"/>
                    <a:pt x="472" y="1605"/>
                  </a:cubicBezTo>
                  <a:cubicBezTo>
                    <a:pt x="478" y="1608"/>
                    <a:pt x="484" y="1611"/>
                    <a:pt x="490" y="1613"/>
                  </a:cubicBezTo>
                  <a:lnTo>
                    <a:pt x="485" y="1622"/>
                  </a:lnTo>
                  <a:close/>
                  <a:moveTo>
                    <a:pt x="1693" y="1009"/>
                  </a:moveTo>
                  <a:cubicBezTo>
                    <a:pt x="1683" y="1007"/>
                    <a:pt x="1683" y="1007"/>
                    <a:pt x="1683" y="1007"/>
                  </a:cubicBezTo>
                  <a:cubicBezTo>
                    <a:pt x="1684" y="1001"/>
                    <a:pt x="1685" y="994"/>
                    <a:pt x="1686" y="988"/>
                  </a:cubicBezTo>
                  <a:cubicBezTo>
                    <a:pt x="1696" y="989"/>
                    <a:pt x="1696" y="989"/>
                    <a:pt x="1696" y="989"/>
                  </a:cubicBezTo>
                  <a:cubicBezTo>
                    <a:pt x="1695" y="996"/>
                    <a:pt x="1694" y="1003"/>
                    <a:pt x="1693" y="1009"/>
                  </a:cubicBezTo>
                  <a:close/>
                  <a:moveTo>
                    <a:pt x="450" y="1604"/>
                  </a:moveTo>
                  <a:cubicBezTo>
                    <a:pt x="444" y="1601"/>
                    <a:pt x="438" y="1598"/>
                    <a:pt x="432" y="1595"/>
                  </a:cubicBezTo>
                  <a:cubicBezTo>
                    <a:pt x="437" y="1586"/>
                    <a:pt x="437" y="1586"/>
                    <a:pt x="437" y="1586"/>
                  </a:cubicBezTo>
                  <a:cubicBezTo>
                    <a:pt x="443" y="1589"/>
                    <a:pt x="449" y="1593"/>
                    <a:pt x="455" y="1596"/>
                  </a:cubicBezTo>
                  <a:lnTo>
                    <a:pt x="450" y="1604"/>
                  </a:lnTo>
                  <a:close/>
                  <a:moveTo>
                    <a:pt x="1699" y="970"/>
                  </a:moveTo>
                  <a:cubicBezTo>
                    <a:pt x="1689" y="968"/>
                    <a:pt x="1689" y="968"/>
                    <a:pt x="1689" y="968"/>
                  </a:cubicBezTo>
                  <a:cubicBezTo>
                    <a:pt x="1690" y="962"/>
                    <a:pt x="1691" y="955"/>
                    <a:pt x="1692" y="949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701" y="957"/>
                    <a:pt x="1700" y="963"/>
                    <a:pt x="1699" y="970"/>
                  </a:cubicBezTo>
                  <a:close/>
                  <a:moveTo>
                    <a:pt x="415" y="1585"/>
                  </a:moveTo>
                  <a:cubicBezTo>
                    <a:pt x="410" y="1581"/>
                    <a:pt x="404" y="1578"/>
                    <a:pt x="398" y="1574"/>
                  </a:cubicBezTo>
                  <a:cubicBezTo>
                    <a:pt x="404" y="1566"/>
                    <a:pt x="404" y="1566"/>
                    <a:pt x="404" y="1566"/>
                  </a:cubicBezTo>
                  <a:cubicBezTo>
                    <a:pt x="409" y="1569"/>
                    <a:pt x="415" y="1573"/>
                    <a:pt x="420" y="1576"/>
                  </a:cubicBezTo>
                  <a:lnTo>
                    <a:pt x="415" y="1585"/>
                  </a:lnTo>
                  <a:close/>
                  <a:moveTo>
                    <a:pt x="1703" y="930"/>
                  </a:moveTo>
                  <a:cubicBezTo>
                    <a:pt x="1694" y="929"/>
                    <a:pt x="1694" y="929"/>
                    <a:pt x="1694" y="929"/>
                  </a:cubicBezTo>
                  <a:cubicBezTo>
                    <a:pt x="1694" y="923"/>
                    <a:pt x="1695" y="916"/>
                    <a:pt x="1695" y="910"/>
                  </a:cubicBezTo>
                  <a:cubicBezTo>
                    <a:pt x="1705" y="910"/>
                    <a:pt x="1705" y="910"/>
                    <a:pt x="1705" y="910"/>
                  </a:cubicBezTo>
                  <a:cubicBezTo>
                    <a:pt x="1705" y="917"/>
                    <a:pt x="1704" y="924"/>
                    <a:pt x="1703" y="930"/>
                  </a:cubicBezTo>
                  <a:close/>
                  <a:moveTo>
                    <a:pt x="382" y="1564"/>
                  </a:moveTo>
                  <a:cubicBezTo>
                    <a:pt x="376" y="1560"/>
                    <a:pt x="371" y="1556"/>
                    <a:pt x="365" y="1552"/>
                  </a:cubicBezTo>
                  <a:cubicBezTo>
                    <a:pt x="371" y="1544"/>
                    <a:pt x="371" y="1544"/>
                    <a:pt x="371" y="1544"/>
                  </a:cubicBezTo>
                  <a:cubicBezTo>
                    <a:pt x="376" y="1548"/>
                    <a:pt x="382" y="1552"/>
                    <a:pt x="387" y="1555"/>
                  </a:cubicBezTo>
                  <a:lnTo>
                    <a:pt x="382" y="1564"/>
                  </a:lnTo>
                  <a:close/>
                  <a:moveTo>
                    <a:pt x="1706" y="890"/>
                  </a:moveTo>
                  <a:cubicBezTo>
                    <a:pt x="1696" y="890"/>
                    <a:pt x="1696" y="890"/>
                    <a:pt x="1696" y="890"/>
                  </a:cubicBezTo>
                  <a:cubicBezTo>
                    <a:pt x="1696" y="883"/>
                    <a:pt x="1697" y="877"/>
                    <a:pt x="1697" y="870"/>
                  </a:cubicBezTo>
                  <a:cubicBezTo>
                    <a:pt x="1707" y="871"/>
                    <a:pt x="1707" y="871"/>
                    <a:pt x="1707" y="871"/>
                  </a:cubicBezTo>
                  <a:cubicBezTo>
                    <a:pt x="1707" y="877"/>
                    <a:pt x="1706" y="884"/>
                    <a:pt x="1706" y="890"/>
                  </a:cubicBezTo>
                  <a:close/>
                  <a:moveTo>
                    <a:pt x="349" y="1541"/>
                  </a:moveTo>
                  <a:cubicBezTo>
                    <a:pt x="344" y="1537"/>
                    <a:pt x="338" y="1533"/>
                    <a:pt x="333" y="1529"/>
                  </a:cubicBezTo>
                  <a:cubicBezTo>
                    <a:pt x="339" y="1521"/>
                    <a:pt x="339" y="1521"/>
                    <a:pt x="339" y="1521"/>
                  </a:cubicBezTo>
                  <a:cubicBezTo>
                    <a:pt x="344" y="1525"/>
                    <a:pt x="350" y="1529"/>
                    <a:pt x="355" y="1533"/>
                  </a:cubicBezTo>
                  <a:lnTo>
                    <a:pt x="349" y="1541"/>
                  </a:lnTo>
                  <a:close/>
                  <a:moveTo>
                    <a:pt x="1707" y="851"/>
                  </a:moveTo>
                  <a:cubicBezTo>
                    <a:pt x="1697" y="851"/>
                    <a:pt x="1697" y="851"/>
                    <a:pt x="1697" y="851"/>
                  </a:cubicBezTo>
                  <a:cubicBezTo>
                    <a:pt x="1697" y="844"/>
                    <a:pt x="1697" y="838"/>
                    <a:pt x="1697" y="831"/>
                  </a:cubicBezTo>
                  <a:cubicBezTo>
                    <a:pt x="1707" y="831"/>
                    <a:pt x="1707" y="831"/>
                    <a:pt x="1707" y="831"/>
                  </a:cubicBezTo>
                  <a:cubicBezTo>
                    <a:pt x="1707" y="837"/>
                    <a:pt x="1707" y="844"/>
                    <a:pt x="1707" y="851"/>
                  </a:cubicBezTo>
                  <a:close/>
                  <a:moveTo>
                    <a:pt x="318" y="1517"/>
                  </a:moveTo>
                  <a:cubicBezTo>
                    <a:pt x="312" y="1512"/>
                    <a:pt x="307" y="1508"/>
                    <a:pt x="302" y="1504"/>
                  </a:cubicBezTo>
                  <a:cubicBezTo>
                    <a:pt x="309" y="1496"/>
                    <a:pt x="309" y="1496"/>
                    <a:pt x="309" y="1496"/>
                  </a:cubicBezTo>
                  <a:cubicBezTo>
                    <a:pt x="314" y="1501"/>
                    <a:pt x="319" y="1505"/>
                    <a:pt x="324" y="1509"/>
                  </a:cubicBezTo>
                  <a:lnTo>
                    <a:pt x="318" y="1517"/>
                  </a:lnTo>
                  <a:close/>
                  <a:moveTo>
                    <a:pt x="1706" y="811"/>
                  </a:moveTo>
                  <a:cubicBezTo>
                    <a:pt x="1696" y="811"/>
                    <a:pt x="1696" y="811"/>
                    <a:pt x="1696" y="811"/>
                  </a:cubicBezTo>
                  <a:cubicBezTo>
                    <a:pt x="1696" y="805"/>
                    <a:pt x="1695" y="798"/>
                    <a:pt x="1695" y="792"/>
                  </a:cubicBezTo>
                  <a:cubicBezTo>
                    <a:pt x="1705" y="791"/>
                    <a:pt x="1705" y="791"/>
                    <a:pt x="1705" y="791"/>
                  </a:cubicBezTo>
                  <a:cubicBezTo>
                    <a:pt x="1705" y="798"/>
                    <a:pt x="1705" y="804"/>
                    <a:pt x="1706" y="811"/>
                  </a:cubicBezTo>
                  <a:close/>
                  <a:moveTo>
                    <a:pt x="287" y="1491"/>
                  </a:moveTo>
                  <a:cubicBezTo>
                    <a:pt x="282" y="1486"/>
                    <a:pt x="277" y="1482"/>
                    <a:pt x="272" y="1477"/>
                  </a:cubicBezTo>
                  <a:cubicBezTo>
                    <a:pt x="279" y="1470"/>
                    <a:pt x="279" y="1470"/>
                    <a:pt x="279" y="1470"/>
                  </a:cubicBezTo>
                  <a:cubicBezTo>
                    <a:pt x="284" y="1475"/>
                    <a:pt x="289" y="1479"/>
                    <a:pt x="294" y="1483"/>
                  </a:cubicBezTo>
                  <a:lnTo>
                    <a:pt x="287" y="1491"/>
                  </a:lnTo>
                  <a:close/>
                  <a:moveTo>
                    <a:pt x="1703" y="771"/>
                  </a:moveTo>
                  <a:cubicBezTo>
                    <a:pt x="1693" y="772"/>
                    <a:pt x="1693" y="772"/>
                    <a:pt x="1693" y="772"/>
                  </a:cubicBezTo>
                  <a:cubicBezTo>
                    <a:pt x="1692" y="766"/>
                    <a:pt x="1692" y="759"/>
                    <a:pt x="1691" y="753"/>
                  </a:cubicBezTo>
                  <a:cubicBezTo>
                    <a:pt x="1701" y="751"/>
                    <a:pt x="1701" y="751"/>
                    <a:pt x="1701" y="751"/>
                  </a:cubicBezTo>
                  <a:cubicBezTo>
                    <a:pt x="1701" y="758"/>
                    <a:pt x="1702" y="765"/>
                    <a:pt x="1703" y="771"/>
                  </a:cubicBezTo>
                  <a:close/>
                  <a:moveTo>
                    <a:pt x="258" y="1464"/>
                  </a:moveTo>
                  <a:cubicBezTo>
                    <a:pt x="253" y="1459"/>
                    <a:pt x="249" y="1455"/>
                    <a:pt x="244" y="1450"/>
                  </a:cubicBezTo>
                  <a:cubicBezTo>
                    <a:pt x="251" y="1443"/>
                    <a:pt x="251" y="1443"/>
                    <a:pt x="251" y="1443"/>
                  </a:cubicBezTo>
                  <a:cubicBezTo>
                    <a:pt x="256" y="1448"/>
                    <a:pt x="260" y="1452"/>
                    <a:pt x="265" y="1457"/>
                  </a:cubicBezTo>
                  <a:lnTo>
                    <a:pt x="258" y="1464"/>
                  </a:lnTo>
                  <a:close/>
                  <a:moveTo>
                    <a:pt x="1698" y="732"/>
                  </a:moveTo>
                  <a:cubicBezTo>
                    <a:pt x="1688" y="733"/>
                    <a:pt x="1688" y="733"/>
                    <a:pt x="1688" y="733"/>
                  </a:cubicBezTo>
                  <a:cubicBezTo>
                    <a:pt x="1687" y="727"/>
                    <a:pt x="1686" y="720"/>
                    <a:pt x="1685" y="714"/>
                  </a:cubicBezTo>
                  <a:cubicBezTo>
                    <a:pt x="1695" y="712"/>
                    <a:pt x="1695" y="712"/>
                    <a:pt x="1695" y="712"/>
                  </a:cubicBezTo>
                  <a:cubicBezTo>
                    <a:pt x="1696" y="719"/>
                    <a:pt x="1697" y="725"/>
                    <a:pt x="1698" y="732"/>
                  </a:cubicBezTo>
                  <a:close/>
                  <a:moveTo>
                    <a:pt x="230" y="1435"/>
                  </a:moveTo>
                  <a:cubicBezTo>
                    <a:pt x="226" y="1431"/>
                    <a:pt x="221" y="1426"/>
                    <a:pt x="217" y="1421"/>
                  </a:cubicBezTo>
                  <a:cubicBezTo>
                    <a:pt x="224" y="1414"/>
                    <a:pt x="224" y="1414"/>
                    <a:pt x="224" y="1414"/>
                  </a:cubicBezTo>
                  <a:cubicBezTo>
                    <a:pt x="229" y="1419"/>
                    <a:pt x="233" y="1424"/>
                    <a:pt x="237" y="1429"/>
                  </a:cubicBezTo>
                  <a:lnTo>
                    <a:pt x="230" y="1435"/>
                  </a:lnTo>
                  <a:close/>
                  <a:moveTo>
                    <a:pt x="1692" y="693"/>
                  </a:moveTo>
                  <a:cubicBezTo>
                    <a:pt x="1682" y="694"/>
                    <a:pt x="1682" y="694"/>
                    <a:pt x="1682" y="694"/>
                  </a:cubicBezTo>
                  <a:cubicBezTo>
                    <a:pt x="1681" y="688"/>
                    <a:pt x="1679" y="682"/>
                    <a:pt x="1678" y="675"/>
                  </a:cubicBezTo>
                  <a:cubicBezTo>
                    <a:pt x="1688" y="673"/>
                    <a:pt x="1688" y="673"/>
                    <a:pt x="1688" y="673"/>
                  </a:cubicBezTo>
                  <a:cubicBezTo>
                    <a:pt x="1689" y="680"/>
                    <a:pt x="1690" y="686"/>
                    <a:pt x="1692" y="693"/>
                  </a:cubicBezTo>
                  <a:close/>
                  <a:moveTo>
                    <a:pt x="204" y="1406"/>
                  </a:moveTo>
                  <a:cubicBezTo>
                    <a:pt x="200" y="1401"/>
                    <a:pt x="195" y="1396"/>
                    <a:pt x="191" y="1391"/>
                  </a:cubicBezTo>
                  <a:cubicBezTo>
                    <a:pt x="199" y="1384"/>
                    <a:pt x="199" y="1384"/>
                    <a:pt x="199" y="1384"/>
                  </a:cubicBezTo>
                  <a:cubicBezTo>
                    <a:pt x="203" y="1389"/>
                    <a:pt x="207" y="1394"/>
                    <a:pt x="211" y="1399"/>
                  </a:cubicBezTo>
                  <a:lnTo>
                    <a:pt x="204" y="1406"/>
                  </a:lnTo>
                  <a:close/>
                  <a:moveTo>
                    <a:pt x="1683" y="654"/>
                  </a:moveTo>
                  <a:cubicBezTo>
                    <a:pt x="1674" y="656"/>
                    <a:pt x="1674" y="656"/>
                    <a:pt x="1674" y="656"/>
                  </a:cubicBezTo>
                  <a:cubicBezTo>
                    <a:pt x="1672" y="650"/>
                    <a:pt x="1670" y="643"/>
                    <a:pt x="1669" y="637"/>
                  </a:cubicBezTo>
                  <a:cubicBezTo>
                    <a:pt x="1678" y="634"/>
                    <a:pt x="1678" y="634"/>
                    <a:pt x="1678" y="634"/>
                  </a:cubicBezTo>
                  <a:cubicBezTo>
                    <a:pt x="1680" y="641"/>
                    <a:pt x="1682" y="647"/>
                    <a:pt x="1683" y="654"/>
                  </a:cubicBezTo>
                  <a:close/>
                  <a:moveTo>
                    <a:pt x="179" y="1375"/>
                  </a:moveTo>
                  <a:cubicBezTo>
                    <a:pt x="175" y="1370"/>
                    <a:pt x="171" y="1365"/>
                    <a:pt x="167" y="1359"/>
                  </a:cubicBezTo>
                  <a:cubicBezTo>
                    <a:pt x="175" y="1353"/>
                    <a:pt x="175" y="1353"/>
                    <a:pt x="175" y="1353"/>
                  </a:cubicBezTo>
                  <a:cubicBezTo>
                    <a:pt x="179" y="1359"/>
                    <a:pt x="183" y="1364"/>
                    <a:pt x="187" y="1369"/>
                  </a:cubicBezTo>
                  <a:lnTo>
                    <a:pt x="179" y="1375"/>
                  </a:lnTo>
                  <a:close/>
                  <a:moveTo>
                    <a:pt x="1673" y="615"/>
                  </a:moveTo>
                  <a:cubicBezTo>
                    <a:pt x="1664" y="618"/>
                    <a:pt x="1664" y="618"/>
                    <a:pt x="1664" y="618"/>
                  </a:cubicBezTo>
                  <a:cubicBezTo>
                    <a:pt x="1662" y="612"/>
                    <a:pt x="1660" y="605"/>
                    <a:pt x="1658" y="599"/>
                  </a:cubicBezTo>
                  <a:cubicBezTo>
                    <a:pt x="1667" y="596"/>
                    <a:pt x="1667" y="596"/>
                    <a:pt x="1667" y="596"/>
                  </a:cubicBezTo>
                  <a:cubicBezTo>
                    <a:pt x="1669" y="603"/>
                    <a:pt x="1671" y="609"/>
                    <a:pt x="1673" y="615"/>
                  </a:cubicBezTo>
                  <a:close/>
                  <a:moveTo>
                    <a:pt x="155" y="1343"/>
                  </a:moveTo>
                  <a:cubicBezTo>
                    <a:pt x="151" y="1338"/>
                    <a:pt x="148" y="1332"/>
                    <a:pt x="144" y="1327"/>
                  </a:cubicBezTo>
                  <a:cubicBezTo>
                    <a:pt x="152" y="1321"/>
                    <a:pt x="152" y="1321"/>
                    <a:pt x="152" y="1321"/>
                  </a:cubicBezTo>
                  <a:cubicBezTo>
                    <a:pt x="156" y="1327"/>
                    <a:pt x="160" y="1332"/>
                    <a:pt x="163" y="1337"/>
                  </a:cubicBezTo>
                  <a:lnTo>
                    <a:pt x="155" y="1343"/>
                  </a:lnTo>
                  <a:close/>
                  <a:moveTo>
                    <a:pt x="1661" y="577"/>
                  </a:moveTo>
                  <a:cubicBezTo>
                    <a:pt x="1652" y="581"/>
                    <a:pt x="1652" y="581"/>
                    <a:pt x="1652" y="581"/>
                  </a:cubicBezTo>
                  <a:cubicBezTo>
                    <a:pt x="1650" y="574"/>
                    <a:pt x="1647" y="568"/>
                    <a:pt x="1645" y="562"/>
                  </a:cubicBezTo>
                  <a:cubicBezTo>
                    <a:pt x="1655" y="559"/>
                    <a:pt x="1655" y="559"/>
                    <a:pt x="1655" y="559"/>
                  </a:cubicBezTo>
                  <a:cubicBezTo>
                    <a:pt x="1657" y="565"/>
                    <a:pt x="1659" y="571"/>
                    <a:pt x="1661" y="577"/>
                  </a:cubicBezTo>
                  <a:close/>
                  <a:moveTo>
                    <a:pt x="133" y="1310"/>
                  </a:moveTo>
                  <a:cubicBezTo>
                    <a:pt x="130" y="1305"/>
                    <a:pt x="126" y="1299"/>
                    <a:pt x="123" y="1293"/>
                  </a:cubicBezTo>
                  <a:cubicBezTo>
                    <a:pt x="131" y="1288"/>
                    <a:pt x="131" y="1288"/>
                    <a:pt x="131" y="1288"/>
                  </a:cubicBezTo>
                  <a:cubicBezTo>
                    <a:pt x="135" y="1294"/>
                    <a:pt x="138" y="1299"/>
                    <a:pt x="141" y="1305"/>
                  </a:cubicBezTo>
                  <a:lnTo>
                    <a:pt x="133" y="1310"/>
                  </a:lnTo>
                  <a:close/>
                  <a:moveTo>
                    <a:pt x="1647" y="540"/>
                  </a:moveTo>
                  <a:cubicBezTo>
                    <a:pt x="1638" y="544"/>
                    <a:pt x="1638" y="544"/>
                    <a:pt x="1638" y="544"/>
                  </a:cubicBezTo>
                  <a:cubicBezTo>
                    <a:pt x="1636" y="538"/>
                    <a:pt x="1633" y="531"/>
                    <a:pt x="1631" y="525"/>
                  </a:cubicBezTo>
                  <a:cubicBezTo>
                    <a:pt x="1640" y="522"/>
                    <a:pt x="1640" y="522"/>
                    <a:pt x="1640" y="522"/>
                  </a:cubicBezTo>
                  <a:cubicBezTo>
                    <a:pt x="1643" y="528"/>
                    <a:pt x="1645" y="534"/>
                    <a:pt x="1647" y="540"/>
                  </a:cubicBezTo>
                  <a:close/>
                  <a:moveTo>
                    <a:pt x="113" y="1276"/>
                  </a:moveTo>
                  <a:cubicBezTo>
                    <a:pt x="109" y="1270"/>
                    <a:pt x="106" y="1265"/>
                    <a:pt x="103" y="1259"/>
                  </a:cubicBezTo>
                  <a:cubicBezTo>
                    <a:pt x="112" y="1254"/>
                    <a:pt x="112" y="1254"/>
                    <a:pt x="112" y="1254"/>
                  </a:cubicBezTo>
                  <a:cubicBezTo>
                    <a:pt x="115" y="1260"/>
                    <a:pt x="118" y="1266"/>
                    <a:pt x="121" y="1271"/>
                  </a:cubicBezTo>
                  <a:lnTo>
                    <a:pt x="113" y="1276"/>
                  </a:lnTo>
                  <a:close/>
                  <a:moveTo>
                    <a:pt x="1632" y="503"/>
                  </a:moveTo>
                  <a:cubicBezTo>
                    <a:pt x="1623" y="507"/>
                    <a:pt x="1623" y="507"/>
                    <a:pt x="1623" y="507"/>
                  </a:cubicBezTo>
                  <a:cubicBezTo>
                    <a:pt x="1620" y="501"/>
                    <a:pt x="1618" y="495"/>
                    <a:pt x="1615" y="490"/>
                  </a:cubicBezTo>
                  <a:cubicBezTo>
                    <a:pt x="1624" y="485"/>
                    <a:pt x="1624" y="485"/>
                    <a:pt x="1624" y="485"/>
                  </a:cubicBezTo>
                  <a:cubicBezTo>
                    <a:pt x="1627" y="491"/>
                    <a:pt x="1629" y="497"/>
                    <a:pt x="1632" y="503"/>
                  </a:cubicBezTo>
                  <a:close/>
                  <a:moveTo>
                    <a:pt x="94" y="1241"/>
                  </a:moveTo>
                  <a:cubicBezTo>
                    <a:pt x="91" y="1236"/>
                    <a:pt x="88" y="1231"/>
                    <a:pt x="86" y="1225"/>
                  </a:cubicBezTo>
                  <a:cubicBezTo>
                    <a:pt x="85" y="1223"/>
                    <a:pt x="85" y="1223"/>
                    <a:pt x="85" y="1223"/>
                  </a:cubicBezTo>
                  <a:cubicBezTo>
                    <a:pt x="94" y="1219"/>
                    <a:pt x="94" y="1219"/>
                    <a:pt x="94" y="1219"/>
                  </a:cubicBezTo>
                  <a:cubicBezTo>
                    <a:pt x="95" y="1221"/>
                    <a:pt x="95" y="1221"/>
                    <a:pt x="95" y="1221"/>
                  </a:cubicBezTo>
                  <a:cubicBezTo>
                    <a:pt x="97" y="1226"/>
                    <a:pt x="100" y="1232"/>
                    <a:pt x="103" y="1237"/>
                  </a:cubicBezTo>
                  <a:lnTo>
                    <a:pt x="94" y="1241"/>
                  </a:lnTo>
                  <a:close/>
                  <a:moveTo>
                    <a:pt x="1606" y="472"/>
                  </a:moveTo>
                  <a:cubicBezTo>
                    <a:pt x="1603" y="466"/>
                    <a:pt x="1600" y="460"/>
                    <a:pt x="1597" y="454"/>
                  </a:cubicBezTo>
                  <a:cubicBezTo>
                    <a:pt x="1606" y="450"/>
                    <a:pt x="1606" y="450"/>
                    <a:pt x="1606" y="450"/>
                  </a:cubicBezTo>
                  <a:cubicBezTo>
                    <a:pt x="1609" y="456"/>
                    <a:pt x="1612" y="462"/>
                    <a:pt x="1615" y="467"/>
                  </a:cubicBezTo>
                  <a:lnTo>
                    <a:pt x="1606" y="472"/>
                  </a:lnTo>
                  <a:close/>
                  <a:moveTo>
                    <a:pt x="86" y="1201"/>
                  </a:moveTo>
                  <a:cubicBezTo>
                    <a:pt x="77" y="1205"/>
                    <a:pt x="77" y="1205"/>
                    <a:pt x="77" y="1205"/>
                  </a:cubicBezTo>
                  <a:cubicBezTo>
                    <a:pt x="74" y="1199"/>
                    <a:pt x="71" y="1193"/>
                    <a:pt x="69" y="1187"/>
                  </a:cubicBezTo>
                  <a:cubicBezTo>
                    <a:pt x="78" y="1183"/>
                    <a:pt x="78" y="1183"/>
                    <a:pt x="78" y="1183"/>
                  </a:cubicBezTo>
                  <a:cubicBezTo>
                    <a:pt x="80" y="1189"/>
                    <a:pt x="83" y="1195"/>
                    <a:pt x="86" y="1201"/>
                  </a:cubicBezTo>
                  <a:close/>
                  <a:moveTo>
                    <a:pt x="1588" y="437"/>
                  </a:moveTo>
                  <a:cubicBezTo>
                    <a:pt x="1584" y="432"/>
                    <a:pt x="1581" y="426"/>
                    <a:pt x="1578" y="420"/>
                  </a:cubicBezTo>
                  <a:cubicBezTo>
                    <a:pt x="1586" y="415"/>
                    <a:pt x="1586" y="415"/>
                    <a:pt x="1586" y="415"/>
                  </a:cubicBezTo>
                  <a:cubicBezTo>
                    <a:pt x="1590" y="421"/>
                    <a:pt x="1593" y="427"/>
                    <a:pt x="1596" y="432"/>
                  </a:cubicBezTo>
                  <a:lnTo>
                    <a:pt x="1588" y="437"/>
                  </a:lnTo>
                  <a:close/>
                  <a:moveTo>
                    <a:pt x="70" y="1165"/>
                  </a:moveTo>
                  <a:cubicBezTo>
                    <a:pt x="61" y="1169"/>
                    <a:pt x="61" y="1169"/>
                    <a:pt x="61" y="1169"/>
                  </a:cubicBezTo>
                  <a:cubicBezTo>
                    <a:pt x="59" y="1163"/>
                    <a:pt x="56" y="1157"/>
                    <a:pt x="54" y="1150"/>
                  </a:cubicBezTo>
                  <a:cubicBezTo>
                    <a:pt x="63" y="1147"/>
                    <a:pt x="63" y="1147"/>
                    <a:pt x="63" y="1147"/>
                  </a:cubicBezTo>
                  <a:cubicBezTo>
                    <a:pt x="65" y="1153"/>
                    <a:pt x="68" y="1159"/>
                    <a:pt x="70" y="1165"/>
                  </a:cubicBezTo>
                  <a:close/>
                  <a:moveTo>
                    <a:pt x="1568" y="404"/>
                  </a:moveTo>
                  <a:cubicBezTo>
                    <a:pt x="1564" y="398"/>
                    <a:pt x="1560" y="393"/>
                    <a:pt x="1557" y="387"/>
                  </a:cubicBezTo>
                  <a:cubicBezTo>
                    <a:pt x="1565" y="382"/>
                    <a:pt x="1565" y="382"/>
                    <a:pt x="1565" y="382"/>
                  </a:cubicBezTo>
                  <a:cubicBezTo>
                    <a:pt x="1569" y="387"/>
                    <a:pt x="1572" y="393"/>
                    <a:pt x="1576" y="398"/>
                  </a:cubicBezTo>
                  <a:lnTo>
                    <a:pt x="1568" y="404"/>
                  </a:lnTo>
                  <a:close/>
                  <a:moveTo>
                    <a:pt x="57" y="1128"/>
                  </a:moveTo>
                  <a:cubicBezTo>
                    <a:pt x="47" y="1132"/>
                    <a:pt x="47" y="1132"/>
                    <a:pt x="47" y="1132"/>
                  </a:cubicBezTo>
                  <a:cubicBezTo>
                    <a:pt x="45" y="1125"/>
                    <a:pt x="43" y="1119"/>
                    <a:pt x="41" y="1113"/>
                  </a:cubicBezTo>
                  <a:cubicBezTo>
                    <a:pt x="50" y="1110"/>
                    <a:pt x="50" y="1110"/>
                    <a:pt x="50" y="1110"/>
                  </a:cubicBezTo>
                  <a:cubicBezTo>
                    <a:pt x="52" y="1116"/>
                    <a:pt x="54" y="1122"/>
                    <a:pt x="57" y="1128"/>
                  </a:cubicBezTo>
                  <a:close/>
                  <a:moveTo>
                    <a:pt x="1546" y="371"/>
                  </a:moveTo>
                  <a:cubicBezTo>
                    <a:pt x="1542" y="366"/>
                    <a:pt x="1538" y="360"/>
                    <a:pt x="1534" y="355"/>
                  </a:cubicBezTo>
                  <a:cubicBezTo>
                    <a:pt x="1542" y="349"/>
                    <a:pt x="1542" y="349"/>
                    <a:pt x="1542" y="349"/>
                  </a:cubicBezTo>
                  <a:cubicBezTo>
                    <a:pt x="1546" y="355"/>
                    <a:pt x="1550" y="360"/>
                    <a:pt x="1554" y="365"/>
                  </a:cubicBezTo>
                  <a:lnTo>
                    <a:pt x="1546" y="371"/>
                  </a:lnTo>
                  <a:close/>
                  <a:moveTo>
                    <a:pt x="45" y="1091"/>
                  </a:moveTo>
                  <a:cubicBezTo>
                    <a:pt x="35" y="1094"/>
                    <a:pt x="35" y="1094"/>
                    <a:pt x="35" y="1094"/>
                  </a:cubicBezTo>
                  <a:cubicBezTo>
                    <a:pt x="33" y="1087"/>
                    <a:pt x="31" y="1081"/>
                    <a:pt x="30" y="1075"/>
                  </a:cubicBezTo>
                  <a:cubicBezTo>
                    <a:pt x="39" y="1072"/>
                    <a:pt x="39" y="1072"/>
                    <a:pt x="39" y="1072"/>
                  </a:cubicBezTo>
                  <a:cubicBezTo>
                    <a:pt x="41" y="1078"/>
                    <a:pt x="43" y="1085"/>
                    <a:pt x="45" y="1091"/>
                  </a:cubicBezTo>
                  <a:close/>
                  <a:moveTo>
                    <a:pt x="1523" y="339"/>
                  </a:moveTo>
                  <a:cubicBezTo>
                    <a:pt x="1519" y="334"/>
                    <a:pt x="1515" y="329"/>
                    <a:pt x="1511" y="324"/>
                  </a:cubicBezTo>
                  <a:cubicBezTo>
                    <a:pt x="1518" y="318"/>
                    <a:pt x="1518" y="318"/>
                    <a:pt x="1518" y="318"/>
                  </a:cubicBezTo>
                  <a:cubicBezTo>
                    <a:pt x="1522" y="323"/>
                    <a:pt x="1527" y="328"/>
                    <a:pt x="1531" y="333"/>
                  </a:cubicBezTo>
                  <a:lnTo>
                    <a:pt x="1523" y="339"/>
                  </a:lnTo>
                  <a:close/>
                  <a:moveTo>
                    <a:pt x="34" y="1053"/>
                  </a:moveTo>
                  <a:cubicBezTo>
                    <a:pt x="25" y="1055"/>
                    <a:pt x="25" y="1055"/>
                    <a:pt x="25" y="1055"/>
                  </a:cubicBezTo>
                  <a:cubicBezTo>
                    <a:pt x="23" y="1049"/>
                    <a:pt x="22" y="1042"/>
                    <a:pt x="20" y="1036"/>
                  </a:cubicBezTo>
                  <a:cubicBezTo>
                    <a:pt x="30" y="1034"/>
                    <a:pt x="30" y="1034"/>
                    <a:pt x="30" y="1034"/>
                  </a:cubicBezTo>
                  <a:cubicBezTo>
                    <a:pt x="31" y="1040"/>
                    <a:pt x="33" y="1047"/>
                    <a:pt x="34" y="1053"/>
                  </a:cubicBezTo>
                  <a:close/>
                  <a:moveTo>
                    <a:pt x="1498" y="309"/>
                  </a:moveTo>
                  <a:cubicBezTo>
                    <a:pt x="1494" y="304"/>
                    <a:pt x="1490" y="299"/>
                    <a:pt x="1485" y="294"/>
                  </a:cubicBezTo>
                  <a:cubicBezTo>
                    <a:pt x="1493" y="287"/>
                    <a:pt x="1493" y="287"/>
                    <a:pt x="1493" y="287"/>
                  </a:cubicBezTo>
                  <a:cubicBezTo>
                    <a:pt x="1497" y="292"/>
                    <a:pt x="1501" y="297"/>
                    <a:pt x="1506" y="302"/>
                  </a:cubicBezTo>
                  <a:lnTo>
                    <a:pt x="1498" y="309"/>
                  </a:lnTo>
                  <a:close/>
                  <a:moveTo>
                    <a:pt x="26" y="1015"/>
                  </a:moveTo>
                  <a:cubicBezTo>
                    <a:pt x="16" y="1016"/>
                    <a:pt x="16" y="1016"/>
                    <a:pt x="16" y="1016"/>
                  </a:cubicBezTo>
                  <a:cubicBezTo>
                    <a:pt x="16" y="1014"/>
                    <a:pt x="16" y="1012"/>
                    <a:pt x="15" y="1010"/>
                  </a:cubicBezTo>
                  <a:cubicBezTo>
                    <a:pt x="14" y="1006"/>
                    <a:pt x="13" y="1001"/>
                    <a:pt x="13" y="997"/>
                  </a:cubicBezTo>
                  <a:cubicBezTo>
                    <a:pt x="22" y="995"/>
                    <a:pt x="22" y="995"/>
                    <a:pt x="22" y="995"/>
                  </a:cubicBezTo>
                  <a:cubicBezTo>
                    <a:pt x="23" y="1000"/>
                    <a:pt x="24" y="1004"/>
                    <a:pt x="25" y="1009"/>
                  </a:cubicBezTo>
                  <a:cubicBezTo>
                    <a:pt x="25" y="1011"/>
                    <a:pt x="26" y="1013"/>
                    <a:pt x="26" y="1015"/>
                  </a:cubicBezTo>
                  <a:close/>
                  <a:moveTo>
                    <a:pt x="1472" y="279"/>
                  </a:moveTo>
                  <a:cubicBezTo>
                    <a:pt x="1468" y="275"/>
                    <a:pt x="1463" y="270"/>
                    <a:pt x="1459" y="265"/>
                  </a:cubicBezTo>
                  <a:cubicBezTo>
                    <a:pt x="1466" y="258"/>
                    <a:pt x="1466" y="258"/>
                    <a:pt x="1466" y="258"/>
                  </a:cubicBezTo>
                  <a:cubicBezTo>
                    <a:pt x="1470" y="263"/>
                    <a:pt x="1475" y="268"/>
                    <a:pt x="1479" y="273"/>
                  </a:cubicBezTo>
                  <a:lnTo>
                    <a:pt x="1472" y="279"/>
                  </a:lnTo>
                  <a:close/>
                  <a:moveTo>
                    <a:pt x="19" y="976"/>
                  </a:moveTo>
                  <a:cubicBezTo>
                    <a:pt x="10" y="977"/>
                    <a:pt x="10" y="977"/>
                    <a:pt x="10" y="977"/>
                  </a:cubicBezTo>
                  <a:cubicBezTo>
                    <a:pt x="9" y="971"/>
                    <a:pt x="8" y="964"/>
                    <a:pt x="7" y="958"/>
                  </a:cubicBezTo>
                  <a:cubicBezTo>
                    <a:pt x="17" y="956"/>
                    <a:pt x="17" y="956"/>
                    <a:pt x="17" y="956"/>
                  </a:cubicBezTo>
                  <a:cubicBezTo>
                    <a:pt x="18" y="963"/>
                    <a:pt x="18" y="969"/>
                    <a:pt x="19" y="976"/>
                  </a:cubicBezTo>
                  <a:close/>
                  <a:moveTo>
                    <a:pt x="1445" y="251"/>
                  </a:moveTo>
                  <a:cubicBezTo>
                    <a:pt x="1440" y="247"/>
                    <a:pt x="1435" y="242"/>
                    <a:pt x="1431" y="238"/>
                  </a:cubicBezTo>
                  <a:cubicBezTo>
                    <a:pt x="1437" y="231"/>
                    <a:pt x="1437" y="231"/>
                    <a:pt x="1437" y="231"/>
                  </a:cubicBezTo>
                  <a:cubicBezTo>
                    <a:pt x="1442" y="235"/>
                    <a:pt x="1447" y="240"/>
                    <a:pt x="1452" y="244"/>
                  </a:cubicBezTo>
                  <a:lnTo>
                    <a:pt x="1445" y="251"/>
                  </a:lnTo>
                  <a:close/>
                  <a:moveTo>
                    <a:pt x="15" y="937"/>
                  </a:moveTo>
                  <a:cubicBezTo>
                    <a:pt x="5" y="938"/>
                    <a:pt x="5" y="938"/>
                    <a:pt x="5" y="938"/>
                  </a:cubicBezTo>
                  <a:cubicBezTo>
                    <a:pt x="4" y="931"/>
                    <a:pt x="3" y="925"/>
                    <a:pt x="3" y="918"/>
                  </a:cubicBezTo>
                  <a:cubicBezTo>
                    <a:pt x="13" y="917"/>
                    <a:pt x="13" y="917"/>
                    <a:pt x="13" y="917"/>
                  </a:cubicBezTo>
                  <a:cubicBezTo>
                    <a:pt x="13" y="924"/>
                    <a:pt x="14" y="930"/>
                    <a:pt x="15" y="937"/>
                  </a:cubicBezTo>
                  <a:close/>
                  <a:moveTo>
                    <a:pt x="1416" y="225"/>
                  </a:moveTo>
                  <a:cubicBezTo>
                    <a:pt x="1411" y="220"/>
                    <a:pt x="1406" y="216"/>
                    <a:pt x="1401" y="212"/>
                  </a:cubicBezTo>
                  <a:cubicBezTo>
                    <a:pt x="1408" y="204"/>
                    <a:pt x="1408" y="204"/>
                    <a:pt x="1408" y="204"/>
                  </a:cubicBezTo>
                  <a:cubicBezTo>
                    <a:pt x="1413" y="208"/>
                    <a:pt x="1418" y="213"/>
                    <a:pt x="1423" y="217"/>
                  </a:cubicBezTo>
                  <a:lnTo>
                    <a:pt x="1416" y="225"/>
                  </a:lnTo>
                  <a:close/>
                  <a:moveTo>
                    <a:pt x="11" y="898"/>
                  </a:moveTo>
                  <a:cubicBezTo>
                    <a:pt x="2" y="898"/>
                    <a:pt x="2" y="898"/>
                    <a:pt x="2" y="898"/>
                  </a:cubicBezTo>
                  <a:cubicBezTo>
                    <a:pt x="1" y="892"/>
                    <a:pt x="1" y="885"/>
                    <a:pt x="1" y="878"/>
                  </a:cubicBezTo>
                  <a:cubicBezTo>
                    <a:pt x="11" y="878"/>
                    <a:pt x="11" y="878"/>
                    <a:pt x="11" y="878"/>
                  </a:cubicBezTo>
                  <a:cubicBezTo>
                    <a:pt x="11" y="885"/>
                    <a:pt x="11" y="891"/>
                    <a:pt x="11" y="898"/>
                  </a:cubicBezTo>
                  <a:close/>
                  <a:moveTo>
                    <a:pt x="1386" y="199"/>
                  </a:moveTo>
                  <a:cubicBezTo>
                    <a:pt x="1381" y="195"/>
                    <a:pt x="1376" y="191"/>
                    <a:pt x="1371" y="187"/>
                  </a:cubicBezTo>
                  <a:cubicBezTo>
                    <a:pt x="1377" y="179"/>
                    <a:pt x="1377" y="179"/>
                    <a:pt x="1377" y="179"/>
                  </a:cubicBezTo>
                  <a:cubicBezTo>
                    <a:pt x="1382" y="183"/>
                    <a:pt x="1387" y="187"/>
                    <a:pt x="1392" y="191"/>
                  </a:cubicBezTo>
                  <a:lnTo>
                    <a:pt x="1386" y="199"/>
                  </a:lnTo>
                  <a:close/>
                  <a:moveTo>
                    <a:pt x="10" y="858"/>
                  </a:moveTo>
                  <a:cubicBezTo>
                    <a:pt x="0" y="858"/>
                    <a:pt x="0" y="858"/>
                    <a:pt x="0" y="858"/>
                  </a:cubicBezTo>
                  <a:cubicBezTo>
                    <a:pt x="0" y="852"/>
                    <a:pt x="0" y="845"/>
                    <a:pt x="0" y="839"/>
                  </a:cubicBezTo>
                  <a:cubicBezTo>
                    <a:pt x="10" y="839"/>
                    <a:pt x="10" y="839"/>
                    <a:pt x="10" y="839"/>
                  </a:cubicBezTo>
                  <a:cubicBezTo>
                    <a:pt x="10" y="845"/>
                    <a:pt x="10" y="852"/>
                    <a:pt x="10" y="858"/>
                  </a:cubicBezTo>
                  <a:close/>
                  <a:moveTo>
                    <a:pt x="1355" y="175"/>
                  </a:moveTo>
                  <a:cubicBezTo>
                    <a:pt x="1350" y="171"/>
                    <a:pt x="1345" y="167"/>
                    <a:pt x="1339" y="163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50" y="159"/>
                    <a:pt x="1356" y="163"/>
                    <a:pt x="1361" y="167"/>
                  </a:cubicBezTo>
                  <a:lnTo>
                    <a:pt x="1355" y="175"/>
                  </a:lnTo>
                  <a:close/>
                  <a:moveTo>
                    <a:pt x="11" y="819"/>
                  </a:moveTo>
                  <a:cubicBezTo>
                    <a:pt x="1" y="819"/>
                    <a:pt x="1" y="819"/>
                    <a:pt x="1" y="819"/>
                  </a:cubicBezTo>
                  <a:cubicBezTo>
                    <a:pt x="1" y="812"/>
                    <a:pt x="2" y="805"/>
                    <a:pt x="2" y="799"/>
                  </a:cubicBezTo>
                  <a:cubicBezTo>
                    <a:pt x="12" y="799"/>
                    <a:pt x="12" y="799"/>
                    <a:pt x="12" y="799"/>
                  </a:cubicBezTo>
                  <a:cubicBezTo>
                    <a:pt x="11" y="806"/>
                    <a:pt x="11" y="813"/>
                    <a:pt x="11" y="819"/>
                  </a:cubicBezTo>
                  <a:close/>
                  <a:moveTo>
                    <a:pt x="1323" y="152"/>
                  </a:moveTo>
                  <a:cubicBezTo>
                    <a:pt x="1318" y="149"/>
                    <a:pt x="1312" y="145"/>
                    <a:pt x="1307" y="142"/>
                  </a:cubicBezTo>
                  <a:cubicBezTo>
                    <a:pt x="1312" y="133"/>
                    <a:pt x="1312" y="133"/>
                    <a:pt x="1312" y="133"/>
                  </a:cubicBezTo>
                  <a:cubicBezTo>
                    <a:pt x="1317" y="137"/>
                    <a:pt x="1323" y="140"/>
                    <a:pt x="1329" y="144"/>
                  </a:cubicBezTo>
                  <a:lnTo>
                    <a:pt x="1323" y="152"/>
                  </a:lnTo>
                  <a:close/>
                  <a:moveTo>
                    <a:pt x="13" y="780"/>
                  </a:moveTo>
                  <a:cubicBezTo>
                    <a:pt x="3" y="779"/>
                    <a:pt x="3" y="779"/>
                    <a:pt x="3" y="779"/>
                  </a:cubicBezTo>
                  <a:cubicBezTo>
                    <a:pt x="4" y="772"/>
                    <a:pt x="5" y="766"/>
                    <a:pt x="5" y="759"/>
                  </a:cubicBezTo>
                  <a:cubicBezTo>
                    <a:pt x="15" y="760"/>
                    <a:pt x="15" y="760"/>
                    <a:pt x="15" y="760"/>
                  </a:cubicBezTo>
                  <a:cubicBezTo>
                    <a:pt x="15" y="767"/>
                    <a:pt x="14" y="773"/>
                    <a:pt x="13" y="780"/>
                  </a:cubicBezTo>
                  <a:close/>
                  <a:moveTo>
                    <a:pt x="1290" y="131"/>
                  </a:moveTo>
                  <a:cubicBezTo>
                    <a:pt x="1284" y="128"/>
                    <a:pt x="1279" y="124"/>
                    <a:pt x="1273" y="121"/>
                  </a:cubicBezTo>
                  <a:cubicBezTo>
                    <a:pt x="1278" y="113"/>
                    <a:pt x="1278" y="113"/>
                    <a:pt x="1278" y="113"/>
                  </a:cubicBezTo>
                  <a:cubicBezTo>
                    <a:pt x="1284" y="116"/>
                    <a:pt x="1289" y="119"/>
                    <a:pt x="1295" y="123"/>
                  </a:cubicBezTo>
                  <a:lnTo>
                    <a:pt x="1290" y="131"/>
                  </a:lnTo>
                  <a:close/>
                  <a:moveTo>
                    <a:pt x="18" y="741"/>
                  </a:moveTo>
                  <a:cubicBezTo>
                    <a:pt x="8" y="739"/>
                    <a:pt x="8" y="739"/>
                    <a:pt x="8" y="739"/>
                  </a:cubicBezTo>
                  <a:cubicBezTo>
                    <a:pt x="9" y="733"/>
                    <a:pt x="10" y="726"/>
                    <a:pt x="11" y="720"/>
                  </a:cubicBezTo>
                  <a:cubicBezTo>
                    <a:pt x="20" y="721"/>
                    <a:pt x="20" y="721"/>
                    <a:pt x="20" y="721"/>
                  </a:cubicBezTo>
                  <a:cubicBezTo>
                    <a:pt x="19" y="728"/>
                    <a:pt x="18" y="734"/>
                    <a:pt x="18" y="741"/>
                  </a:cubicBezTo>
                  <a:close/>
                  <a:moveTo>
                    <a:pt x="1256" y="112"/>
                  </a:moveTo>
                  <a:cubicBezTo>
                    <a:pt x="1250" y="109"/>
                    <a:pt x="1244" y="105"/>
                    <a:pt x="1238" y="102"/>
                  </a:cubicBezTo>
                  <a:cubicBezTo>
                    <a:pt x="1243" y="94"/>
                    <a:pt x="1243" y="94"/>
                    <a:pt x="1243" y="94"/>
                  </a:cubicBezTo>
                  <a:cubicBezTo>
                    <a:pt x="1249" y="97"/>
                    <a:pt x="1255" y="100"/>
                    <a:pt x="1260" y="103"/>
                  </a:cubicBezTo>
                  <a:lnTo>
                    <a:pt x="1256" y="112"/>
                  </a:lnTo>
                  <a:close/>
                  <a:moveTo>
                    <a:pt x="24" y="702"/>
                  </a:moveTo>
                  <a:cubicBezTo>
                    <a:pt x="14" y="700"/>
                    <a:pt x="14" y="700"/>
                    <a:pt x="14" y="700"/>
                  </a:cubicBezTo>
                  <a:cubicBezTo>
                    <a:pt x="15" y="693"/>
                    <a:pt x="17" y="687"/>
                    <a:pt x="18" y="680"/>
                  </a:cubicBezTo>
                  <a:cubicBezTo>
                    <a:pt x="28" y="682"/>
                    <a:pt x="28" y="682"/>
                    <a:pt x="28" y="682"/>
                  </a:cubicBezTo>
                  <a:cubicBezTo>
                    <a:pt x="26" y="689"/>
                    <a:pt x="25" y="695"/>
                    <a:pt x="24" y="702"/>
                  </a:cubicBezTo>
                  <a:close/>
                  <a:moveTo>
                    <a:pt x="1221" y="94"/>
                  </a:moveTo>
                  <a:cubicBezTo>
                    <a:pt x="1215" y="91"/>
                    <a:pt x="1209" y="88"/>
                    <a:pt x="1203" y="85"/>
                  </a:cubicBezTo>
                  <a:cubicBezTo>
                    <a:pt x="1207" y="76"/>
                    <a:pt x="1207" y="76"/>
                    <a:pt x="1207" y="76"/>
                  </a:cubicBezTo>
                  <a:cubicBezTo>
                    <a:pt x="1213" y="79"/>
                    <a:pt x="1219" y="82"/>
                    <a:pt x="1225" y="85"/>
                  </a:cubicBezTo>
                  <a:lnTo>
                    <a:pt x="1221" y="94"/>
                  </a:lnTo>
                  <a:close/>
                  <a:moveTo>
                    <a:pt x="32" y="663"/>
                  </a:moveTo>
                  <a:cubicBezTo>
                    <a:pt x="22" y="661"/>
                    <a:pt x="22" y="661"/>
                    <a:pt x="22" y="661"/>
                  </a:cubicBezTo>
                  <a:cubicBezTo>
                    <a:pt x="24" y="654"/>
                    <a:pt x="25" y="648"/>
                    <a:pt x="27" y="642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5" y="650"/>
                    <a:pt x="33" y="657"/>
                    <a:pt x="32" y="663"/>
                  </a:cubicBezTo>
                  <a:close/>
                  <a:moveTo>
                    <a:pt x="1185" y="77"/>
                  </a:moveTo>
                  <a:cubicBezTo>
                    <a:pt x="1179" y="75"/>
                    <a:pt x="1173" y="72"/>
                    <a:pt x="1167" y="70"/>
                  </a:cubicBezTo>
                  <a:cubicBezTo>
                    <a:pt x="1171" y="61"/>
                    <a:pt x="1171" y="61"/>
                    <a:pt x="1171" y="61"/>
                  </a:cubicBezTo>
                  <a:cubicBezTo>
                    <a:pt x="1177" y="63"/>
                    <a:pt x="1183" y="66"/>
                    <a:pt x="1189" y="68"/>
                  </a:cubicBezTo>
                  <a:lnTo>
                    <a:pt x="1185" y="77"/>
                  </a:lnTo>
                  <a:close/>
                  <a:moveTo>
                    <a:pt x="42" y="625"/>
                  </a:moveTo>
                  <a:cubicBezTo>
                    <a:pt x="32" y="622"/>
                    <a:pt x="32" y="622"/>
                    <a:pt x="32" y="622"/>
                  </a:cubicBezTo>
                  <a:cubicBezTo>
                    <a:pt x="34" y="616"/>
                    <a:pt x="36" y="610"/>
                    <a:pt x="38" y="603"/>
                  </a:cubicBezTo>
                  <a:cubicBezTo>
                    <a:pt x="47" y="606"/>
                    <a:pt x="47" y="606"/>
                    <a:pt x="47" y="606"/>
                  </a:cubicBezTo>
                  <a:cubicBezTo>
                    <a:pt x="45" y="612"/>
                    <a:pt x="43" y="619"/>
                    <a:pt x="42" y="625"/>
                  </a:cubicBezTo>
                  <a:close/>
                  <a:moveTo>
                    <a:pt x="1148" y="63"/>
                  </a:moveTo>
                  <a:cubicBezTo>
                    <a:pt x="1142" y="60"/>
                    <a:pt x="1136" y="58"/>
                    <a:pt x="1130" y="56"/>
                  </a:cubicBezTo>
                  <a:cubicBezTo>
                    <a:pt x="1133" y="47"/>
                    <a:pt x="1133" y="47"/>
                    <a:pt x="1133" y="47"/>
                  </a:cubicBezTo>
                  <a:cubicBezTo>
                    <a:pt x="1139" y="49"/>
                    <a:pt x="1146" y="51"/>
                    <a:pt x="1152" y="53"/>
                  </a:cubicBezTo>
                  <a:lnTo>
                    <a:pt x="1148" y="63"/>
                  </a:lnTo>
                  <a:close/>
                  <a:moveTo>
                    <a:pt x="53" y="587"/>
                  </a:moveTo>
                  <a:cubicBezTo>
                    <a:pt x="44" y="584"/>
                    <a:pt x="44" y="584"/>
                    <a:pt x="44" y="584"/>
                  </a:cubicBezTo>
                  <a:cubicBezTo>
                    <a:pt x="46" y="578"/>
                    <a:pt x="48" y="572"/>
                    <a:pt x="50" y="565"/>
                  </a:cubicBezTo>
                  <a:cubicBezTo>
                    <a:pt x="59" y="569"/>
                    <a:pt x="59" y="569"/>
                    <a:pt x="59" y="569"/>
                  </a:cubicBezTo>
                  <a:cubicBezTo>
                    <a:pt x="57" y="575"/>
                    <a:pt x="55" y="581"/>
                    <a:pt x="53" y="587"/>
                  </a:cubicBezTo>
                  <a:close/>
                  <a:moveTo>
                    <a:pt x="1111" y="50"/>
                  </a:moveTo>
                  <a:cubicBezTo>
                    <a:pt x="1105" y="48"/>
                    <a:pt x="1099" y="46"/>
                    <a:pt x="1093" y="44"/>
                  </a:cubicBezTo>
                  <a:cubicBezTo>
                    <a:pt x="1095" y="34"/>
                    <a:pt x="1095" y="34"/>
                    <a:pt x="1095" y="34"/>
                  </a:cubicBezTo>
                  <a:cubicBezTo>
                    <a:pt x="1102" y="36"/>
                    <a:pt x="1108" y="38"/>
                    <a:pt x="1114" y="40"/>
                  </a:cubicBezTo>
                  <a:lnTo>
                    <a:pt x="1111" y="50"/>
                  </a:lnTo>
                  <a:close/>
                  <a:moveTo>
                    <a:pt x="66" y="550"/>
                  </a:moveTo>
                  <a:cubicBezTo>
                    <a:pt x="57" y="547"/>
                    <a:pt x="57" y="547"/>
                    <a:pt x="57" y="547"/>
                  </a:cubicBezTo>
                  <a:cubicBezTo>
                    <a:pt x="59" y="541"/>
                    <a:pt x="62" y="534"/>
                    <a:pt x="64" y="528"/>
                  </a:cubicBezTo>
                  <a:cubicBezTo>
                    <a:pt x="74" y="532"/>
                    <a:pt x="74" y="532"/>
                    <a:pt x="74" y="532"/>
                  </a:cubicBezTo>
                  <a:cubicBezTo>
                    <a:pt x="71" y="538"/>
                    <a:pt x="69" y="544"/>
                    <a:pt x="66" y="550"/>
                  </a:cubicBezTo>
                  <a:close/>
                  <a:moveTo>
                    <a:pt x="1074" y="39"/>
                  </a:moveTo>
                  <a:cubicBezTo>
                    <a:pt x="1067" y="37"/>
                    <a:pt x="1061" y="35"/>
                    <a:pt x="1055" y="34"/>
                  </a:cubicBezTo>
                  <a:cubicBezTo>
                    <a:pt x="1057" y="24"/>
                    <a:pt x="1057" y="24"/>
                    <a:pt x="1057" y="24"/>
                  </a:cubicBezTo>
                  <a:cubicBezTo>
                    <a:pt x="1063" y="26"/>
                    <a:pt x="1070" y="27"/>
                    <a:pt x="1076" y="29"/>
                  </a:cubicBezTo>
                  <a:lnTo>
                    <a:pt x="1074" y="39"/>
                  </a:lnTo>
                  <a:close/>
                  <a:moveTo>
                    <a:pt x="81" y="514"/>
                  </a:moveTo>
                  <a:cubicBezTo>
                    <a:pt x="72" y="510"/>
                    <a:pt x="72" y="510"/>
                    <a:pt x="72" y="510"/>
                  </a:cubicBezTo>
                  <a:cubicBezTo>
                    <a:pt x="75" y="504"/>
                    <a:pt x="78" y="498"/>
                    <a:pt x="81" y="492"/>
                  </a:cubicBezTo>
                  <a:cubicBezTo>
                    <a:pt x="89" y="496"/>
                    <a:pt x="89" y="496"/>
                    <a:pt x="89" y="496"/>
                  </a:cubicBezTo>
                  <a:cubicBezTo>
                    <a:pt x="87" y="502"/>
                    <a:pt x="84" y="508"/>
                    <a:pt x="81" y="514"/>
                  </a:cubicBezTo>
                  <a:close/>
                  <a:moveTo>
                    <a:pt x="1035" y="29"/>
                  </a:moveTo>
                  <a:cubicBezTo>
                    <a:pt x="1029" y="28"/>
                    <a:pt x="1022" y="26"/>
                    <a:pt x="1016" y="25"/>
                  </a:cubicBezTo>
                  <a:cubicBezTo>
                    <a:pt x="1018" y="15"/>
                    <a:pt x="1018" y="15"/>
                    <a:pt x="1018" y="15"/>
                  </a:cubicBezTo>
                  <a:cubicBezTo>
                    <a:pt x="1024" y="17"/>
                    <a:pt x="1031" y="18"/>
                    <a:pt x="1037" y="20"/>
                  </a:cubicBezTo>
                  <a:lnTo>
                    <a:pt x="1035" y="29"/>
                  </a:lnTo>
                  <a:close/>
                  <a:moveTo>
                    <a:pt x="98" y="478"/>
                  </a:moveTo>
                  <a:cubicBezTo>
                    <a:pt x="89" y="474"/>
                    <a:pt x="89" y="474"/>
                    <a:pt x="89" y="474"/>
                  </a:cubicBezTo>
                  <a:cubicBezTo>
                    <a:pt x="92" y="468"/>
                    <a:pt x="95" y="462"/>
                    <a:pt x="98" y="456"/>
                  </a:cubicBezTo>
                  <a:cubicBezTo>
                    <a:pt x="107" y="461"/>
                    <a:pt x="107" y="461"/>
                    <a:pt x="107" y="461"/>
                  </a:cubicBezTo>
                  <a:cubicBezTo>
                    <a:pt x="104" y="467"/>
                    <a:pt x="101" y="472"/>
                    <a:pt x="98" y="478"/>
                  </a:cubicBezTo>
                  <a:close/>
                  <a:moveTo>
                    <a:pt x="997" y="22"/>
                  </a:moveTo>
                  <a:cubicBezTo>
                    <a:pt x="990" y="20"/>
                    <a:pt x="984" y="19"/>
                    <a:pt x="977" y="18"/>
                  </a:cubicBezTo>
                  <a:cubicBezTo>
                    <a:pt x="979" y="9"/>
                    <a:pt x="979" y="9"/>
                    <a:pt x="979" y="9"/>
                  </a:cubicBezTo>
                  <a:cubicBezTo>
                    <a:pt x="985" y="10"/>
                    <a:pt x="992" y="11"/>
                    <a:pt x="998" y="12"/>
                  </a:cubicBezTo>
                  <a:lnTo>
                    <a:pt x="997" y="22"/>
                  </a:lnTo>
                  <a:close/>
                  <a:moveTo>
                    <a:pt x="116" y="444"/>
                  </a:moveTo>
                  <a:cubicBezTo>
                    <a:pt x="108" y="439"/>
                    <a:pt x="108" y="439"/>
                    <a:pt x="108" y="439"/>
                  </a:cubicBezTo>
                  <a:cubicBezTo>
                    <a:pt x="111" y="433"/>
                    <a:pt x="114" y="427"/>
                    <a:pt x="118" y="421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3" y="432"/>
                    <a:pt x="119" y="438"/>
                    <a:pt x="116" y="444"/>
                  </a:cubicBezTo>
                  <a:close/>
                  <a:moveTo>
                    <a:pt x="958" y="16"/>
                  </a:moveTo>
                  <a:cubicBezTo>
                    <a:pt x="951" y="15"/>
                    <a:pt x="945" y="14"/>
                    <a:pt x="938" y="14"/>
                  </a:cubicBezTo>
                  <a:cubicBezTo>
                    <a:pt x="939" y="4"/>
                    <a:pt x="939" y="4"/>
                    <a:pt x="939" y="4"/>
                  </a:cubicBezTo>
                  <a:cubicBezTo>
                    <a:pt x="946" y="4"/>
                    <a:pt x="952" y="5"/>
                    <a:pt x="959" y="6"/>
                  </a:cubicBezTo>
                  <a:lnTo>
                    <a:pt x="958" y="16"/>
                  </a:lnTo>
                  <a:close/>
                  <a:moveTo>
                    <a:pt x="136" y="410"/>
                  </a:moveTo>
                  <a:cubicBezTo>
                    <a:pt x="128" y="404"/>
                    <a:pt x="128" y="404"/>
                    <a:pt x="128" y="404"/>
                  </a:cubicBezTo>
                  <a:cubicBezTo>
                    <a:pt x="131" y="399"/>
                    <a:pt x="135" y="393"/>
                    <a:pt x="138" y="388"/>
                  </a:cubicBezTo>
                  <a:cubicBezTo>
                    <a:pt x="147" y="393"/>
                    <a:pt x="147" y="393"/>
                    <a:pt x="147" y="393"/>
                  </a:cubicBezTo>
                  <a:cubicBezTo>
                    <a:pt x="143" y="399"/>
                    <a:pt x="140" y="404"/>
                    <a:pt x="136" y="410"/>
                  </a:cubicBezTo>
                  <a:close/>
                  <a:moveTo>
                    <a:pt x="918" y="12"/>
                  </a:moveTo>
                  <a:cubicBezTo>
                    <a:pt x="912" y="11"/>
                    <a:pt x="905" y="11"/>
                    <a:pt x="899" y="11"/>
                  </a:cubicBezTo>
                  <a:cubicBezTo>
                    <a:pt x="899" y="1"/>
                    <a:pt x="899" y="1"/>
                    <a:pt x="899" y="1"/>
                  </a:cubicBezTo>
                  <a:cubicBezTo>
                    <a:pt x="906" y="1"/>
                    <a:pt x="913" y="2"/>
                    <a:pt x="919" y="2"/>
                  </a:cubicBezTo>
                  <a:lnTo>
                    <a:pt x="918" y="12"/>
                  </a:lnTo>
                  <a:close/>
                  <a:moveTo>
                    <a:pt x="158" y="377"/>
                  </a:moveTo>
                  <a:cubicBezTo>
                    <a:pt x="149" y="371"/>
                    <a:pt x="149" y="371"/>
                    <a:pt x="149" y="371"/>
                  </a:cubicBezTo>
                  <a:cubicBezTo>
                    <a:pt x="153" y="366"/>
                    <a:pt x="157" y="360"/>
                    <a:pt x="161" y="355"/>
                  </a:cubicBezTo>
                  <a:cubicBezTo>
                    <a:pt x="169" y="361"/>
                    <a:pt x="169" y="361"/>
                    <a:pt x="169" y="361"/>
                  </a:cubicBezTo>
                  <a:cubicBezTo>
                    <a:pt x="165" y="366"/>
                    <a:pt x="161" y="371"/>
                    <a:pt x="158" y="377"/>
                  </a:cubicBezTo>
                  <a:close/>
                  <a:moveTo>
                    <a:pt x="879" y="10"/>
                  </a:moveTo>
                  <a:cubicBezTo>
                    <a:pt x="873" y="10"/>
                    <a:pt x="866" y="9"/>
                    <a:pt x="860" y="9"/>
                  </a:cubicBezTo>
                  <a:cubicBezTo>
                    <a:pt x="860" y="0"/>
                    <a:pt x="860" y="0"/>
                    <a:pt x="860" y="0"/>
                  </a:cubicBezTo>
                  <a:cubicBezTo>
                    <a:pt x="866" y="0"/>
                    <a:pt x="873" y="0"/>
                    <a:pt x="880" y="0"/>
                  </a:cubicBezTo>
                  <a:lnTo>
                    <a:pt x="879" y="10"/>
                  </a:lnTo>
                  <a:close/>
                  <a:moveTo>
                    <a:pt x="181" y="345"/>
                  </a:moveTo>
                  <a:cubicBezTo>
                    <a:pt x="173" y="339"/>
                    <a:pt x="173" y="339"/>
                    <a:pt x="173" y="339"/>
                  </a:cubicBezTo>
                  <a:cubicBezTo>
                    <a:pt x="177" y="334"/>
                    <a:pt x="181" y="328"/>
                    <a:pt x="185" y="323"/>
                  </a:cubicBezTo>
                  <a:cubicBezTo>
                    <a:pt x="193" y="329"/>
                    <a:pt x="193" y="329"/>
                    <a:pt x="193" y="329"/>
                  </a:cubicBezTo>
                  <a:cubicBezTo>
                    <a:pt x="189" y="334"/>
                    <a:pt x="184" y="340"/>
                    <a:pt x="181" y="345"/>
                  </a:cubicBezTo>
                  <a:close/>
                  <a:moveTo>
                    <a:pt x="840" y="10"/>
                  </a:moveTo>
                  <a:cubicBezTo>
                    <a:pt x="833" y="10"/>
                    <a:pt x="827" y="10"/>
                    <a:pt x="820" y="10"/>
                  </a:cubicBezTo>
                  <a:cubicBezTo>
                    <a:pt x="820" y="0"/>
                    <a:pt x="820" y="0"/>
                    <a:pt x="820" y="0"/>
                  </a:cubicBezTo>
                  <a:cubicBezTo>
                    <a:pt x="826" y="0"/>
                    <a:pt x="833" y="0"/>
                    <a:pt x="840" y="0"/>
                  </a:cubicBezTo>
                  <a:lnTo>
                    <a:pt x="840" y="10"/>
                  </a:lnTo>
                  <a:close/>
                  <a:moveTo>
                    <a:pt x="205" y="314"/>
                  </a:moveTo>
                  <a:cubicBezTo>
                    <a:pt x="197" y="308"/>
                    <a:pt x="197" y="308"/>
                    <a:pt x="197" y="308"/>
                  </a:cubicBezTo>
                  <a:cubicBezTo>
                    <a:pt x="202" y="303"/>
                    <a:pt x="206" y="297"/>
                    <a:pt x="210" y="293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3" y="304"/>
                    <a:pt x="209" y="309"/>
                    <a:pt x="205" y="314"/>
                  </a:cubicBezTo>
                  <a:close/>
                  <a:moveTo>
                    <a:pt x="801" y="11"/>
                  </a:moveTo>
                  <a:cubicBezTo>
                    <a:pt x="794" y="12"/>
                    <a:pt x="788" y="12"/>
                    <a:pt x="781" y="13"/>
                  </a:cubicBezTo>
                  <a:cubicBezTo>
                    <a:pt x="780" y="3"/>
                    <a:pt x="780" y="3"/>
                    <a:pt x="780" y="3"/>
                  </a:cubicBezTo>
                  <a:cubicBezTo>
                    <a:pt x="787" y="2"/>
                    <a:pt x="793" y="2"/>
                    <a:pt x="800" y="1"/>
                  </a:cubicBezTo>
                  <a:lnTo>
                    <a:pt x="801" y="11"/>
                  </a:lnTo>
                  <a:close/>
                  <a:moveTo>
                    <a:pt x="231" y="284"/>
                  </a:moveTo>
                  <a:cubicBezTo>
                    <a:pt x="223" y="278"/>
                    <a:pt x="223" y="278"/>
                    <a:pt x="223" y="278"/>
                  </a:cubicBezTo>
                  <a:cubicBezTo>
                    <a:pt x="228" y="273"/>
                    <a:pt x="232" y="268"/>
                    <a:pt x="237" y="263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0" y="275"/>
                    <a:pt x="235" y="280"/>
                    <a:pt x="231" y="284"/>
                  </a:cubicBezTo>
                  <a:close/>
                  <a:moveTo>
                    <a:pt x="762" y="15"/>
                  </a:moveTo>
                  <a:cubicBezTo>
                    <a:pt x="755" y="15"/>
                    <a:pt x="748" y="16"/>
                    <a:pt x="742" y="17"/>
                  </a:cubicBezTo>
                  <a:cubicBezTo>
                    <a:pt x="741" y="7"/>
                    <a:pt x="741" y="7"/>
                    <a:pt x="741" y="7"/>
                  </a:cubicBezTo>
                  <a:cubicBezTo>
                    <a:pt x="747" y="6"/>
                    <a:pt x="754" y="5"/>
                    <a:pt x="760" y="5"/>
                  </a:cubicBezTo>
                  <a:lnTo>
                    <a:pt x="762" y="15"/>
                  </a:lnTo>
                  <a:close/>
                  <a:moveTo>
                    <a:pt x="258" y="256"/>
                  </a:moveTo>
                  <a:cubicBezTo>
                    <a:pt x="251" y="249"/>
                    <a:pt x="251" y="249"/>
                    <a:pt x="251" y="249"/>
                  </a:cubicBezTo>
                  <a:cubicBezTo>
                    <a:pt x="256" y="244"/>
                    <a:pt x="260" y="240"/>
                    <a:pt x="265" y="235"/>
                  </a:cubicBezTo>
                  <a:cubicBezTo>
                    <a:pt x="272" y="242"/>
                    <a:pt x="272" y="242"/>
                    <a:pt x="272" y="242"/>
                  </a:cubicBezTo>
                  <a:cubicBezTo>
                    <a:pt x="267" y="247"/>
                    <a:pt x="262" y="251"/>
                    <a:pt x="258" y="256"/>
                  </a:cubicBezTo>
                  <a:close/>
                  <a:moveTo>
                    <a:pt x="723" y="20"/>
                  </a:moveTo>
                  <a:cubicBezTo>
                    <a:pt x="716" y="21"/>
                    <a:pt x="710" y="22"/>
                    <a:pt x="703" y="23"/>
                  </a:cubicBezTo>
                  <a:cubicBezTo>
                    <a:pt x="701" y="13"/>
                    <a:pt x="701" y="13"/>
                    <a:pt x="701" y="13"/>
                  </a:cubicBezTo>
                  <a:cubicBezTo>
                    <a:pt x="708" y="12"/>
                    <a:pt x="714" y="11"/>
                    <a:pt x="721" y="10"/>
                  </a:cubicBezTo>
                  <a:lnTo>
                    <a:pt x="723" y="20"/>
                  </a:lnTo>
                  <a:close/>
                  <a:moveTo>
                    <a:pt x="286" y="229"/>
                  </a:moveTo>
                  <a:cubicBezTo>
                    <a:pt x="280" y="222"/>
                    <a:pt x="280" y="222"/>
                    <a:pt x="280" y="222"/>
                  </a:cubicBezTo>
                  <a:cubicBezTo>
                    <a:pt x="284" y="217"/>
                    <a:pt x="289" y="213"/>
                    <a:pt x="294" y="208"/>
                  </a:cubicBezTo>
                  <a:cubicBezTo>
                    <a:pt x="301" y="216"/>
                    <a:pt x="301" y="216"/>
                    <a:pt x="301" y="216"/>
                  </a:cubicBezTo>
                  <a:cubicBezTo>
                    <a:pt x="296" y="220"/>
                    <a:pt x="291" y="224"/>
                    <a:pt x="286" y="229"/>
                  </a:cubicBezTo>
                  <a:close/>
                  <a:moveTo>
                    <a:pt x="684" y="27"/>
                  </a:moveTo>
                  <a:cubicBezTo>
                    <a:pt x="678" y="28"/>
                    <a:pt x="671" y="30"/>
                    <a:pt x="665" y="31"/>
                  </a:cubicBezTo>
                  <a:cubicBezTo>
                    <a:pt x="662" y="21"/>
                    <a:pt x="662" y="21"/>
                    <a:pt x="662" y="21"/>
                  </a:cubicBezTo>
                  <a:cubicBezTo>
                    <a:pt x="669" y="20"/>
                    <a:pt x="675" y="18"/>
                    <a:pt x="682" y="17"/>
                  </a:cubicBezTo>
                  <a:lnTo>
                    <a:pt x="684" y="27"/>
                  </a:lnTo>
                  <a:close/>
                  <a:moveTo>
                    <a:pt x="316" y="203"/>
                  </a:moveTo>
                  <a:cubicBezTo>
                    <a:pt x="310" y="195"/>
                    <a:pt x="310" y="195"/>
                    <a:pt x="310" y="195"/>
                  </a:cubicBezTo>
                  <a:cubicBezTo>
                    <a:pt x="315" y="191"/>
                    <a:pt x="320" y="187"/>
                    <a:pt x="325" y="183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26" y="195"/>
                    <a:pt x="321" y="199"/>
                    <a:pt x="316" y="203"/>
                  </a:cubicBezTo>
                  <a:close/>
                  <a:moveTo>
                    <a:pt x="646" y="36"/>
                  </a:moveTo>
                  <a:cubicBezTo>
                    <a:pt x="639" y="37"/>
                    <a:pt x="633" y="39"/>
                    <a:pt x="627" y="41"/>
                  </a:cubicBezTo>
                  <a:cubicBezTo>
                    <a:pt x="624" y="31"/>
                    <a:pt x="624" y="31"/>
                    <a:pt x="624" y="31"/>
                  </a:cubicBezTo>
                  <a:cubicBezTo>
                    <a:pt x="630" y="29"/>
                    <a:pt x="637" y="28"/>
                    <a:pt x="643" y="26"/>
                  </a:cubicBezTo>
                  <a:lnTo>
                    <a:pt x="646" y="36"/>
                  </a:lnTo>
                  <a:close/>
                  <a:moveTo>
                    <a:pt x="347" y="179"/>
                  </a:moveTo>
                  <a:cubicBezTo>
                    <a:pt x="341" y="171"/>
                    <a:pt x="341" y="171"/>
                    <a:pt x="341" y="171"/>
                  </a:cubicBezTo>
                  <a:cubicBezTo>
                    <a:pt x="346" y="167"/>
                    <a:pt x="351" y="163"/>
                    <a:pt x="357" y="159"/>
                  </a:cubicBezTo>
                  <a:cubicBezTo>
                    <a:pt x="362" y="167"/>
                    <a:pt x="362" y="167"/>
                    <a:pt x="362" y="167"/>
                  </a:cubicBezTo>
                  <a:cubicBezTo>
                    <a:pt x="357" y="171"/>
                    <a:pt x="352" y="175"/>
                    <a:pt x="347" y="179"/>
                  </a:cubicBezTo>
                  <a:close/>
                  <a:moveTo>
                    <a:pt x="608" y="46"/>
                  </a:moveTo>
                  <a:cubicBezTo>
                    <a:pt x="601" y="48"/>
                    <a:pt x="595" y="50"/>
                    <a:pt x="589" y="52"/>
                  </a:cubicBezTo>
                  <a:cubicBezTo>
                    <a:pt x="586" y="43"/>
                    <a:pt x="586" y="43"/>
                    <a:pt x="586" y="43"/>
                  </a:cubicBezTo>
                  <a:cubicBezTo>
                    <a:pt x="592" y="41"/>
                    <a:pt x="599" y="39"/>
                    <a:pt x="605" y="37"/>
                  </a:cubicBezTo>
                  <a:lnTo>
                    <a:pt x="608" y="46"/>
                  </a:lnTo>
                  <a:close/>
                  <a:moveTo>
                    <a:pt x="378" y="156"/>
                  </a:moveTo>
                  <a:cubicBezTo>
                    <a:pt x="373" y="148"/>
                    <a:pt x="373" y="148"/>
                    <a:pt x="373" y="148"/>
                  </a:cubicBezTo>
                  <a:cubicBezTo>
                    <a:pt x="378" y="144"/>
                    <a:pt x="384" y="140"/>
                    <a:pt x="389" y="137"/>
                  </a:cubicBezTo>
                  <a:cubicBezTo>
                    <a:pt x="395" y="145"/>
                    <a:pt x="395" y="145"/>
                    <a:pt x="395" y="145"/>
                  </a:cubicBezTo>
                  <a:cubicBezTo>
                    <a:pt x="389" y="149"/>
                    <a:pt x="384" y="152"/>
                    <a:pt x="378" y="156"/>
                  </a:cubicBezTo>
                  <a:close/>
                  <a:moveTo>
                    <a:pt x="570" y="58"/>
                  </a:moveTo>
                  <a:cubicBezTo>
                    <a:pt x="564" y="61"/>
                    <a:pt x="558" y="63"/>
                    <a:pt x="552" y="65"/>
                  </a:cubicBezTo>
                  <a:cubicBezTo>
                    <a:pt x="548" y="56"/>
                    <a:pt x="548" y="56"/>
                    <a:pt x="548" y="56"/>
                  </a:cubicBezTo>
                  <a:cubicBezTo>
                    <a:pt x="555" y="54"/>
                    <a:pt x="561" y="51"/>
                    <a:pt x="567" y="49"/>
                  </a:cubicBezTo>
                  <a:lnTo>
                    <a:pt x="570" y="58"/>
                  </a:lnTo>
                  <a:close/>
                  <a:moveTo>
                    <a:pt x="411" y="135"/>
                  </a:moveTo>
                  <a:cubicBezTo>
                    <a:pt x="406" y="126"/>
                    <a:pt x="406" y="126"/>
                    <a:pt x="406" y="126"/>
                  </a:cubicBezTo>
                  <a:cubicBezTo>
                    <a:pt x="412" y="123"/>
                    <a:pt x="417" y="119"/>
                    <a:pt x="423" y="116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3" y="128"/>
                    <a:pt x="417" y="131"/>
                    <a:pt x="411" y="135"/>
                  </a:cubicBezTo>
                  <a:close/>
                  <a:moveTo>
                    <a:pt x="534" y="72"/>
                  </a:moveTo>
                  <a:cubicBezTo>
                    <a:pt x="528" y="75"/>
                    <a:pt x="522" y="77"/>
                    <a:pt x="516" y="80"/>
                  </a:cubicBezTo>
                  <a:cubicBezTo>
                    <a:pt x="512" y="71"/>
                    <a:pt x="512" y="71"/>
                    <a:pt x="512" y="71"/>
                  </a:cubicBezTo>
                  <a:cubicBezTo>
                    <a:pt x="518" y="68"/>
                    <a:pt x="524" y="66"/>
                    <a:pt x="530" y="63"/>
                  </a:cubicBezTo>
                  <a:lnTo>
                    <a:pt x="534" y="72"/>
                  </a:lnTo>
                  <a:close/>
                  <a:moveTo>
                    <a:pt x="445" y="115"/>
                  </a:moveTo>
                  <a:cubicBezTo>
                    <a:pt x="440" y="106"/>
                    <a:pt x="440" y="106"/>
                    <a:pt x="440" y="106"/>
                  </a:cubicBezTo>
                  <a:cubicBezTo>
                    <a:pt x="446" y="103"/>
                    <a:pt x="452" y="100"/>
                    <a:pt x="458" y="97"/>
                  </a:cubicBezTo>
                  <a:cubicBezTo>
                    <a:pt x="462" y="106"/>
                    <a:pt x="462" y="106"/>
                    <a:pt x="462" y="106"/>
                  </a:cubicBezTo>
                  <a:cubicBezTo>
                    <a:pt x="457" y="109"/>
                    <a:pt x="451" y="112"/>
                    <a:pt x="445" y="115"/>
                  </a:cubicBezTo>
                  <a:close/>
                  <a:moveTo>
                    <a:pt x="498" y="88"/>
                  </a:moveTo>
                  <a:cubicBezTo>
                    <a:pt x="492" y="91"/>
                    <a:pt x="486" y="94"/>
                    <a:pt x="480" y="97"/>
                  </a:cubicBezTo>
                  <a:cubicBezTo>
                    <a:pt x="476" y="88"/>
                    <a:pt x="476" y="88"/>
                    <a:pt x="476" y="88"/>
                  </a:cubicBezTo>
                  <a:cubicBezTo>
                    <a:pt x="482" y="85"/>
                    <a:pt x="488" y="82"/>
                    <a:pt x="494" y="79"/>
                  </a:cubicBezTo>
                  <a:lnTo>
                    <a:pt x="498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2"/>
            <p:cNvSpPr/>
            <p:nvPr/>
          </p:nvSpPr>
          <p:spPr bwMode="auto">
            <a:xfrm>
              <a:off x="4474934" y="6728929"/>
              <a:ext cx="23478" cy="21801"/>
            </a:xfrm>
            <a:custGeom>
              <a:avLst/>
              <a:gdLst>
                <a:gd name="T0" fmla="*/ 12 w 12"/>
                <a:gd name="T1" fmla="*/ 9 h 11"/>
                <a:gd name="T2" fmla="*/ 2 w 12"/>
                <a:gd name="T3" fmla="*/ 11 h 11"/>
                <a:gd name="T4" fmla="*/ 0 w 12"/>
                <a:gd name="T5" fmla="*/ 2 h 11"/>
                <a:gd name="T6" fmla="*/ 10 w 12"/>
                <a:gd name="T7" fmla="*/ 0 h 11"/>
                <a:gd name="T8" fmla="*/ 12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9"/>
                  </a:moveTo>
                  <a:cubicBezTo>
                    <a:pt x="9" y="10"/>
                    <a:pt x="5" y="11"/>
                    <a:pt x="2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7" y="0"/>
                    <a:pt x="10" y="0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"/>
            <p:cNvSpPr/>
            <p:nvPr/>
          </p:nvSpPr>
          <p:spPr bwMode="auto">
            <a:xfrm>
              <a:off x="4296332" y="6669395"/>
              <a:ext cx="180279" cy="192018"/>
            </a:xfrm>
            <a:custGeom>
              <a:avLst/>
              <a:gdLst>
                <a:gd name="T0" fmla="*/ 0 w 215"/>
                <a:gd name="T1" fmla="*/ 0 h 229"/>
                <a:gd name="T2" fmla="*/ 215 w 215"/>
                <a:gd name="T3" fmla="*/ 87 h 229"/>
                <a:gd name="T4" fmla="*/ 31 w 215"/>
                <a:gd name="T5" fmla="*/ 229 h 229"/>
                <a:gd name="T6" fmla="*/ 0 w 215"/>
                <a:gd name="T7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229">
                  <a:moveTo>
                    <a:pt x="0" y="0"/>
                  </a:moveTo>
                  <a:lnTo>
                    <a:pt x="215" y="87"/>
                  </a:lnTo>
                  <a:lnTo>
                    <a:pt x="31" y="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5440055" y="1928477"/>
              <a:ext cx="504781" cy="504781"/>
            </a:xfrm>
            <a:custGeom>
              <a:avLst/>
              <a:gdLst>
                <a:gd name="T0" fmla="*/ 195 w 255"/>
                <a:gd name="T1" fmla="*/ 49 h 255"/>
                <a:gd name="T2" fmla="*/ 209 w 255"/>
                <a:gd name="T3" fmla="*/ 28 h 255"/>
                <a:gd name="T4" fmla="*/ 180 w 255"/>
                <a:gd name="T5" fmla="*/ 10 h 255"/>
                <a:gd name="T6" fmla="*/ 167 w 255"/>
                <a:gd name="T7" fmla="*/ 32 h 255"/>
                <a:gd name="T8" fmla="*/ 120 w 255"/>
                <a:gd name="T9" fmla="*/ 24 h 255"/>
                <a:gd name="T10" fmla="*/ 115 w 255"/>
                <a:gd name="T11" fmla="*/ 0 h 255"/>
                <a:gd name="T12" fmla="*/ 82 w 255"/>
                <a:gd name="T13" fmla="*/ 7 h 255"/>
                <a:gd name="T14" fmla="*/ 88 w 255"/>
                <a:gd name="T15" fmla="*/ 32 h 255"/>
                <a:gd name="T16" fmla="*/ 49 w 255"/>
                <a:gd name="T17" fmla="*/ 59 h 255"/>
                <a:gd name="T18" fmla="*/ 28 w 255"/>
                <a:gd name="T19" fmla="*/ 46 h 255"/>
                <a:gd name="T20" fmla="*/ 10 w 255"/>
                <a:gd name="T21" fmla="*/ 75 h 255"/>
                <a:gd name="T22" fmla="*/ 32 w 255"/>
                <a:gd name="T23" fmla="*/ 88 h 255"/>
                <a:gd name="T24" fmla="*/ 24 w 255"/>
                <a:gd name="T25" fmla="*/ 134 h 255"/>
                <a:gd name="T26" fmla="*/ 0 w 255"/>
                <a:gd name="T27" fmla="*/ 140 h 255"/>
                <a:gd name="T28" fmla="*/ 7 w 255"/>
                <a:gd name="T29" fmla="*/ 173 h 255"/>
                <a:gd name="T30" fmla="*/ 32 w 255"/>
                <a:gd name="T31" fmla="*/ 167 h 255"/>
                <a:gd name="T32" fmla="*/ 59 w 255"/>
                <a:gd name="T33" fmla="*/ 205 h 255"/>
                <a:gd name="T34" fmla="*/ 46 w 255"/>
                <a:gd name="T35" fmla="*/ 226 h 255"/>
                <a:gd name="T36" fmla="*/ 75 w 255"/>
                <a:gd name="T37" fmla="*/ 244 h 255"/>
                <a:gd name="T38" fmla="*/ 88 w 255"/>
                <a:gd name="T39" fmla="*/ 222 h 255"/>
                <a:gd name="T40" fmla="*/ 134 w 255"/>
                <a:gd name="T41" fmla="*/ 230 h 255"/>
                <a:gd name="T42" fmla="*/ 140 w 255"/>
                <a:gd name="T43" fmla="*/ 255 h 255"/>
                <a:gd name="T44" fmla="*/ 173 w 255"/>
                <a:gd name="T45" fmla="*/ 247 h 255"/>
                <a:gd name="T46" fmla="*/ 167 w 255"/>
                <a:gd name="T47" fmla="*/ 222 h 255"/>
                <a:gd name="T48" fmla="*/ 205 w 255"/>
                <a:gd name="T49" fmla="*/ 195 h 255"/>
                <a:gd name="T50" fmla="*/ 227 w 255"/>
                <a:gd name="T51" fmla="*/ 208 h 255"/>
                <a:gd name="T52" fmla="*/ 244 w 255"/>
                <a:gd name="T53" fmla="*/ 180 h 255"/>
                <a:gd name="T54" fmla="*/ 223 w 255"/>
                <a:gd name="T55" fmla="*/ 166 h 255"/>
                <a:gd name="T56" fmla="*/ 231 w 255"/>
                <a:gd name="T57" fmla="*/ 120 h 255"/>
                <a:gd name="T58" fmla="*/ 255 w 255"/>
                <a:gd name="T59" fmla="*/ 114 h 255"/>
                <a:gd name="T60" fmla="*/ 247 w 255"/>
                <a:gd name="T61" fmla="*/ 82 h 255"/>
                <a:gd name="T62" fmla="*/ 223 w 255"/>
                <a:gd name="T63" fmla="*/ 87 h 255"/>
                <a:gd name="T64" fmla="*/ 195 w 255"/>
                <a:gd name="T65" fmla="*/ 49 h 255"/>
                <a:gd name="T66" fmla="*/ 185 w 255"/>
                <a:gd name="T67" fmla="*/ 113 h 255"/>
                <a:gd name="T68" fmla="*/ 141 w 255"/>
                <a:gd name="T69" fmla="*/ 185 h 255"/>
                <a:gd name="T70" fmla="*/ 70 w 255"/>
                <a:gd name="T71" fmla="*/ 141 h 255"/>
                <a:gd name="T72" fmla="*/ 114 w 255"/>
                <a:gd name="T73" fmla="*/ 69 h 255"/>
                <a:gd name="T74" fmla="*/ 185 w 255"/>
                <a:gd name="T75" fmla="*/ 1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5" h="255">
                  <a:moveTo>
                    <a:pt x="195" y="49"/>
                  </a:moveTo>
                  <a:cubicBezTo>
                    <a:pt x="209" y="28"/>
                    <a:pt x="209" y="28"/>
                    <a:pt x="209" y="28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52" y="26"/>
                    <a:pt x="137" y="23"/>
                    <a:pt x="120" y="24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73" y="38"/>
                    <a:pt x="60" y="48"/>
                    <a:pt x="49" y="59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6" y="102"/>
                    <a:pt x="23" y="118"/>
                    <a:pt x="24" y="134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8" y="182"/>
                    <a:pt x="48" y="195"/>
                    <a:pt x="59" y="205"/>
                  </a:cubicBezTo>
                  <a:cubicBezTo>
                    <a:pt x="46" y="226"/>
                    <a:pt x="46" y="226"/>
                    <a:pt x="46" y="226"/>
                  </a:cubicBezTo>
                  <a:cubicBezTo>
                    <a:pt x="75" y="244"/>
                    <a:pt x="75" y="244"/>
                    <a:pt x="75" y="244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102" y="228"/>
                    <a:pt x="118" y="231"/>
                    <a:pt x="134" y="230"/>
                  </a:cubicBezTo>
                  <a:cubicBezTo>
                    <a:pt x="140" y="255"/>
                    <a:pt x="140" y="255"/>
                    <a:pt x="140" y="255"/>
                  </a:cubicBezTo>
                  <a:cubicBezTo>
                    <a:pt x="173" y="247"/>
                    <a:pt x="173" y="247"/>
                    <a:pt x="173" y="247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182" y="216"/>
                    <a:pt x="195" y="207"/>
                    <a:pt x="205" y="195"/>
                  </a:cubicBezTo>
                  <a:cubicBezTo>
                    <a:pt x="227" y="208"/>
                    <a:pt x="227" y="208"/>
                    <a:pt x="227" y="208"/>
                  </a:cubicBezTo>
                  <a:cubicBezTo>
                    <a:pt x="244" y="180"/>
                    <a:pt x="244" y="180"/>
                    <a:pt x="244" y="180"/>
                  </a:cubicBezTo>
                  <a:cubicBezTo>
                    <a:pt x="223" y="166"/>
                    <a:pt x="223" y="166"/>
                    <a:pt x="223" y="166"/>
                  </a:cubicBezTo>
                  <a:cubicBezTo>
                    <a:pt x="229" y="152"/>
                    <a:pt x="232" y="136"/>
                    <a:pt x="231" y="120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23" y="87"/>
                    <a:pt x="223" y="87"/>
                    <a:pt x="223" y="87"/>
                  </a:cubicBezTo>
                  <a:cubicBezTo>
                    <a:pt x="217" y="72"/>
                    <a:pt x="207" y="59"/>
                    <a:pt x="195" y="49"/>
                  </a:cubicBezTo>
                  <a:close/>
                  <a:moveTo>
                    <a:pt x="185" y="113"/>
                  </a:moveTo>
                  <a:cubicBezTo>
                    <a:pt x="193" y="145"/>
                    <a:pt x="173" y="177"/>
                    <a:pt x="141" y="185"/>
                  </a:cubicBezTo>
                  <a:cubicBezTo>
                    <a:pt x="109" y="192"/>
                    <a:pt x="77" y="173"/>
                    <a:pt x="70" y="141"/>
                  </a:cubicBezTo>
                  <a:cubicBezTo>
                    <a:pt x="62" y="109"/>
                    <a:pt x="82" y="77"/>
                    <a:pt x="114" y="69"/>
                  </a:cubicBezTo>
                  <a:cubicBezTo>
                    <a:pt x="146" y="62"/>
                    <a:pt x="178" y="82"/>
                    <a:pt x="185" y="113"/>
                  </a:cubicBezTo>
                  <a:close/>
                </a:path>
              </a:pathLst>
            </a:custGeom>
            <a:solidFill>
              <a:srgbClr val="E05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4936112" y="1678602"/>
              <a:ext cx="373136" cy="372297"/>
            </a:xfrm>
            <a:custGeom>
              <a:avLst/>
              <a:gdLst>
                <a:gd name="T0" fmla="*/ 144 w 188"/>
                <a:gd name="T1" fmla="*/ 37 h 188"/>
                <a:gd name="T2" fmla="*/ 154 w 188"/>
                <a:gd name="T3" fmla="*/ 21 h 188"/>
                <a:gd name="T4" fmla="*/ 133 w 188"/>
                <a:gd name="T5" fmla="*/ 8 h 188"/>
                <a:gd name="T6" fmla="*/ 123 w 188"/>
                <a:gd name="T7" fmla="*/ 24 h 188"/>
                <a:gd name="T8" fmla="*/ 89 w 188"/>
                <a:gd name="T9" fmla="*/ 18 h 188"/>
                <a:gd name="T10" fmla="*/ 85 w 188"/>
                <a:gd name="T11" fmla="*/ 0 h 188"/>
                <a:gd name="T12" fmla="*/ 60 w 188"/>
                <a:gd name="T13" fmla="*/ 6 h 188"/>
                <a:gd name="T14" fmla="*/ 65 w 188"/>
                <a:gd name="T15" fmla="*/ 24 h 188"/>
                <a:gd name="T16" fmla="*/ 37 w 188"/>
                <a:gd name="T17" fmla="*/ 44 h 188"/>
                <a:gd name="T18" fmla="*/ 21 w 188"/>
                <a:gd name="T19" fmla="*/ 35 h 188"/>
                <a:gd name="T20" fmla="*/ 8 w 188"/>
                <a:gd name="T21" fmla="*/ 56 h 188"/>
                <a:gd name="T22" fmla="*/ 24 w 188"/>
                <a:gd name="T23" fmla="*/ 65 h 188"/>
                <a:gd name="T24" fmla="*/ 18 w 188"/>
                <a:gd name="T25" fmla="*/ 100 h 188"/>
                <a:gd name="T26" fmla="*/ 0 w 188"/>
                <a:gd name="T27" fmla="*/ 104 h 188"/>
                <a:gd name="T28" fmla="*/ 6 w 188"/>
                <a:gd name="T29" fmla="*/ 128 h 188"/>
                <a:gd name="T30" fmla="*/ 24 w 188"/>
                <a:gd name="T31" fmla="*/ 124 h 188"/>
                <a:gd name="T32" fmla="*/ 44 w 188"/>
                <a:gd name="T33" fmla="*/ 152 h 188"/>
                <a:gd name="T34" fmla="*/ 34 w 188"/>
                <a:gd name="T35" fmla="*/ 167 h 188"/>
                <a:gd name="T36" fmla="*/ 55 w 188"/>
                <a:gd name="T37" fmla="*/ 180 h 188"/>
                <a:gd name="T38" fmla="*/ 65 w 188"/>
                <a:gd name="T39" fmla="*/ 165 h 188"/>
                <a:gd name="T40" fmla="*/ 99 w 188"/>
                <a:gd name="T41" fmla="*/ 170 h 188"/>
                <a:gd name="T42" fmla="*/ 103 w 188"/>
                <a:gd name="T43" fmla="*/ 188 h 188"/>
                <a:gd name="T44" fmla="*/ 128 w 188"/>
                <a:gd name="T45" fmla="*/ 183 h 188"/>
                <a:gd name="T46" fmla="*/ 123 w 188"/>
                <a:gd name="T47" fmla="*/ 164 h 188"/>
                <a:gd name="T48" fmla="*/ 151 w 188"/>
                <a:gd name="T49" fmla="*/ 144 h 188"/>
                <a:gd name="T50" fmla="*/ 167 w 188"/>
                <a:gd name="T51" fmla="*/ 154 h 188"/>
                <a:gd name="T52" fmla="*/ 180 w 188"/>
                <a:gd name="T53" fmla="*/ 133 h 188"/>
                <a:gd name="T54" fmla="*/ 164 w 188"/>
                <a:gd name="T55" fmla="*/ 123 h 188"/>
                <a:gd name="T56" fmla="*/ 170 w 188"/>
                <a:gd name="T57" fmla="*/ 89 h 188"/>
                <a:gd name="T58" fmla="*/ 188 w 188"/>
                <a:gd name="T59" fmla="*/ 85 h 188"/>
                <a:gd name="T60" fmla="*/ 182 w 188"/>
                <a:gd name="T61" fmla="*/ 61 h 188"/>
                <a:gd name="T62" fmla="*/ 164 w 188"/>
                <a:gd name="T63" fmla="*/ 65 h 188"/>
                <a:gd name="T64" fmla="*/ 144 w 188"/>
                <a:gd name="T65" fmla="*/ 37 h 188"/>
                <a:gd name="T66" fmla="*/ 137 w 188"/>
                <a:gd name="T67" fmla="*/ 84 h 188"/>
                <a:gd name="T68" fmla="*/ 104 w 188"/>
                <a:gd name="T69" fmla="*/ 137 h 188"/>
                <a:gd name="T70" fmla="*/ 51 w 188"/>
                <a:gd name="T71" fmla="*/ 104 h 188"/>
                <a:gd name="T72" fmla="*/ 84 w 188"/>
                <a:gd name="T73" fmla="*/ 52 h 188"/>
                <a:gd name="T74" fmla="*/ 137 w 188"/>
                <a:gd name="T75" fmla="*/ 8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88">
                  <a:moveTo>
                    <a:pt x="144" y="37"/>
                  </a:moveTo>
                  <a:cubicBezTo>
                    <a:pt x="154" y="21"/>
                    <a:pt x="154" y="21"/>
                    <a:pt x="154" y="21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12" y="20"/>
                    <a:pt x="101" y="18"/>
                    <a:pt x="89" y="18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54" y="29"/>
                    <a:pt x="44" y="36"/>
                    <a:pt x="37" y="44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19" y="76"/>
                    <a:pt x="17" y="88"/>
                    <a:pt x="18" y="10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8" y="135"/>
                    <a:pt x="35" y="144"/>
                    <a:pt x="44" y="152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76" y="169"/>
                    <a:pt x="87" y="171"/>
                    <a:pt x="99" y="170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28" y="183"/>
                    <a:pt x="128" y="183"/>
                    <a:pt x="128" y="183"/>
                  </a:cubicBezTo>
                  <a:cubicBezTo>
                    <a:pt x="123" y="164"/>
                    <a:pt x="123" y="164"/>
                    <a:pt x="123" y="164"/>
                  </a:cubicBezTo>
                  <a:cubicBezTo>
                    <a:pt x="134" y="160"/>
                    <a:pt x="144" y="153"/>
                    <a:pt x="151" y="14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9" y="113"/>
                    <a:pt x="171" y="101"/>
                    <a:pt x="170" y="89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2" y="61"/>
                    <a:pt x="182" y="61"/>
                    <a:pt x="182" y="61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0" y="54"/>
                    <a:pt x="153" y="44"/>
                    <a:pt x="144" y="37"/>
                  </a:cubicBezTo>
                  <a:close/>
                  <a:moveTo>
                    <a:pt x="137" y="84"/>
                  </a:moveTo>
                  <a:cubicBezTo>
                    <a:pt x="142" y="108"/>
                    <a:pt x="127" y="131"/>
                    <a:pt x="104" y="137"/>
                  </a:cubicBezTo>
                  <a:cubicBezTo>
                    <a:pt x="81" y="142"/>
                    <a:pt x="57" y="128"/>
                    <a:pt x="51" y="104"/>
                  </a:cubicBezTo>
                  <a:cubicBezTo>
                    <a:pt x="46" y="81"/>
                    <a:pt x="60" y="57"/>
                    <a:pt x="84" y="52"/>
                  </a:cubicBezTo>
                  <a:cubicBezTo>
                    <a:pt x="107" y="46"/>
                    <a:pt x="131" y="61"/>
                    <a:pt x="137" y="84"/>
                  </a:cubicBez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6"/>
            <p:cNvSpPr/>
            <p:nvPr/>
          </p:nvSpPr>
          <p:spPr bwMode="auto">
            <a:xfrm>
              <a:off x="1077303" y="1906676"/>
              <a:ext cx="5839362" cy="6031380"/>
            </a:xfrm>
            <a:custGeom>
              <a:avLst/>
              <a:gdLst>
                <a:gd name="T0" fmla="*/ 88 w 2946"/>
                <a:gd name="T1" fmla="*/ 1344 h 3043"/>
                <a:gd name="T2" fmla="*/ 130 w 2946"/>
                <a:gd name="T3" fmla="*/ 1917 h 3043"/>
                <a:gd name="T4" fmla="*/ 381 w 2946"/>
                <a:gd name="T5" fmla="*/ 2412 h 3043"/>
                <a:gd name="T6" fmla="*/ 799 w 2946"/>
                <a:gd name="T7" fmla="*/ 2777 h 3043"/>
                <a:gd name="T8" fmla="*/ 1344 w 2946"/>
                <a:gd name="T9" fmla="*/ 2960 h 3043"/>
                <a:gd name="T10" fmla="*/ 2377 w 2946"/>
                <a:gd name="T11" fmla="*/ 2694 h 3043"/>
                <a:gd name="T12" fmla="*/ 2946 w 2946"/>
                <a:gd name="T13" fmla="*/ 1798 h 3043"/>
                <a:gd name="T14" fmla="*/ 2935 w 2946"/>
                <a:gd name="T15" fmla="*/ 1796 h 3043"/>
                <a:gd name="T16" fmla="*/ 1346 w 2946"/>
                <a:gd name="T17" fmla="*/ 2950 h 3043"/>
                <a:gd name="T18" fmla="*/ 98 w 2946"/>
                <a:gd name="T19" fmla="*/ 1345 h 3043"/>
                <a:gd name="T20" fmla="*/ 1703 w 2946"/>
                <a:gd name="T21" fmla="*/ 98 h 3043"/>
                <a:gd name="T22" fmla="*/ 1970 w 2946"/>
                <a:gd name="T23" fmla="*/ 158 h 3043"/>
                <a:gd name="T24" fmla="*/ 1974 w 2946"/>
                <a:gd name="T25" fmla="*/ 147 h 3043"/>
                <a:gd name="T26" fmla="*/ 1704 w 2946"/>
                <a:gd name="T27" fmla="*/ 87 h 3043"/>
                <a:gd name="T28" fmla="*/ 1131 w 2946"/>
                <a:gd name="T29" fmla="*/ 130 h 3043"/>
                <a:gd name="T30" fmla="*/ 636 w 2946"/>
                <a:gd name="T31" fmla="*/ 381 h 3043"/>
                <a:gd name="T32" fmla="*/ 271 w 2946"/>
                <a:gd name="T33" fmla="*/ 799 h 3043"/>
                <a:gd name="T34" fmla="*/ 88 w 2946"/>
                <a:gd name="T35" fmla="*/ 1344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46" h="3043">
                  <a:moveTo>
                    <a:pt x="88" y="1344"/>
                  </a:moveTo>
                  <a:cubicBezTo>
                    <a:pt x="63" y="1538"/>
                    <a:pt x="78" y="1731"/>
                    <a:pt x="130" y="1917"/>
                  </a:cubicBezTo>
                  <a:cubicBezTo>
                    <a:pt x="181" y="2097"/>
                    <a:pt x="266" y="2264"/>
                    <a:pt x="381" y="2412"/>
                  </a:cubicBezTo>
                  <a:cubicBezTo>
                    <a:pt x="497" y="2561"/>
                    <a:pt x="637" y="2684"/>
                    <a:pt x="799" y="2777"/>
                  </a:cubicBezTo>
                  <a:cubicBezTo>
                    <a:pt x="967" y="2874"/>
                    <a:pt x="1150" y="2936"/>
                    <a:pt x="1344" y="2960"/>
                  </a:cubicBezTo>
                  <a:cubicBezTo>
                    <a:pt x="1711" y="3006"/>
                    <a:pt x="2078" y="2912"/>
                    <a:pt x="2377" y="2694"/>
                  </a:cubicBezTo>
                  <a:cubicBezTo>
                    <a:pt x="2674" y="2477"/>
                    <a:pt x="2876" y="2159"/>
                    <a:pt x="2946" y="1798"/>
                  </a:cubicBezTo>
                  <a:cubicBezTo>
                    <a:pt x="2935" y="1796"/>
                    <a:pt x="2935" y="1796"/>
                    <a:pt x="2935" y="1796"/>
                  </a:cubicBezTo>
                  <a:cubicBezTo>
                    <a:pt x="2793" y="2537"/>
                    <a:pt x="2095" y="3043"/>
                    <a:pt x="1346" y="2950"/>
                  </a:cubicBezTo>
                  <a:cubicBezTo>
                    <a:pt x="559" y="2851"/>
                    <a:pt x="0" y="2131"/>
                    <a:pt x="98" y="1345"/>
                  </a:cubicBezTo>
                  <a:cubicBezTo>
                    <a:pt x="197" y="559"/>
                    <a:pt x="917" y="0"/>
                    <a:pt x="1703" y="98"/>
                  </a:cubicBezTo>
                  <a:cubicBezTo>
                    <a:pt x="1794" y="110"/>
                    <a:pt x="1884" y="130"/>
                    <a:pt x="1970" y="158"/>
                  </a:cubicBezTo>
                  <a:cubicBezTo>
                    <a:pt x="1974" y="147"/>
                    <a:pt x="1974" y="147"/>
                    <a:pt x="1974" y="147"/>
                  </a:cubicBezTo>
                  <a:cubicBezTo>
                    <a:pt x="1886" y="119"/>
                    <a:pt x="1796" y="99"/>
                    <a:pt x="1704" y="87"/>
                  </a:cubicBezTo>
                  <a:cubicBezTo>
                    <a:pt x="1510" y="63"/>
                    <a:pt x="1317" y="78"/>
                    <a:pt x="1131" y="130"/>
                  </a:cubicBezTo>
                  <a:cubicBezTo>
                    <a:pt x="951" y="181"/>
                    <a:pt x="784" y="266"/>
                    <a:pt x="636" y="381"/>
                  </a:cubicBezTo>
                  <a:cubicBezTo>
                    <a:pt x="487" y="496"/>
                    <a:pt x="364" y="637"/>
                    <a:pt x="271" y="799"/>
                  </a:cubicBezTo>
                  <a:cubicBezTo>
                    <a:pt x="173" y="967"/>
                    <a:pt x="112" y="1150"/>
                    <a:pt x="88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7"/>
            <p:cNvSpPr/>
            <p:nvPr/>
          </p:nvSpPr>
          <p:spPr bwMode="auto">
            <a:xfrm>
              <a:off x="4920181" y="2097017"/>
              <a:ext cx="210465" cy="202080"/>
            </a:xfrm>
            <a:custGeom>
              <a:avLst/>
              <a:gdLst>
                <a:gd name="T0" fmla="*/ 0 w 251"/>
                <a:gd name="T1" fmla="*/ 241 h 241"/>
                <a:gd name="T2" fmla="*/ 251 w 251"/>
                <a:gd name="T3" fmla="*/ 193 h 241"/>
                <a:gd name="T4" fmla="*/ 86 w 251"/>
                <a:gd name="T5" fmla="*/ 0 h 241"/>
                <a:gd name="T6" fmla="*/ 0 w 251"/>
                <a:gd name="T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1" h="241">
                  <a:moveTo>
                    <a:pt x="0" y="241"/>
                  </a:moveTo>
                  <a:lnTo>
                    <a:pt x="251" y="193"/>
                  </a:lnTo>
                  <a:lnTo>
                    <a:pt x="86" y="0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8"/>
            <p:cNvSpPr/>
            <p:nvPr/>
          </p:nvSpPr>
          <p:spPr bwMode="auto">
            <a:xfrm>
              <a:off x="6815207" y="5384802"/>
              <a:ext cx="176925" cy="174409"/>
            </a:xfrm>
            <a:custGeom>
              <a:avLst/>
              <a:gdLst>
                <a:gd name="T0" fmla="*/ 4 w 89"/>
                <a:gd name="T1" fmla="*/ 36 h 88"/>
                <a:gd name="T2" fmla="*/ 52 w 89"/>
                <a:gd name="T3" fmla="*/ 4 h 88"/>
                <a:gd name="T4" fmla="*/ 84 w 89"/>
                <a:gd name="T5" fmla="*/ 52 h 88"/>
                <a:gd name="T6" fmla="*/ 37 w 89"/>
                <a:gd name="T7" fmla="*/ 84 h 88"/>
                <a:gd name="T8" fmla="*/ 4 w 89"/>
                <a:gd name="T9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4" y="36"/>
                  </a:moveTo>
                  <a:cubicBezTo>
                    <a:pt x="9" y="14"/>
                    <a:pt x="30" y="0"/>
                    <a:pt x="52" y="4"/>
                  </a:cubicBezTo>
                  <a:cubicBezTo>
                    <a:pt x="74" y="8"/>
                    <a:pt x="89" y="30"/>
                    <a:pt x="84" y="52"/>
                  </a:cubicBezTo>
                  <a:cubicBezTo>
                    <a:pt x="80" y="74"/>
                    <a:pt x="59" y="88"/>
                    <a:pt x="37" y="84"/>
                  </a:cubicBezTo>
                  <a:cubicBezTo>
                    <a:pt x="15" y="80"/>
                    <a:pt x="0" y="59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9"/>
            <p:cNvSpPr/>
            <p:nvPr/>
          </p:nvSpPr>
          <p:spPr bwMode="auto">
            <a:xfrm>
              <a:off x="1146900" y="3072200"/>
              <a:ext cx="3495736" cy="4534645"/>
            </a:xfrm>
            <a:custGeom>
              <a:avLst/>
              <a:gdLst>
                <a:gd name="T0" fmla="*/ 206 w 1764"/>
                <a:gd name="T1" fmla="*/ 548 h 2288"/>
                <a:gd name="T2" fmla="*/ 302 w 1764"/>
                <a:gd name="T3" fmla="*/ 1562 h 2288"/>
                <a:gd name="T4" fmla="*/ 1087 w 1764"/>
                <a:gd name="T5" fmla="*/ 2211 h 2288"/>
                <a:gd name="T6" fmla="*/ 1764 w 1764"/>
                <a:gd name="T7" fmla="*/ 2239 h 2288"/>
                <a:gd name="T8" fmla="*/ 1763 w 1764"/>
                <a:gd name="T9" fmla="*/ 2231 h 2288"/>
                <a:gd name="T10" fmla="*/ 1089 w 1764"/>
                <a:gd name="T11" fmla="*/ 2203 h 2288"/>
                <a:gd name="T12" fmla="*/ 214 w 1764"/>
                <a:gd name="T13" fmla="*/ 551 h 2288"/>
                <a:gd name="T14" fmla="*/ 542 w 1764"/>
                <a:gd name="T15" fmla="*/ 6 h 2288"/>
                <a:gd name="T16" fmla="*/ 536 w 1764"/>
                <a:gd name="T17" fmla="*/ 0 h 2288"/>
                <a:gd name="T18" fmla="*/ 206 w 1764"/>
                <a:gd name="T19" fmla="*/ 548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4" h="2288">
                  <a:moveTo>
                    <a:pt x="206" y="548"/>
                  </a:moveTo>
                  <a:cubicBezTo>
                    <a:pt x="102" y="888"/>
                    <a:pt x="136" y="1248"/>
                    <a:pt x="302" y="1562"/>
                  </a:cubicBezTo>
                  <a:cubicBezTo>
                    <a:pt x="468" y="1876"/>
                    <a:pt x="747" y="2107"/>
                    <a:pt x="1087" y="2211"/>
                  </a:cubicBezTo>
                  <a:cubicBezTo>
                    <a:pt x="1307" y="2279"/>
                    <a:pt x="1541" y="2288"/>
                    <a:pt x="1764" y="2239"/>
                  </a:cubicBezTo>
                  <a:cubicBezTo>
                    <a:pt x="1763" y="2231"/>
                    <a:pt x="1763" y="2231"/>
                    <a:pt x="1763" y="2231"/>
                  </a:cubicBezTo>
                  <a:cubicBezTo>
                    <a:pt x="1541" y="2280"/>
                    <a:pt x="1308" y="2270"/>
                    <a:pt x="1089" y="2203"/>
                  </a:cubicBezTo>
                  <a:cubicBezTo>
                    <a:pt x="393" y="1989"/>
                    <a:pt x="0" y="1248"/>
                    <a:pt x="214" y="551"/>
                  </a:cubicBezTo>
                  <a:cubicBezTo>
                    <a:pt x="278" y="345"/>
                    <a:pt x="391" y="157"/>
                    <a:pt x="542" y="6"/>
                  </a:cubicBezTo>
                  <a:cubicBezTo>
                    <a:pt x="536" y="0"/>
                    <a:pt x="536" y="0"/>
                    <a:pt x="536" y="0"/>
                  </a:cubicBezTo>
                  <a:cubicBezTo>
                    <a:pt x="384" y="152"/>
                    <a:pt x="270" y="342"/>
                    <a:pt x="206" y="5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50"/>
            <p:cNvSpPr/>
            <p:nvPr/>
          </p:nvSpPr>
          <p:spPr bwMode="auto">
            <a:xfrm>
              <a:off x="2138015" y="2992542"/>
              <a:ext cx="164347" cy="162670"/>
            </a:xfrm>
            <a:custGeom>
              <a:avLst/>
              <a:gdLst>
                <a:gd name="T0" fmla="*/ 142 w 196"/>
                <a:gd name="T1" fmla="*/ 194 h 194"/>
                <a:gd name="T2" fmla="*/ 196 w 196"/>
                <a:gd name="T3" fmla="*/ 0 h 194"/>
                <a:gd name="T4" fmla="*/ 0 w 196"/>
                <a:gd name="T5" fmla="*/ 50 h 194"/>
                <a:gd name="T6" fmla="*/ 142 w 196"/>
                <a:gd name="T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194">
                  <a:moveTo>
                    <a:pt x="142" y="194"/>
                  </a:moveTo>
                  <a:lnTo>
                    <a:pt x="196" y="0"/>
                  </a:lnTo>
                  <a:lnTo>
                    <a:pt x="0" y="50"/>
                  </a:lnTo>
                  <a:lnTo>
                    <a:pt x="142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1"/>
            <p:cNvSpPr/>
            <p:nvPr/>
          </p:nvSpPr>
          <p:spPr bwMode="auto">
            <a:xfrm>
              <a:off x="4569685" y="7432436"/>
              <a:ext cx="138354" cy="138354"/>
            </a:xfrm>
            <a:custGeom>
              <a:avLst/>
              <a:gdLst>
                <a:gd name="T0" fmla="*/ 28 w 70"/>
                <a:gd name="T1" fmla="*/ 4 h 70"/>
                <a:gd name="T2" fmla="*/ 66 w 70"/>
                <a:gd name="T3" fmla="*/ 28 h 70"/>
                <a:gd name="T4" fmla="*/ 42 w 70"/>
                <a:gd name="T5" fmla="*/ 66 h 70"/>
                <a:gd name="T6" fmla="*/ 4 w 70"/>
                <a:gd name="T7" fmla="*/ 42 h 70"/>
                <a:gd name="T8" fmla="*/ 28 w 70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0">
                  <a:moveTo>
                    <a:pt x="28" y="4"/>
                  </a:moveTo>
                  <a:cubicBezTo>
                    <a:pt x="45" y="0"/>
                    <a:pt x="62" y="11"/>
                    <a:pt x="66" y="28"/>
                  </a:cubicBezTo>
                  <a:cubicBezTo>
                    <a:pt x="70" y="45"/>
                    <a:pt x="59" y="62"/>
                    <a:pt x="42" y="66"/>
                  </a:cubicBezTo>
                  <a:cubicBezTo>
                    <a:pt x="25" y="70"/>
                    <a:pt x="7" y="59"/>
                    <a:pt x="4" y="42"/>
                  </a:cubicBezTo>
                  <a:cubicBezTo>
                    <a:pt x="0" y="25"/>
                    <a:pt x="10" y="8"/>
                    <a:pt x="2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2"/>
            <p:cNvSpPr/>
            <p:nvPr/>
          </p:nvSpPr>
          <p:spPr bwMode="auto">
            <a:xfrm>
              <a:off x="1645811" y="2056768"/>
              <a:ext cx="4532969" cy="3500766"/>
            </a:xfrm>
            <a:custGeom>
              <a:avLst/>
              <a:gdLst>
                <a:gd name="T0" fmla="*/ 1737 w 2287"/>
                <a:gd name="T1" fmla="*/ 205 h 1766"/>
                <a:gd name="T2" fmla="*/ 724 w 2287"/>
                <a:gd name="T3" fmla="*/ 303 h 1766"/>
                <a:gd name="T4" fmla="*/ 76 w 2287"/>
                <a:gd name="T5" fmla="*/ 1088 h 1766"/>
                <a:gd name="T6" fmla="*/ 50 w 2287"/>
                <a:gd name="T7" fmla="*/ 1766 h 1766"/>
                <a:gd name="T8" fmla="*/ 58 w 2287"/>
                <a:gd name="T9" fmla="*/ 1764 h 1766"/>
                <a:gd name="T10" fmla="*/ 84 w 2287"/>
                <a:gd name="T11" fmla="*/ 1091 h 1766"/>
                <a:gd name="T12" fmla="*/ 1735 w 2287"/>
                <a:gd name="T13" fmla="*/ 213 h 1766"/>
                <a:gd name="T14" fmla="*/ 2281 w 2287"/>
                <a:gd name="T15" fmla="*/ 540 h 1766"/>
                <a:gd name="T16" fmla="*/ 2287 w 2287"/>
                <a:gd name="T17" fmla="*/ 534 h 1766"/>
                <a:gd name="T18" fmla="*/ 1737 w 2287"/>
                <a:gd name="T19" fmla="*/ 20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7" h="1766">
                  <a:moveTo>
                    <a:pt x="1737" y="205"/>
                  </a:moveTo>
                  <a:cubicBezTo>
                    <a:pt x="1398" y="101"/>
                    <a:pt x="1038" y="136"/>
                    <a:pt x="724" y="303"/>
                  </a:cubicBezTo>
                  <a:cubicBezTo>
                    <a:pt x="410" y="470"/>
                    <a:pt x="180" y="749"/>
                    <a:pt x="76" y="1088"/>
                  </a:cubicBezTo>
                  <a:cubicBezTo>
                    <a:pt x="9" y="1308"/>
                    <a:pt x="0" y="1543"/>
                    <a:pt x="50" y="1766"/>
                  </a:cubicBezTo>
                  <a:cubicBezTo>
                    <a:pt x="58" y="1764"/>
                    <a:pt x="58" y="1764"/>
                    <a:pt x="58" y="1764"/>
                  </a:cubicBezTo>
                  <a:cubicBezTo>
                    <a:pt x="8" y="1542"/>
                    <a:pt x="18" y="1310"/>
                    <a:pt x="84" y="1091"/>
                  </a:cubicBezTo>
                  <a:cubicBezTo>
                    <a:pt x="297" y="394"/>
                    <a:pt x="1038" y="0"/>
                    <a:pt x="1735" y="213"/>
                  </a:cubicBezTo>
                  <a:cubicBezTo>
                    <a:pt x="1941" y="276"/>
                    <a:pt x="2129" y="389"/>
                    <a:pt x="2281" y="540"/>
                  </a:cubicBezTo>
                  <a:cubicBezTo>
                    <a:pt x="2287" y="534"/>
                    <a:pt x="2287" y="534"/>
                    <a:pt x="2287" y="534"/>
                  </a:cubicBezTo>
                  <a:cubicBezTo>
                    <a:pt x="2134" y="382"/>
                    <a:pt x="1944" y="268"/>
                    <a:pt x="1737" y="2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3"/>
            <p:cNvSpPr/>
            <p:nvPr/>
          </p:nvSpPr>
          <p:spPr bwMode="auto">
            <a:xfrm>
              <a:off x="6094091" y="3043691"/>
              <a:ext cx="162670" cy="165186"/>
            </a:xfrm>
            <a:custGeom>
              <a:avLst/>
              <a:gdLst>
                <a:gd name="T0" fmla="*/ 0 w 194"/>
                <a:gd name="T1" fmla="*/ 142 h 197"/>
                <a:gd name="T2" fmla="*/ 194 w 194"/>
                <a:gd name="T3" fmla="*/ 197 h 197"/>
                <a:gd name="T4" fmla="*/ 146 w 194"/>
                <a:gd name="T5" fmla="*/ 0 h 197"/>
                <a:gd name="T6" fmla="*/ 0 w 194"/>
                <a:gd name="T7" fmla="*/ 14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197">
                  <a:moveTo>
                    <a:pt x="0" y="142"/>
                  </a:moveTo>
                  <a:lnTo>
                    <a:pt x="194" y="197"/>
                  </a:lnTo>
                  <a:lnTo>
                    <a:pt x="146" y="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4"/>
            <p:cNvSpPr/>
            <p:nvPr/>
          </p:nvSpPr>
          <p:spPr bwMode="auto">
            <a:xfrm>
              <a:off x="1681867" y="5482069"/>
              <a:ext cx="140869" cy="140869"/>
            </a:xfrm>
            <a:custGeom>
              <a:avLst/>
              <a:gdLst>
                <a:gd name="T0" fmla="*/ 67 w 71"/>
                <a:gd name="T1" fmla="*/ 28 h 71"/>
                <a:gd name="T2" fmla="*/ 43 w 71"/>
                <a:gd name="T3" fmla="*/ 67 h 71"/>
                <a:gd name="T4" fmla="*/ 4 w 71"/>
                <a:gd name="T5" fmla="*/ 43 h 71"/>
                <a:gd name="T6" fmla="*/ 28 w 71"/>
                <a:gd name="T7" fmla="*/ 4 h 71"/>
                <a:gd name="T8" fmla="*/ 67 w 71"/>
                <a:gd name="T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67" y="28"/>
                  </a:moveTo>
                  <a:cubicBezTo>
                    <a:pt x="71" y="46"/>
                    <a:pt x="60" y="63"/>
                    <a:pt x="43" y="67"/>
                  </a:cubicBezTo>
                  <a:cubicBezTo>
                    <a:pt x="25" y="71"/>
                    <a:pt x="8" y="60"/>
                    <a:pt x="4" y="43"/>
                  </a:cubicBezTo>
                  <a:cubicBezTo>
                    <a:pt x="0" y="25"/>
                    <a:pt x="11" y="8"/>
                    <a:pt x="28" y="4"/>
                  </a:cubicBezTo>
                  <a:cubicBezTo>
                    <a:pt x="46" y="0"/>
                    <a:pt x="63" y="11"/>
                    <a:pt x="6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06555" y="3139281"/>
              <a:ext cx="251552" cy="251552"/>
            </a:xfrm>
            <a:custGeom>
              <a:avLst/>
              <a:gdLst>
                <a:gd name="T0" fmla="*/ 97 w 127"/>
                <a:gd name="T1" fmla="*/ 25 h 127"/>
                <a:gd name="T2" fmla="*/ 104 w 127"/>
                <a:gd name="T3" fmla="*/ 14 h 127"/>
                <a:gd name="T4" fmla="*/ 90 w 127"/>
                <a:gd name="T5" fmla="*/ 5 h 127"/>
                <a:gd name="T6" fmla="*/ 83 w 127"/>
                <a:gd name="T7" fmla="*/ 16 h 127"/>
                <a:gd name="T8" fmla="*/ 60 w 127"/>
                <a:gd name="T9" fmla="*/ 12 h 127"/>
                <a:gd name="T10" fmla="*/ 57 w 127"/>
                <a:gd name="T11" fmla="*/ 0 h 127"/>
                <a:gd name="T12" fmla="*/ 41 w 127"/>
                <a:gd name="T13" fmla="*/ 4 h 127"/>
                <a:gd name="T14" fmla="*/ 44 w 127"/>
                <a:gd name="T15" fmla="*/ 16 h 127"/>
                <a:gd name="T16" fmla="*/ 25 w 127"/>
                <a:gd name="T17" fmla="*/ 30 h 127"/>
                <a:gd name="T18" fmla="*/ 14 w 127"/>
                <a:gd name="T19" fmla="*/ 23 h 127"/>
                <a:gd name="T20" fmla="*/ 5 w 127"/>
                <a:gd name="T21" fmla="*/ 37 h 127"/>
                <a:gd name="T22" fmla="*/ 16 w 127"/>
                <a:gd name="T23" fmla="*/ 44 h 127"/>
                <a:gd name="T24" fmla="*/ 12 w 127"/>
                <a:gd name="T25" fmla="*/ 67 h 127"/>
                <a:gd name="T26" fmla="*/ 0 w 127"/>
                <a:gd name="T27" fmla="*/ 70 h 127"/>
                <a:gd name="T28" fmla="*/ 4 w 127"/>
                <a:gd name="T29" fmla="*/ 86 h 127"/>
                <a:gd name="T30" fmla="*/ 16 w 127"/>
                <a:gd name="T31" fmla="*/ 83 h 127"/>
                <a:gd name="T32" fmla="*/ 30 w 127"/>
                <a:gd name="T33" fmla="*/ 102 h 127"/>
                <a:gd name="T34" fmla="*/ 23 w 127"/>
                <a:gd name="T35" fmla="*/ 113 h 127"/>
                <a:gd name="T36" fmla="*/ 37 w 127"/>
                <a:gd name="T37" fmla="*/ 121 h 127"/>
                <a:gd name="T38" fmla="*/ 44 w 127"/>
                <a:gd name="T39" fmla="*/ 111 h 127"/>
                <a:gd name="T40" fmla="*/ 67 w 127"/>
                <a:gd name="T41" fmla="*/ 114 h 127"/>
                <a:gd name="T42" fmla="*/ 70 w 127"/>
                <a:gd name="T43" fmla="*/ 127 h 127"/>
                <a:gd name="T44" fmla="*/ 86 w 127"/>
                <a:gd name="T45" fmla="*/ 123 h 127"/>
                <a:gd name="T46" fmla="*/ 83 w 127"/>
                <a:gd name="T47" fmla="*/ 111 h 127"/>
                <a:gd name="T48" fmla="*/ 102 w 127"/>
                <a:gd name="T49" fmla="*/ 97 h 127"/>
                <a:gd name="T50" fmla="*/ 113 w 127"/>
                <a:gd name="T51" fmla="*/ 104 h 127"/>
                <a:gd name="T52" fmla="*/ 122 w 127"/>
                <a:gd name="T53" fmla="*/ 89 h 127"/>
                <a:gd name="T54" fmla="*/ 111 w 127"/>
                <a:gd name="T55" fmla="*/ 83 h 127"/>
                <a:gd name="T56" fmla="*/ 115 w 127"/>
                <a:gd name="T57" fmla="*/ 60 h 127"/>
                <a:gd name="T58" fmla="*/ 127 w 127"/>
                <a:gd name="T59" fmla="*/ 57 h 127"/>
                <a:gd name="T60" fmla="*/ 123 w 127"/>
                <a:gd name="T61" fmla="*/ 41 h 127"/>
                <a:gd name="T62" fmla="*/ 111 w 127"/>
                <a:gd name="T63" fmla="*/ 44 h 127"/>
                <a:gd name="T64" fmla="*/ 97 w 127"/>
                <a:gd name="T65" fmla="*/ 25 h 127"/>
                <a:gd name="T66" fmla="*/ 92 w 127"/>
                <a:gd name="T67" fmla="*/ 57 h 127"/>
                <a:gd name="T68" fmla="*/ 70 w 127"/>
                <a:gd name="T69" fmla="*/ 92 h 127"/>
                <a:gd name="T70" fmla="*/ 35 w 127"/>
                <a:gd name="T71" fmla="*/ 70 h 127"/>
                <a:gd name="T72" fmla="*/ 57 w 127"/>
                <a:gd name="T73" fmla="*/ 35 h 127"/>
                <a:gd name="T74" fmla="*/ 92 w 127"/>
                <a:gd name="T75" fmla="*/ 5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7" h="127">
                  <a:moveTo>
                    <a:pt x="97" y="25"/>
                  </a:moveTo>
                  <a:cubicBezTo>
                    <a:pt x="104" y="14"/>
                    <a:pt x="104" y="14"/>
                    <a:pt x="104" y="14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76" y="13"/>
                    <a:pt x="68" y="12"/>
                    <a:pt x="60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6" y="19"/>
                    <a:pt x="30" y="24"/>
                    <a:pt x="25" y="30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3" y="51"/>
                    <a:pt x="12" y="59"/>
                    <a:pt x="12" y="6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9" y="90"/>
                    <a:pt x="24" y="97"/>
                    <a:pt x="30" y="102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51" y="114"/>
                    <a:pt x="59" y="115"/>
                    <a:pt x="67" y="114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91" y="108"/>
                    <a:pt x="97" y="103"/>
                    <a:pt x="102" y="97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4" y="76"/>
                    <a:pt x="115" y="68"/>
                    <a:pt x="115" y="60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08" y="36"/>
                    <a:pt x="103" y="30"/>
                    <a:pt x="97" y="25"/>
                  </a:cubicBezTo>
                  <a:close/>
                  <a:moveTo>
                    <a:pt x="92" y="57"/>
                  </a:moveTo>
                  <a:cubicBezTo>
                    <a:pt x="96" y="72"/>
                    <a:pt x="86" y="88"/>
                    <a:pt x="70" y="92"/>
                  </a:cubicBezTo>
                  <a:cubicBezTo>
                    <a:pt x="54" y="96"/>
                    <a:pt x="39" y="86"/>
                    <a:pt x="35" y="70"/>
                  </a:cubicBezTo>
                  <a:cubicBezTo>
                    <a:pt x="31" y="54"/>
                    <a:pt x="41" y="38"/>
                    <a:pt x="57" y="35"/>
                  </a:cubicBezTo>
                  <a:cubicBezTo>
                    <a:pt x="73" y="31"/>
                    <a:pt x="89" y="41"/>
                    <a:pt x="92" y="57"/>
                  </a:cubicBez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6"/>
            <p:cNvSpPr/>
            <p:nvPr/>
          </p:nvSpPr>
          <p:spPr bwMode="auto">
            <a:xfrm>
              <a:off x="5136516" y="2572450"/>
              <a:ext cx="970991" cy="972668"/>
            </a:xfrm>
            <a:custGeom>
              <a:avLst/>
              <a:gdLst>
                <a:gd name="T0" fmla="*/ 490 w 490"/>
                <a:gd name="T1" fmla="*/ 246 h 491"/>
                <a:gd name="T2" fmla="*/ 244 w 490"/>
                <a:gd name="T3" fmla="*/ 490 h 491"/>
                <a:gd name="T4" fmla="*/ 0 w 490"/>
                <a:gd name="T5" fmla="*/ 245 h 491"/>
                <a:gd name="T6" fmla="*/ 245 w 490"/>
                <a:gd name="T7" fmla="*/ 1 h 491"/>
                <a:gd name="T8" fmla="*/ 490 w 490"/>
                <a:gd name="T9" fmla="*/ 246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491">
                  <a:moveTo>
                    <a:pt x="490" y="246"/>
                  </a:moveTo>
                  <a:cubicBezTo>
                    <a:pt x="490" y="381"/>
                    <a:pt x="380" y="491"/>
                    <a:pt x="244" y="490"/>
                  </a:cubicBezTo>
                  <a:cubicBezTo>
                    <a:pt x="109" y="490"/>
                    <a:pt x="0" y="380"/>
                    <a:pt x="0" y="245"/>
                  </a:cubicBezTo>
                  <a:cubicBezTo>
                    <a:pt x="0" y="110"/>
                    <a:pt x="110" y="0"/>
                    <a:pt x="245" y="1"/>
                  </a:cubicBezTo>
                  <a:cubicBezTo>
                    <a:pt x="380" y="1"/>
                    <a:pt x="490" y="110"/>
                    <a:pt x="490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5118907" y="2556519"/>
              <a:ext cx="1007047" cy="1004531"/>
            </a:xfrm>
            <a:custGeom>
              <a:avLst/>
              <a:gdLst>
                <a:gd name="T0" fmla="*/ 433 w 508"/>
                <a:gd name="T1" fmla="*/ 433 h 507"/>
                <a:gd name="T2" fmla="*/ 253 w 508"/>
                <a:gd name="T3" fmla="*/ 507 h 507"/>
                <a:gd name="T4" fmla="*/ 0 w 508"/>
                <a:gd name="T5" fmla="*/ 253 h 507"/>
                <a:gd name="T6" fmla="*/ 75 w 508"/>
                <a:gd name="T7" fmla="*/ 74 h 507"/>
                <a:gd name="T8" fmla="*/ 254 w 508"/>
                <a:gd name="T9" fmla="*/ 0 h 507"/>
                <a:gd name="T10" fmla="*/ 507 w 508"/>
                <a:gd name="T11" fmla="*/ 254 h 507"/>
                <a:gd name="T12" fmla="*/ 433 w 508"/>
                <a:gd name="T13" fmla="*/ 433 h 507"/>
                <a:gd name="T14" fmla="*/ 87 w 508"/>
                <a:gd name="T15" fmla="*/ 86 h 507"/>
                <a:gd name="T16" fmla="*/ 18 w 508"/>
                <a:gd name="T17" fmla="*/ 253 h 507"/>
                <a:gd name="T18" fmla="*/ 253 w 508"/>
                <a:gd name="T19" fmla="*/ 490 h 507"/>
                <a:gd name="T20" fmla="*/ 421 w 508"/>
                <a:gd name="T21" fmla="*/ 421 h 507"/>
                <a:gd name="T22" fmla="*/ 490 w 508"/>
                <a:gd name="T23" fmla="*/ 254 h 507"/>
                <a:gd name="T24" fmla="*/ 254 w 508"/>
                <a:gd name="T25" fmla="*/ 17 h 507"/>
                <a:gd name="T26" fmla="*/ 87 w 508"/>
                <a:gd name="T27" fmla="*/ 86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8" h="507">
                  <a:moveTo>
                    <a:pt x="433" y="433"/>
                  </a:moveTo>
                  <a:cubicBezTo>
                    <a:pt x="385" y="481"/>
                    <a:pt x="321" y="507"/>
                    <a:pt x="253" y="507"/>
                  </a:cubicBezTo>
                  <a:cubicBezTo>
                    <a:pt x="114" y="507"/>
                    <a:pt x="0" y="393"/>
                    <a:pt x="0" y="253"/>
                  </a:cubicBezTo>
                  <a:cubicBezTo>
                    <a:pt x="0" y="185"/>
                    <a:pt x="27" y="122"/>
                    <a:pt x="75" y="74"/>
                  </a:cubicBezTo>
                  <a:cubicBezTo>
                    <a:pt x="123" y="26"/>
                    <a:pt x="186" y="0"/>
                    <a:pt x="254" y="0"/>
                  </a:cubicBezTo>
                  <a:cubicBezTo>
                    <a:pt x="394" y="0"/>
                    <a:pt x="508" y="114"/>
                    <a:pt x="507" y="254"/>
                  </a:cubicBezTo>
                  <a:cubicBezTo>
                    <a:pt x="507" y="322"/>
                    <a:pt x="481" y="385"/>
                    <a:pt x="433" y="433"/>
                  </a:cubicBezTo>
                  <a:close/>
                  <a:moveTo>
                    <a:pt x="87" y="86"/>
                  </a:moveTo>
                  <a:cubicBezTo>
                    <a:pt x="42" y="131"/>
                    <a:pt x="18" y="190"/>
                    <a:pt x="18" y="253"/>
                  </a:cubicBezTo>
                  <a:cubicBezTo>
                    <a:pt x="17" y="383"/>
                    <a:pt x="123" y="489"/>
                    <a:pt x="253" y="490"/>
                  </a:cubicBezTo>
                  <a:cubicBezTo>
                    <a:pt x="317" y="490"/>
                    <a:pt x="376" y="465"/>
                    <a:pt x="421" y="421"/>
                  </a:cubicBezTo>
                  <a:cubicBezTo>
                    <a:pt x="465" y="376"/>
                    <a:pt x="490" y="317"/>
                    <a:pt x="490" y="254"/>
                  </a:cubicBezTo>
                  <a:cubicBezTo>
                    <a:pt x="490" y="124"/>
                    <a:pt x="384" y="17"/>
                    <a:pt x="254" y="17"/>
                  </a:cubicBezTo>
                  <a:cubicBezTo>
                    <a:pt x="191" y="17"/>
                    <a:pt x="132" y="42"/>
                    <a:pt x="87" y="86"/>
                  </a:cubicBezTo>
                  <a:close/>
                </a:path>
              </a:pathLst>
            </a:custGeom>
            <a:solidFill>
              <a:srgbClr val="0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5136516" y="2574127"/>
              <a:ext cx="970991" cy="969314"/>
            </a:xfrm>
            <a:custGeom>
              <a:avLst/>
              <a:gdLst>
                <a:gd name="T0" fmla="*/ 358 w 490"/>
                <a:gd name="T1" fmla="*/ 353 h 489"/>
                <a:gd name="T2" fmla="*/ 489 w 490"/>
                <a:gd name="T3" fmla="*/ 252 h 489"/>
                <a:gd name="T4" fmla="*/ 490 w 490"/>
                <a:gd name="T5" fmla="*/ 238 h 489"/>
                <a:gd name="T6" fmla="*/ 361 w 490"/>
                <a:gd name="T7" fmla="*/ 135 h 489"/>
                <a:gd name="T8" fmla="*/ 429 w 490"/>
                <a:gd name="T9" fmla="*/ 83 h 489"/>
                <a:gd name="T10" fmla="*/ 275 w 490"/>
                <a:gd name="T11" fmla="*/ 1 h 489"/>
                <a:gd name="T12" fmla="*/ 215 w 490"/>
                <a:gd name="T13" fmla="*/ 1 h 489"/>
                <a:gd name="T14" fmla="*/ 61 w 490"/>
                <a:gd name="T15" fmla="*/ 82 h 489"/>
                <a:gd name="T16" fmla="*/ 129 w 490"/>
                <a:gd name="T17" fmla="*/ 135 h 489"/>
                <a:gd name="T18" fmla="*/ 0 w 490"/>
                <a:gd name="T19" fmla="*/ 237 h 489"/>
                <a:gd name="T20" fmla="*/ 0 w 490"/>
                <a:gd name="T21" fmla="*/ 251 h 489"/>
                <a:gd name="T22" fmla="*/ 132 w 490"/>
                <a:gd name="T23" fmla="*/ 353 h 489"/>
                <a:gd name="T24" fmla="*/ 61 w 490"/>
                <a:gd name="T25" fmla="*/ 406 h 489"/>
                <a:gd name="T26" fmla="*/ 228 w 490"/>
                <a:gd name="T27" fmla="*/ 489 h 489"/>
                <a:gd name="T28" fmla="*/ 261 w 490"/>
                <a:gd name="T29" fmla="*/ 489 h 489"/>
                <a:gd name="T30" fmla="*/ 428 w 490"/>
                <a:gd name="T31" fmla="*/ 407 h 489"/>
                <a:gd name="T32" fmla="*/ 238 w 490"/>
                <a:gd name="T33" fmla="*/ 479 h 489"/>
                <a:gd name="T34" fmla="*/ 238 w 490"/>
                <a:gd name="T35" fmla="*/ 347 h 489"/>
                <a:gd name="T36" fmla="*/ 238 w 490"/>
                <a:gd name="T37" fmla="*/ 333 h 489"/>
                <a:gd name="T38" fmla="*/ 126 w 490"/>
                <a:gd name="T39" fmla="*/ 251 h 489"/>
                <a:gd name="T40" fmla="*/ 238 w 490"/>
                <a:gd name="T41" fmla="*/ 333 h 489"/>
                <a:gd name="T42" fmla="*/ 126 w 490"/>
                <a:gd name="T43" fmla="*/ 237 h 489"/>
                <a:gd name="T44" fmla="*/ 238 w 490"/>
                <a:gd name="T45" fmla="*/ 156 h 489"/>
                <a:gd name="T46" fmla="*/ 238 w 490"/>
                <a:gd name="T47" fmla="*/ 142 h 489"/>
                <a:gd name="T48" fmla="*/ 238 w 490"/>
                <a:gd name="T49" fmla="*/ 0 h 489"/>
                <a:gd name="T50" fmla="*/ 252 w 490"/>
                <a:gd name="T51" fmla="*/ 0 h 489"/>
                <a:gd name="T52" fmla="*/ 252 w 490"/>
                <a:gd name="T53" fmla="*/ 142 h 489"/>
                <a:gd name="T54" fmla="*/ 252 w 490"/>
                <a:gd name="T55" fmla="*/ 156 h 489"/>
                <a:gd name="T56" fmla="*/ 364 w 490"/>
                <a:gd name="T57" fmla="*/ 238 h 489"/>
                <a:gd name="T58" fmla="*/ 252 w 490"/>
                <a:gd name="T59" fmla="*/ 156 h 489"/>
                <a:gd name="T60" fmla="*/ 252 w 490"/>
                <a:gd name="T61" fmla="*/ 347 h 489"/>
                <a:gd name="T62" fmla="*/ 251 w 490"/>
                <a:gd name="T63" fmla="*/ 479 h 489"/>
                <a:gd name="T64" fmla="*/ 252 w 490"/>
                <a:gd name="T65" fmla="*/ 333 h 489"/>
                <a:gd name="T66" fmla="*/ 364 w 490"/>
                <a:gd name="T67" fmla="*/ 25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0" h="489">
                  <a:moveTo>
                    <a:pt x="437" y="396"/>
                  </a:moveTo>
                  <a:cubicBezTo>
                    <a:pt x="413" y="378"/>
                    <a:pt x="387" y="364"/>
                    <a:pt x="358" y="353"/>
                  </a:cubicBezTo>
                  <a:cubicBezTo>
                    <a:pt x="369" y="321"/>
                    <a:pt x="376" y="287"/>
                    <a:pt x="378" y="252"/>
                  </a:cubicBezTo>
                  <a:cubicBezTo>
                    <a:pt x="489" y="252"/>
                    <a:pt x="489" y="252"/>
                    <a:pt x="489" y="252"/>
                  </a:cubicBezTo>
                  <a:cubicBezTo>
                    <a:pt x="490" y="249"/>
                    <a:pt x="490" y="247"/>
                    <a:pt x="490" y="245"/>
                  </a:cubicBezTo>
                  <a:cubicBezTo>
                    <a:pt x="490" y="242"/>
                    <a:pt x="490" y="240"/>
                    <a:pt x="490" y="238"/>
                  </a:cubicBezTo>
                  <a:cubicBezTo>
                    <a:pt x="378" y="238"/>
                    <a:pt x="378" y="238"/>
                    <a:pt x="378" y="238"/>
                  </a:cubicBezTo>
                  <a:cubicBezTo>
                    <a:pt x="378" y="202"/>
                    <a:pt x="372" y="167"/>
                    <a:pt x="361" y="135"/>
                  </a:cubicBezTo>
                  <a:cubicBezTo>
                    <a:pt x="389" y="125"/>
                    <a:pt x="414" y="110"/>
                    <a:pt x="438" y="94"/>
                  </a:cubicBezTo>
                  <a:cubicBezTo>
                    <a:pt x="435" y="90"/>
                    <a:pt x="432" y="86"/>
                    <a:pt x="429" y="83"/>
                  </a:cubicBezTo>
                  <a:cubicBezTo>
                    <a:pt x="407" y="99"/>
                    <a:pt x="382" y="112"/>
                    <a:pt x="356" y="122"/>
                  </a:cubicBezTo>
                  <a:cubicBezTo>
                    <a:pt x="338" y="75"/>
                    <a:pt x="310" y="34"/>
                    <a:pt x="275" y="1"/>
                  </a:cubicBezTo>
                  <a:cubicBezTo>
                    <a:pt x="265" y="0"/>
                    <a:pt x="255" y="0"/>
                    <a:pt x="245" y="0"/>
                  </a:cubicBezTo>
                  <a:cubicBezTo>
                    <a:pt x="235" y="0"/>
                    <a:pt x="225" y="0"/>
                    <a:pt x="215" y="1"/>
                  </a:cubicBezTo>
                  <a:cubicBezTo>
                    <a:pt x="180" y="34"/>
                    <a:pt x="151" y="75"/>
                    <a:pt x="133" y="121"/>
                  </a:cubicBezTo>
                  <a:cubicBezTo>
                    <a:pt x="107" y="112"/>
                    <a:pt x="83" y="98"/>
                    <a:pt x="61" y="82"/>
                  </a:cubicBezTo>
                  <a:cubicBezTo>
                    <a:pt x="58" y="86"/>
                    <a:pt x="55" y="89"/>
                    <a:pt x="52" y="93"/>
                  </a:cubicBezTo>
                  <a:cubicBezTo>
                    <a:pt x="75" y="110"/>
                    <a:pt x="101" y="124"/>
                    <a:pt x="129" y="135"/>
                  </a:cubicBezTo>
                  <a:cubicBezTo>
                    <a:pt x="118" y="167"/>
                    <a:pt x="112" y="201"/>
                    <a:pt x="112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40"/>
                    <a:pt x="0" y="242"/>
                    <a:pt x="0" y="244"/>
                  </a:cubicBezTo>
                  <a:cubicBezTo>
                    <a:pt x="0" y="247"/>
                    <a:pt x="0" y="249"/>
                    <a:pt x="0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3" y="287"/>
                    <a:pt x="120" y="321"/>
                    <a:pt x="132" y="353"/>
                  </a:cubicBezTo>
                  <a:cubicBezTo>
                    <a:pt x="103" y="363"/>
                    <a:pt x="76" y="378"/>
                    <a:pt x="52" y="395"/>
                  </a:cubicBezTo>
                  <a:cubicBezTo>
                    <a:pt x="55" y="399"/>
                    <a:pt x="58" y="403"/>
                    <a:pt x="61" y="406"/>
                  </a:cubicBezTo>
                  <a:cubicBezTo>
                    <a:pt x="84" y="390"/>
                    <a:pt x="109" y="376"/>
                    <a:pt x="137" y="366"/>
                  </a:cubicBezTo>
                  <a:cubicBezTo>
                    <a:pt x="157" y="415"/>
                    <a:pt x="189" y="457"/>
                    <a:pt x="228" y="489"/>
                  </a:cubicBezTo>
                  <a:cubicBezTo>
                    <a:pt x="233" y="489"/>
                    <a:pt x="239" y="489"/>
                    <a:pt x="244" y="489"/>
                  </a:cubicBezTo>
                  <a:cubicBezTo>
                    <a:pt x="250" y="489"/>
                    <a:pt x="256" y="489"/>
                    <a:pt x="261" y="489"/>
                  </a:cubicBezTo>
                  <a:cubicBezTo>
                    <a:pt x="301" y="457"/>
                    <a:pt x="332" y="415"/>
                    <a:pt x="353" y="366"/>
                  </a:cubicBezTo>
                  <a:cubicBezTo>
                    <a:pt x="380" y="376"/>
                    <a:pt x="405" y="390"/>
                    <a:pt x="428" y="407"/>
                  </a:cubicBezTo>
                  <a:cubicBezTo>
                    <a:pt x="431" y="403"/>
                    <a:pt x="434" y="400"/>
                    <a:pt x="437" y="396"/>
                  </a:cubicBezTo>
                  <a:close/>
                  <a:moveTo>
                    <a:pt x="238" y="479"/>
                  </a:moveTo>
                  <a:cubicBezTo>
                    <a:pt x="200" y="448"/>
                    <a:pt x="170" y="408"/>
                    <a:pt x="150" y="362"/>
                  </a:cubicBezTo>
                  <a:cubicBezTo>
                    <a:pt x="178" y="353"/>
                    <a:pt x="207" y="348"/>
                    <a:pt x="238" y="347"/>
                  </a:cubicBezTo>
                  <a:lnTo>
                    <a:pt x="238" y="479"/>
                  </a:lnTo>
                  <a:close/>
                  <a:moveTo>
                    <a:pt x="238" y="333"/>
                  </a:moveTo>
                  <a:cubicBezTo>
                    <a:pt x="205" y="334"/>
                    <a:pt x="174" y="339"/>
                    <a:pt x="145" y="348"/>
                  </a:cubicBezTo>
                  <a:cubicBezTo>
                    <a:pt x="134" y="318"/>
                    <a:pt x="127" y="285"/>
                    <a:pt x="126" y="251"/>
                  </a:cubicBezTo>
                  <a:cubicBezTo>
                    <a:pt x="238" y="251"/>
                    <a:pt x="238" y="251"/>
                    <a:pt x="238" y="251"/>
                  </a:cubicBezTo>
                  <a:lnTo>
                    <a:pt x="238" y="333"/>
                  </a:lnTo>
                  <a:close/>
                  <a:moveTo>
                    <a:pt x="238" y="238"/>
                  </a:moveTo>
                  <a:cubicBezTo>
                    <a:pt x="126" y="237"/>
                    <a:pt x="126" y="237"/>
                    <a:pt x="126" y="237"/>
                  </a:cubicBezTo>
                  <a:cubicBezTo>
                    <a:pt x="126" y="203"/>
                    <a:pt x="132" y="170"/>
                    <a:pt x="142" y="139"/>
                  </a:cubicBezTo>
                  <a:cubicBezTo>
                    <a:pt x="172" y="149"/>
                    <a:pt x="204" y="155"/>
                    <a:pt x="238" y="156"/>
                  </a:cubicBezTo>
                  <a:lnTo>
                    <a:pt x="238" y="238"/>
                  </a:lnTo>
                  <a:close/>
                  <a:moveTo>
                    <a:pt x="238" y="142"/>
                  </a:moveTo>
                  <a:cubicBezTo>
                    <a:pt x="206" y="141"/>
                    <a:pt x="175" y="136"/>
                    <a:pt x="147" y="126"/>
                  </a:cubicBezTo>
                  <a:cubicBezTo>
                    <a:pt x="166" y="76"/>
                    <a:pt x="198" y="32"/>
                    <a:pt x="238" y="0"/>
                  </a:cubicBezTo>
                  <a:lnTo>
                    <a:pt x="238" y="142"/>
                  </a:lnTo>
                  <a:close/>
                  <a:moveTo>
                    <a:pt x="252" y="0"/>
                  </a:moveTo>
                  <a:cubicBezTo>
                    <a:pt x="292" y="32"/>
                    <a:pt x="324" y="76"/>
                    <a:pt x="343" y="126"/>
                  </a:cubicBezTo>
                  <a:cubicBezTo>
                    <a:pt x="314" y="136"/>
                    <a:pt x="284" y="141"/>
                    <a:pt x="252" y="142"/>
                  </a:cubicBezTo>
                  <a:lnTo>
                    <a:pt x="252" y="0"/>
                  </a:lnTo>
                  <a:close/>
                  <a:moveTo>
                    <a:pt x="252" y="156"/>
                  </a:moveTo>
                  <a:cubicBezTo>
                    <a:pt x="285" y="155"/>
                    <a:pt x="318" y="149"/>
                    <a:pt x="348" y="140"/>
                  </a:cubicBezTo>
                  <a:cubicBezTo>
                    <a:pt x="358" y="170"/>
                    <a:pt x="364" y="203"/>
                    <a:pt x="364" y="238"/>
                  </a:cubicBezTo>
                  <a:cubicBezTo>
                    <a:pt x="252" y="238"/>
                    <a:pt x="252" y="238"/>
                    <a:pt x="252" y="238"/>
                  </a:cubicBezTo>
                  <a:lnTo>
                    <a:pt x="252" y="156"/>
                  </a:lnTo>
                  <a:close/>
                  <a:moveTo>
                    <a:pt x="251" y="479"/>
                  </a:moveTo>
                  <a:cubicBezTo>
                    <a:pt x="252" y="347"/>
                    <a:pt x="252" y="347"/>
                    <a:pt x="252" y="347"/>
                  </a:cubicBezTo>
                  <a:cubicBezTo>
                    <a:pt x="282" y="348"/>
                    <a:pt x="312" y="353"/>
                    <a:pt x="339" y="362"/>
                  </a:cubicBezTo>
                  <a:cubicBezTo>
                    <a:pt x="320" y="408"/>
                    <a:pt x="289" y="449"/>
                    <a:pt x="251" y="479"/>
                  </a:cubicBezTo>
                  <a:close/>
                  <a:moveTo>
                    <a:pt x="344" y="349"/>
                  </a:moveTo>
                  <a:cubicBezTo>
                    <a:pt x="315" y="339"/>
                    <a:pt x="284" y="334"/>
                    <a:pt x="252" y="333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364" y="252"/>
                    <a:pt x="364" y="252"/>
                    <a:pt x="364" y="252"/>
                  </a:cubicBezTo>
                  <a:cubicBezTo>
                    <a:pt x="362" y="286"/>
                    <a:pt x="356" y="318"/>
                    <a:pt x="344" y="349"/>
                  </a:cubicBezTo>
                  <a:close/>
                </a:path>
              </a:pathLst>
            </a:custGeom>
            <a:solidFill>
              <a:srgbClr val="0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6797598" y="2754406"/>
              <a:ext cx="963444" cy="1137854"/>
            </a:xfrm>
            <a:custGeom>
              <a:avLst/>
              <a:gdLst>
                <a:gd name="T0" fmla="*/ 128 w 486"/>
                <a:gd name="T1" fmla="*/ 457 h 574"/>
                <a:gd name="T2" fmla="*/ 89 w 486"/>
                <a:gd name="T3" fmla="*/ 573 h 574"/>
                <a:gd name="T4" fmla="*/ 89 w 486"/>
                <a:gd name="T5" fmla="*/ 573 h 574"/>
                <a:gd name="T6" fmla="*/ 213 w 486"/>
                <a:gd name="T7" fmla="*/ 484 h 574"/>
                <a:gd name="T8" fmla="*/ 243 w 486"/>
                <a:gd name="T9" fmla="*/ 486 h 574"/>
                <a:gd name="T10" fmla="*/ 486 w 486"/>
                <a:gd name="T11" fmla="*/ 243 h 574"/>
                <a:gd name="T12" fmla="*/ 243 w 486"/>
                <a:gd name="T13" fmla="*/ 0 h 574"/>
                <a:gd name="T14" fmla="*/ 0 w 486"/>
                <a:gd name="T15" fmla="*/ 243 h 574"/>
                <a:gd name="T16" fmla="*/ 128 w 486"/>
                <a:gd name="T17" fmla="*/ 457 h 574"/>
                <a:gd name="T18" fmla="*/ 394 w 486"/>
                <a:gd name="T19" fmla="*/ 171 h 574"/>
                <a:gd name="T20" fmla="*/ 374 w 486"/>
                <a:gd name="T21" fmla="*/ 191 h 574"/>
                <a:gd name="T22" fmla="*/ 112 w 486"/>
                <a:gd name="T23" fmla="*/ 190 h 574"/>
                <a:gd name="T24" fmla="*/ 92 w 486"/>
                <a:gd name="T25" fmla="*/ 171 h 574"/>
                <a:gd name="T26" fmla="*/ 112 w 486"/>
                <a:gd name="T27" fmla="*/ 151 h 574"/>
                <a:gd name="T28" fmla="*/ 374 w 486"/>
                <a:gd name="T29" fmla="*/ 151 h 574"/>
                <a:gd name="T30" fmla="*/ 394 w 486"/>
                <a:gd name="T31" fmla="*/ 171 h 574"/>
                <a:gd name="T32" fmla="*/ 394 w 486"/>
                <a:gd name="T33" fmla="*/ 239 h 574"/>
                <a:gd name="T34" fmla="*/ 374 w 486"/>
                <a:gd name="T35" fmla="*/ 259 h 574"/>
                <a:gd name="T36" fmla="*/ 112 w 486"/>
                <a:gd name="T37" fmla="*/ 259 h 574"/>
                <a:gd name="T38" fmla="*/ 92 w 486"/>
                <a:gd name="T39" fmla="*/ 239 h 574"/>
                <a:gd name="T40" fmla="*/ 112 w 486"/>
                <a:gd name="T41" fmla="*/ 219 h 574"/>
                <a:gd name="T42" fmla="*/ 374 w 486"/>
                <a:gd name="T43" fmla="*/ 220 h 574"/>
                <a:gd name="T44" fmla="*/ 394 w 486"/>
                <a:gd name="T45" fmla="*/ 239 h 574"/>
                <a:gd name="T46" fmla="*/ 92 w 486"/>
                <a:gd name="T47" fmla="*/ 308 h 574"/>
                <a:gd name="T48" fmla="*/ 112 w 486"/>
                <a:gd name="T49" fmla="*/ 288 h 574"/>
                <a:gd name="T50" fmla="*/ 374 w 486"/>
                <a:gd name="T51" fmla="*/ 288 h 574"/>
                <a:gd name="T52" fmla="*/ 394 w 486"/>
                <a:gd name="T53" fmla="*/ 308 h 574"/>
                <a:gd name="T54" fmla="*/ 374 w 486"/>
                <a:gd name="T55" fmla="*/ 328 h 574"/>
                <a:gd name="T56" fmla="*/ 112 w 486"/>
                <a:gd name="T57" fmla="*/ 327 h 574"/>
                <a:gd name="T58" fmla="*/ 92 w 486"/>
                <a:gd name="T59" fmla="*/ 308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6" h="574">
                  <a:moveTo>
                    <a:pt x="128" y="457"/>
                  </a:moveTo>
                  <a:cubicBezTo>
                    <a:pt x="111" y="505"/>
                    <a:pt x="90" y="570"/>
                    <a:pt x="89" y="573"/>
                  </a:cubicBezTo>
                  <a:cubicBezTo>
                    <a:pt x="89" y="573"/>
                    <a:pt x="89" y="573"/>
                    <a:pt x="89" y="573"/>
                  </a:cubicBezTo>
                  <a:cubicBezTo>
                    <a:pt x="91" y="574"/>
                    <a:pt x="168" y="517"/>
                    <a:pt x="213" y="484"/>
                  </a:cubicBezTo>
                  <a:cubicBezTo>
                    <a:pt x="223" y="485"/>
                    <a:pt x="233" y="486"/>
                    <a:pt x="243" y="486"/>
                  </a:cubicBezTo>
                  <a:cubicBezTo>
                    <a:pt x="377" y="486"/>
                    <a:pt x="486" y="377"/>
                    <a:pt x="486" y="243"/>
                  </a:cubicBezTo>
                  <a:cubicBezTo>
                    <a:pt x="486" y="109"/>
                    <a:pt x="378" y="0"/>
                    <a:pt x="243" y="0"/>
                  </a:cubicBezTo>
                  <a:cubicBezTo>
                    <a:pt x="109" y="0"/>
                    <a:pt x="0" y="109"/>
                    <a:pt x="0" y="243"/>
                  </a:cubicBezTo>
                  <a:cubicBezTo>
                    <a:pt x="0" y="335"/>
                    <a:pt x="52" y="416"/>
                    <a:pt x="128" y="457"/>
                  </a:cubicBezTo>
                  <a:close/>
                  <a:moveTo>
                    <a:pt x="394" y="171"/>
                  </a:moveTo>
                  <a:cubicBezTo>
                    <a:pt x="394" y="182"/>
                    <a:pt x="385" y="191"/>
                    <a:pt x="374" y="191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01" y="190"/>
                    <a:pt x="92" y="181"/>
                    <a:pt x="92" y="171"/>
                  </a:cubicBezTo>
                  <a:cubicBezTo>
                    <a:pt x="92" y="160"/>
                    <a:pt x="101" y="151"/>
                    <a:pt x="112" y="151"/>
                  </a:cubicBezTo>
                  <a:cubicBezTo>
                    <a:pt x="374" y="151"/>
                    <a:pt x="374" y="151"/>
                    <a:pt x="374" y="151"/>
                  </a:cubicBezTo>
                  <a:cubicBezTo>
                    <a:pt x="385" y="151"/>
                    <a:pt x="394" y="160"/>
                    <a:pt x="394" y="171"/>
                  </a:cubicBezTo>
                  <a:close/>
                  <a:moveTo>
                    <a:pt x="394" y="239"/>
                  </a:moveTo>
                  <a:cubicBezTo>
                    <a:pt x="394" y="250"/>
                    <a:pt x="385" y="259"/>
                    <a:pt x="374" y="259"/>
                  </a:cubicBezTo>
                  <a:cubicBezTo>
                    <a:pt x="112" y="259"/>
                    <a:pt x="112" y="259"/>
                    <a:pt x="112" y="259"/>
                  </a:cubicBezTo>
                  <a:cubicBezTo>
                    <a:pt x="101" y="259"/>
                    <a:pt x="92" y="250"/>
                    <a:pt x="92" y="239"/>
                  </a:cubicBezTo>
                  <a:cubicBezTo>
                    <a:pt x="92" y="228"/>
                    <a:pt x="101" y="219"/>
                    <a:pt x="112" y="219"/>
                  </a:cubicBezTo>
                  <a:cubicBezTo>
                    <a:pt x="374" y="220"/>
                    <a:pt x="374" y="220"/>
                    <a:pt x="374" y="220"/>
                  </a:cubicBezTo>
                  <a:cubicBezTo>
                    <a:pt x="385" y="220"/>
                    <a:pt x="394" y="229"/>
                    <a:pt x="394" y="239"/>
                  </a:cubicBezTo>
                  <a:close/>
                  <a:moveTo>
                    <a:pt x="92" y="308"/>
                  </a:moveTo>
                  <a:cubicBezTo>
                    <a:pt x="92" y="297"/>
                    <a:pt x="101" y="288"/>
                    <a:pt x="112" y="288"/>
                  </a:cubicBezTo>
                  <a:cubicBezTo>
                    <a:pt x="374" y="288"/>
                    <a:pt x="374" y="288"/>
                    <a:pt x="374" y="288"/>
                  </a:cubicBezTo>
                  <a:cubicBezTo>
                    <a:pt x="385" y="288"/>
                    <a:pt x="394" y="297"/>
                    <a:pt x="394" y="308"/>
                  </a:cubicBezTo>
                  <a:cubicBezTo>
                    <a:pt x="394" y="319"/>
                    <a:pt x="385" y="328"/>
                    <a:pt x="374" y="328"/>
                  </a:cubicBezTo>
                  <a:cubicBezTo>
                    <a:pt x="112" y="327"/>
                    <a:pt x="112" y="327"/>
                    <a:pt x="112" y="327"/>
                  </a:cubicBezTo>
                  <a:cubicBezTo>
                    <a:pt x="101" y="327"/>
                    <a:pt x="92" y="319"/>
                    <a:pt x="92" y="3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0"/>
            <p:cNvSpPr/>
            <p:nvPr/>
          </p:nvSpPr>
          <p:spPr bwMode="auto">
            <a:xfrm>
              <a:off x="6357382" y="2745183"/>
              <a:ext cx="287608" cy="292639"/>
            </a:xfrm>
            <a:custGeom>
              <a:avLst/>
              <a:gdLst>
                <a:gd name="T0" fmla="*/ 194 w 343"/>
                <a:gd name="T1" fmla="*/ 0 h 349"/>
                <a:gd name="T2" fmla="*/ 343 w 343"/>
                <a:gd name="T3" fmla="*/ 349 h 349"/>
                <a:gd name="T4" fmla="*/ 0 w 343"/>
                <a:gd name="T5" fmla="*/ 184 h 349"/>
                <a:gd name="T6" fmla="*/ 194 w 343"/>
                <a:gd name="T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3" h="349">
                  <a:moveTo>
                    <a:pt x="194" y="0"/>
                  </a:moveTo>
                  <a:lnTo>
                    <a:pt x="343" y="349"/>
                  </a:lnTo>
                  <a:lnTo>
                    <a:pt x="0" y="184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6353189" y="2740990"/>
              <a:ext cx="295993" cy="302701"/>
            </a:xfrm>
            <a:custGeom>
              <a:avLst/>
              <a:gdLst>
                <a:gd name="T0" fmla="*/ 353 w 353"/>
                <a:gd name="T1" fmla="*/ 361 h 361"/>
                <a:gd name="T2" fmla="*/ 0 w 353"/>
                <a:gd name="T3" fmla="*/ 191 h 361"/>
                <a:gd name="T4" fmla="*/ 201 w 353"/>
                <a:gd name="T5" fmla="*/ 0 h 361"/>
                <a:gd name="T6" fmla="*/ 353 w 353"/>
                <a:gd name="T7" fmla="*/ 361 h 361"/>
                <a:gd name="T8" fmla="*/ 10 w 353"/>
                <a:gd name="T9" fmla="*/ 189 h 361"/>
                <a:gd name="T10" fmla="*/ 341 w 353"/>
                <a:gd name="T11" fmla="*/ 350 h 361"/>
                <a:gd name="T12" fmla="*/ 199 w 353"/>
                <a:gd name="T13" fmla="*/ 9 h 361"/>
                <a:gd name="T14" fmla="*/ 10 w 353"/>
                <a:gd name="T15" fmla="*/ 18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361">
                  <a:moveTo>
                    <a:pt x="353" y="361"/>
                  </a:moveTo>
                  <a:lnTo>
                    <a:pt x="0" y="191"/>
                  </a:lnTo>
                  <a:lnTo>
                    <a:pt x="201" y="0"/>
                  </a:lnTo>
                  <a:lnTo>
                    <a:pt x="353" y="361"/>
                  </a:lnTo>
                  <a:close/>
                  <a:moveTo>
                    <a:pt x="10" y="189"/>
                  </a:moveTo>
                  <a:lnTo>
                    <a:pt x="341" y="350"/>
                  </a:lnTo>
                  <a:lnTo>
                    <a:pt x="199" y="9"/>
                  </a:lnTo>
                  <a:lnTo>
                    <a:pt x="10" y="1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2"/>
            <p:cNvSpPr/>
            <p:nvPr/>
          </p:nvSpPr>
          <p:spPr bwMode="auto">
            <a:xfrm>
              <a:off x="6141047" y="2405587"/>
              <a:ext cx="380682" cy="396614"/>
            </a:xfrm>
            <a:custGeom>
              <a:avLst/>
              <a:gdLst>
                <a:gd name="T0" fmla="*/ 0 w 454"/>
                <a:gd name="T1" fmla="*/ 66 h 473"/>
                <a:gd name="T2" fmla="*/ 69 w 454"/>
                <a:gd name="T3" fmla="*/ 0 h 473"/>
                <a:gd name="T4" fmla="*/ 454 w 454"/>
                <a:gd name="T5" fmla="*/ 405 h 473"/>
                <a:gd name="T6" fmla="*/ 383 w 454"/>
                <a:gd name="T7" fmla="*/ 473 h 473"/>
                <a:gd name="T8" fmla="*/ 0 w 454"/>
                <a:gd name="T9" fmla="*/ 6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473">
                  <a:moveTo>
                    <a:pt x="0" y="66"/>
                  </a:moveTo>
                  <a:lnTo>
                    <a:pt x="69" y="0"/>
                  </a:lnTo>
                  <a:lnTo>
                    <a:pt x="454" y="405"/>
                  </a:lnTo>
                  <a:lnTo>
                    <a:pt x="383" y="473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FFE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3"/>
            <p:cNvSpPr/>
            <p:nvPr/>
          </p:nvSpPr>
          <p:spPr bwMode="auto">
            <a:xfrm>
              <a:off x="6082351" y="2460929"/>
              <a:ext cx="379844" cy="396614"/>
            </a:xfrm>
            <a:custGeom>
              <a:avLst/>
              <a:gdLst>
                <a:gd name="T0" fmla="*/ 0 w 453"/>
                <a:gd name="T1" fmla="*/ 69 h 473"/>
                <a:gd name="T2" fmla="*/ 70 w 453"/>
                <a:gd name="T3" fmla="*/ 0 h 473"/>
                <a:gd name="T4" fmla="*/ 453 w 453"/>
                <a:gd name="T5" fmla="*/ 407 h 473"/>
                <a:gd name="T6" fmla="*/ 382 w 453"/>
                <a:gd name="T7" fmla="*/ 473 h 473"/>
                <a:gd name="T8" fmla="*/ 0 w 453"/>
                <a:gd name="T9" fmla="*/ 6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473">
                  <a:moveTo>
                    <a:pt x="0" y="69"/>
                  </a:moveTo>
                  <a:lnTo>
                    <a:pt x="70" y="0"/>
                  </a:lnTo>
                  <a:lnTo>
                    <a:pt x="453" y="407"/>
                  </a:lnTo>
                  <a:lnTo>
                    <a:pt x="382" y="47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EC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4"/>
            <p:cNvSpPr/>
            <p:nvPr/>
          </p:nvSpPr>
          <p:spPr bwMode="auto">
            <a:xfrm>
              <a:off x="6036234" y="2518786"/>
              <a:ext cx="366428" cy="382359"/>
            </a:xfrm>
            <a:custGeom>
              <a:avLst/>
              <a:gdLst>
                <a:gd name="T0" fmla="*/ 0 w 437"/>
                <a:gd name="T1" fmla="*/ 52 h 456"/>
                <a:gd name="T2" fmla="*/ 55 w 437"/>
                <a:gd name="T3" fmla="*/ 0 h 456"/>
                <a:gd name="T4" fmla="*/ 437 w 437"/>
                <a:gd name="T5" fmla="*/ 404 h 456"/>
                <a:gd name="T6" fmla="*/ 383 w 437"/>
                <a:gd name="T7" fmla="*/ 456 h 456"/>
                <a:gd name="T8" fmla="*/ 0 w 437"/>
                <a:gd name="T9" fmla="*/ 52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7" h="456">
                  <a:moveTo>
                    <a:pt x="0" y="52"/>
                  </a:moveTo>
                  <a:lnTo>
                    <a:pt x="55" y="0"/>
                  </a:lnTo>
                  <a:lnTo>
                    <a:pt x="437" y="404"/>
                  </a:lnTo>
                  <a:lnTo>
                    <a:pt x="383" y="45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B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5"/>
            <p:cNvSpPr/>
            <p:nvPr/>
          </p:nvSpPr>
          <p:spPr bwMode="auto">
            <a:xfrm>
              <a:off x="6583779" y="2974934"/>
              <a:ext cx="68758" cy="72950"/>
            </a:xfrm>
            <a:custGeom>
              <a:avLst/>
              <a:gdLst>
                <a:gd name="T0" fmla="*/ 0 w 35"/>
                <a:gd name="T1" fmla="*/ 17 h 37"/>
                <a:gd name="T2" fmla="*/ 18 w 35"/>
                <a:gd name="T3" fmla="*/ 32 h 37"/>
                <a:gd name="T4" fmla="*/ 29 w 35"/>
                <a:gd name="T5" fmla="*/ 34 h 37"/>
                <a:gd name="T6" fmla="*/ 33 w 35"/>
                <a:gd name="T7" fmla="*/ 31 h 37"/>
                <a:gd name="T8" fmla="*/ 31 w 35"/>
                <a:gd name="T9" fmla="*/ 19 h 37"/>
                <a:gd name="T10" fmla="*/ 17 w 35"/>
                <a:gd name="T11" fmla="*/ 0 h 37"/>
                <a:gd name="T12" fmla="*/ 0 w 35"/>
                <a:gd name="T1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0" y="17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21" y="36"/>
                    <a:pt x="26" y="37"/>
                    <a:pt x="29" y="34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28"/>
                    <a:pt x="35" y="23"/>
                    <a:pt x="31" y="19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0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3695961" y="3523317"/>
              <a:ext cx="373974" cy="374813"/>
            </a:xfrm>
            <a:custGeom>
              <a:avLst/>
              <a:gdLst>
                <a:gd name="T0" fmla="*/ 145 w 189"/>
                <a:gd name="T1" fmla="*/ 37 h 189"/>
                <a:gd name="T2" fmla="*/ 155 w 189"/>
                <a:gd name="T3" fmla="*/ 21 h 189"/>
                <a:gd name="T4" fmla="*/ 133 w 189"/>
                <a:gd name="T5" fmla="*/ 8 h 189"/>
                <a:gd name="T6" fmla="*/ 124 w 189"/>
                <a:gd name="T7" fmla="*/ 24 h 189"/>
                <a:gd name="T8" fmla="*/ 89 w 189"/>
                <a:gd name="T9" fmla="*/ 19 h 189"/>
                <a:gd name="T10" fmla="*/ 85 w 189"/>
                <a:gd name="T11" fmla="*/ 0 h 189"/>
                <a:gd name="T12" fmla="*/ 61 w 189"/>
                <a:gd name="T13" fmla="*/ 6 h 189"/>
                <a:gd name="T14" fmla="*/ 65 w 189"/>
                <a:gd name="T15" fmla="*/ 24 h 189"/>
                <a:gd name="T16" fmla="*/ 37 w 189"/>
                <a:gd name="T17" fmla="*/ 45 h 189"/>
                <a:gd name="T18" fmla="*/ 21 w 189"/>
                <a:gd name="T19" fmla="*/ 35 h 189"/>
                <a:gd name="T20" fmla="*/ 8 w 189"/>
                <a:gd name="T21" fmla="*/ 56 h 189"/>
                <a:gd name="T22" fmla="*/ 23 w 189"/>
                <a:gd name="T23" fmla="*/ 66 h 189"/>
                <a:gd name="T24" fmla="*/ 18 w 189"/>
                <a:gd name="T25" fmla="*/ 100 h 189"/>
                <a:gd name="T26" fmla="*/ 0 w 189"/>
                <a:gd name="T27" fmla="*/ 105 h 189"/>
                <a:gd name="T28" fmla="*/ 5 w 189"/>
                <a:gd name="T29" fmla="*/ 129 h 189"/>
                <a:gd name="T30" fmla="*/ 24 w 189"/>
                <a:gd name="T31" fmla="*/ 124 h 189"/>
                <a:gd name="T32" fmla="*/ 44 w 189"/>
                <a:gd name="T33" fmla="*/ 153 h 189"/>
                <a:gd name="T34" fmla="*/ 34 w 189"/>
                <a:gd name="T35" fmla="*/ 169 h 189"/>
                <a:gd name="T36" fmla="*/ 55 w 189"/>
                <a:gd name="T37" fmla="*/ 182 h 189"/>
                <a:gd name="T38" fmla="*/ 65 w 189"/>
                <a:gd name="T39" fmla="*/ 166 h 189"/>
                <a:gd name="T40" fmla="*/ 100 w 189"/>
                <a:gd name="T41" fmla="*/ 171 h 189"/>
                <a:gd name="T42" fmla="*/ 104 w 189"/>
                <a:gd name="T43" fmla="*/ 189 h 189"/>
                <a:gd name="T44" fmla="*/ 128 w 189"/>
                <a:gd name="T45" fmla="*/ 184 h 189"/>
                <a:gd name="T46" fmla="*/ 124 w 189"/>
                <a:gd name="T47" fmla="*/ 166 h 189"/>
                <a:gd name="T48" fmla="*/ 152 w 189"/>
                <a:gd name="T49" fmla="*/ 145 h 189"/>
                <a:gd name="T50" fmla="*/ 168 w 189"/>
                <a:gd name="T51" fmla="*/ 155 h 189"/>
                <a:gd name="T52" fmla="*/ 181 w 189"/>
                <a:gd name="T53" fmla="*/ 134 h 189"/>
                <a:gd name="T54" fmla="*/ 165 w 189"/>
                <a:gd name="T55" fmla="*/ 124 h 189"/>
                <a:gd name="T56" fmla="*/ 171 w 189"/>
                <a:gd name="T57" fmla="*/ 90 h 189"/>
                <a:gd name="T58" fmla="*/ 189 w 189"/>
                <a:gd name="T59" fmla="*/ 85 h 189"/>
                <a:gd name="T60" fmla="*/ 183 w 189"/>
                <a:gd name="T61" fmla="*/ 61 h 189"/>
                <a:gd name="T62" fmla="*/ 165 w 189"/>
                <a:gd name="T63" fmla="*/ 65 h 189"/>
                <a:gd name="T64" fmla="*/ 145 w 189"/>
                <a:gd name="T65" fmla="*/ 37 h 189"/>
                <a:gd name="T66" fmla="*/ 137 w 189"/>
                <a:gd name="T67" fmla="*/ 85 h 189"/>
                <a:gd name="T68" fmla="*/ 104 w 189"/>
                <a:gd name="T69" fmla="*/ 138 h 189"/>
                <a:gd name="T70" fmla="*/ 52 w 189"/>
                <a:gd name="T71" fmla="*/ 105 h 189"/>
                <a:gd name="T72" fmla="*/ 84 w 189"/>
                <a:gd name="T73" fmla="*/ 52 h 189"/>
                <a:gd name="T74" fmla="*/ 137 w 189"/>
                <a:gd name="T75" fmla="*/ 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" h="189">
                  <a:moveTo>
                    <a:pt x="145" y="37"/>
                  </a:moveTo>
                  <a:cubicBezTo>
                    <a:pt x="155" y="21"/>
                    <a:pt x="155" y="21"/>
                    <a:pt x="155" y="21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13" y="20"/>
                    <a:pt x="101" y="18"/>
                    <a:pt x="89" y="19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54" y="29"/>
                    <a:pt x="44" y="36"/>
                    <a:pt x="37" y="4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19" y="77"/>
                    <a:pt x="17" y="88"/>
                    <a:pt x="18" y="10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8" y="135"/>
                    <a:pt x="35" y="145"/>
                    <a:pt x="44" y="153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76" y="170"/>
                    <a:pt x="88" y="172"/>
                    <a:pt x="100" y="171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35" y="161"/>
                    <a:pt x="144" y="154"/>
                    <a:pt x="152" y="145"/>
                  </a:cubicBezTo>
                  <a:cubicBezTo>
                    <a:pt x="168" y="155"/>
                    <a:pt x="168" y="155"/>
                    <a:pt x="168" y="155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65" y="124"/>
                    <a:pt x="165" y="124"/>
                    <a:pt x="165" y="124"/>
                  </a:cubicBezTo>
                  <a:cubicBezTo>
                    <a:pt x="170" y="113"/>
                    <a:pt x="172" y="102"/>
                    <a:pt x="171" y="90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3" y="61"/>
                    <a:pt x="183" y="61"/>
                    <a:pt x="183" y="61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0" y="54"/>
                    <a:pt x="153" y="45"/>
                    <a:pt x="145" y="37"/>
                  </a:cubicBezTo>
                  <a:close/>
                  <a:moveTo>
                    <a:pt x="137" y="85"/>
                  </a:moveTo>
                  <a:cubicBezTo>
                    <a:pt x="143" y="108"/>
                    <a:pt x="128" y="132"/>
                    <a:pt x="104" y="138"/>
                  </a:cubicBezTo>
                  <a:cubicBezTo>
                    <a:pt x="81" y="143"/>
                    <a:pt x="57" y="129"/>
                    <a:pt x="52" y="105"/>
                  </a:cubicBezTo>
                  <a:cubicBezTo>
                    <a:pt x="46" y="81"/>
                    <a:pt x="61" y="58"/>
                    <a:pt x="84" y="52"/>
                  </a:cubicBezTo>
                  <a:cubicBezTo>
                    <a:pt x="108" y="47"/>
                    <a:pt x="132" y="61"/>
                    <a:pt x="13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7"/>
            <p:cNvSpPr/>
            <p:nvPr/>
          </p:nvSpPr>
          <p:spPr bwMode="auto">
            <a:xfrm>
              <a:off x="6022817" y="3234032"/>
              <a:ext cx="824252" cy="825091"/>
            </a:xfrm>
            <a:custGeom>
              <a:avLst/>
              <a:gdLst>
                <a:gd name="T0" fmla="*/ 392 w 416"/>
                <a:gd name="T1" fmla="*/ 165 h 416"/>
                <a:gd name="T2" fmla="*/ 251 w 416"/>
                <a:gd name="T3" fmla="*/ 392 h 416"/>
                <a:gd name="T4" fmla="*/ 24 w 416"/>
                <a:gd name="T5" fmla="*/ 251 h 416"/>
                <a:gd name="T6" fmla="*/ 165 w 416"/>
                <a:gd name="T7" fmla="*/ 24 h 416"/>
                <a:gd name="T8" fmla="*/ 392 w 416"/>
                <a:gd name="T9" fmla="*/ 16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416">
                  <a:moveTo>
                    <a:pt x="392" y="165"/>
                  </a:moveTo>
                  <a:cubicBezTo>
                    <a:pt x="416" y="266"/>
                    <a:pt x="353" y="368"/>
                    <a:pt x="251" y="392"/>
                  </a:cubicBezTo>
                  <a:cubicBezTo>
                    <a:pt x="150" y="416"/>
                    <a:pt x="48" y="353"/>
                    <a:pt x="24" y="251"/>
                  </a:cubicBezTo>
                  <a:cubicBezTo>
                    <a:pt x="0" y="149"/>
                    <a:pt x="63" y="48"/>
                    <a:pt x="165" y="24"/>
                  </a:cubicBezTo>
                  <a:cubicBezTo>
                    <a:pt x="266" y="0"/>
                    <a:pt x="368" y="63"/>
                    <a:pt x="392" y="165"/>
                  </a:cubicBezTo>
                  <a:close/>
                </a:path>
              </a:pathLst>
            </a:custGeom>
            <a:solidFill>
              <a:srgbClr val="EA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8"/>
            <p:cNvSpPr/>
            <p:nvPr/>
          </p:nvSpPr>
          <p:spPr bwMode="auto">
            <a:xfrm>
              <a:off x="6034557" y="3348908"/>
              <a:ext cx="370620" cy="648166"/>
            </a:xfrm>
            <a:custGeom>
              <a:avLst/>
              <a:gdLst>
                <a:gd name="T0" fmla="*/ 18 w 187"/>
                <a:gd name="T1" fmla="*/ 193 h 327"/>
                <a:gd name="T2" fmla="*/ 137 w 187"/>
                <a:gd name="T3" fmla="*/ 327 h 327"/>
                <a:gd name="T4" fmla="*/ 171 w 187"/>
                <a:gd name="T5" fmla="*/ 135 h 327"/>
                <a:gd name="T6" fmla="*/ 87 w 187"/>
                <a:gd name="T7" fmla="*/ 0 h 327"/>
                <a:gd name="T8" fmla="*/ 18 w 187"/>
                <a:gd name="T9" fmla="*/ 19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327">
                  <a:moveTo>
                    <a:pt x="18" y="193"/>
                  </a:moveTo>
                  <a:cubicBezTo>
                    <a:pt x="33" y="257"/>
                    <a:pt x="79" y="306"/>
                    <a:pt x="137" y="327"/>
                  </a:cubicBezTo>
                  <a:cubicBezTo>
                    <a:pt x="173" y="272"/>
                    <a:pt x="187" y="203"/>
                    <a:pt x="171" y="135"/>
                  </a:cubicBezTo>
                  <a:cubicBezTo>
                    <a:pt x="158" y="79"/>
                    <a:pt x="128" y="33"/>
                    <a:pt x="87" y="0"/>
                  </a:cubicBezTo>
                  <a:cubicBezTo>
                    <a:pt x="30" y="44"/>
                    <a:pt x="0" y="118"/>
                    <a:pt x="18" y="193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5954898" y="3166952"/>
              <a:ext cx="959252" cy="959252"/>
            </a:xfrm>
            <a:custGeom>
              <a:avLst/>
              <a:gdLst>
                <a:gd name="T0" fmla="*/ 192 w 484"/>
                <a:gd name="T1" fmla="*/ 28 h 484"/>
                <a:gd name="T2" fmla="*/ 28 w 484"/>
                <a:gd name="T3" fmla="*/ 293 h 484"/>
                <a:gd name="T4" fmla="*/ 292 w 484"/>
                <a:gd name="T5" fmla="*/ 456 h 484"/>
                <a:gd name="T6" fmla="*/ 456 w 484"/>
                <a:gd name="T7" fmla="*/ 192 h 484"/>
                <a:gd name="T8" fmla="*/ 192 w 484"/>
                <a:gd name="T9" fmla="*/ 28 h 484"/>
                <a:gd name="T10" fmla="*/ 281 w 484"/>
                <a:gd name="T11" fmla="*/ 406 h 484"/>
                <a:gd name="T12" fmla="*/ 78 w 484"/>
                <a:gd name="T13" fmla="*/ 281 h 484"/>
                <a:gd name="T14" fmla="*/ 203 w 484"/>
                <a:gd name="T15" fmla="*/ 78 h 484"/>
                <a:gd name="T16" fmla="*/ 406 w 484"/>
                <a:gd name="T17" fmla="*/ 204 h 484"/>
                <a:gd name="T18" fmla="*/ 281 w 484"/>
                <a:gd name="T19" fmla="*/ 406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4" h="484">
                  <a:moveTo>
                    <a:pt x="192" y="28"/>
                  </a:moveTo>
                  <a:cubicBezTo>
                    <a:pt x="73" y="56"/>
                    <a:pt x="0" y="174"/>
                    <a:pt x="28" y="293"/>
                  </a:cubicBezTo>
                  <a:cubicBezTo>
                    <a:pt x="56" y="411"/>
                    <a:pt x="174" y="484"/>
                    <a:pt x="292" y="456"/>
                  </a:cubicBezTo>
                  <a:cubicBezTo>
                    <a:pt x="411" y="429"/>
                    <a:pt x="484" y="310"/>
                    <a:pt x="456" y="192"/>
                  </a:cubicBezTo>
                  <a:cubicBezTo>
                    <a:pt x="428" y="74"/>
                    <a:pt x="310" y="0"/>
                    <a:pt x="192" y="28"/>
                  </a:cubicBezTo>
                  <a:close/>
                  <a:moveTo>
                    <a:pt x="281" y="406"/>
                  </a:moveTo>
                  <a:cubicBezTo>
                    <a:pt x="190" y="428"/>
                    <a:pt x="99" y="371"/>
                    <a:pt x="78" y="281"/>
                  </a:cubicBezTo>
                  <a:cubicBezTo>
                    <a:pt x="57" y="190"/>
                    <a:pt x="113" y="99"/>
                    <a:pt x="203" y="78"/>
                  </a:cubicBezTo>
                  <a:cubicBezTo>
                    <a:pt x="294" y="57"/>
                    <a:pt x="385" y="113"/>
                    <a:pt x="406" y="204"/>
                  </a:cubicBezTo>
                  <a:cubicBezTo>
                    <a:pt x="428" y="294"/>
                    <a:pt x="371" y="385"/>
                    <a:pt x="281" y="406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0"/>
            <p:cNvSpPr/>
            <p:nvPr/>
          </p:nvSpPr>
          <p:spPr bwMode="auto">
            <a:xfrm>
              <a:off x="6442909" y="3991204"/>
              <a:ext cx="328695" cy="778973"/>
            </a:xfrm>
            <a:custGeom>
              <a:avLst/>
              <a:gdLst>
                <a:gd name="T0" fmla="*/ 392 w 392"/>
                <a:gd name="T1" fmla="*/ 887 h 929"/>
                <a:gd name="T2" fmla="*/ 208 w 392"/>
                <a:gd name="T3" fmla="*/ 929 h 929"/>
                <a:gd name="T4" fmla="*/ 0 w 392"/>
                <a:gd name="T5" fmla="*/ 43 h 929"/>
                <a:gd name="T6" fmla="*/ 184 w 392"/>
                <a:gd name="T7" fmla="*/ 0 h 929"/>
                <a:gd name="T8" fmla="*/ 392 w 392"/>
                <a:gd name="T9" fmla="*/ 887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929">
                  <a:moveTo>
                    <a:pt x="392" y="887"/>
                  </a:moveTo>
                  <a:lnTo>
                    <a:pt x="208" y="929"/>
                  </a:lnTo>
                  <a:lnTo>
                    <a:pt x="0" y="43"/>
                  </a:lnTo>
                  <a:lnTo>
                    <a:pt x="184" y="0"/>
                  </a:lnTo>
                  <a:lnTo>
                    <a:pt x="392" y="88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6438717" y="4159744"/>
              <a:ext cx="392421" cy="672483"/>
            </a:xfrm>
            <a:custGeom>
              <a:avLst/>
              <a:gdLst>
                <a:gd name="T0" fmla="*/ 468 w 468"/>
                <a:gd name="T1" fmla="*/ 731 h 802"/>
                <a:gd name="T2" fmla="*/ 170 w 468"/>
                <a:gd name="T3" fmla="*/ 802 h 802"/>
                <a:gd name="T4" fmla="*/ 0 w 468"/>
                <a:gd name="T5" fmla="*/ 71 h 802"/>
                <a:gd name="T6" fmla="*/ 296 w 468"/>
                <a:gd name="T7" fmla="*/ 0 h 802"/>
                <a:gd name="T8" fmla="*/ 468 w 468"/>
                <a:gd name="T9" fmla="*/ 731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8" h="802">
                  <a:moveTo>
                    <a:pt x="468" y="731"/>
                  </a:moveTo>
                  <a:lnTo>
                    <a:pt x="170" y="802"/>
                  </a:lnTo>
                  <a:lnTo>
                    <a:pt x="0" y="71"/>
                  </a:lnTo>
                  <a:lnTo>
                    <a:pt x="296" y="0"/>
                  </a:lnTo>
                  <a:lnTo>
                    <a:pt x="468" y="731"/>
                  </a:ln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6133500" y="3523317"/>
              <a:ext cx="158478" cy="159316"/>
            </a:xfrm>
            <a:custGeom>
              <a:avLst/>
              <a:gdLst>
                <a:gd name="T0" fmla="*/ 76 w 80"/>
                <a:gd name="T1" fmla="*/ 32 h 80"/>
                <a:gd name="T2" fmla="*/ 49 w 80"/>
                <a:gd name="T3" fmla="*/ 75 h 80"/>
                <a:gd name="T4" fmla="*/ 5 w 80"/>
                <a:gd name="T5" fmla="*/ 48 h 80"/>
                <a:gd name="T6" fmla="*/ 32 w 80"/>
                <a:gd name="T7" fmla="*/ 5 h 80"/>
                <a:gd name="T8" fmla="*/ 76 w 80"/>
                <a:gd name="T9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6" y="32"/>
                  </a:moveTo>
                  <a:cubicBezTo>
                    <a:pt x="80" y="51"/>
                    <a:pt x="68" y="71"/>
                    <a:pt x="49" y="75"/>
                  </a:cubicBezTo>
                  <a:cubicBezTo>
                    <a:pt x="29" y="80"/>
                    <a:pt x="10" y="68"/>
                    <a:pt x="5" y="48"/>
                  </a:cubicBezTo>
                  <a:cubicBezTo>
                    <a:pt x="0" y="29"/>
                    <a:pt x="12" y="9"/>
                    <a:pt x="32" y="5"/>
                  </a:cubicBezTo>
                  <a:cubicBezTo>
                    <a:pt x="51" y="0"/>
                    <a:pt x="71" y="12"/>
                    <a:pt x="76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4219189" y="3309498"/>
              <a:ext cx="891333" cy="569346"/>
            </a:xfrm>
            <a:custGeom>
              <a:avLst/>
              <a:gdLst>
                <a:gd name="T0" fmla="*/ 450 w 450"/>
                <a:gd name="T1" fmla="*/ 261 h 287"/>
                <a:gd name="T2" fmla="*/ 425 w 450"/>
                <a:gd name="T3" fmla="*/ 287 h 287"/>
                <a:gd name="T4" fmla="*/ 26 w 450"/>
                <a:gd name="T5" fmla="*/ 287 h 287"/>
                <a:gd name="T6" fmla="*/ 0 w 450"/>
                <a:gd name="T7" fmla="*/ 261 h 287"/>
                <a:gd name="T8" fmla="*/ 0 w 450"/>
                <a:gd name="T9" fmla="*/ 26 h 287"/>
                <a:gd name="T10" fmla="*/ 26 w 450"/>
                <a:gd name="T11" fmla="*/ 0 h 287"/>
                <a:gd name="T12" fmla="*/ 425 w 450"/>
                <a:gd name="T13" fmla="*/ 0 h 287"/>
                <a:gd name="T14" fmla="*/ 450 w 450"/>
                <a:gd name="T15" fmla="*/ 26 h 287"/>
                <a:gd name="T16" fmla="*/ 450 w 450"/>
                <a:gd name="T17" fmla="*/ 26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0" h="287">
                  <a:moveTo>
                    <a:pt x="450" y="261"/>
                  </a:moveTo>
                  <a:cubicBezTo>
                    <a:pt x="450" y="275"/>
                    <a:pt x="439" y="287"/>
                    <a:pt x="425" y="287"/>
                  </a:cubicBezTo>
                  <a:cubicBezTo>
                    <a:pt x="26" y="287"/>
                    <a:pt x="26" y="287"/>
                    <a:pt x="26" y="287"/>
                  </a:cubicBezTo>
                  <a:cubicBezTo>
                    <a:pt x="12" y="287"/>
                    <a:pt x="0" y="275"/>
                    <a:pt x="0" y="26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39" y="0"/>
                    <a:pt x="450" y="12"/>
                    <a:pt x="450" y="26"/>
                  </a:cubicBezTo>
                  <a:lnTo>
                    <a:pt x="450" y="2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74"/>
            <p:cNvSpPr>
              <a:spLocks noChangeArrowheads="1"/>
            </p:cNvSpPr>
            <p:nvPr/>
          </p:nvSpPr>
          <p:spPr bwMode="auto">
            <a:xfrm>
              <a:off x="4219189" y="3406765"/>
              <a:ext cx="891333" cy="136677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Rectangle 75"/>
            <p:cNvSpPr>
              <a:spLocks noChangeArrowheads="1"/>
            </p:cNvSpPr>
            <p:nvPr/>
          </p:nvSpPr>
          <p:spPr bwMode="auto">
            <a:xfrm>
              <a:off x="4555430" y="3608845"/>
              <a:ext cx="477949" cy="25994"/>
            </a:xfrm>
            <a:prstGeom prst="rect">
              <a:avLst/>
            </a:pr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55430" y="3666702"/>
              <a:ext cx="477949" cy="25155"/>
            </a:xfrm>
            <a:prstGeom prst="rect">
              <a:avLst/>
            </a:pr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Rectangle 77"/>
            <p:cNvSpPr>
              <a:spLocks noChangeArrowheads="1"/>
            </p:cNvSpPr>
            <p:nvPr/>
          </p:nvSpPr>
          <p:spPr bwMode="auto">
            <a:xfrm>
              <a:off x="4555430" y="3726236"/>
              <a:ext cx="477949" cy="25155"/>
            </a:xfrm>
            <a:prstGeom prst="rect">
              <a:avLst/>
            </a:pr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8"/>
            <p:cNvSpPr>
              <a:spLocks noChangeArrowheads="1"/>
            </p:cNvSpPr>
            <p:nvPr/>
          </p:nvSpPr>
          <p:spPr bwMode="auto">
            <a:xfrm>
              <a:off x="4309748" y="3592913"/>
              <a:ext cx="172732" cy="172732"/>
            </a:xfrm>
            <a:prstGeom prst="ellipse">
              <a:avLst/>
            </a:prstGeom>
            <a:solidFill>
              <a:srgbClr val="62B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9"/>
            <p:cNvSpPr/>
            <p:nvPr/>
          </p:nvSpPr>
          <p:spPr bwMode="auto">
            <a:xfrm>
              <a:off x="4309748" y="3592913"/>
              <a:ext cx="85528" cy="172732"/>
            </a:xfrm>
            <a:custGeom>
              <a:avLst/>
              <a:gdLst>
                <a:gd name="T0" fmla="*/ 43 w 43"/>
                <a:gd name="T1" fmla="*/ 0 h 87"/>
                <a:gd name="T2" fmla="*/ 43 w 43"/>
                <a:gd name="T3" fmla="*/ 0 h 87"/>
                <a:gd name="T4" fmla="*/ 0 w 43"/>
                <a:gd name="T5" fmla="*/ 44 h 87"/>
                <a:gd name="T6" fmla="*/ 43 w 43"/>
                <a:gd name="T7" fmla="*/ 87 h 87"/>
                <a:gd name="T8" fmla="*/ 43 w 43"/>
                <a:gd name="T9" fmla="*/ 87 h 87"/>
                <a:gd name="T10" fmla="*/ 43 w 43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87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7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3322825" y="2768661"/>
              <a:ext cx="1011239" cy="675837"/>
            </a:xfrm>
            <a:custGeom>
              <a:avLst/>
              <a:gdLst>
                <a:gd name="T0" fmla="*/ 134 w 510"/>
                <a:gd name="T1" fmla="*/ 112 h 341"/>
                <a:gd name="T2" fmla="*/ 62 w 510"/>
                <a:gd name="T3" fmla="*/ 184 h 341"/>
                <a:gd name="T4" fmla="*/ 16 w 510"/>
                <a:gd name="T5" fmla="*/ 289 h 341"/>
                <a:gd name="T6" fmla="*/ 121 w 510"/>
                <a:gd name="T7" fmla="*/ 336 h 341"/>
                <a:gd name="T8" fmla="*/ 223 w 510"/>
                <a:gd name="T9" fmla="*/ 341 h 341"/>
                <a:gd name="T10" fmla="*/ 510 w 510"/>
                <a:gd name="T11" fmla="*/ 229 h 341"/>
                <a:gd name="T12" fmla="*/ 421 w 510"/>
                <a:gd name="T13" fmla="*/ 0 h 341"/>
                <a:gd name="T14" fmla="*/ 134 w 510"/>
                <a:gd name="T15" fmla="*/ 112 h 341"/>
                <a:gd name="T16" fmla="*/ 91 w 510"/>
                <a:gd name="T17" fmla="*/ 302 h 341"/>
                <a:gd name="T18" fmla="*/ 41 w 510"/>
                <a:gd name="T19" fmla="*/ 280 h 341"/>
                <a:gd name="T20" fmla="*/ 63 w 510"/>
                <a:gd name="T21" fmla="*/ 229 h 341"/>
                <a:gd name="T22" fmla="*/ 114 w 510"/>
                <a:gd name="T23" fmla="*/ 251 h 341"/>
                <a:gd name="T24" fmla="*/ 91 w 510"/>
                <a:gd name="T25" fmla="*/ 30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0" h="341">
                  <a:moveTo>
                    <a:pt x="134" y="112"/>
                  </a:moveTo>
                  <a:cubicBezTo>
                    <a:pt x="134" y="112"/>
                    <a:pt x="79" y="166"/>
                    <a:pt x="62" y="184"/>
                  </a:cubicBezTo>
                  <a:cubicBezTo>
                    <a:pt x="31" y="217"/>
                    <a:pt x="0" y="247"/>
                    <a:pt x="16" y="289"/>
                  </a:cubicBezTo>
                  <a:cubicBezTo>
                    <a:pt x="32" y="331"/>
                    <a:pt x="76" y="333"/>
                    <a:pt x="121" y="336"/>
                  </a:cubicBezTo>
                  <a:cubicBezTo>
                    <a:pt x="151" y="338"/>
                    <a:pt x="223" y="341"/>
                    <a:pt x="223" y="341"/>
                  </a:cubicBezTo>
                  <a:cubicBezTo>
                    <a:pt x="510" y="229"/>
                    <a:pt x="510" y="229"/>
                    <a:pt x="510" y="229"/>
                  </a:cubicBezTo>
                  <a:cubicBezTo>
                    <a:pt x="421" y="0"/>
                    <a:pt x="421" y="0"/>
                    <a:pt x="421" y="0"/>
                  </a:cubicBezTo>
                  <a:lnTo>
                    <a:pt x="134" y="112"/>
                  </a:lnTo>
                  <a:close/>
                  <a:moveTo>
                    <a:pt x="91" y="302"/>
                  </a:moveTo>
                  <a:cubicBezTo>
                    <a:pt x="71" y="310"/>
                    <a:pt x="48" y="300"/>
                    <a:pt x="41" y="280"/>
                  </a:cubicBezTo>
                  <a:cubicBezTo>
                    <a:pt x="33" y="260"/>
                    <a:pt x="43" y="237"/>
                    <a:pt x="63" y="229"/>
                  </a:cubicBezTo>
                  <a:cubicBezTo>
                    <a:pt x="83" y="221"/>
                    <a:pt x="106" y="231"/>
                    <a:pt x="114" y="251"/>
                  </a:cubicBezTo>
                  <a:cubicBezTo>
                    <a:pt x="121" y="272"/>
                    <a:pt x="111" y="294"/>
                    <a:pt x="91" y="30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81"/>
            <p:cNvSpPr/>
            <p:nvPr/>
          </p:nvSpPr>
          <p:spPr bwMode="auto">
            <a:xfrm>
              <a:off x="3652358" y="2861735"/>
              <a:ext cx="591986" cy="499750"/>
            </a:xfrm>
            <a:custGeom>
              <a:avLst/>
              <a:gdLst>
                <a:gd name="T0" fmla="*/ 706 w 706"/>
                <a:gd name="T1" fmla="*/ 381 h 596"/>
                <a:gd name="T2" fmla="*/ 149 w 706"/>
                <a:gd name="T3" fmla="*/ 596 h 596"/>
                <a:gd name="T4" fmla="*/ 0 w 706"/>
                <a:gd name="T5" fmla="*/ 215 h 596"/>
                <a:gd name="T6" fmla="*/ 557 w 706"/>
                <a:gd name="T7" fmla="*/ 0 h 596"/>
                <a:gd name="T8" fmla="*/ 706 w 706"/>
                <a:gd name="T9" fmla="*/ 381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6" h="596">
                  <a:moveTo>
                    <a:pt x="706" y="381"/>
                  </a:moveTo>
                  <a:lnTo>
                    <a:pt x="149" y="596"/>
                  </a:lnTo>
                  <a:lnTo>
                    <a:pt x="0" y="215"/>
                  </a:lnTo>
                  <a:lnTo>
                    <a:pt x="557" y="0"/>
                  </a:lnTo>
                  <a:lnTo>
                    <a:pt x="706" y="3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2"/>
            <p:cNvSpPr/>
            <p:nvPr/>
          </p:nvSpPr>
          <p:spPr bwMode="auto">
            <a:xfrm>
              <a:off x="3745433" y="2953132"/>
              <a:ext cx="338757" cy="158478"/>
            </a:xfrm>
            <a:custGeom>
              <a:avLst/>
              <a:gdLst>
                <a:gd name="T0" fmla="*/ 404 w 404"/>
                <a:gd name="T1" fmla="*/ 38 h 189"/>
                <a:gd name="T2" fmla="*/ 14 w 404"/>
                <a:gd name="T3" fmla="*/ 189 h 189"/>
                <a:gd name="T4" fmla="*/ 0 w 404"/>
                <a:gd name="T5" fmla="*/ 151 h 189"/>
                <a:gd name="T6" fmla="*/ 390 w 404"/>
                <a:gd name="T7" fmla="*/ 0 h 189"/>
                <a:gd name="T8" fmla="*/ 404 w 404"/>
                <a:gd name="T9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189">
                  <a:moveTo>
                    <a:pt x="404" y="38"/>
                  </a:moveTo>
                  <a:lnTo>
                    <a:pt x="14" y="189"/>
                  </a:lnTo>
                  <a:lnTo>
                    <a:pt x="0" y="151"/>
                  </a:lnTo>
                  <a:lnTo>
                    <a:pt x="390" y="0"/>
                  </a:lnTo>
                  <a:lnTo>
                    <a:pt x="404" y="38"/>
                  </a:lnTo>
                  <a:close/>
                </a:path>
              </a:pathLst>
            </a:cu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3"/>
            <p:cNvSpPr/>
            <p:nvPr/>
          </p:nvSpPr>
          <p:spPr bwMode="auto">
            <a:xfrm>
              <a:off x="3777296" y="3034468"/>
              <a:ext cx="338757" cy="158478"/>
            </a:xfrm>
            <a:custGeom>
              <a:avLst/>
              <a:gdLst>
                <a:gd name="T0" fmla="*/ 404 w 404"/>
                <a:gd name="T1" fmla="*/ 37 h 189"/>
                <a:gd name="T2" fmla="*/ 14 w 404"/>
                <a:gd name="T3" fmla="*/ 189 h 189"/>
                <a:gd name="T4" fmla="*/ 0 w 404"/>
                <a:gd name="T5" fmla="*/ 149 h 189"/>
                <a:gd name="T6" fmla="*/ 387 w 404"/>
                <a:gd name="T7" fmla="*/ 0 h 189"/>
                <a:gd name="T8" fmla="*/ 404 w 404"/>
                <a:gd name="T9" fmla="*/ 3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189">
                  <a:moveTo>
                    <a:pt x="404" y="37"/>
                  </a:moveTo>
                  <a:lnTo>
                    <a:pt x="14" y="189"/>
                  </a:lnTo>
                  <a:lnTo>
                    <a:pt x="0" y="149"/>
                  </a:lnTo>
                  <a:lnTo>
                    <a:pt x="387" y="0"/>
                  </a:lnTo>
                  <a:lnTo>
                    <a:pt x="404" y="37"/>
                  </a:lnTo>
                  <a:close/>
                </a:path>
              </a:pathLst>
            </a:cu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4"/>
            <p:cNvSpPr/>
            <p:nvPr/>
          </p:nvSpPr>
          <p:spPr bwMode="auto">
            <a:xfrm>
              <a:off x="3806644" y="3113287"/>
              <a:ext cx="338757" cy="158478"/>
            </a:xfrm>
            <a:custGeom>
              <a:avLst/>
              <a:gdLst>
                <a:gd name="T0" fmla="*/ 404 w 404"/>
                <a:gd name="T1" fmla="*/ 38 h 189"/>
                <a:gd name="T2" fmla="*/ 17 w 404"/>
                <a:gd name="T3" fmla="*/ 189 h 189"/>
                <a:gd name="T4" fmla="*/ 0 w 404"/>
                <a:gd name="T5" fmla="*/ 151 h 189"/>
                <a:gd name="T6" fmla="*/ 390 w 404"/>
                <a:gd name="T7" fmla="*/ 0 h 189"/>
                <a:gd name="T8" fmla="*/ 404 w 404"/>
                <a:gd name="T9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189">
                  <a:moveTo>
                    <a:pt x="404" y="38"/>
                  </a:moveTo>
                  <a:lnTo>
                    <a:pt x="17" y="189"/>
                  </a:lnTo>
                  <a:lnTo>
                    <a:pt x="0" y="151"/>
                  </a:lnTo>
                  <a:lnTo>
                    <a:pt x="390" y="0"/>
                  </a:lnTo>
                  <a:lnTo>
                    <a:pt x="404" y="38"/>
                  </a:lnTo>
                  <a:close/>
                </a:path>
              </a:pathLst>
            </a:cu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5"/>
            <p:cNvSpPr/>
            <p:nvPr/>
          </p:nvSpPr>
          <p:spPr bwMode="auto">
            <a:xfrm>
              <a:off x="2110344" y="3553503"/>
              <a:ext cx="825929" cy="824252"/>
            </a:xfrm>
            <a:custGeom>
              <a:avLst/>
              <a:gdLst>
                <a:gd name="T0" fmla="*/ 517 w 985"/>
                <a:gd name="T1" fmla="*/ 0 h 983"/>
                <a:gd name="T2" fmla="*/ 0 w 985"/>
                <a:gd name="T3" fmla="*/ 503 h 983"/>
                <a:gd name="T4" fmla="*/ 468 w 985"/>
                <a:gd name="T5" fmla="*/ 983 h 983"/>
                <a:gd name="T6" fmla="*/ 985 w 985"/>
                <a:gd name="T7" fmla="*/ 477 h 983"/>
                <a:gd name="T8" fmla="*/ 517 w 985"/>
                <a:gd name="T9" fmla="*/ 0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5" h="983">
                  <a:moveTo>
                    <a:pt x="517" y="0"/>
                  </a:moveTo>
                  <a:lnTo>
                    <a:pt x="0" y="503"/>
                  </a:lnTo>
                  <a:lnTo>
                    <a:pt x="468" y="983"/>
                  </a:lnTo>
                  <a:lnTo>
                    <a:pt x="985" y="47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EA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562299" y="3357293"/>
              <a:ext cx="911457" cy="1110183"/>
            </a:xfrm>
            <a:custGeom>
              <a:avLst/>
              <a:gdLst>
                <a:gd name="T0" fmla="*/ 409 w 460"/>
                <a:gd name="T1" fmla="*/ 112 h 560"/>
                <a:gd name="T2" fmla="*/ 366 w 460"/>
                <a:gd name="T3" fmla="*/ 67 h 560"/>
                <a:gd name="T4" fmla="*/ 305 w 460"/>
                <a:gd name="T5" fmla="*/ 65 h 560"/>
                <a:gd name="T6" fmla="*/ 195 w 460"/>
                <a:gd name="T7" fmla="*/ 20 h 560"/>
                <a:gd name="T8" fmla="*/ 125 w 460"/>
                <a:gd name="T9" fmla="*/ 26 h 560"/>
                <a:gd name="T10" fmla="*/ 68 w 460"/>
                <a:gd name="T11" fmla="*/ 81 h 560"/>
                <a:gd name="T12" fmla="*/ 68 w 460"/>
                <a:gd name="T13" fmla="*/ 143 h 560"/>
                <a:gd name="T14" fmla="*/ 175 w 460"/>
                <a:gd name="T15" fmla="*/ 253 h 560"/>
                <a:gd name="T16" fmla="*/ 177 w 460"/>
                <a:gd name="T17" fmla="*/ 255 h 560"/>
                <a:gd name="T18" fmla="*/ 225 w 460"/>
                <a:gd name="T19" fmla="*/ 304 h 560"/>
                <a:gd name="T20" fmla="*/ 0 w 460"/>
                <a:gd name="T21" fmla="*/ 524 h 560"/>
                <a:gd name="T22" fmla="*/ 36 w 460"/>
                <a:gd name="T23" fmla="*/ 560 h 560"/>
                <a:gd name="T24" fmla="*/ 101 w 460"/>
                <a:gd name="T25" fmla="*/ 497 h 560"/>
                <a:gd name="T26" fmla="*/ 115 w 460"/>
                <a:gd name="T27" fmla="*/ 420 h 560"/>
                <a:gd name="T28" fmla="*/ 191 w 460"/>
                <a:gd name="T29" fmla="*/ 409 h 560"/>
                <a:gd name="T30" fmla="*/ 292 w 460"/>
                <a:gd name="T31" fmla="*/ 310 h 560"/>
                <a:gd name="T32" fmla="*/ 306 w 460"/>
                <a:gd name="T33" fmla="*/ 297 h 560"/>
                <a:gd name="T34" fmla="*/ 319 w 460"/>
                <a:gd name="T35" fmla="*/ 221 h 560"/>
                <a:gd name="T36" fmla="*/ 395 w 460"/>
                <a:gd name="T37" fmla="*/ 209 h 560"/>
                <a:gd name="T38" fmla="*/ 406 w 460"/>
                <a:gd name="T39" fmla="*/ 199 h 560"/>
                <a:gd name="T40" fmla="*/ 418 w 460"/>
                <a:gd name="T41" fmla="*/ 187 h 560"/>
                <a:gd name="T42" fmla="*/ 420 w 460"/>
                <a:gd name="T43" fmla="*/ 185 h 560"/>
                <a:gd name="T44" fmla="*/ 460 w 460"/>
                <a:gd name="T45" fmla="*/ 146 h 560"/>
                <a:gd name="T46" fmla="*/ 419 w 460"/>
                <a:gd name="T47" fmla="*/ 103 h 560"/>
                <a:gd name="T48" fmla="*/ 409 w 460"/>
                <a:gd name="T49" fmla="*/ 112 h 560"/>
                <a:gd name="T50" fmla="*/ 166 w 460"/>
                <a:gd name="T51" fmla="*/ 202 h 560"/>
                <a:gd name="T52" fmla="*/ 88 w 460"/>
                <a:gd name="T53" fmla="*/ 123 h 560"/>
                <a:gd name="T54" fmla="*/ 89 w 460"/>
                <a:gd name="T55" fmla="*/ 102 h 560"/>
                <a:gd name="T56" fmla="*/ 145 w 460"/>
                <a:gd name="T57" fmla="*/ 46 h 560"/>
                <a:gd name="T58" fmla="*/ 157 w 460"/>
                <a:gd name="T59" fmla="*/ 39 h 560"/>
                <a:gd name="T60" fmla="*/ 176 w 460"/>
                <a:gd name="T61" fmla="*/ 44 h 560"/>
                <a:gd name="T62" fmla="*/ 184 w 460"/>
                <a:gd name="T63" fmla="*/ 47 h 560"/>
                <a:gd name="T64" fmla="*/ 283 w 460"/>
                <a:gd name="T65" fmla="*/ 87 h 560"/>
                <a:gd name="T66" fmla="*/ 166 w 460"/>
                <a:gd name="T67" fmla="*/ 202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0" h="560">
                  <a:moveTo>
                    <a:pt x="409" y="112"/>
                  </a:moveTo>
                  <a:cubicBezTo>
                    <a:pt x="366" y="67"/>
                    <a:pt x="366" y="67"/>
                    <a:pt x="366" y="67"/>
                  </a:cubicBezTo>
                  <a:cubicBezTo>
                    <a:pt x="349" y="50"/>
                    <a:pt x="323" y="49"/>
                    <a:pt x="305" y="65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69" y="11"/>
                    <a:pt x="151" y="0"/>
                    <a:pt x="125" y="26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1" y="98"/>
                    <a:pt x="51" y="126"/>
                    <a:pt x="68" y="143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225" y="304"/>
                    <a:pt x="225" y="304"/>
                    <a:pt x="225" y="304"/>
                  </a:cubicBezTo>
                  <a:cubicBezTo>
                    <a:pt x="0" y="524"/>
                    <a:pt x="0" y="524"/>
                    <a:pt x="0" y="524"/>
                  </a:cubicBezTo>
                  <a:cubicBezTo>
                    <a:pt x="36" y="560"/>
                    <a:pt x="36" y="560"/>
                    <a:pt x="36" y="560"/>
                  </a:cubicBezTo>
                  <a:cubicBezTo>
                    <a:pt x="101" y="497"/>
                    <a:pt x="101" y="497"/>
                    <a:pt x="101" y="497"/>
                  </a:cubicBezTo>
                  <a:cubicBezTo>
                    <a:pt x="89" y="472"/>
                    <a:pt x="94" y="441"/>
                    <a:pt x="115" y="420"/>
                  </a:cubicBezTo>
                  <a:cubicBezTo>
                    <a:pt x="135" y="400"/>
                    <a:pt x="167" y="396"/>
                    <a:pt x="191" y="409"/>
                  </a:cubicBezTo>
                  <a:cubicBezTo>
                    <a:pt x="292" y="310"/>
                    <a:pt x="292" y="310"/>
                    <a:pt x="292" y="310"/>
                  </a:cubicBezTo>
                  <a:cubicBezTo>
                    <a:pt x="306" y="297"/>
                    <a:pt x="306" y="297"/>
                    <a:pt x="306" y="297"/>
                  </a:cubicBezTo>
                  <a:cubicBezTo>
                    <a:pt x="293" y="272"/>
                    <a:pt x="298" y="241"/>
                    <a:pt x="319" y="221"/>
                  </a:cubicBezTo>
                  <a:cubicBezTo>
                    <a:pt x="340" y="200"/>
                    <a:pt x="371" y="196"/>
                    <a:pt x="395" y="209"/>
                  </a:cubicBezTo>
                  <a:cubicBezTo>
                    <a:pt x="406" y="199"/>
                    <a:pt x="406" y="199"/>
                    <a:pt x="406" y="199"/>
                  </a:cubicBezTo>
                  <a:cubicBezTo>
                    <a:pt x="418" y="187"/>
                    <a:pt x="418" y="187"/>
                    <a:pt x="418" y="187"/>
                  </a:cubicBezTo>
                  <a:cubicBezTo>
                    <a:pt x="420" y="185"/>
                    <a:pt x="420" y="185"/>
                    <a:pt x="420" y="185"/>
                  </a:cubicBezTo>
                  <a:cubicBezTo>
                    <a:pt x="460" y="146"/>
                    <a:pt x="460" y="146"/>
                    <a:pt x="460" y="146"/>
                  </a:cubicBezTo>
                  <a:cubicBezTo>
                    <a:pt x="419" y="103"/>
                    <a:pt x="419" y="103"/>
                    <a:pt x="419" y="103"/>
                  </a:cubicBezTo>
                  <a:lnTo>
                    <a:pt x="409" y="112"/>
                  </a:lnTo>
                  <a:close/>
                  <a:moveTo>
                    <a:pt x="166" y="202"/>
                  </a:moveTo>
                  <a:cubicBezTo>
                    <a:pt x="88" y="123"/>
                    <a:pt x="88" y="123"/>
                    <a:pt x="88" y="123"/>
                  </a:cubicBezTo>
                  <a:cubicBezTo>
                    <a:pt x="83" y="117"/>
                    <a:pt x="83" y="107"/>
                    <a:pt x="89" y="102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9" y="43"/>
                    <a:pt x="153" y="39"/>
                    <a:pt x="157" y="39"/>
                  </a:cubicBezTo>
                  <a:cubicBezTo>
                    <a:pt x="161" y="39"/>
                    <a:pt x="168" y="41"/>
                    <a:pt x="176" y="44"/>
                  </a:cubicBezTo>
                  <a:cubicBezTo>
                    <a:pt x="179" y="45"/>
                    <a:pt x="181" y="46"/>
                    <a:pt x="184" y="47"/>
                  </a:cubicBezTo>
                  <a:cubicBezTo>
                    <a:pt x="283" y="87"/>
                    <a:pt x="283" y="87"/>
                    <a:pt x="283" y="87"/>
                  </a:cubicBezTo>
                  <a:lnTo>
                    <a:pt x="166" y="202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7"/>
            <p:cNvSpPr/>
            <p:nvPr/>
          </p:nvSpPr>
          <p:spPr bwMode="auto">
            <a:xfrm>
              <a:off x="3180279" y="3783254"/>
              <a:ext cx="210465" cy="210465"/>
            </a:xfrm>
            <a:custGeom>
              <a:avLst/>
              <a:gdLst>
                <a:gd name="T0" fmla="*/ 20 w 106"/>
                <a:gd name="T1" fmla="*/ 19 h 106"/>
                <a:gd name="T2" fmla="*/ 19 w 106"/>
                <a:gd name="T3" fmla="*/ 86 h 106"/>
                <a:gd name="T4" fmla="*/ 86 w 106"/>
                <a:gd name="T5" fmla="*/ 87 h 106"/>
                <a:gd name="T6" fmla="*/ 87 w 106"/>
                <a:gd name="T7" fmla="*/ 20 h 106"/>
                <a:gd name="T8" fmla="*/ 20 w 106"/>
                <a:gd name="T9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20" y="19"/>
                  </a:moveTo>
                  <a:cubicBezTo>
                    <a:pt x="1" y="37"/>
                    <a:pt x="0" y="68"/>
                    <a:pt x="19" y="86"/>
                  </a:cubicBezTo>
                  <a:cubicBezTo>
                    <a:pt x="37" y="105"/>
                    <a:pt x="67" y="106"/>
                    <a:pt x="86" y="87"/>
                  </a:cubicBezTo>
                  <a:cubicBezTo>
                    <a:pt x="105" y="69"/>
                    <a:pt x="106" y="39"/>
                    <a:pt x="87" y="20"/>
                  </a:cubicBezTo>
                  <a:cubicBezTo>
                    <a:pt x="69" y="1"/>
                    <a:pt x="38" y="0"/>
                    <a:pt x="20" y="1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8"/>
            <p:cNvSpPr/>
            <p:nvPr/>
          </p:nvSpPr>
          <p:spPr bwMode="auto">
            <a:xfrm>
              <a:off x="3241490" y="3844465"/>
              <a:ext cx="87205" cy="87205"/>
            </a:xfrm>
            <a:custGeom>
              <a:avLst/>
              <a:gdLst>
                <a:gd name="T0" fmla="*/ 8 w 44"/>
                <a:gd name="T1" fmla="*/ 8 h 44"/>
                <a:gd name="T2" fmla="*/ 8 w 44"/>
                <a:gd name="T3" fmla="*/ 36 h 44"/>
                <a:gd name="T4" fmla="*/ 36 w 44"/>
                <a:gd name="T5" fmla="*/ 36 h 44"/>
                <a:gd name="T6" fmla="*/ 36 w 44"/>
                <a:gd name="T7" fmla="*/ 8 h 44"/>
                <a:gd name="T8" fmla="*/ 8 w 44"/>
                <a:gd name="T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8" y="8"/>
                  </a:moveTo>
                  <a:cubicBezTo>
                    <a:pt x="0" y="15"/>
                    <a:pt x="0" y="28"/>
                    <a:pt x="8" y="36"/>
                  </a:cubicBezTo>
                  <a:cubicBezTo>
                    <a:pt x="15" y="44"/>
                    <a:pt x="28" y="44"/>
                    <a:pt x="36" y="36"/>
                  </a:cubicBezTo>
                  <a:cubicBezTo>
                    <a:pt x="44" y="29"/>
                    <a:pt x="44" y="16"/>
                    <a:pt x="36" y="8"/>
                  </a:cubicBezTo>
                  <a:cubicBezTo>
                    <a:pt x="29" y="0"/>
                    <a:pt x="16" y="0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9"/>
            <p:cNvSpPr/>
            <p:nvPr/>
          </p:nvSpPr>
          <p:spPr bwMode="auto">
            <a:xfrm>
              <a:off x="2776119" y="4179868"/>
              <a:ext cx="207950" cy="207950"/>
            </a:xfrm>
            <a:custGeom>
              <a:avLst/>
              <a:gdLst>
                <a:gd name="T0" fmla="*/ 19 w 105"/>
                <a:gd name="T1" fmla="*/ 19 h 105"/>
                <a:gd name="T2" fmla="*/ 18 w 105"/>
                <a:gd name="T3" fmla="*/ 86 h 105"/>
                <a:gd name="T4" fmla="*/ 86 w 105"/>
                <a:gd name="T5" fmla="*/ 87 h 105"/>
                <a:gd name="T6" fmla="*/ 87 w 105"/>
                <a:gd name="T7" fmla="*/ 20 h 105"/>
                <a:gd name="T8" fmla="*/ 19 w 105"/>
                <a:gd name="T9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9" y="19"/>
                  </a:moveTo>
                  <a:cubicBezTo>
                    <a:pt x="0" y="37"/>
                    <a:pt x="0" y="67"/>
                    <a:pt x="18" y="86"/>
                  </a:cubicBezTo>
                  <a:cubicBezTo>
                    <a:pt x="37" y="105"/>
                    <a:pt x="67" y="105"/>
                    <a:pt x="86" y="87"/>
                  </a:cubicBezTo>
                  <a:cubicBezTo>
                    <a:pt x="105" y="69"/>
                    <a:pt x="105" y="38"/>
                    <a:pt x="87" y="20"/>
                  </a:cubicBezTo>
                  <a:cubicBezTo>
                    <a:pt x="68" y="1"/>
                    <a:pt x="38" y="0"/>
                    <a:pt x="19" y="1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90"/>
            <p:cNvSpPr/>
            <p:nvPr/>
          </p:nvSpPr>
          <p:spPr bwMode="auto">
            <a:xfrm>
              <a:off x="2835653" y="4241079"/>
              <a:ext cx="88882" cy="87205"/>
            </a:xfrm>
            <a:custGeom>
              <a:avLst/>
              <a:gdLst>
                <a:gd name="T0" fmla="*/ 8 w 45"/>
                <a:gd name="T1" fmla="*/ 8 h 44"/>
                <a:gd name="T2" fmla="*/ 8 w 45"/>
                <a:gd name="T3" fmla="*/ 36 h 44"/>
                <a:gd name="T4" fmla="*/ 37 w 45"/>
                <a:gd name="T5" fmla="*/ 36 h 44"/>
                <a:gd name="T6" fmla="*/ 37 w 45"/>
                <a:gd name="T7" fmla="*/ 8 h 44"/>
                <a:gd name="T8" fmla="*/ 8 w 45"/>
                <a:gd name="T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4">
                  <a:moveTo>
                    <a:pt x="8" y="8"/>
                  </a:moveTo>
                  <a:cubicBezTo>
                    <a:pt x="0" y="15"/>
                    <a:pt x="0" y="28"/>
                    <a:pt x="8" y="36"/>
                  </a:cubicBezTo>
                  <a:cubicBezTo>
                    <a:pt x="16" y="44"/>
                    <a:pt x="29" y="44"/>
                    <a:pt x="37" y="36"/>
                  </a:cubicBezTo>
                  <a:cubicBezTo>
                    <a:pt x="45" y="29"/>
                    <a:pt x="45" y="16"/>
                    <a:pt x="37" y="8"/>
                  </a:cubicBezTo>
                  <a:cubicBezTo>
                    <a:pt x="29" y="0"/>
                    <a:pt x="16" y="0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91"/>
            <p:cNvSpPr/>
            <p:nvPr/>
          </p:nvSpPr>
          <p:spPr bwMode="auto">
            <a:xfrm>
              <a:off x="2328356" y="3783254"/>
              <a:ext cx="384036" cy="380682"/>
            </a:xfrm>
            <a:custGeom>
              <a:avLst/>
              <a:gdLst>
                <a:gd name="T0" fmla="*/ 164 w 194"/>
                <a:gd name="T1" fmla="*/ 163 h 192"/>
                <a:gd name="T2" fmla="*/ 76 w 194"/>
                <a:gd name="T3" fmla="*/ 170 h 192"/>
                <a:gd name="T4" fmla="*/ 103 w 194"/>
                <a:gd name="T5" fmla="*/ 144 h 192"/>
                <a:gd name="T6" fmla="*/ 141 w 194"/>
                <a:gd name="T7" fmla="*/ 140 h 192"/>
                <a:gd name="T8" fmla="*/ 145 w 194"/>
                <a:gd name="T9" fmla="*/ 103 h 192"/>
                <a:gd name="T10" fmla="*/ 117 w 194"/>
                <a:gd name="T11" fmla="*/ 100 h 192"/>
                <a:gd name="T12" fmla="*/ 104 w 194"/>
                <a:gd name="T13" fmla="*/ 106 h 192"/>
                <a:gd name="T14" fmla="*/ 81 w 194"/>
                <a:gd name="T15" fmla="*/ 118 h 192"/>
                <a:gd name="T16" fmla="*/ 21 w 194"/>
                <a:gd name="T17" fmla="*/ 109 h 192"/>
                <a:gd name="T18" fmla="*/ 28 w 194"/>
                <a:gd name="T19" fmla="*/ 27 h 192"/>
                <a:gd name="T20" fmla="*/ 110 w 194"/>
                <a:gd name="T21" fmla="*/ 22 h 192"/>
                <a:gd name="T22" fmla="*/ 83 w 194"/>
                <a:gd name="T23" fmla="*/ 48 h 192"/>
                <a:gd name="T24" fmla="*/ 50 w 194"/>
                <a:gd name="T25" fmla="*/ 50 h 192"/>
                <a:gd name="T26" fmla="*/ 48 w 194"/>
                <a:gd name="T27" fmla="*/ 83 h 192"/>
                <a:gd name="T28" fmla="*/ 71 w 194"/>
                <a:gd name="T29" fmla="*/ 87 h 192"/>
                <a:gd name="T30" fmla="*/ 92 w 194"/>
                <a:gd name="T31" fmla="*/ 76 h 192"/>
                <a:gd name="T32" fmla="*/ 106 w 194"/>
                <a:gd name="T33" fmla="*/ 69 h 192"/>
                <a:gd name="T34" fmla="*/ 172 w 194"/>
                <a:gd name="T35" fmla="*/ 76 h 192"/>
                <a:gd name="T36" fmla="*/ 164 w 194"/>
                <a:gd name="T37" fmla="*/ 16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4" h="192">
                  <a:moveTo>
                    <a:pt x="164" y="163"/>
                  </a:moveTo>
                  <a:cubicBezTo>
                    <a:pt x="137" y="189"/>
                    <a:pt x="98" y="192"/>
                    <a:pt x="76" y="170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12" y="153"/>
                    <a:pt x="129" y="151"/>
                    <a:pt x="141" y="140"/>
                  </a:cubicBezTo>
                  <a:cubicBezTo>
                    <a:pt x="153" y="129"/>
                    <a:pt x="155" y="112"/>
                    <a:pt x="145" y="103"/>
                  </a:cubicBezTo>
                  <a:cubicBezTo>
                    <a:pt x="139" y="96"/>
                    <a:pt x="127" y="95"/>
                    <a:pt x="117" y="100"/>
                  </a:cubicBezTo>
                  <a:cubicBezTo>
                    <a:pt x="114" y="101"/>
                    <a:pt x="109" y="104"/>
                    <a:pt x="104" y="106"/>
                  </a:cubicBezTo>
                  <a:cubicBezTo>
                    <a:pt x="96" y="111"/>
                    <a:pt x="87" y="115"/>
                    <a:pt x="81" y="118"/>
                  </a:cubicBezTo>
                  <a:cubicBezTo>
                    <a:pt x="60" y="128"/>
                    <a:pt x="36" y="124"/>
                    <a:pt x="21" y="109"/>
                  </a:cubicBezTo>
                  <a:cubicBezTo>
                    <a:pt x="0" y="88"/>
                    <a:pt x="3" y="51"/>
                    <a:pt x="28" y="27"/>
                  </a:cubicBezTo>
                  <a:cubicBezTo>
                    <a:pt x="52" y="3"/>
                    <a:pt x="89" y="0"/>
                    <a:pt x="110" y="22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75" y="40"/>
                    <a:pt x="60" y="40"/>
                    <a:pt x="50" y="50"/>
                  </a:cubicBezTo>
                  <a:cubicBezTo>
                    <a:pt x="41" y="60"/>
                    <a:pt x="39" y="74"/>
                    <a:pt x="48" y="83"/>
                  </a:cubicBezTo>
                  <a:cubicBezTo>
                    <a:pt x="54" y="89"/>
                    <a:pt x="63" y="90"/>
                    <a:pt x="71" y="87"/>
                  </a:cubicBezTo>
                  <a:cubicBezTo>
                    <a:pt x="76" y="85"/>
                    <a:pt x="84" y="80"/>
                    <a:pt x="92" y="76"/>
                  </a:cubicBezTo>
                  <a:cubicBezTo>
                    <a:pt x="97" y="73"/>
                    <a:pt x="102" y="70"/>
                    <a:pt x="106" y="69"/>
                  </a:cubicBezTo>
                  <a:cubicBezTo>
                    <a:pt x="130" y="57"/>
                    <a:pt x="156" y="60"/>
                    <a:pt x="172" y="76"/>
                  </a:cubicBezTo>
                  <a:cubicBezTo>
                    <a:pt x="194" y="98"/>
                    <a:pt x="190" y="137"/>
                    <a:pt x="164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2"/>
            <p:cNvSpPr/>
            <p:nvPr/>
          </p:nvSpPr>
          <p:spPr bwMode="auto">
            <a:xfrm>
              <a:off x="2334225" y="3781577"/>
              <a:ext cx="106490" cy="109006"/>
            </a:xfrm>
            <a:custGeom>
              <a:avLst/>
              <a:gdLst>
                <a:gd name="T0" fmla="*/ 127 w 127"/>
                <a:gd name="T1" fmla="*/ 68 h 130"/>
                <a:gd name="T2" fmla="*/ 64 w 127"/>
                <a:gd name="T3" fmla="*/ 130 h 130"/>
                <a:gd name="T4" fmla="*/ 0 w 127"/>
                <a:gd name="T5" fmla="*/ 64 h 130"/>
                <a:gd name="T6" fmla="*/ 64 w 127"/>
                <a:gd name="T7" fmla="*/ 0 h 130"/>
                <a:gd name="T8" fmla="*/ 127 w 127"/>
                <a:gd name="T9" fmla="*/ 6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127" y="68"/>
                  </a:moveTo>
                  <a:lnTo>
                    <a:pt x="64" y="130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127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3"/>
            <p:cNvSpPr/>
            <p:nvPr/>
          </p:nvSpPr>
          <p:spPr bwMode="auto">
            <a:xfrm>
              <a:off x="2597517" y="4053253"/>
              <a:ext cx="109006" cy="106490"/>
            </a:xfrm>
            <a:custGeom>
              <a:avLst/>
              <a:gdLst>
                <a:gd name="T0" fmla="*/ 130 w 130"/>
                <a:gd name="T1" fmla="*/ 66 h 127"/>
                <a:gd name="T2" fmla="*/ 66 w 130"/>
                <a:gd name="T3" fmla="*/ 127 h 127"/>
                <a:gd name="T4" fmla="*/ 0 w 130"/>
                <a:gd name="T5" fmla="*/ 61 h 127"/>
                <a:gd name="T6" fmla="*/ 64 w 130"/>
                <a:gd name="T7" fmla="*/ 0 h 127"/>
                <a:gd name="T8" fmla="*/ 130 w 130"/>
                <a:gd name="T9" fmla="*/ 6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130" y="66"/>
                  </a:moveTo>
                  <a:lnTo>
                    <a:pt x="66" y="127"/>
                  </a:lnTo>
                  <a:lnTo>
                    <a:pt x="0" y="61"/>
                  </a:lnTo>
                  <a:lnTo>
                    <a:pt x="64" y="0"/>
                  </a:lnTo>
                  <a:lnTo>
                    <a:pt x="130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4"/>
            <p:cNvSpPr/>
            <p:nvPr/>
          </p:nvSpPr>
          <p:spPr bwMode="auto">
            <a:xfrm>
              <a:off x="2552237" y="1966210"/>
              <a:ext cx="1450617" cy="1246021"/>
            </a:xfrm>
            <a:custGeom>
              <a:avLst/>
              <a:gdLst>
                <a:gd name="T0" fmla="*/ 473 w 732"/>
                <a:gd name="T1" fmla="*/ 53 h 629"/>
                <a:gd name="T2" fmla="*/ 646 w 732"/>
                <a:gd name="T3" fmla="*/ 142 h 629"/>
                <a:gd name="T4" fmla="*/ 652 w 732"/>
                <a:gd name="T5" fmla="*/ 337 h 629"/>
                <a:gd name="T6" fmla="*/ 223 w 732"/>
                <a:gd name="T7" fmla="*/ 608 h 629"/>
                <a:gd name="T8" fmla="*/ 124 w 732"/>
                <a:gd name="T9" fmla="*/ 585 h 629"/>
                <a:gd name="T10" fmla="*/ 21 w 732"/>
                <a:gd name="T11" fmla="*/ 421 h 629"/>
                <a:gd name="T12" fmla="*/ 44 w 732"/>
                <a:gd name="T13" fmla="*/ 323 h 629"/>
                <a:gd name="T14" fmla="*/ 473 w 732"/>
                <a:gd name="T15" fmla="*/ 5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2" h="629">
                  <a:moveTo>
                    <a:pt x="473" y="53"/>
                  </a:moveTo>
                  <a:cubicBezTo>
                    <a:pt x="557" y="0"/>
                    <a:pt x="632" y="121"/>
                    <a:pt x="646" y="142"/>
                  </a:cubicBezTo>
                  <a:cubicBezTo>
                    <a:pt x="659" y="164"/>
                    <a:pt x="732" y="285"/>
                    <a:pt x="652" y="337"/>
                  </a:cubicBezTo>
                  <a:cubicBezTo>
                    <a:pt x="223" y="608"/>
                    <a:pt x="223" y="608"/>
                    <a:pt x="223" y="608"/>
                  </a:cubicBezTo>
                  <a:cubicBezTo>
                    <a:pt x="189" y="629"/>
                    <a:pt x="145" y="619"/>
                    <a:pt x="124" y="585"/>
                  </a:cubicBezTo>
                  <a:cubicBezTo>
                    <a:pt x="21" y="421"/>
                    <a:pt x="21" y="421"/>
                    <a:pt x="21" y="421"/>
                  </a:cubicBezTo>
                  <a:cubicBezTo>
                    <a:pt x="0" y="388"/>
                    <a:pt x="10" y="344"/>
                    <a:pt x="44" y="323"/>
                  </a:cubicBezTo>
                  <a:lnTo>
                    <a:pt x="473" y="53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2657051" y="2152358"/>
              <a:ext cx="1098444" cy="981053"/>
            </a:xfrm>
            <a:custGeom>
              <a:avLst/>
              <a:gdLst>
                <a:gd name="T0" fmla="*/ 948 w 1310"/>
                <a:gd name="T1" fmla="*/ 0 h 1170"/>
                <a:gd name="T2" fmla="*/ 1310 w 1310"/>
                <a:gd name="T3" fmla="*/ 574 h 1170"/>
                <a:gd name="T4" fmla="*/ 359 w 1310"/>
                <a:gd name="T5" fmla="*/ 1170 h 1170"/>
                <a:gd name="T6" fmla="*/ 0 w 1310"/>
                <a:gd name="T7" fmla="*/ 598 h 1170"/>
                <a:gd name="T8" fmla="*/ 948 w 1310"/>
                <a:gd name="T9" fmla="*/ 0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0" h="1170">
                  <a:moveTo>
                    <a:pt x="948" y="0"/>
                  </a:moveTo>
                  <a:lnTo>
                    <a:pt x="1310" y="574"/>
                  </a:lnTo>
                  <a:lnTo>
                    <a:pt x="359" y="1170"/>
                  </a:lnTo>
                  <a:lnTo>
                    <a:pt x="0" y="598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6"/>
            <p:cNvSpPr/>
            <p:nvPr/>
          </p:nvSpPr>
          <p:spPr bwMode="auto">
            <a:xfrm>
              <a:off x="3632234" y="2283165"/>
              <a:ext cx="113198" cy="112360"/>
            </a:xfrm>
            <a:custGeom>
              <a:avLst/>
              <a:gdLst>
                <a:gd name="T0" fmla="*/ 15 w 57"/>
                <a:gd name="T1" fmla="*/ 7 h 57"/>
                <a:gd name="T2" fmla="*/ 50 w 57"/>
                <a:gd name="T3" fmla="*/ 15 h 57"/>
                <a:gd name="T4" fmla="*/ 42 w 57"/>
                <a:gd name="T5" fmla="*/ 50 h 57"/>
                <a:gd name="T6" fmla="*/ 7 w 57"/>
                <a:gd name="T7" fmla="*/ 42 h 57"/>
                <a:gd name="T8" fmla="*/ 15 w 57"/>
                <a:gd name="T9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15" y="7"/>
                  </a:moveTo>
                  <a:cubicBezTo>
                    <a:pt x="27" y="0"/>
                    <a:pt x="42" y="3"/>
                    <a:pt x="50" y="15"/>
                  </a:cubicBezTo>
                  <a:cubicBezTo>
                    <a:pt x="57" y="27"/>
                    <a:pt x="54" y="42"/>
                    <a:pt x="42" y="50"/>
                  </a:cubicBezTo>
                  <a:cubicBezTo>
                    <a:pt x="30" y="57"/>
                    <a:pt x="15" y="53"/>
                    <a:pt x="7" y="42"/>
                  </a:cubicBezTo>
                  <a:cubicBezTo>
                    <a:pt x="0" y="30"/>
                    <a:pt x="3" y="14"/>
                    <a:pt x="15" y="7"/>
                  </a:cubicBezTo>
                  <a:close/>
                </a:path>
              </a:pathLst>
            </a:custGeom>
            <a:solidFill>
              <a:srgbClr val="E2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7"/>
            <p:cNvSpPr/>
            <p:nvPr/>
          </p:nvSpPr>
          <p:spPr bwMode="auto">
            <a:xfrm>
              <a:off x="2952205" y="2530525"/>
              <a:ext cx="251552" cy="386552"/>
            </a:xfrm>
            <a:custGeom>
              <a:avLst/>
              <a:gdLst>
                <a:gd name="T0" fmla="*/ 0 w 300"/>
                <a:gd name="T1" fmla="*/ 10 h 461"/>
                <a:gd name="T2" fmla="*/ 284 w 300"/>
                <a:gd name="T3" fmla="*/ 461 h 461"/>
                <a:gd name="T4" fmla="*/ 300 w 300"/>
                <a:gd name="T5" fmla="*/ 452 h 461"/>
                <a:gd name="T6" fmla="*/ 17 w 300"/>
                <a:gd name="T7" fmla="*/ 0 h 461"/>
                <a:gd name="T8" fmla="*/ 0 w 300"/>
                <a:gd name="T9" fmla="*/ 1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10"/>
                  </a:moveTo>
                  <a:lnTo>
                    <a:pt x="284" y="461"/>
                  </a:lnTo>
                  <a:lnTo>
                    <a:pt x="300" y="452"/>
                  </a:lnTo>
                  <a:lnTo>
                    <a:pt x="17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2914472" y="2554842"/>
              <a:ext cx="251552" cy="386552"/>
            </a:xfrm>
            <a:custGeom>
              <a:avLst/>
              <a:gdLst>
                <a:gd name="T0" fmla="*/ 0 w 300"/>
                <a:gd name="T1" fmla="*/ 9 h 461"/>
                <a:gd name="T2" fmla="*/ 284 w 300"/>
                <a:gd name="T3" fmla="*/ 461 h 461"/>
                <a:gd name="T4" fmla="*/ 300 w 300"/>
                <a:gd name="T5" fmla="*/ 451 h 461"/>
                <a:gd name="T6" fmla="*/ 17 w 300"/>
                <a:gd name="T7" fmla="*/ 0 h 461"/>
                <a:gd name="T8" fmla="*/ 0 w 300"/>
                <a:gd name="T9" fmla="*/ 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9"/>
                  </a:moveTo>
                  <a:lnTo>
                    <a:pt x="284" y="461"/>
                  </a:lnTo>
                  <a:lnTo>
                    <a:pt x="300" y="451"/>
                  </a:lnTo>
                  <a:lnTo>
                    <a:pt x="17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9"/>
            <p:cNvSpPr/>
            <p:nvPr/>
          </p:nvSpPr>
          <p:spPr bwMode="auto">
            <a:xfrm>
              <a:off x="2988261" y="2507047"/>
              <a:ext cx="251552" cy="386552"/>
            </a:xfrm>
            <a:custGeom>
              <a:avLst/>
              <a:gdLst>
                <a:gd name="T0" fmla="*/ 0 w 300"/>
                <a:gd name="T1" fmla="*/ 9 h 461"/>
                <a:gd name="T2" fmla="*/ 283 w 300"/>
                <a:gd name="T3" fmla="*/ 461 h 461"/>
                <a:gd name="T4" fmla="*/ 300 w 300"/>
                <a:gd name="T5" fmla="*/ 451 h 461"/>
                <a:gd name="T6" fmla="*/ 16 w 300"/>
                <a:gd name="T7" fmla="*/ 0 h 461"/>
                <a:gd name="T8" fmla="*/ 0 w 300"/>
                <a:gd name="T9" fmla="*/ 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9"/>
                  </a:moveTo>
                  <a:lnTo>
                    <a:pt x="283" y="461"/>
                  </a:lnTo>
                  <a:lnTo>
                    <a:pt x="300" y="451"/>
                  </a:lnTo>
                  <a:lnTo>
                    <a:pt x="16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00"/>
            <p:cNvSpPr/>
            <p:nvPr/>
          </p:nvSpPr>
          <p:spPr bwMode="auto">
            <a:xfrm>
              <a:off x="3412545" y="2241240"/>
              <a:ext cx="251552" cy="386552"/>
            </a:xfrm>
            <a:custGeom>
              <a:avLst/>
              <a:gdLst>
                <a:gd name="T0" fmla="*/ 0 w 300"/>
                <a:gd name="T1" fmla="*/ 10 h 461"/>
                <a:gd name="T2" fmla="*/ 283 w 300"/>
                <a:gd name="T3" fmla="*/ 461 h 461"/>
                <a:gd name="T4" fmla="*/ 300 w 300"/>
                <a:gd name="T5" fmla="*/ 452 h 461"/>
                <a:gd name="T6" fmla="*/ 16 w 300"/>
                <a:gd name="T7" fmla="*/ 0 h 461"/>
                <a:gd name="T8" fmla="*/ 0 w 300"/>
                <a:gd name="T9" fmla="*/ 1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10"/>
                  </a:moveTo>
                  <a:lnTo>
                    <a:pt x="283" y="461"/>
                  </a:lnTo>
                  <a:lnTo>
                    <a:pt x="300" y="452"/>
                  </a:lnTo>
                  <a:lnTo>
                    <a:pt x="1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1"/>
            <p:cNvSpPr/>
            <p:nvPr/>
          </p:nvSpPr>
          <p:spPr bwMode="auto">
            <a:xfrm>
              <a:off x="3374813" y="2264718"/>
              <a:ext cx="251552" cy="386552"/>
            </a:xfrm>
            <a:custGeom>
              <a:avLst/>
              <a:gdLst>
                <a:gd name="T0" fmla="*/ 0 w 300"/>
                <a:gd name="T1" fmla="*/ 10 h 461"/>
                <a:gd name="T2" fmla="*/ 283 w 300"/>
                <a:gd name="T3" fmla="*/ 461 h 461"/>
                <a:gd name="T4" fmla="*/ 300 w 300"/>
                <a:gd name="T5" fmla="*/ 452 h 461"/>
                <a:gd name="T6" fmla="*/ 16 w 300"/>
                <a:gd name="T7" fmla="*/ 0 h 461"/>
                <a:gd name="T8" fmla="*/ 0 w 300"/>
                <a:gd name="T9" fmla="*/ 1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10"/>
                  </a:moveTo>
                  <a:lnTo>
                    <a:pt x="283" y="461"/>
                  </a:lnTo>
                  <a:lnTo>
                    <a:pt x="300" y="452"/>
                  </a:lnTo>
                  <a:lnTo>
                    <a:pt x="1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2"/>
            <p:cNvSpPr/>
            <p:nvPr/>
          </p:nvSpPr>
          <p:spPr bwMode="auto">
            <a:xfrm>
              <a:off x="3222204" y="2290712"/>
              <a:ext cx="362235" cy="451955"/>
            </a:xfrm>
            <a:custGeom>
              <a:avLst/>
              <a:gdLst>
                <a:gd name="T0" fmla="*/ 340 w 432"/>
                <a:gd name="T1" fmla="*/ 298 h 539"/>
                <a:gd name="T2" fmla="*/ 307 w 432"/>
                <a:gd name="T3" fmla="*/ 246 h 539"/>
                <a:gd name="T4" fmla="*/ 153 w 432"/>
                <a:gd name="T5" fmla="*/ 0 h 539"/>
                <a:gd name="T6" fmla="*/ 0 w 432"/>
                <a:gd name="T7" fmla="*/ 95 h 539"/>
                <a:gd name="T8" fmla="*/ 156 w 432"/>
                <a:gd name="T9" fmla="*/ 341 h 539"/>
                <a:gd name="T10" fmla="*/ 189 w 432"/>
                <a:gd name="T11" fmla="*/ 393 h 539"/>
                <a:gd name="T12" fmla="*/ 279 w 432"/>
                <a:gd name="T13" fmla="*/ 539 h 539"/>
                <a:gd name="T14" fmla="*/ 432 w 432"/>
                <a:gd name="T15" fmla="*/ 445 h 539"/>
                <a:gd name="T16" fmla="*/ 340 w 432"/>
                <a:gd name="T17" fmla="*/ 29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39">
                  <a:moveTo>
                    <a:pt x="340" y="298"/>
                  </a:moveTo>
                  <a:lnTo>
                    <a:pt x="307" y="246"/>
                  </a:lnTo>
                  <a:lnTo>
                    <a:pt x="153" y="0"/>
                  </a:lnTo>
                  <a:lnTo>
                    <a:pt x="0" y="95"/>
                  </a:lnTo>
                  <a:lnTo>
                    <a:pt x="156" y="341"/>
                  </a:lnTo>
                  <a:lnTo>
                    <a:pt x="189" y="393"/>
                  </a:lnTo>
                  <a:lnTo>
                    <a:pt x="279" y="539"/>
                  </a:lnTo>
                  <a:lnTo>
                    <a:pt x="432" y="445"/>
                  </a:lnTo>
                  <a:lnTo>
                    <a:pt x="340" y="298"/>
                  </a:lnTo>
                  <a:close/>
                </a:path>
              </a:pathLst>
            </a:cu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3"/>
            <p:cNvSpPr/>
            <p:nvPr/>
          </p:nvSpPr>
          <p:spPr bwMode="auto">
            <a:xfrm>
              <a:off x="2740063" y="2582512"/>
              <a:ext cx="380682" cy="463694"/>
            </a:xfrm>
            <a:custGeom>
              <a:avLst/>
              <a:gdLst>
                <a:gd name="T0" fmla="*/ 454 w 454"/>
                <a:gd name="T1" fmla="*/ 444 h 553"/>
                <a:gd name="T2" fmla="*/ 175 w 454"/>
                <a:gd name="T3" fmla="*/ 0 h 553"/>
                <a:gd name="T4" fmla="*/ 0 w 454"/>
                <a:gd name="T5" fmla="*/ 108 h 553"/>
                <a:gd name="T6" fmla="*/ 282 w 454"/>
                <a:gd name="T7" fmla="*/ 553 h 553"/>
                <a:gd name="T8" fmla="*/ 454 w 454"/>
                <a:gd name="T9" fmla="*/ 44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553">
                  <a:moveTo>
                    <a:pt x="454" y="444"/>
                  </a:moveTo>
                  <a:lnTo>
                    <a:pt x="175" y="0"/>
                  </a:lnTo>
                  <a:lnTo>
                    <a:pt x="0" y="108"/>
                  </a:lnTo>
                  <a:lnTo>
                    <a:pt x="282" y="553"/>
                  </a:lnTo>
                  <a:lnTo>
                    <a:pt x="454" y="4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3287608" y="2585866"/>
              <a:ext cx="68758" cy="43602"/>
            </a:xfrm>
            <a:custGeom>
              <a:avLst/>
              <a:gdLst>
                <a:gd name="T0" fmla="*/ 1 w 35"/>
                <a:gd name="T1" fmla="*/ 22 h 22"/>
                <a:gd name="T2" fmla="*/ 34 w 35"/>
                <a:gd name="T3" fmla="*/ 14 h 22"/>
                <a:gd name="T4" fmla="*/ 0 w 35"/>
                <a:gd name="T5" fmla="*/ 0 h 22"/>
                <a:gd name="T6" fmla="*/ 1 w 35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2">
                  <a:moveTo>
                    <a:pt x="1" y="22"/>
                  </a:moveTo>
                  <a:cubicBezTo>
                    <a:pt x="1" y="22"/>
                    <a:pt x="33" y="14"/>
                    <a:pt x="34" y="14"/>
                  </a:cubicBezTo>
                  <a:cubicBezTo>
                    <a:pt x="35" y="13"/>
                    <a:pt x="0" y="0"/>
                    <a:pt x="0" y="0"/>
                  </a:cubicBezTo>
                  <a:cubicBezTo>
                    <a:pt x="0" y="0"/>
                    <a:pt x="0" y="22"/>
                    <a:pt x="1" y="22"/>
                  </a:cubicBezTo>
                  <a:close/>
                </a:path>
              </a:pathLst>
            </a:custGeom>
            <a:solidFill>
              <a:srgbClr val="175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287608" y="2585866"/>
              <a:ext cx="67081" cy="43602"/>
            </a:xfrm>
            <a:custGeom>
              <a:avLst/>
              <a:gdLst>
                <a:gd name="T0" fmla="*/ 1 w 34"/>
                <a:gd name="T1" fmla="*/ 21 h 22"/>
                <a:gd name="T2" fmla="*/ 1 w 34"/>
                <a:gd name="T3" fmla="*/ 22 h 22"/>
                <a:gd name="T4" fmla="*/ 34 w 34"/>
                <a:gd name="T5" fmla="*/ 14 h 22"/>
                <a:gd name="T6" fmla="*/ 34 w 34"/>
                <a:gd name="T7" fmla="*/ 13 h 22"/>
                <a:gd name="T8" fmla="*/ 0 w 34"/>
                <a:gd name="T9" fmla="*/ 0 h 22"/>
                <a:gd name="T10" fmla="*/ 1 w 34"/>
                <a:gd name="T1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2"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33" y="14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3"/>
                    <a:pt x="0" y="0"/>
                    <a:pt x="0" y="0"/>
                  </a:cubicBezTo>
                  <a:cubicBezTo>
                    <a:pt x="0" y="0"/>
                    <a:pt x="0" y="19"/>
                    <a:pt x="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3113198" y="2524655"/>
              <a:ext cx="209627" cy="210465"/>
            </a:xfrm>
            <a:custGeom>
              <a:avLst/>
              <a:gdLst>
                <a:gd name="T0" fmla="*/ 13 w 106"/>
                <a:gd name="T1" fmla="*/ 78 h 106"/>
                <a:gd name="T2" fmla="*/ 78 w 106"/>
                <a:gd name="T3" fmla="*/ 93 h 106"/>
                <a:gd name="T4" fmla="*/ 92 w 106"/>
                <a:gd name="T5" fmla="*/ 28 h 106"/>
                <a:gd name="T6" fmla="*/ 28 w 106"/>
                <a:gd name="T7" fmla="*/ 14 h 106"/>
                <a:gd name="T8" fmla="*/ 13 w 106"/>
                <a:gd name="T9" fmla="*/ 78 h 106"/>
                <a:gd name="T10" fmla="*/ 53 w 106"/>
                <a:gd name="T11" fmla="*/ 23 h 106"/>
                <a:gd name="T12" fmla="*/ 80 w 106"/>
                <a:gd name="T13" fmla="*/ 66 h 106"/>
                <a:gd name="T14" fmla="*/ 79 w 106"/>
                <a:gd name="T15" fmla="*/ 71 h 106"/>
                <a:gd name="T16" fmla="*/ 74 w 106"/>
                <a:gd name="T17" fmla="*/ 70 h 106"/>
                <a:gd name="T18" fmla="*/ 47 w 106"/>
                <a:gd name="T19" fmla="*/ 27 h 106"/>
                <a:gd name="T20" fmla="*/ 48 w 106"/>
                <a:gd name="T21" fmla="*/ 22 h 106"/>
                <a:gd name="T22" fmla="*/ 53 w 106"/>
                <a:gd name="T23" fmla="*/ 23 h 106"/>
                <a:gd name="T24" fmla="*/ 42 w 106"/>
                <a:gd name="T25" fmla="*/ 30 h 106"/>
                <a:gd name="T26" fmla="*/ 69 w 106"/>
                <a:gd name="T27" fmla="*/ 73 h 106"/>
                <a:gd name="T28" fmla="*/ 68 w 106"/>
                <a:gd name="T29" fmla="*/ 78 h 106"/>
                <a:gd name="T30" fmla="*/ 62 w 106"/>
                <a:gd name="T31" fmla="*/ 77 h 106"/>
                <a:gd name="T32" fmla="*/ 36 w 106"/>
                <a:gd name="T33" fmla="*/ 34 h 106"/>
                <a:gd name="T34" fmla="*/ 37 w 106"/>
                <a:gd name="T35" fmla="*/ 29 h 106"/>
                <a:gd name="T36" fmla="*/ 42 w 106"/>
                <a:gd name="T37" fmla="*/ 30 h 106"/>
                <a:gd name="T38" fmla="*/ 31 w 106"/>
                <a:gd name="T39" fmla="*/ 37 h 106"/>
                <a:gd name="T40" fmla="*/ 58 w 106"/>
                <a:gd name="T41" fmla="*/ 80 h 106"/>
                <a:gd name="T42" fmla="*/ 56 w 106"/>
                <a:gd name="T43" fmla="*/ 85 h 106"/>
                <a:gd name="T44" fmla="*/ 51 w 106"/>
                <a:gd name="T45" fmla="*/ 84 h 106"/>
                <a:gd name="T46" fmla="*/ 25 w 106"/>
                <a:gd name="T47" fmla="*/ 41 h 106"/>
                <a:gd name="T48" fmla="*/ 26 w 106"/>
                <a:gd name="T49" fmla="*/ 36 h 106"/>
                <a:gd name="T50" fmla="*/ 31 w 106"/>
                <a:gd name="T51" fmla="*/ 3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106">
                  <a:moveTo>
                    <a:pt x="13" y="78"/>
                  </a:moveTo>
                  <a:cubicBezTo>
                    <a:pt x="27" y="100"/>
                    <a:pt x="56" y="106"/>
                    <a:pt x="78" y="93"/>
                  </a:cubicBezTo>
                  <a:cubicBezTo>
                    <a:pt x="99" y="79"/>
                    <a:pt x="106" y="50"/>
                    <a:pt x="92" y="28"/>
                  </a:cubicBezTo>
                  <a:cubicBezTo>
                    <a:pt x="79" y="7"/>
                    <a:pt x="50" y="0"/>
                    <a:pt x="28" y="14"/>
                  </a:cubicBezTo>
                  <a:cubicBezTo>
                    <a:pt x="6" y="28"/>
                    <a:pt x="0" y="56"/>
                    <a:pt x="13" y="78"/>
                  </a:cubicBezTo>
                  <a:close/>
                  <a:moveTo>
                    <a:pt x="53" y="23"/>
                  </a:moveTo>
                  <a:cubicBezTo>
                    <a:pt x="80" y="66"/>
                    <a:pt x="80" y="66"/>
                    <a:pt x="80" y="66"/>
                  </a:cubicBezTo>
                  <a:cubicBezTo>
                    <a:pt x="81" y="68"/>
                    <a:pt x="80" y="70"/>
                    <a:pt x="79" y="71"/>
                  </a:cubicBezTo>
                  <a:cubicBezTo>
                    <a:pt x="77" y="72"/>
                    <a:pt x="75" y="72"/>
                    <a:pt x="74" y="70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26"/>
                    <a:pt x="46" y="23"/>
                    <a:pt x="48" y="22"/>
                  </a:cubicBezTo>
                  <a:cubicBezTo>
                    <a:pt x="50" y="21"/>
                    <a:pt x="52" y="22"/>
                    <a:pt x="53" y="23"/>
                  </a:cubicBezTo>
                  <a:close/>
                  <a:moveTo>
                    <a:pt x="42" y="30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70" y="75"/>
                    <a:pt x="69" y="77"/>
                    <a:pt x="68" y="78"/>
                  </a:cubicBezTo>
                  <a:cubicBezTo>
                    <a:pt x="66" y="79"/>
                    <a:pt x="64" y="79"/>
                    <a:pt x="62" y="77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3"/>
                    <a:pt x="35" y="30"/>
                    <a:pt x="37" y="29"/>
                  </a:cubicBezTo>
                  <a:cubicBezTo>
                    <a:pt x="39" y="28"/>
                    <a:pt x="41" y="29"/>
                    <a:pt x="42" y="30"/>
                  </a:cubicBezTo>
                  <a:close/>
                  <a:moveTo>
                    <a:pt x="31" y="37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2"/>
                    <a:pt x="58" y="84"/>
                    <a:pt x="56" y="85"/>
                  </a:cubicBezTo>
                  <a:cubicBezTo>
                    <a:pt x="55" y="86"/>
                    <a:pt x="52" y="86"/>
                    <a:pt x="51" y="84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0"/>
                    <a:pt x="24" y="37"/>
                    <a:pt x="26" y="36"/>
                  </a:cubicBezTo>
                  <a:cubicBezTo>
                    <a:pt x="27" y="35"/>
                    <a:pt x="30" y="36"/>
                    <a:pt x="3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Rectangle 107"/>
            <p:cNvSpPr>
              <a:spLocks noChangeArrowheads="1"/>
            </p:cNvSpPr>
            <p:nvPr/>
          </p:nvSpPr>
          <p:spPr bwMode="auto">
            <a:xfrm>
              <a:off x="1380843" y="5955826"/>
              <a:ext cx="2277385" cy="1536145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1380843" y="5961695"/>
              <a:ext cx="2277385" cy="1528598"/>
            </a:xfrm>
            <a:custGeom>
              <a:avLst/>
              <a:gdLst>
                <a:gd name="T0" fmla="*/ 1149 w 1149"/>
                <a:gd name="T1" fmla="*/ 709 h 771"/>
                <a:gd name="T2" fmla="*/ 1086 w 1149"/>
                <a:gd name="T3" fmla="*/ 771 h 771"/>
                <a:gd name="T4" fmla="*/ 63 w 1149"/>
                <a:gd name="T5" fmla="*/ 771 h 771"/>
                <a:gd name="T6" fmla="*/ 0 w 1149"/>
                <a:gd name="T7" fmla="*/ 709 h 771"/>
                <a:gd name="T8" fmla="*/ 0 w 1149"/>
                <a:gd name="T9" fmla="*/ 63 h 771"/>
                <a:gd name="T10" fmla="*/ 63 w 1149"/>
                <a:gd name="T11" fmla="*/ 0 h 771"/>
                <a:gd name="T12" fmla="*/ 1086 w 1149"/>
                <a:gd name="T13" fmla="*/ 0 h 771"/>
                <a:gd name="T14" fmla="*/ 1149 w 1149"/>
                <a:gd name="T15" fmla="*/ 63 h 771"/>
                <a:gd name="T16" fmla="*/ 1149 w 1149"/>
                <a:gd name="T17" fmla="*/ 709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9" h="771">
                  <a:moveTo>
                    <a:pt x="1149" y="709"/>
                  </a:moveTo>
                  <a:cubicBezTo>
                    <a:pt x="1149" y="743"/>
                    <a:pt x="1121" y="771"/>
                    <a:pt x="1086" y="771"/>
                  </a:cubicBezTo>
                  <a:cubicBezTo>
                    <a:pt x="63" y="771"/>
                    <a:pt x="63" y="771"/>
                    <a:pt x="63" y="771"/>
                  </a:cubicBezTo>
                  <a:cubicBezTo>
                    <a:pt x="28" y="771"/>
                    <a:pt x="0" y="743"/>
                    <a:pt x="0" y="70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28"/>
                    <a:pt x="28" y="0"/>
                    <a:pt x="63" y="0"/>
                  </a:cubicBezTo>
                  <a:cubicBezTo>
                    <a:pt x="1086" y="0"/>
                    <a:pt x="1086" y="0"/>
                    <a:pt x="1086" y="0"/>
                  </a:cubicBezTo>
                  <a:cubicBezTo>
                    <a:pt x="1121" y="0"/>
                    <a:pt x="1149" y="28"/>
                    <a:pt x="1149" y="63"/>
                  </a:cubicBezTo>
                  <a:lnTo>
                    <a:pt x="1149" y="70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1489849" y="6076571"/>
              <a:ext cx="2061050" cy="1133661"/>
            </a:xfrm>
            <a:prstGeom prst="rect">
              <a:avLst/>
            </a:prstGeom>
            <a:solidFill>
              <a:srgbClr val="43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110"/>
            <p:cNvSpPr>
              <a:spLocks noChangeArrowheads="1"/>
            </p:cNvSpPr>
            <p:nvPr/>
          </p:nvSpPr>
          <p:spPr bwMode="auto">
            <a:xfrm>
              <a:off x="2476772" y="7305822"/>
              <a:ext cx="87205" cy="88882"/>
            </a:xfrm>
            <a:prstGeom prst="ellipse">
              <a:avLst/>
            </a:prstGeom>
            <a:solidFill>
              <a:srgbClr val="E2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Rectangle 111"/>
            <p:cNvSpPr>
              <a:spLocks noChangeArrowheads="1"/>
            </p:cNvSpPr>
            <p:nvPr/>
          </p:nvSpPr>
          <p:spPr bwMode="auto">
            <a:xfrm>
              <a:off x="2292300" y="7468492"/>
              <a:ext cx="453632" cy="316956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1969475" y="7765324"/>
              <a:ext cx="1101798" cy="57857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Rectangle 113"/>
            <p:cNvSpPr>
              <a:spLocks noChangeArrowheads="1"/>
            </p:cNvSpPr>
            <p:nvPr/>
          </p:nvSpPr>
          <p:spPr bwMode="auto">
            <a:xfrm>
              <a:off x="1565314" y="6137782"/>
              <a:ext cx="1928566" cy="165186"/>
            </a:xfrm>
            <a:prstGeom prst="rect">
              <a:avLst/>
            </a:pr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114"/>
            <p:cNvSpPr>
              <a:spLocks noChangeArrowheads="1"/>
            </p:cNvSpPr>
            <p:nvPr/>
          </p:nvSpPr>
          <p:spPr bwMode="auto">
            <a:xfrm>
              <a:off x="1645811" y="6659333"/>
              <a:ext cx="541675" cy="14254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1648327" y="6349924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Rectangle 116"/>
            <p:cNvSpPr>
              <a:spLocks noChangeArrowheads="1"/>
            </p:cNvSpPr>
            <p:nvPr/>
          </p:nvSpPr>
          <p:spPr bwMode="auto">
            <a:xfrm>
              <a:off x="1648327" y="6411973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Rectangle 117"/>
            <p:cNvSpPr>
              <a:spLocks noChangeArrowheads="1"/>
            </p:cNvSpPr>
            <p:nvPr/>
          </p:nvSpPr>
          <p:spPr bwMode="auto">
            <a:xfrm>
              <a:off x="1648327" y="6473184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1648327" y="6534395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119"/>
            <p:cNvSpPr>
              <a:spLocks noChangeArrowheads="1"/>
            </p:cNvSpPr>
            <p:nvPr/>
          </p:nvSpPr>
          <p:spPr bwMode="auto">
            <a:xfrm>
              <a:off x="1648327" y="6595606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Rectangle 120"/>
            <p:cNvSpPr>
              <a:spLocks noChangeArrowheads="1"/>
            </p:cNvSpPr>
            <p:nvPr/>
          </p:nvSpPr>
          <p:spPr bwMode="auto">
            <a:xfrm>
              <a:off x="2857454" y="6863929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2857454" y="6925140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Rectangle 122"/>
            <p:cNvSpPr>
              <a:spLocks noChangeArrowheads="1"/>
            </p:cNvSpPr>
            <p:nvPr/>
          </p:nvSpPr>
          <p:spPr bwMode="auto">
            <a:xfrm>
              <a:off x="2857454" y="6986351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Rectangle 123"/>
            <p:cNvSpPr>
              <a:spLocks noChangeArrowheads="1"/>
            </p:cNvSpPr>
            <p:nvPr/>
          </p:nvSpPr>
          <p:spPr bwMode="auto">
            <a:xfrm>
              <a:off x="2857454" y="7047562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2857454" y="7109611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Rectangle 125"/>
            <p:cNvSpPr>
              <a:spLocks noChangeArrowheads="1"/>
            </p:cNvSpPr>
            <p:nvPr/>
          </p:nvSpPr>
          <p:spPr bwMode="auto">
            <a:xfrm>
              <a:off x="2860808" y="6344054"/>
              <a:ext cx="541675" cy="24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Rectangle 126"/>
            <p:cNvSpPr>
              <a:spLocks noChangeArrowheads="1"/>
            </p:cNvSpPr>
            <p:nvPr/>
          </p:nvSpPr>
          <p:spPr bwMode="auto">
            <a:xfrm>
              <a:off x="1645811" y="6207378"/>
              <a:ext cx="541675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2247021" y="7111288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Rectangle 128"/>
            <p:cNvSpPr>
              <a:spLocks noChangeArrowheads="1"/>
            </p:cNvSpPr>
            <p:nvPr/>
          </p:nvSpPr>
          <p:spPr bwMode="auto">
            <a:xfrm>
              <a:off x="2247021" y="7050077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Rectangle 129"/>
            <p:cNvSpPr>
              <a:spLocks noChangeArrowheads="1"/>
            </p:cNvSpPr>
            <p:nvPr/>
          </p:nvSpPr>
          <p:spPr bwMode="auto">
            <a:xfrm>
              <a:off x="2247021" y="6988028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2247021" y="6926817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131"/>
            <p:cNvSpPr>
              <a:spLocks noChangeArrowheads="1"/>
            </p:cNvSpPr>
            <p:nvPr/>
          </p:nvSpPr>
          <p:spPr bwMode="auto">
            <a:xfrm>
              <a:off x="2552237" y="6346570"/>
              <a:ext cx="247360" cy="235620"/>
            </a:xfrm>
            <a:prstGeom prst="rect">
              <a:avLst/>
            </a:pr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132"/>
            <p:cNvSpPr>
              <a:spLocks noChangeArrowheads="1"/>
            </p:cNvSpPr>
            <p:nvPr/>
          </p:nvSpPr>
          <p:spPr bwMode="auto">
            <a:xfrm>
              <a:off x="2244505" y="6346570"/>
              <a:ext cx="248198" cy="235620"/>
            </a:xfrm>
            <a:prstGeom prst="rect">
              <a:avLst/>
            </a:pr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2247021" y="6631662"/>
              <a:ext cx="552576" cy="23562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Rectangle 134"/>
            <p:cNvSpPr>
              <a:spLocks noChangeArrowheads="1"/>
            </p:cNvSpPr>
            <p:nvPr/>
          </p:nvSpPr>
          <p:spPr bwMode="auto">
            <a:xfrm>
              <a:off x="3029348" y="6486601"/>
              <a:ext cx="261614" cy="295993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3072950" y="6427067"/>
              <a:ext cx="176925" cy="79658"/>
            </a:xfrm>
            <a:custGeom>
              <a:avLst/>
              <a:gdLst>
                <a:gd name="T0" fmla="*/ 3 w 89"/>
                <a:gd name="T1" fmla="*/ 40 h 40"/>
                <a:gd name="T2" fmla="*/ 0 w 89"/>
                <a:gd name="T3" fmla="*/ 40 h 40"/>
                <a:gd name="T4" fmla="*/ 44 w 89"/>
                <a:gd name="T5" fmla="*/ 0 h 40"/>
                <a:gd name="T6" fmla="*/ 89 w 89"/>
                <a:gd name="T7" fmla="*/ 40 h 40"/>
                <a:gd name="T8" fmla="*/ 86 w 89"/>
                <a:gd name="T9" fmla="*/ 40 h 40"/>
                <a:gd name="T10" fmla="*/ 44 w 89"/>
                <a:gd name="T11" fmla="*/ 3 h 40"/>
                <a:gd name="T12" fmla="*/ 3 w 8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0">
                  <a:moveTo>
                    <a:pt x="3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3" y="17"/>
                    <a:pt x="22" y="0"/>
                    <a:pt x="44" y="0"/>
                  </a:cubicBezTo>
                  <a:cubicBezTo>
                    <a:pt x="67" y="0"/>
                    <a:pt x="86" y="17"/>
                    <a:pt x="89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4" y="19"/>
                    <a:pt x="66" y="3"/>
                    <a:pt x="44" y="3"/>
                  </a:cubicBezTo>
                  <a:cubicBezTo>
                    <a:pt x="23" y="3"/>
                    <a:pt x="5" y="19"/>
                    <a:pt x="3" y="4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6"/>
            <p:cNvSpPr/>
            <p:nvPr/>
          </p:nvSpPr>
          <p:spPr bwMode="auto">
            <a:xfrm>
              <a:off x="3065403" y="6494986"/>
              <a:ext cx="21801" cy="21801"/>
            </a:xfrm>
            <a:custGeom>
              <a:avLst/>
              <a:gdLst>
                <a:gd name="T0" fmla="*/ 11 w 11"/>
                <a:gd name="T1" fmla="*/ 6 h 11"/>
                <a:gd name="T2" fmla="*/ 5 w 11"/>
                <a:gd name="T3" fmla="*/ 11 h 11"/>
                <a:gd name="T4" fmla="*/ 0 w 11"/>
                <a:gd name="T5" fmla="*/ 5 h 11"/>
                <a:gd name="T6" fmla="*/ 6 w 11"/>
                <a:gd name="T7" fmla="*/ 0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3235620" y="6494986"/>
              <a:ext cx="21801" cy="21801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11 h 11"/>
                <a:gd name="T4" fmla="*/ 11 w 11"/>
                <a:gd name="T5" fmla="*/ 5 h 11"/>
                <a:gd name="T6" fmla="*/ 5 w 11"/>
                <a:gd name="T7" fmla="*/ 0 h 11"/>
                <a:gd name="T8" fmla="*/ 0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9"/>
                    <a:pt x="3" y="11"/>
                    <a:pt x="6" y="11"/>
                  </a:cubicBezTo>
                  <a:cubicBezTo>
                    <a:pt x="9" y="10"/>
                    <a:pt x="11" y="8"/>
                    <a:pt x="11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1838668" y="6863929"/>
              <a:ext cx="164347" cy="235620"/>
            </a:xfrm>
            <a:custGeom>
              <a:avLst/>
              <a:gdLst>
                <a:gd name="T0" fmla="*/ 42 w 83"/>
                <a:gd name="T1" fmla="*/ 119 h 119"/>
                <a:gd name="T2" fmla="*/ 0 w 83"/>
                <a:gd name="T3" fmla="*/ 84 h 119"/>
                <a:gd name="T4" fmla="*/ 24 w 83"/>
                <a:gd name="T5" fmla="*/ 84 h 119"/>
                <a:gd name="T6" fmla="*/ 42 w 83"/>
                <a:gd name="T7" fmla="*/ 99 h 119"/>
                <a:gd name="T8" fmla="*/ 60 w 83"/>
                <a:gd name="T9" fmla="*/ 84 h 119"/>
                <a:gd name="T10" fmla="*/ 49 w 83"/>
                <a:gd name="T11" fmla="*/ 71 h 119"/>
                <a:gd name="T12" fmla="*/ 40 w 83"/>
                <a:gd name="T13" fmla="*/ 68 h 119"/>
                <a:gd name="T14" fmla="*/ 25 w 83"/>
                <a:gd name="T15" fmla="*/ 63 h 119"/>
                <a:gd name="T16" fmla="*/ 2 w 83"/>
                <a:gd name="T17" fmla="*/ 33 h 119"/>
                <a:gd name="T18" fmla="*/ 41 w 83"/>
                <a:gd name="T19" fmla="*/ 0 h 119"/>
                <a:gd name="T20" fmla="*/ 79 w 83"/>
                <a:gd name="T21" fmla="*/ 33 h 119"/>
                <a:gd name="T22" fmla="*/ 56 w 83"/>
                <a:gd name="T23" fmla="*/ 33 h 119"/>
                <a:gd name="T24" fmla="*/ 41 w 83"/>
                <a:gd name="T25" fmla="*/ 20 h 119"/>
                <a:gd name="T26" fmla="*/ 25 w 83"/>
                <a:gd name="T27" fmla="*/ 33 h 119"/>
                <a:gd name="T28" fmla="*/ 34 w 83"/>
                <a:gd name="T29" fmla="*/ 45 h 119"/>
                <a:gd name="T30" fmla="*/ 48 w 83"/>
                <a:gd name="T31" fmla="*/ 49 h 119"/>
                <a:gd name="T32" fmla="*/ 57 w 83"/>
                <a:gd name="T33" fmla="*/ 52 h 119"/>
                <a:gd name="T34" fmla="*/ 83 w 83"/>
                <a:gd name="T35" fmla="*/ 84 h 119"/>
                <a:gd name="T36" fmla="*/ 42 w 83"/>
                <a:gd name="T3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119">
                  <a:moveTo>
                    <a:pt x="42" y="119"/>
                  </a:moveTo>
                  <a:cubicBezTo>
                    <a:pt x="19" y="119"/>
                    <a:pt x="0" y="103"/>
                    <a:pt x="0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92"/>
                    <a:pt x="32" y="99"/>
                    <a:pt x="42" y="99"/>
                  </a:cubicBezTo>
                  <a:cubicBezTo>
                    <a:pt x="52" y="99"/>
                    <a:pt x="60" y="92"/>
                    <a:pt x="60" y="84"/>
                  </a:cubicBezTo>
                  <a:cubicBezTo>
                    <a:pt x="60" y="78"/>
                    <a:pt x="55" y="73"/>
                    <a:pt x="49" y="71"/>
                  </a:cubicBezTo>
                  <a:cubicBezTo>
                    <a:pt x="47" y="70"/>
                    <a:pt x="43" y="69"/>
                    <a:pt x="40" y="68"/>
                  </a:cubicBezTo>
                  <a:cubicBezTo>
                    <a:pt x="34" y="67"/>
                    <a:pt x="29" y="65"/>
                    <a:pt x="25" y="63"/>
                  </a:cubicBezTo>
                  <a:cubicBezTo>
                    <a:pt x="11" y="59"/>
                    <a:pt x="2" y="47"/>
                    <a:pt x="2" y="33"/>
                  </a:cubicBezTo>
                  <a:cubicBezTo>
                    <a:pt x="2" y="15"/>
                    <a:pt x="19" y="0"/>
                    <a:pt x="41" y="0"/>
                  </a:cubicBezTo>
                  <a:cubicBezTo>
                    <a:pt x="62" y="0"/>
                    <a:pt x="79" y="15"/>
                    <a:pt x="79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26"/>
                    <a:pt x="49" y="20"/>
                    <a:pt x="41" y="20"/>
                  </a:cubicBezTo>
                  <a:cubicBezTo>
                    <a:pt x="32" y="20"/>
                    <a:pt x="25" y="26"/>
                    <a:pt x="25" y="33"/>
                  </a:cubicBezTo>
                  <a:cubicBezTo>
                    <a:pt x="25" y="39"/>
                    <a:pt x="29" y="43"/>
                    <a:pt x="34" y="45"/>
                  </a:cubicBezTo>
                  <a:cubicBezTo>
                    <a:pt x="37" y="46"/>
                    <a:pt x="43" y="48"/>
                    <a:pt x="48" y="49"/>
                  </a:cubicBezTo>
                  <a:cubicBezTo>
                    <a:pt x="51" y="51"/>
                    <a:pt x="55" y="52"/>
                    <a:pt x="57" y="52"/>
                  </a:cubicBezTo>
                  <a:cubicBezTo>
                    <a:pt x="73" y="57"/>
                    <a:pt x="83" y="70"/>
                    <a:pt x="83" y="84"/>
                  </a:cubicBezTo>
                  <a:cubicBezTo>
                    <a:pt x="83" y="103"/>
                    <a:pt x="65" y="119"/>
                    <a:pt x="42" y="11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1898202" y="6842127"/>
              <a:ext cx="45279" cy="46956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Rectangle 140"/>
            <p:cNvSpPr>
              <a:spLocks noChangeArrowheads="1"/>
            </p:cNvSpPr>
            <p:nvPr/>
          </p:nvSpPr>
          <p:spPr bwMode="auto">
            <a:xfrm>
              <a:off x="1898202" y="7075232"/>
              <a:ext cx="45279" cy="47795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41"/>
            <p:cNvSpPr/>
            <p:nvPr/>
          </p:nvSpPr>
          <p:spPr bwMode="auto">
            <a:xfrm>
              <a:off x="1920003" y="4354277"/>
              <a:ext cx="895525" cy="1407015"/>
            </a:xfrm>
            <a:custGeom>
              <a:avLst/>
              <a:gdLst>
                <a:gd name="T0" fmla="*/ 452 w 452"/>
                <a:gd name="T1" fmla="*/ 344 h 710"/>
                <a:gd name="T2" fmla="*/ 452 w 452"/>
                <a:gd name="T3" fmla="*/ 220 h 710"/>
                <a:gd name="T4" fmla="*/ 411 w 452"/>
                <a:gd name="T5" fmla="*/ 179 h 710"/>
                <a:gd name="T6" fmla="*/ 374 w 452"/>
                <a:gd name="T7" fmla="*/ 204 h 710"/>
                <a:gd name="T8" fmla="*/ 337 w 452"/>
                <a:gd name="T9" fmla="*/ 179 h 710"/>
                <a:gd name="T10" fmla="*/ 298 w 452"/>
                <a:gd name="T11" fmla="*/ 208 h 710"/>
                <a:gd name="T12" fmla="*/ 259 w 452"/>
                <a:gd name="T13" fmla="*/ 179 h 710"/>
                <a:gd name="T14" fmla="*/ 223 w 452"/>
                <a:gd name="T15" fmla="*/ 202 h 710"/>
                <a:gd name="T16" fmla="*/ 223 w 452"/>
                <a:gd name="T17" fmla="*/ 41 h 710"/>
                <a:gd name="T18" fmla="*/ 182 w 452"/>
                <a:gd name="T19" fmla="*/ 0 h 710"/>
                <a:gd name="T20" fmla="*/ 141 w 452"/>
                <a:gd name="T21" fmla="*/ 41 h 710"/>
                <a:gd name="T22" fmla="*/ 141 w 452"/>
                <a:gd name="T23" fmla="*/ 344 h 710"/>
                <a:gd name="T24" fmla="*/ 141 w 452"/>
                <a:gd name="T25" fmla="*/ 377 h 710"/>
                <a:gd name="T26" fmla="*/ 73 w 452"/>
                <a:gd name="T27" fmla="*/ 310 h 710"/>
                <a:gd name="T28" fmla="*/ 16 w 452"/>
                <a:gd name="T29" fmla="*/ 310 h 710"/>
                <a:gd name="T30" fmla="*/ 16 w 452"/>
                <a:gd name="T31" fmla="*/ 367 h 710"/>
                <a:gd name="T32" fmla="*/ 168 w 452"/>
                <a:gd name="T33" fmla="*/ 519 h 710"/>
                <a:gd name="T34" fmla="*/ 175 w 452"/>
                <a:gd name="T35" fmla="*/ 526 h 710"/>
                <a:gd name="T36" fmla="*/ 176 w 452"/>
                <a:gd name="T37" fmla="*/ 527 h 710"/>
                <a:gd name="T38" fmla="*/ 184 w 452"/>
                <a:gd name="T39" fmla="*/ 533 h 710"/>
                <a:gd name="T40" fmla="*/ 185 w 452"/>
                <a:gd name="T41" fmla="*/ 534 h 710"/>
                <a:gd name="T42" fmla="*/ 185 w 452"/>
                <a:gd name="T43" fmla="*/ 710 h 710"/>
                <a:gd name="T44" fmla="*/ 410 w 452"/>
                <a:gd name="T45" fmla="*/ 710 h 710"/>
                <a:gd name="T46" fmla="*/ 410 w 452"/>
                <a:gd name="T47" fmla="*/ 533 h 710"/>
                <a:gd name="T48" fmla="*/ 452 w 452"/>
                <a:gd name="T49" fmla="*/ 458 h 710"/>
                <a:gd name="T50" fmla="*/ 452 w 452"/>
                <a:gd name="T51" fmla="*/ 453 h 710"/>
                <a:gd name="T52" fmla="*/ 452 w 452"/>
                <a:gd name="T53" fmla="*/ 450 h 710"/>
                <a:gd name="T54" fmla="*/ 452 w 452"/>
                <a:gd name="T55" fmla="*/ 450 h 710"/>
                <a:gd name="T56" fmla="*/ 452 w 452"/>
                <a:gd name="T57" fmla="*/ 344 h 710"/>
                <a:gd name="T58" fmla="*/ 452 w 452"/>
                <a:gd name="T59" fmla="*/ 344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2" h="710">
                  <a:moveTo>
                    <a:pt x="452" y="344"/>
                  </a:moveTo>
                  <a:cubicBezTo>
                    <a:pt x="452" y="220"/>
                    <a:pt x="452" y="220"/>
                    <a:pt x="452" y="220"/>
                  </a:cubicBezTo>
                  <a:cubicBezTo>
                    <a:pt x="452" y="198"/>
                    <a:pt x="434" y="179"/>
                    <a:pt x="411" y="179"/>
                  </a:cubicBezTo>
                  <a:cubicBezTo>
                    <a:pt x="395" y="179"/>
                    <a:pt x="380" y="190"/>
                    <a:pt x="374" y="204"/>
                  </a:cubicBezTo>
                  <a:cubicBezTo>
                    <a:pt x="368" y="190"/>
                    <a:pt x="353" y="179"/>
                    <a:pt x="337" y="179"/>
                  </a:cubicBezTo>
                  <a:cubicBezTo>
                    <a:pt x="318" y="179"/>
                    <a:pt x="303" y="191"/>
                    <a:pt x="298" y="208"/>
                  </a:cubicBezTo>
                  <a:cubicBezTo>
                    <a:pt x="293" y="191"/>
                    <a:pt x="277" y="179"/>
                    <a:pt x="259" y="179"/>
                  </a:cubicBezTo>
                  <a:cubicBezTo>
                    <a:pt x="243" y="179"/>
                    <a:pt x="229" y="189"/>
                    <a:pt x="223" y="202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18"/>
                    <a:pt x="205" y="0"/>
                    <a:pt x="182" y="0"/>
                  </a:cubicBezTo>
                  <a:cubicBezTo>
                    <a:pt x="160" y="0"/>
                    <a:pt x="141" y="18"/>
                    <a:pt x="141" y="41"/>
                  </a:cubicBezTo>
                  <a:cubicBezTo>
                    <a:pt x="141" y="344"/>
                    <a:pt x="141" y="344"/>
                    <a:pt x="141" y="344"/>
                  </a:cubicBezTo>
                  <a:cubicBezTo>
                    <a:pt x="141" y="377"/>
                    <a:pt x="141" y="377"/>
                    <a:pt x="141" y="377"/>
                  </a:cubicBezTo>
                  <a:cubicBezTo>
                    <a:pt x="73" y="310"/>
                    <a:pt x="73" y="310"/>
                    <a:pt x="73" y="310"/>
                  </a:cubicBezTo>
                  <a:cubicBezTo>
                    <a:pt x="57" y="294"/>
                    <a:pt x="31" y="294"/>
                    <a:pt x="16" y="310"/>
                  </a:cubicBezTo>
                  <a:cubicBezTo>
                    <a:pt x="0" y="326"/>
                    <a:pt x="0" y="352"/>
                    <a:pt x="16" y="367"/>
                  </a:cubicBezTo>
                  <a:cubicBezTo>
                    <a:pt x="168" y="519"/>
                    <a:pt x="168" y="519"/>
                    <a:pt x="168" y="519"/>
                  </a:cubicBezTo>
                  <a:cubicBezTo>
                    <a:pt x="170" y="521"/>
                    <a:pt x="173" y="524"/>
                    <a:pt x="175" y="526"/>
                  </a:cubicBezTo>
                  <a:cubicBezTo>
                    <a:pt x="176" y="527"/>
                    <a:pt x="176" y="527"/>
                    <a:pt x="176" y="527"/>
                  </a:cubicBezTo>
                  <a:cubicBezTo>
                    <a:pt x="179" y="529"/>
                    <a:pt x="181" y="531"/>
                    <a:pt x="184" y="533"/>
                  </a:cubicBezTo>
                  <a:cubicBezTo>
                    <a:pt x="184" y="533"/>
                    <a:pt x="185" y="533"/>
                    <a:pt x="185" y="534"/>
                  </a:cubicBezTo>
                  <a:cubicBezTo>
                    <a:pt x="185" y="710"/>
                    <a:pt x="185" y="710"/>
                    <a:pt x="185" y="710"/>
                  </a:cubicBezTo>
                  <a:cubicBezTo>
                    <a:pt x="410" y="710"/>
                    <a:pt x="410" y="710"/>
                    <a:pt x="410" y="710"/>
                  </a:cubicBezTo>
                  <a:cubicBezTo>
                    <a:pt x="410" y="533"/>
                    <a:pt x="410" y="533"/>
                    <a:pt x="410" y="533"/>
                  </a:cubicBezTo>
                  <a:cubicBezTo>
                    <a:pt x="433" y="516"/>
                    <a:pt x="449" y="489"/>
                    <a:pt x="452" y="458"/>
                  </a:cubicBezTo>
                  <a:cubicBezTo>
                    <a:pt x="452" y="457"/>
                    <a:pt x="452" y="455"/>
                    <a:pt x="452" y="453"/>
                  </a:cubicBezTo>
                  <a:cubicBezTo>
                    <a:pt x="452" y="450"/>
                    <a:pt x="452" y="450"/>
                    <a:pt x="452" y="450"/>
                  </a:cubicBezTo>
                  <a:cubicBezTo>
                    <a:pt x="452" y="450"/>
                    <a:pt x="452" y="450"/>
                    <a:pt x="452" y="450"/>
                  </a:cubicBezTo>
                  <a:cubicBezTo>
                    <a:pt x="452" y="344"/>
                    <a:pt x="452" y="344"/>
                    <a:pt x="452" y="344"/>
                  </a:cubicBezTo>
                  <a:cubicBezTo>
                    <a:pt x="452" y="344"/>
                    <a:pt x="452" y="344"/>
                    <a:pt x="452" y="344"/>
                  </a:cubicBezTo>
                  <a:close/>
                </a:path>
              </a:pathLst>
            </a:custGeom>
            <a:solidFill>
              <a:srgbClr val="E8A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42"/>
            <p:cNvSpPr/>
            <p:nvPr/>
          </p:nvSpPr>
          <p:spPr bwMode="auto">
            <a:xfrm>
              <a:off x="2222704" y="4371886"/>
              <a:ext cx="109006" cy="83012"/>
            </a:xfrm>
            <a:custGeom>
              <a:avLst/>
              <a:gdLst>
                <a:gd name="T0" fmla="*/ 55 w 55"/>
                <a:gd name="T1" fmla="*/ 42 h 42"/>
                <a:gd name="T2" fmla="*/ 55 w 55"/>
                <a:gd name="T3" fmla="*/ 18 h 42"/>
                <a:gd name="T4" fmla="*/ 38 w 55"/>
                <a:gd name="T5" fmla="*/ 1 h 42"/>
                <a:gd name="T6" fmla="*/ 17 w 55"/>
                <a:gd name="T7" fmla="*/ 0 h 42"/>
                <a:gd name="T8" fmla="*/ 0 w 55"/>
                <a:gd name="T9" fmla="*/ 17 h 42"/>
                <a:gd name="T10" fmla="*/ 0 w 55"/>
                <a:gd name="T11" fmla="*/ 41 h 42"/>
                <a:gd name="T12" fmla="*/ 55 w 5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2">
                  <a:moveTo>
                    <a:pt x="55" y="42"/>
                  </a:moveTo>
                  <a:cubicBezTo>
                    <a:pt x="55" y="18"/>
                    <a:pt x="55" y="18"/>
                    <a:pt x="55" y="18"/>
                  </a:cubicBezTo>
                  <a:cubicBezTo>
                    <a:pt x="55" y="8"/>
                    <a:pt x="47" y="1"/>
                    <a:pt x="3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55" y="42"/>
                  </a:lnTo>
                  <a:close/>
                </a:path>
              </a:pathLst>
            </a:custGeom>
            <a:solidFill>
              <a:srgbClr val="F9D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43"/>
            <p:cNvSpPr/>
            <p:nvPr/>
          </p:nvSpPr>
          <p:spPr bwMode="auto">
            <a:xfrm>
              <a:off x="1935935" y="4966388"/>
              <a:ext cx="136677" cy="130807"/>
            </a:xfrm>
            <a:custGeom>
              <a:avLst/>
              <a:gdLst>
                <a:gd name="T0" fmla="*/ 12 w 69"/>
                <a:gd name="T1" fmla="*/ 46 h 66"/>
                <a:gd name="T2" fmla="*/ 33 w 69"/>
                <a:gd name="T3" fmla="*/ 66 h 66"/>
                <a:gd name="T4" fmla="*/ 69 w 69"/>
                <a:gd name="T5" fmla="*/ 28 h 66"/>
                <a:gd name="T6" fmla="*/ 47 w 69"/>
                <a:gd name="T7" fmla="*/ 8 h 66"/>
                <a:gd name="T8" fmla="*/ 16 w 69"/>
                <a:gd name="T9" fmla="*/ 9 h 66"/>
                <a:gd name="T10" fmla="*/ 0 w 69"/>
                <a:gd name="T11" fmla="*/ 26 h 66"/>
                <a:gd name="T12" fmla="*/ 12 w 69"/>
                <a:gd name="T13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6">
                  <a:moveTo>
                    <a:pt x="12" y="46"/>
                  </a:moveTo>
                  <a:cubicBezTo>
                    <a:pt x="33" y="66"/>
                    <a:pt x="33" y="66"/>
                    <a:pt x="33" y="66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38" y="0"/>
                    <a:pt x="25" y="0"/>
                    <a:pt x="16" y="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33"/>
                    <a:pt x="6" y="40"/>
                    <a:pt x="12" y="46"/>
                  </a:cubicBezTo>
                  <a:close/>
                </a:path>
              </a:pathLst>
            </a:custGeom>
            <a:solidFill>
              <a:srgbClr val="F9D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Rectangle 144"/>
            <p:cNvSpPr>
              <a:spLocks noChangeArrowheads="1"/>
            </p:cNvSpPr>
            <p:nvPr/>
          </p:nvSpPr>
          <p:spPr bwMode="auto">
            <a:xfrm>
              <a:off x="2254567" y="5513933"/>
              <a:ext cx="515682" cy="483818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Oval 145"/>
            <p:cNvSpPr>
              <a:spLocks noChangeArrowheads="1"/>
            </p:cNvSpPr>
            <p:nvPr/>
          </p:nvSpPr>
          <p:spPr bwMode="auto">
            <a:xfrm>
              <a:off x="2613448" y="5583529"/>
              <a:ext cx="104813" cy="114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6424462" y="3472168"/>
              <a:ext cx="1986423" cy="2097106"/>
            </a:xfrm>
            <a:custGeom>
              <a:avLst/>
              <a:gdLst>
                <a:gd name="T0" fmla="*/ 2369 w 2369"/>
                <a:gd name="T1" fmla="*/ 846 h 2501"/>
                <a:gd name="T2" fmla="*/ 1133 w 2369"/>
                <a:gd name="T3" fmla="*/ 2501 h 2501"/>
                <a:gd name="T4" fmla="*/ 0 w 2369"/>
                <a:gd name="T5" fmla="*/ 1655 h 2501"/>
                <a:gd name="T6" fmla="*/ 1237 w 2369"/>
                <a:gd name="T7" fmla="*/ 0 h 2501"/>
                <a:gd name="T8" fmla="*/ 2369 w 2369"/>
                <a:gd name="T9" fmla="*/ 846 h 2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9" h="2501">
                  <a:moveTo>
                    <a:pt x="2369" y="846"/>
                  </a:moveTo>
                  <a:lnTo>
                    <a:pt x="1133" y="2501"/>
                  </a:lnTo>
                  <a:lnTo>
                    <a:pt x="0" y="1655"/>
                  </a:lnTo>
                  <a:lnTo>
                    <a:pt x="1237" y="0"/>
                  </a:lnTo>
                  <a:lnTo>
                    <a:pt x="2369" y="84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6474773" y="3515771"/>
              <a:ext cx="1894187" cy="2009901"/>
            </a:xfrm>
            <a:custGeom>
              <a:avLst/>
              <a:gdLst>
                <a:gd name="T0" fmla="*/ 921 w 956"/>
                <a:gd name="T1" fmla="*/ 294 h 1014"/>
                <a:gd name="T2" fmla="*/ 934 w 956"/>
                <a:gd name="T3" fmla="*/ 387 h 1014"/>
                <a:gd name="T4" fmla="*/ 493 w 956"/>
                <a:gd name="T5" fmla="*/ 978 h 1014"/>
                <a:gd name="T6" fmla="*/ 400 w 956"/>
                <a:gd name="T7" fmla="*/ 992 h 1014"/>
                <a:gd name="T8" fmla="*/ 35 w 956"/>
                <a:gd name="T9" fmla="*/ 719 h 1014"/>
                <a:gd name="T10" fmla="*/ 22 w 956"/>
                <a:gd name="T11" fmla="*/ 626 h 1014"/>
                <a:gd name="T12" fmla="*/ 463 w 956"/>
                <a:gd name="T13" fmla="*/ 35 h 1014"/>
                <a:gd name="T14" fmla="*/ 556 w 956"/>
                <a:gd name="T15" fmla="*/ 22 h 1014"/>
                <a:gd name="T16" fmla="*/ 921 w 956"/>
                <a:gd name="T17" fmla="*/ 29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6" h="1014">
                  <a:moveTo>
                    <a:pt x="921" y="294"/>
                  </a:moveTo>
                  <a:cubicBezTo>
                    <a:pt x="950" y="316"/>
                    <a:pt x="956" y="358"/>
                    <a:pt x="934" y="387"/>
                  </a:cubicBezTo>
                  <a:cubicBezTo>
                    <a:pt x="493" y="978"/>
                    <a:pt x="493" y="978"/>
                    <a:pt x="493" y="978"/>
                  </a:cubicBezTo>
                  <a:cubicBezTo>
                    <a:pt x="471" y="1007"/>
                    <a:pt x="430" y="1014"/>
                    <a:pt x="400" y="992"/>
                  </a:cubicBezTo>
                  <a:cubicBezTo>
                    <a:pt x="35" y="719"/>
                    <a:pt x="35" y="719"/>
                    <a:pt x="35" y="719"/>
                  </a:cubicBezTo>
                  <a:cubicBezTo>
                    <a:pt x="6" y="697"/>
                    <a:pt x="0" y="656"/>
                    <a:pt x="22" y="626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85" y="6"/>
                    <a:pt x="526" y="0"/>
                    <a:pt x="556" y="22"/>
                  </a:cubicBezTo>
                  <a:lnTo>
                    <a:pt x="921" y="29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6629058" y="3674248"/>
              <a:ext cx="1563815" cy="1677014"/>
            </a:xfrm>
            <a:custGeom>
              <a:avLst/>
              <a:gdLst>
                <a:gd name="T0" fmla="*/ 1865 w 1865"/>
                <a:gd name="T1" fmla="*/ 627 h 2000"/>
                <a:gd name="T2" fmla="*/ 841 w 1865"/>
                <a:gd name="T3" fmla="*/ 2000 h 2000"/>
                <a:gd name="T4" fmla="*/ 0 w 1865"/>
                <a:gd name="T5" fmla="*/ 1371 h 2000"/>
                <a:gd name="T6" fmla="*/ 1023 w 1865"/>
                <a:gd name="T7" fmla="*/ 0 h 2000"/>
                <a:gd name="T8" fmla="*/ 1865 w 1865"/>
                <a:gd name="T9" fmla="*/ 627 h 2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5" h="2000">
                  <a:moveTo>
                    <a:pt x="1865" y="627"/>
                  </a:moveTo>
                  <a:lnTo>
                    <a:pt x="841" y="2000"/>
                  </a:lnTo>
                  <a:lnTo>
                    <a:pt x="0" y="1371"/>
                  </a:lnTo>
                  <a:lnTo>
                    <a:pt x="1023" y="0"/>
                  </a:lnTo>
                  <a:lnTo>
                    <a:pt x="1865" y="627"/>
                  </a:lnTo>
                  <a:close/>
                </a:path>
              </a:pathLst>
            </a:custGeom>
            <a:solidFill>
              <a:srgbClr val="62B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7572378" y="4153874"/>
              <a:ext cx="479626" cy="547545"/>
            </a:xfrm>
            <a:custGeom>
              <a:avLst/>
              <a:gdLst>
                <a:gd name="T0" fmla="*/ 242 w 242"/>
                <a:gd name="T1" fmla="*/ 48 h 276"/>
                <a:gd name="T2" fmla="*/ 193 w 242"/>
                <a:gd name="T3" fmla="*/ 9 h 276"/>
                <a:gd name="T4" fmla="*/ 154 w 242"/>
                <a:gd name="T5" fmla="*/ 15 h 276"/>
                <a:gd name="T6" fmla="*/ 68 w 242"/>
                <a:gd name="T7" fmla="*/ 98 h 276"/>
                <a:gd name="T8" fmla="*/ 10 w 242"/>
                <a:gd name="T9" fmla="*/ 198 h 276"/>
                <a:gd name="T10" fmla="*/ 13 w 242"/>
                <a:gd name="T11" fmla="*/ 237 h 276"/>
                <a:gd name="T12" fmla="*/ 63 w 242"/>
                <a:gd name="T13" fmla="*/ 276 h 276"/>
                <a:gd name="T14" fmla="*/ 242 w 242"/>
                <a:gd name="T15" fmla="*/ 48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76">
                  <a:moveTo>
                    <a:pt x="242" y="48"/>
                  </a:moveTo>
                  <a:cubicBezTo>
                    <a:pt x="193" y="9"/>
                    <a:pt x="193" y="9"/>
                    <a:pt x="193" y="9"/>
                  </a:cubicBezTo>
                  <a:cubicBezTo>
                    <a:pt x="181" y="0"/>
                    <a:pt x="164" y="2"/>
                    <a:pt x="154" y="15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0" y="210"/>
                    <a:pt x="2" y="227"/>
                    <a:pt x="13" y="237"/>
                  </a:cubicBezTo>
                  <a:cubicBezTo>
                    <a:pt x="63" y="276"/>
                    <a:pt x="63" y="276"/>
                    <a:pt x="63" y="276"/>
                  </a:cubicBezTo>
                  <a:lnTo>
                    <a:pt x="242" y="48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50"/>
            <p:cNvSpPr/>
            <p:nvPr/>
          </p:nvSpPr>
          <p:spPr bwMode="auto">
            <a:xfrm>
              <a:off x="7277224" y="3971918"/>
              <a:ext cx="499750" cy="457825"/>
            </a:xfrm>
            <a:custGeom>
              <a:avLst/>
              <a:gdLst>
                <a:gd name="T0" fmla="*/ 162 w 252"/>
                <a:gd name="T1" fmla="*/ 40 h 231"/>
                <a:gd name="T2" fmla="*/ 36 w 252"/>
                <a:gd name="T3" fmla="*/ 46 h 231"/>
                <a:gd name="T4" fmla="*/ 59 w 252"/>
                <a:gd name="T5" fmla="*/ 170 h 231"/>
                <a:gd name="T6" fmla="*/ 62 w 252"/>
                <a:gd name="T7" fmla="*/ 187 h 231"/>
                <a:gd name="T8" fmla="*/ 80 w 252"/>
                <a:gd name="T9" fmla="*/ 201 h 231"/>
                <a:gd name="T10" fmla="*/ 99 w 252"/>
                <a:gd name="T11" fmla="*/ 199 h 231"/>
                <a:gd name="T12" fmla="*/ 100 w 252"/>
                <a:gd name="T13" fmla="*/ 198 h 231"/>
                <a:gd name="T14" fmla="*/ 165 w 252"/>
                <a:gd name="T15" fmla="*/ 208 h 231"/>
                <a:gd name="T16" fmla="*/ 194 w 252"/>
                <a:gd name="T17" fmla="*/ 231 h 231"/>
                <a:gd name="T18" fmla="*/ 229 w 252"/>
                <a:gd name="T19" fmla="*/ 198 h 231"/>
                <a:gd name="T20" fmla="*/ 252 w 252"/>
                <a:gd name="T21" fmla="*/ 156 h 231"/>
                <a:gd name="T22" fmla="*/ 224 w 252"/>
                <a:gd name="T23" fmla="*/ 134 h 231"/>
                <a:gd name="T24" fmla="*/ 198 w 252"/>
                <a:gd name="T25" fmla="*/ 72 h 231"/>
                <a:gd name="T26" fmla="*/ 199 w 252"/>
                <a:gd name="T27" fmla="*/ 71 h 231"/>
                <a:gd name="T28" fmla="*/ 197 w 252"/>
                <a:gd name="T29" fmla="*/ 53 h 231"/>
                <a:gd name="T30" fmla="*/ 179 w 252"/>
                <a:gd name="T31" fmla="*/ 38 h 231"/>
                <a:gd name="T32" fmla="*/ 162 w 252"/>
                <a:gd name="T33" fmla="*/ 4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2" h="231">
                  <a:moveTo>
                    <a:pt x="162" y="40"/>
                  </a:moveTo>
                  <a:cubicBezTo>
                    <a:pt x="117" y="9"/>
                    <a:pt x="72" y="0"/>
                    <a:pt x="36" y="46"/>
                  </a:cubicBezTo>
                  <a:cubicBezTo>
                    <a:pt x="0" y="92"/>
                    <a:pt x="19" y="134"/>
                    <a:pt x="59" y="170"/>
                  </a:cubicBezTo>
                  <a:cubicBezTo>
                    <a:pt x="56" y="175"/>
                    <a:pt x="57" y="183"/>
                    <a:pt x="62" y="187"/>
                  </a:cubicBezTo>
                  <a:cubicBezTo>
                    <a:pt x="80" y="201"/>
                    <a:pt x="80" y="201"/>
                    <a:pt x="80" y="201"/>
                  </a:cubicBezTo>
                  <a:cubicBezTo>
                    <a:pt x="86" y="206"/>
                    <a:pt x="94" y="205"/>
                    <a:pt x="99" y="199"/>
                  </a:cubicBezTo>
                  <a:cubicBezTo>
                    <a:pt x="99" y="199"/>
                    <a:pt x="99" y="198"/>
                    <a:pt x="100" y="198"/>
                  </a:cubicBezTo>
                  <a:cubicBezTo>
                    <a:pt x="122" y="208"/>
                    <a:pt x="145" y="212"/>
                    <a:pt x="165" y="208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207" y="222"/>
                    <a:pt x="219" y="212"/>
                    <a:pt x="229" y="198"/>
                  </a:cubicBezTo>
                  <a:cubicBezTo>
                    <a:pt x="240" y="185"/>
                    <a:pt x="247" y="171"/>
                    <a:pt x="252" y="156"/>
                  </a:cubicBezTo>
                  <a:cubicBezTo>
                    <a:pt x="224" y="134"/>
                    <a:pt x="224" y="134"/>
                    <a:pt x="224" y="134"/>
                  </a:cubicBezTo>
                  <a:cubicBezTo>
                    <a:pt x="223" y="113"/>
                    <a:pt x="214" y="92"/>
                    <a:pt x="198" y="72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204" y="65"/>
                    <a:pt x="203" y="57"/>
                    <a:pt x="197" y="53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74" y="34"/>
                    <a:pt x="166" y="35"/>
                    <a:pt x="162" y="40"/>
                  </a:cubicBez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51"/>
            <p:cNvSpPr/>
            <p:nvPr/>
          </p:nvSpPr>
          <p:spPr bwMode="auto">
            <a:xfrm>
              <a:off x="5166702" y="4044868"/>
              <a:ext cx="1370959" cy="1403661"/>
            </a:xfrm>
            <a:custGeom>
              <a:avLst/>
              <a:gdLst>
                <a:gd name="T0" fmla="*/ 1635 w 1635"/>
                <a:gd name="T1" fmla="*/ 1066 h 1674"/>
                <a:gd name="T2" fmla="*/ 676 w 1635"/>
                <a:gd name="T3" fmla="*/ 1674 h 1674"/>
                <a:gd name="T4" fmla="*/ 0 w 1635"/>
                <a:gd name="T5" fmla="*/ 608 h 1674"/>
                <a:gd name="T6" fmla="*/ 959 w 1635"/>
                <a:gd name="T7" fmla="*/ 0 h 1674"/>
                <a:gd name="T8" fmla="*/ 1635 w 1635"/>
                <a:gd name="T9" fmla="*/ 1066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5" h="1674">
                  <a:moveTo>
                    <a:pt x="1635" y="1066"/>
                  </a:moveTo>
                  <a:lnTo>
                    <a:pt x="676" y="1674"/>
                  </a:lnTo>
                  <a:lnTo>
                    <a:pt x="0" y="608"/>
                  </a:lnTo>
                  <a:lnTo>
                    <a:pt x="959" y="0"/>
                  </a:lnTo>
                  <a:lnTo>
                    <a:pt x="1635" y="1066"/>
                  </a:lnTo>
                  <a:close/>
                </a:path>
              </a:pathLst>
            </a:custGeom>
            <a:solidFill>
              <a:srgbClr val="C0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5271515" y="4134589"/>
              <a:ext cx="1018786" cy="998662"/>
            </a:xfrm>
            <a:custGeom>
              <a:avLst/>
              <a:gdLst>
                <a:gd name="T0" fmla="*/ 1215 w 1215"/>
                <a:gd name="T1" fmla="*/ 702 h 1191"/>
                <a:gd name="T2" fmla="*/ 444 w 1215"/>
                <a:gd name="T3" fmla="*/ 1191 h 1191"/>
                <a:gd name="T4" fmla="*/ 0 w 1215"/>
                <a:gd name="T5" fmla="*/ 487 h 1191"/>
                <a:gd name="T6" fmla="*/ 768 w 1215"/>
                <a:gd name="T7" fmla="*/ 0 h 1191"/>
                <a:gd name="T8" fmla="*/ 1215 w 1215"/>
                <a:gd name="T9" fmla="*/ 702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5" h="1191">
                  <a:moveTo>
                    <a:pt x="1215" y="702"/>
                  </a:moveTo>
                  <a:lnTo>
                    <a:pt x="444" y="1191"/>
                  </a:lnTo>
                  <a:lnTo>
                    <a:pt x="0" y="487"/>
                  </a:lnTo>
                  <a:lnTo>
                    <a:pt x="768" y="0"/>
                  </a:lnTo>
                  <a:lnTo>
                    <a:pt x="1215" y="7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396453" y="3922446"/>
              <a:ext cx="368105" cy="314440"/>
            </a:xfrm>
            <a:custGeom>
              <a:avLst/>
              <a:gdLst>
                <a:gd name="T0" fmla="*/ 186 w 186"/>
                <a:gd name="T1" fmla="*/ 83 h 159"/>
                <a:gd name="T2" fmla="*/ 92 w 186"/>
                <a:gd name="T3" fmla="*/ 0 h 159"/>
                <a:gd name="T4" fmla="*/ 0 w 186"/>
                <a:gd name="T5" fmla="*/ 58 h 159"/>
                <a:gd name="T6" fmla="*/ 66 w 186"/>
                <a:gd name="T7" fmla="*/ 159 h 159"/>
                <a:gd name="T8" fmla="*/ 186 w 186"/>
                <a:gd name="T9" fmla="*/ 8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59">
                  <a:moveTo>
                    <a:pt x="186" y="83"/>
                  </a:moveTo>
                  <a:cubicBezTo>
                    <a:pt x="155" y="55"/>
                    <a:pt x="124" y="28"/>
                    <a:pt x="92" y="0"/>
                  </a:cubicBezTo>
                  <a:cubicBezTo>
                    <a:pt x="55" y="23"/>
                    <a:pt x="37" y="35"/>
                    <a:pt x="0" y="58"/>
                  </a:cubicBezTo>
                  <a:cubicBezTo>
                    <a:pt x="22" y="92"/>
                    <a:pt x="44" y="125"/>
                    <a:pt x="66" y="159"/>
                  </a:cubicBezTo>
                  <a:cubicBezTo>
                    <a:pt x="106" y="134"/>
                    <a:pt x="146" y="108"/>
                    <a:pt x="186" y="83"/>
                  </a:cubicBezTo>
                  <a:close/>
                </a:path>
              </a:pathLst>
            </a:custGeom>
            <a:solidFill>
              <a:srgbClr val="FF6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570862" y="3813440"/>
              <a:ext cx="430154" cy="275030"/>
            </a:xfrm>
            <a:custGeom>
              <a:avLst/>
              <a:gdLst>
                <a:gd name="T0" fmla="*/ 217 w 217"/>
                <a:gd name="T1" fmla="*/ 63 h 139"/>
                <a:gd name="T2" fmla="*/ 92 w 217"/>
                <a:gd name="T3" fmla="*/ 0 h 139"/>
                <a:gd name="T4" fmla="*/ 0 w 217"/>
                <a:gd name="T5" fmla="*/ 58 h 139"/>
                <a:gd name="T6" fmla="*/ 97 w 217"/>
                <a:gd name="T7" fmla="*/ 139 h 139"/>
                <a:gd name="T8" fmla="*/ 217 w 217"/>
                <a:gd name="T9" fmla="*/ 6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139">
                  <a:moveTo>
                    <a:pt x="217" y="63"/>
                  </a:moveTo>
                  <a:cubicBezTo>
                    <a:pt x="175" y="42"/>
                    <a:pt x="133" y="21"/>
                    <a:pt x="92" y="0"/>
                  </a:cubicBezTo>
                  <a:cubicBezTo>
                    <a:pt x="55" y="23"/>
                    <a:pt x="36" y="35"/>
                    <a:pt x="0" y="58"/>
                  </a:cubicBezTo>
                  <a:cubicBezTo>
                    <a:pt x="32" y="85"/>
                    <a:pt x="64" y="112"/>
                    <a:pt x="97" y="139"/>
                  </a:cubicBezTo>
                  <a:cubicBezTo>
                    <a:pt x="137" y="114"/>
                    <a:pt x="177" y="88"/>
                    <a:pt x="217" y="63"/>
                  </a:cubicBezTo>
                  <a:close/>
                </a:path>
              </a:pathLst>
            </a:custGeom>
            <a:solidFill>
              <a:srgbClr val="27C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5"/>
            <p:cNvSpPr/>
            <p:nvPr/>
          </p:nvSpPr>
          <p:spPr bwMode="auto">
            <a:xfrm>
              <a:off x="5225397" y="4031452"/>
              <a:ext cx="307732" cy="352173"/>
            </a:xfrm>
            <a:custGeom>
              <a:avLst/>
              <a:gdLst>
                <a:gd name="T0" fmla="*/ 155 w 155"/>
                <a:gd name="T1" fmla="*/ 103 h 178"/>
                <a:gd name="T2" fmla="*/ 92 w 155"/>
                <a:gd name="T3" fmla="*/ 0 h 178"/>
                <a:gd name="T4" fmla="*/ 0 w 155"/>
                <a:gd name="T5" fmla="*/ 58 h 178"/>
                <a:gd name="T6" fmla="*/ 35 w 155"/>
                <a:gd name="T7" fmla="*/ 178 h 178"/>
                <a:gd name="T8" fmla="*/ 155 w 155"/>
                <a:gd name="T9" fmla="*/ 10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8">
                  <a:moveTo>
                    <a:pt x="155" y="103"/>
                  </a:moveTo>
                  <a:cubicBezTo>
                    <a:pt x="134" y="68"/>
                    <a:pt x="113" y="34"/>
                    <a:pt x="92" y="0"/>
                  </a:cubicBezTo>
                  <a:cubicBezTo>
                    <a:pt x="55" y="23"/>
                    <a:pt x="37" y="35"/>
                    <a:pt x="0" y="58"/>
                  </a:cubicBezTo>
                  <a:cubicBezTo>
                    <a:pt x="11" y="98"/>
                    <a:pt x="23" y="138"/>
                    <a:pt x="35" y="178"/>
                  </a:cubicBezTo>
                  <a:cubicBezTo>
                    <a:pt x="75" y="153"/>
                    <a:pt x="115" y="128"/>
                    <a:pt x="155" y="103"/>
                  </a:cubicBezTo>
                  <a:close/>
                </a:path>
              </a:pathLst>
            </a:custGeom>
            <a:solidFill>
              <a:srgbClr val="27C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6"/>
            <p:cNvSpPr/>
            <p:nvPr/>
          </p:nvSpPr>
          <p:spPr bwMode="auto">
            <a:xfrm>
              <a:off x="5527260" y="4084278"/>
              <a:ext cx="465371" cy="533290"/>
            </a:xfrm>
            <a:custGeom>
              <a:avLst/>
              <a:gdLst>
                <a:gd name="T0" fmla="*/ 0 w 235"/>
                <a:gd name="T1" fmla="*/ 76 h 269"/>
                <a:gd name="T2" fmla="*/ 94 w 235"/>
                <a:gd name="T3" fmla="*/ 226 h 269"/>
                <a:gd name="T4" fmla="*/ 192 w 235"/>
                <a:gd name="T5" fmla="*/ 248 h 269"/>
                <a:gd name="T6" fmla="*/ 214 w 235"/>
                <a:gd name="T7" fmla="*/ 150 h 269"/>
                <a:gd name="T8" fmla="*/ 119 w 235"/>
                <a:gd name="T9" fmla="*/ 0 h 269"/>
                <a:gd name="T10" fmla="*/ 0 w 235"/>
                <a:gd name="T11" fmla="*/ 7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269">
                  <a:moveTo>
                    <a:pt x="0" y="76"/>
                  </a:moveTo>
                  <a:cubicBezTo>
                    <a:pt x="94" y="226"/>
                    <a:pt x="94" y="226"/>
                    <a:pt x="94" y="226"/>
                  </a:cubicBezTo>
                  <a:cubicBezTo>
                    <a:pt x="115" y="259"/>
                    <a:pt x="159" y="269"/>
                    <a:pt x="192" y="248"/>
                  </a:cubicBezTo>
                  <a:cubicBezTo>
                    <a:pt x="225" y="227"/>
                    <a:pt x="235" y="183"/>
                    <a:pt x="214" y="150"/>
                  </a:cubicBezTo>
                  <a:cubicBezTo>
                    <a:pt x="119" y="0"/>
                    <a:pt x="119" y="0"/>
                    <a:pt x="119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E05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5761203" y="3935863"/>
              <a:ext cx="467048" cy="533290"/>
            </a:xfrm>
            <a:custGeom>
              <a:avLst/>
              <a:gdLst>
                <a:gd name="T0" fmla="*/ 0 w 236"/>
                <a:gd name="T1" fmla="*/ 76 h 269"/>
                <a:gd name="T2" fmla="*/ 95 w 236"/>
                <a:gd name="T3" fmla="*/ 226 h 269"/>
                <a:gd name="T4" fmla="*/ 193 w 236"/>
                <a:gd name="T5" fmla="*/ 248 h 269"/>
                <a:gd name="T6" fmla="*/ 215 w 236"/>
                <a:gd name="T7" fmla="*/ 150 h 269"/>
                <a:gd name="T8" fmla="*/ 120 w 236"/>
                <a:gd name="T9" fmla="*/ 0 h 269"/>
                <a:gd name="T10" fmla="*/ 0 w 236"/>
                <a:gd name="T11" fmla="*/ 7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6" h="269">
                  <a:moveTo>
                    <a:pt x="0" y="76"/>
                  </a:moveTo>
                  <a:cubicBezTo>
                    <a:pt x="95" y="226"/>
                    <a:pt x="95" y="226"/>
                    <a:pt x="95" y="226"/>
                  </a:cubicBezTo>
                  <a:cubicBezTo>
                    <a:pt x="116" y="259"/>
                    <a:pt x="160" y="269"/>
                    <a:pt x="193" y="248"/>
                  </a:cubicBezTo>
                  <a:cubicBezTo>
                    <a:pt x="226" y="227"/>
                    <a:pt x="236" y="183"/>
                    <a:pt x="215" y="150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1C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5293316" y="4233532"/>
              <a:ext cx="467887" cy="530775"/>
            </a:xfrm>
            <a:custGeom>
              <a:avLst/>
              <a:gdLst>
                <a:gd name="T0" fmla="*/ 0 w 236"/>
                <a:gd name="T1" fmla="*/ 76 h 268"/>
                <a:gd name="T2" fmla="*/ 95 w 236"/>
                <a:gd name="T3" fmla="*/ 225 h 268"/>
                <a:gd name="T4" fmla="*/ 193 w 236"/>
                <a:gd name="T5" fmla="*/ 247 h 268"/>
                <a:gd name="T6" fmla="*/ 215 w 236"/>
                <a:gd name="T7" fmla="*/ 149 h 268"/>
                <a:gd name="T8" fmla="*/ 120 w 236"/>
                <a:gd name="T9" fmla="*/ 0 h 268"/>
                <a:gd name="T10" fmla="*/ 0 w 236"/>
                <a:gd name="T11" fmla="*/ 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6" h="268">
                  <a:moveTo>
                    <a:pt x="0" y="76"/>
                  </a:moveTo>
                  <a:cubicBezTo>
                    <a:pt x="95" y="225"/>
                    <a:pt x="95" y="225"/>
                    <a:pt x="95" y="225"/>
                  </a:cubicBezTo>
                  <a:cubicBezTo>
                    <a:pt x="116" y="258"/>
                    <a:pt x="160" y="268"/>
                    <a:pt x="193" y="247"/>
                  </a:cubicBezTo>
                  <a:cubicBezTo>
                    <a:pt x="226" y="226"/>
                    <a:pt x="236" y="182"/>
                    <a:pt x="215" y="149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1C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5055180" y="4380271"/>
              <a:ext cx="466210" cy="530775"/>
            </a:xfrm>
            <a:custGeom>
              <a:avLst/>
              <a:gdLst>
                <a:gd name="T0" fmla="*/ 0 w 235"/>
                <a:gd name="T1" fmla="*/ 76 h 268"/>
                <a:gd name="T2" fmla="*/ 95 w 235"/>
                <a:gd name="T3" fmla="*/ 225 h 268"/>
                <a:gd name="T4" fmla="*/ 192 w 235"/>
                <a:gd name="T5" fmla="*/ 247 h 268"/>
                <a:gd name="T6" fmla="*/ 214 w 235"/>
                <a:gd name="T7" fmla="*/ 149 h 268"/>
                <a:gd name="T8" fmla="*/ 120 w 235"/>
                <a:gd name="T9" fmla="*/ 0 h 268"/>
                <a:gd name="T10" fmla="*/ 0 w 235"/>
                <a:gd name="T11" fmla="*/ 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268">
                  <a:moveTo>
                    <a:pt x="0" y="76"/>
                  </a:moveTo>
                  <a:cubicBezTo>
                    <a:pt x="95" y="225"/>
                    <a:pt x="95" y="225"/>
                    <a:pt x="95" y="225"/>
                  </a:cubicBezTo>
                  <a:cubicBezTo>
                    <a:pt x="116" y="258"/>
                    <a:pt x="159" y="268"/>
                    <a:pt x="192" y="247"/>
                  </a:cubicBezTo>
                  <a:cubicBezTo>
                    <a:pt x="225" y="226"/>
                    <a:pt x="235" y="183"/>
                    <a:pt x="214" y="149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E05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5049311" y="4142135"/>
              <a:ext cx="245683" cy="392421"/>
            </a:xfrm>
            <a:custGeom>
              <a:avLst/>
              <a:gdLst>
                <a:gd name="T0" fmla="*/ 124 w 124"/>
                <a:gd name="T1" fmla="*/ 122 h 198"/>
                <a:gd name="T2" fmla="*/ 93 w 124"/>
                <a:gd name="T3" fmla="*/ 0 h 198"/>
                <a:gd name="T4" fmla="*/ 0 w 124"/>
                <a:gd name="T5" fmla="*/ 58 h 198"/>
                <a:gd name="T6" fmla="*/ 4 w 124"/>
                <a:gd name="T7" fmla="*/ 198 h 198"/>
                <a:gd name="T8" fmla="*/ 124 w 124"/>
                <a:gd name="T9" fmla="*/ 12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98">
                  <a:moveTo>
                    <a:pt x="124" y="122"/>
                  </a:moveTo>
                  <a:cubicBezTo>
                    <a:pt x="114" y="81"/>
                    <a:pt x="103" y="41"/>
                    <a:pt x="93" y="0"/>
                  </a:cubicBezTo>
                  <a:cubicBezTo>
                    <a:pt x="56" y="23"/>
                    <a:pt x="37" y="35"/>
                    <a:pt x="0" y="58"/>
                  </a:cubicBezTo>
                  <a:cubicBezTo>
                    <a:pt x="2" y="105"/>
                    <a:pt x="3" y="151"/>
                    <a:pt x="4" y="198"/>
                  </a:cubicBezTo>
                  <a:cubicBezTo>
                    <a:pt x="44" y="173"/>
                    <a:pt x="84" y="148"/>
                    <a:pt x="124" y="122"/>
                  </a:cubicBezTo>
                  <a:close/>
                </a:path>
              </a:pathLst>
            </a:custGeom>
            <a:solidFill>
              <a:srgbClr val="FF6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5019963" y="3765646"/>
              <a:ext cx="741240" cy="501427"/>
            </a:xfrm>
            <a:custGeom>
              <a:avLst/>
              <a:gdLst>
                <a:gd name="T0" fmla="*/ 884 w 884"/>
                <a:gd name="T1" fmla="*/ 64 h 598"/>
                <a:gd name="T2" fmla="*/ 40 w 884"/>
                <a:gd name="T3" fmla="*/ 598 h 598"/>
                <a:gd name="T4" fmla="*/ 0 w 884"/>
                <a:gd name="T5" fmla="*/ 534 h 598"/>
                <a:gd name="T6" fmla="*/ 841 w 884"/>
                <a:gd name="T7" fmla="*/ 0 h 598"/>
                <a:gd name="T8" fmla="*/ 884 w 884"/>
                <a:gd name="T9" fmla="*/ 64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4" h="598">
                  <a:moveTo>
                    <a:pt x="884" y="64"/>
                  </a:moveTo>
                  <a:lnTo>
                    <a:pt x="40" y="598"/>
                  </a:lnTo>
                  <a:lnTo>
                    <a:pt x="0" y="534"/>
                  </a:lnTo>
                  <a:lnTo>
                    <a:pt x="841" y="0"/>
                  </a:lnTo>
                  <a:lnTo>
                    <a:pt x="884" y="64"/>
                  </a:lnTo>
                  <a:close/>
                </a:path>
              </a:pathLst>
            </a:custGeom>
            <a:solidFill>
              <a:srgbClr val="C0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5671483" y="4859897"/>
              <a:ext cx="973507" cy="713569"/>
            </a:xfrm>
            <a:custGeom>
              <a:avLst/>
              <a:gdLst>
                <a:gd name="T0" fmla="*/ 1161 w 1161"/>
                <a:gd name="T1" fmla="*/ 196 h 851"/>
                <a:gd name="T2" fmla="*/ 123 w 1161"/>
                <a:gd name="T3" fmla="*/ 851 h 851"/>
                <a:gd name="T4" fmla="*/ 0 w 1161"/>
                <a:gd name="T5" fmla="*/ 657 h 851"/>
                <a:gd name="T6" fmla="*/ 1038 w 1161"/>
                <a:gd name="T7" fmla="*/ 0 h 851"/>
                <a:gd name="T8" fmla="*/ 1161 w 1161"/>
                <a:gd name="T9" fmla="*/ 1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1" h="851">
                  <a:moveTo>
                    <a:pt x="1161" y="196"/>
                  </a:moveTo>
                  <a:lnTo>
                    <a:pt x="123" y="851"/>
                  </a:lnTo>
                  <a:lnTo>
                    <a:pt x="0" y="657"/>
                  </a:lnTo>
                  <a:lnTo>
                    <a:pt x="1038" y="0"/>
                  </a:lnTo>
                  <a:lnTo>
                    <a:pt x="1161" y="19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63"/>
            <p:cNvSpPr/>
            <p:nvPr/>
          </p:nvSpPr>
          <p:spPr bwMode="auto">
            <a:xfrm>
              <a:off x="6474773" y="4411296"/>
              <a:ext cx="1141208" cy="611272"/>
            </a:xfrm>
            <a:custGeom>
              <a:avLst/>
              <a:gdLst>
                <a:gd name="T0" fmla="*/ 17 w 576"/>
                <a:gd name="T1" fmla="*/ 243 h 308"/>
                <a:gd name="T2" fmla="*/ 0 w 576"/>
                <a:gd name="T3" fmla="*/ 239 h 308"/>
                <a:gd name="T4" fmla="*/ 318 w 576"/>
                <a:gd name="T5" fmla="*/ 17 h 308"/>
                <a:gd name="T6" fmla="*/ 575 w 576"/>
                <a:gd name="T7" fmla="*/ 308 h 308"/>
                <a:gd name="T8" fmla="*/ 557 w 576"/>
                <a:gd name="T9" fmla="*/ 308 h 308"/>
                <a:gd name="T10" fmla="*/ 316 w 576"/>
                <a:gd name="T11" fmla="*/ 35 h 308"/>
                <a:gd name="T12" fmla="*/ 17 w 576"/>
                <a:gd name="T13" fmla="*/ 24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6" h="308">
                  <a:moveTo>
                    <a:pt x="17" y="243"/>
                  </a:moveTo>
                  <a:cubicBezTo>
                    <a:pt x="0" y="239"/>
                    <a:pt x="0" y="239"/>
                    <a:pt x="0" y="239"/>
                  </a:cubicBezTo>
                  <a:cubicBezTo>
                    <a:pt x="34" y="95"/>
                    <a:pt x="171" y="0"/>
                    <a:pt x="318" y="17"/>
                  </a:cubicBezTo>
                  <a:cubicBezTo>
                    <a:pt x="466" y="35"/>
                    <a:pt x="576" y="160"/>
                    <a:pt x="575" y="308"/>
                  </a:cubicBezTo>
                  <a:cubicBezTo>
                    <a:pt x="557" y="308"/>
                    <a:pt x="557" y="308"/>
                    <a:pt x="557" y="308"/>
                  </a:cubicBezTo>
                  <a:cubicBezTo>
                    <a:pt x="558" y="169"/>
                    <a:pt x="455" y="52"/>
                    <a:pt x="316" y="35"/>
                  </a:cubicBezTo>
                  <a:cubicBezTo>
                    <a:pt x="178" y="18"/>
                    <a:pt x="49" y="108"/>
                    <a:pt x="17" y="24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64"/>
            <p:cNvSpPr/>
            <p:nvPr/>
          </p:nvSpPr>
          <p:spPr bwMode="auto">
            <a:xfrm>
              <a:off x="6421108" y="4813779"/>
              <a:ext cx="144223" cy="145062"/>
            </a:xfrm>
            <a:custGeom>
              <a:avLst/>
              <a:gdLst>
                <a:gd name="T0" fmla="*/ 69 w 73"/>
                <a:gd name="T1" fmla="*/ 43 h 73"/>
                <a:gd name="T2" fmla="*/ 30 w 73"/>
                <a:gd name="T3" fmla="*/ 70 h 73"/>
                <a:gd name="T4" fmla="*/ 3 w 73"/>
                <a:gd name="T5" fmla="*/ 31 h 73"/>
                <a:gd name="T6" fmla="*/ 42 w 73"/>
                <a:gd name="T7" fmla="*/ 4 h 73"/>
                <a:gd name="T8" fmla="*/ 69 w 73"/>
                <a:gd name="T9" fmla="*/ 4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69" y="43"/>
                  </a:moveTo>
                  <a:cubicBezTo>
                    <a:pt x="66" y="61"/>
                    <a:pt x="48" y="73"/>
                    <a:pt x="30" y="70"/>
                  </a:cubicBezTo>
                  <a:cubicBezTo>
                    <a:pt x="12" y="66"/>
                    <a:pt x="0" y="49"/>
                    <a:pt x="3" y="31"/>
                  </a:cubicBez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4"/>
                    <a:pt x="69" y="4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65"/>
            <p:cNvSpPr/>
            <p:nvPr/>
          </p:nvSpPr>
          <p:spPr bwMode="auto">
            <a:xfrm>
              <a:off x="7527099" y="4950456"/>
              <a:ext cx="138354" cy="137515"/>
            </a:xfrm>
            <a:custGeom>
              <a:avLst/>
              <a:gdLst>
                <a:gd name="T0" fmla="*/ 1 w 70"/>
                <a:gd name="T1" fmla="*/ 33 h 69"/>
                <a:gd name="T2" fmla="*/ 33 w 70"/>
                <a:gd name="T3" fmla="*/ 68 h 69"/>
                <a:gd name="T4" fmla="*/ 68 w 70"/>
                <a:gd name="T5" fmla="*/ 37 h 69"/>
                <a:gd name="T6" fmla="*/ 37 w 70"/>
                <a:gd name="T7" fmla="*/ 1 h 69"/>
                <a:gd name="T8" fmla="*/ 1 w 70"/>
                <a:gd name="T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1" y="33"/>
                  </a:moveTo>
                  <a:cubicBezTo>
                    <a:pt x="0" y="51"/>
                    <a:pt x="14" y="67"/>
                    <a:pt x="33" y="68"/>
                  </a:cubicBezTo>
                  <a:cubicBezTo>
                    <a:pt x="51" y="69"/>
                    <a:pt x="67" y="55"/>
                    <a:pt x="68" y="37"/>
                  </a:cubicBezTo>
                  <a:cubicBezTo>
                    <a:pt x="70" y="18"/>
                    <a:pt x="55" y="2"/>
                    <a:pt x="37" y="1"/>
                  </a:cubicBezTo>
                  <a:cubicBezTo>
                    <a:pt x="18" y="0"/>
                    <a:pt x="2" y="14"/>
                    <a:pt x="1" y="3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5966638" y="4729090"/>
              <a:ext cx="1922696" cy="2118907"/>
            </a:xfrm>
            <a:custGeom>
              <a:avLst/>
              <a:gdLst>
                <a:gd name="T0" fmla="*/ 2017 w 2293"/>
                <a:gd name="T1" fmla="*/ 2527 h 2527"/>
                <a:gd name="T2" fmla="*/ 0 w 2293"/>
                <a:gd name="T3" fmla="*/ 2283 h 2527"/>
                <a:gd name="T4" fmla="*/ 277 w 2293"/>
                <a:gd name="T5" fmla="*/ 0 h 2527"/>
                <a:gd name="T6" fmla="*/ 2293 w 2293"/>
                <a:gd name="T7" fmla="*/ 243 h 2527"/>
                <a:gd name="T8" fmla="*/ 2017 w 2293"/>
                <a:gd name="T9" fmla="*/ 2527 h 2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3" h="2527">
                  <a:moveTo>
                    <a:pt x="2017" y="2527"/>
                  </a:moveTo>
                  <a:lnTo>
                    <a:pt x="0" y="2283"/>
                  </a:lnTo>
                  <a:lnTo>
                    <a:pt x="277" y="0"/>
                  </a:lnTo>
                  <a:lnTo>
                    <a:pt x="2293" y="243"/>
                  </a:lnTo>
                  <a:lnTo>
                    <a:pt x="2017" y="2527"/>
                  </a:lnTo>
                  <a:close/>
                </a:path>
              </a:pathLst>
            </a:custGeom>
            <a:solidFill>
              <a:srgbClr val="D5A2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67"/>
            <p:cNvSpPr/>
            <p:nvPr/>
          </p:nvSpPr>
          <p:spPr bwMode="auto">
            <a:xfrm>
              <a:off x="5764557" y="4704773"/>
              <a:ext cx="1921019" cy="2117230"/>
            </a:xfrm>
            <a:custGeom>
              <a:avLst/>
              <a:gdLst>
                <a:gd name="T0" fmla="*/ 2017 w 2291"/>
                <a:gd name="T1" fmla="*/ 2525 h 2525"/>
                <a:gd name="T2" fmla="*/ 0 w 2291"/>
                <a:gd name="T3" fmla="*/ 2284 h 2525"/>
                <a:gd name="T4" fmla="*/ 275 w 2291"/>
                <a:gd name="T5" fmla="*/ 0 h 2525"/>
                <a:gd name="T6" fmla="*/ 2291 w 2291"/>
                <a:gd name="T7" fmla="*/ 241 h 2525"/>
                <a:gd name="T8" fmla="*/ 2017 w 2291"/>
                <a:gd name="T9" fmla="*/ 2525 h 2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1" h="2525">
                  <a:moveTo>
                    <a:pt x="2017" y="2525"/>
                  </a:moveTo>
                  <a:lnTo>
                    <a:pt x="0" y="2284"/>
                  </a:lnTo>
                  <a:lnTo>
                    <a:pt x="275" y="0"/>
                  </a:lnTo>
                  <a:lnTo>
                    <a:pt x="2291" y="241"/>
                  </a:lnTo>
                  <a:lnTo>
                    <a:pt x="2017" y="2525"/>
                  </a:ln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6265985" y="4386141"/>
              <a:ext cx="1142046" cy="612110"/>
            </a:xfrm>
            <a:custGeom>
              <a:avLst/>
              <a:gdLst>
                <a:gd name="T0" fmla="*/ 17 w 576"/>
                <a:gd name="T1" fmla="*/ 244 h 309"/>
                <a:gd name="T2" fmla="*/ 0 w 576"/>
                <a:gd name="T3" fmla="*/ 240 h 309"/>
                <a:gd name="T4" fmla="*/ 318 w 576"/>
                <a:gd name="T5" fmla="*/ 18 h 309"/>
                <a:gd name="T6" fmla="*/ 575 w 576"/>
                <a:gd name="T7" fmla="*/ 309 h 309"/>
                <a:gd name="T8" fmla="*/ 557 w 576"/>
                <a:gd name="T9" fmla="*/ 309 h 309"/>
                <a:gd name="T10" fmla="*/ 316 w 576"/>
                <a:gd name="T11" fmla="*/ 35 h 309"/>
                <a:gd name="T12" fmla="*/ 17 w 576"/>
                <a:gd name="T13" fmla="*/ 24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6" h="309">
                  <a:moveTo>
                    <a:pt x="17" y="244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34" y="95"/>
                    <a:pt x="171" y="0"/>
                    <a:pt x="318" y="18"/>
                  </a:cubicBezTo>
                  <a:cubicBezTo>
                    <a:pt x="466" y="35"/>
                    <a:pt x="576" y="161"/>
                    <a:pt x="575" y="309"/>
                  </a:cubicBezTo>
                  <a:cubicBezTo>
                    <a:pt x="557" y="309"/>
                    <a:pt x="557" y="309"/>
                    <a:pt x="557" y="309"/>
                  </a:cubicBezTo>
                  <a:cubicBezTo>
                    <a:pt x="558" y="170"/>
                    <a:pt x="454" y="52"/>
                    <a:pt x="316" y="35"/>
                  </a:cubicBezTo>
                  <a:cubicBezTo>
                    <a:pt x="178" y="19"/>
                    <a:pt x="49" y="108"/>
                    <a:pt x="17" y="244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69"/>
            <p:cNvSpPr/>
            <p:nvPr/>
          </p:nvSpPr>
          <p:spPr bwMode="auto">
            <a:xfrm>
              <a:off x="6213159" y="4790301"/>
              <a:ext cx="144223" cy="142546"/>
            </a:xfrm>
            <a:custGeom>
              <a:avLst/>
              <a:gdLst>
                <a:gd name="T0" fmla="*/ 69 w 73"/>
                <a:gd name="T1" fmla="*/ 42 h 72"/>
                <a:gd name="T2" fmla="*/ 30 w 73"/>
                <a:gd name="T3" fmla="*/ 69 h 72"/>
                <a:gd name="T4" fmla="*/ 3 w 73"/>
                <a:gd name="T5" fmla="*/ 30 h 72"/>
                <a:gd name="T6" fmla="*/ 42 w 73"/>
                <a:gd name="T7" fmla="*/ 3 h 72"/>
                <a:gd name="T8" fmla="*/ 69 w 73"/>
                <a:gd name="T9" fmla="*/ 4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2">
                  <a:moveTo>
                    <a:pt x="69" y="42"/>
                  </a:moveTo>
                  <a:cubicBezTo>
                    <a:pt x="66" y="60"/>
                    <a:pt x="48" y="72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ubicBezTo>
                    <a:pt x="6" y="12"/>
                    <a:pt x="24" y="0"/>
                    <a:pt x="42" y="3"/>
                  </a:cubicBezTo>
                  <a:cubicBezTo>
                    <a:pt x="60" y="6"/>
                    <a:pt x="73" y="24"/>
                    <a:pt x="69" y="4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70"/>
            <p:cNvSpPr/>
            <p:nvPr/>
          </p:nvSpPr>
          <p:spPr bwMode="auto">
            <a:xfrm>
              <a:off x="7319149" y="4925301"/>
              <a:ext cx="136677" cy="138354"/>
            </a:xfrm>
            <a:custGeom>
              <a:avLst/>
              <a:gdLst>
                <a:gd name="T0" fmla="*/ 1 w 69"/>
                <a:gd name="T1" fmla="*/ 33 h 70"/>
                <a:gd name="T2" fmla="*/ 33 w 69"/>
                <a:gd name="T3" fmla="*/ 69 h 70"/>
                <a:gd name="T4" fmla="*/ 68 w 69"/>
                <a:gd name="T5" fmla="*/ 37 h 70"/>
                <a:gd name="T6" fmla="*/ 37 w 69"/>
                <a:gd name="T7" fmla="*/ 1 h 70"/>
                <a:gd name="T8" fmla="*/ 1 w 69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70">
                  <a:moveTo>
                    <a:pt x="1" y="33"/>
                  </a:moveTo>
                  <a:cubicBezTo>
                    <a:pt x="0" y="52"/>
                    <a:pt x="14" y="68"/>
                    <a:pt x="33" y="69"/>
                  </a:cubicBezTo>
                  <a:cubicBezTo>
                    <a:pt x="51" y="70"/>
                    <a:pt x="67" y="56"/>
                    <a:pt x="68" y="37"/>
                  </a:cubicBezTo>
                  <a:cubicBezTo>
                    <a:pt x="69" y="18"/>
                    <a:pt x="55" y="3"/>
                    <a:pt x="37" y="1"/>
                  </a:cubicBezTo>
                  <a:cubicBezTo>
                    <a:pt x="18" y="0"/>
                    <a:pt x="2" y="15"/>
                    <a:pt x="1" y="3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71"/>
            <p:cNvSpPr/>
            <p:nvPr/>
          </p:nvSpPr>
          <p:spPr bwMode="auto">
            <a:xfrm>
              <a:off x="6219028" y="5301790"/>
              <a:ext cx="1020463" cy="846053"/>
            </a:xfrm>
            <a:custGeom>
              <a:avLst/>
              <a:gdLst>
                <a:gd name="T0" fmla="*/ 1111 w 1217"/>
                <a:gd name="T1" fmla="*/ 1009 h 1009"/>
                <a:gd name="T2" fmla="*/ 0 w 1217"/>
                <a:gd name="T3" fmla="*/ 877 h 1009"/>
                <a:gd name="T4" fmla="*/ 104 w 1217"/>
                <a:gd name="T5" fmla="*/ 0 h 1009"/>
                <a:gd name="T6" fmla="*/ 1217 w 1217"/>
                <a:gd name="T7" fmla="*/ 132 h 1009"/>
                <a:gd name="T8" fmla="*/ 1111 w 1217"/>
                <a:gd name="T9" fmla="*/ 1009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7" h="1009">
                  <a:moveTo>
                    <a:pt x="1111" y="1009"/>
                  </a:moveTo>
                  <a:lnTo>
                    <a:pt x="0" y="877"/>
                  </a:lnTo>
                  <a:lnTo>
                    <a:pt x="104" y="0"/>
                  </a:lnTo>
                  <a:lnTo>
                    <a:pt x="1217" y="132"/>
                  </a:lnTo>
                  <a:lnTo>
                    <a:pt x="1111" y="10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6286109" y="5361324"/>
              <a:ext cx="129130" cy="632234"/>
            </a:xfrm>
            <a:custGeom>
              <a:avLst/>
              <a:gdLst>
                <a:gd name="T0" fmla="*/ 64 w 154"/>
                <a:gd name="T1" fmla="*/ 754 h 754"/>
                <a:gd name="T2" fmla="*/ 0 w 154"/>
                <a:gd name="T3" fmla="*/ 747 h 754"/>
                <a:gd name="T4" fmla="*/ 90 w 154"/>
                <a:gd name="T5" fmla="*/ 0 h 754"/>
                <a:gd name="T6" fmla="*/ 154 w 154"/>
                <a:gd name="T7" fmla="*/ 7 h 754"/>
                <a:gd name="T8" fmla="*/ 64 w 154"/>
                <a:gd name="T9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754">
                  <a:moveTo>
                    <a:pt x="64" y="754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54" y="7"/>
                  </a:lnTo>
                  <a:lnTo>
                    <a:pt x="64" y="75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73"/>
            <p:cNvSpPr/>
            <p:nvPr/>
          </p:nvSpPr>
          <p:spPr bwMode="auto">
            <a:xfrm>
              <a:off x="6540176" y="5390672"/>
              <a:ext cx="128292" cy="634750"/>
            </a:xfrm>
            <a:custGeom>
              <a:avLst/>
              <a:gdLst>
                <a:gd name="T0" fmla="*/ 63 w 153"/>
                <a:gd name="T1" fmla="*/ 757 h 757"/>
                <a:gd name="T2" fmla="*/ 0 w 153"/>
                <a:gd name="T3" fmla="*/ 747 h 757"/>
                <a:gd name="T4" fmla="*/ 89 w 153"/>
                <a:gd name="T5" fmla="*/ 0 h 757"/>
                <a:gd name="T6" fmla="*/ 153 w 153"/>
                <a:gd name="T7" fmla="*/ 7 h 757"/>
                <a:gd name="T8" fmla="*/ 63 w 153"/>
                <a:gd name="T9" fmla="*/ 757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57">
                  <a:moveTo>
                    <a:pt x="63" y="757"/>
                  </a:moveTo>
                  <a:lnTo>
                    <a:pt x="0" y="747"/>
                  </a:lnTo>
                  <a:lnTo>
                    <a:pt x="89" y="0"/>
                  </a:lnTo>
                  <a:lnTo>
                    <a:pt x="153" y="7"/>
                  </a:lnTo>
                  <a:lnTo>
                    <a:pt x="63" y="75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6377506" y="5371386"/>
              <a:ext cx="98944" cy="629719"/>
            </a:xfrm>
            <a:custGeom>
              <a:avLst/>
              <a:gdLst>
                <a:gd name="T0" fmla="*/ 28 w 118"/>
                <a:gd name="T1" fmla="*/ 751 h 751"/>
                <a:gd name="T2" fmla="*/ 0 w 118"/>
                <a:gd name="T3" fmla="*/ 749 h 751"/>
                <a:gd name="T4" fmla="*/ 90 w 118"/>
                <a:gd name="T5" fmla="*/ 0 h 751"/>
                <a:gd name="T6" fmla="*/ 118 w 118"/>
                <a:gd name="T7" fmla="*/ 4 h 751"/>
                <a:gd name="T8" fmla="*/ 28 w 118"/>
                <a:gd name="T9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751">
                  <a:moveTo>
                    <a:pt x="28" y="751"/>
                  </a:moveTo>
                  <a:lnTo>
                    <a:pt x="0" y="749"/>
                  </a:lnTo>
                  <a:lnTo>
                    <a:pt x="90" y="0"/>
                  </a:lnTo>
                  <a:lnTo>
                    <a:pt x="118" y="4"/>
                  </a:lnTo>
                  <a:lnTo>
                    <a:pt x="28" y="751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6483996" y="5384802"/>
              <a:ext cx="99782" cy="628042"/>
            </a:xfrm>
            <a:custGeom>
              <a:avLst/>
              <a:gdLst>
                <a:gd name="T0" fmla="*/ 29 w 119"/>
                <a:gd name="T1" fmla="*/ 749 h 749"/>
                <a:gd name="T2" fmla="*/ 0 w 119"/>
                <a:gd name="T3" fmla="*/ 747 h 749"/>
                <a:gd name="T4" fmla="*/ 90 w 119"/>
                <a:gd name="T5" fmla="*/ 0 h 749"/>
                <a:gd name="T6" fmla="*/ 119 w 119"/>
                <a:gd name="T7" fmla="*/ 2 h 749"/>
                <a:gd name="T8" fmla="*/ 29 w 119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49">
                  <a:moveTo>
                    <a:pt x="29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19" y="2"/>
                  </a:lnTo>
                  <a:lnTo>
                    <a:pt x="29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76"/>
            <p:cNvSpPr/>
            <p:nvPr/>
          </p:nvSpPr>
          <p:spPr bwMode="auto">
            <a:xfrm>
              <a:off x="6759865" y="5418343"/>
              <a:ext cx="101459" cy="628880"/>
            </a:xfrm>
            <a:custGeom>
              <a:avLst/>
              <a:gdLst>
                <a:gd name="T0" fmla="*/ 31 w 121"/>
                <a:gd name="T1" fmla="*/ 750 h 750"/>
                <a:gd name="T2" fmla="*/ 0 w 121"/>
                <a:gd name="T3" fmla="*/ 747 h 750"/>
                <a:gd name="T4" fmla="*/ 90 w 121"/>
                <a:gd name="T5" fmla="*/ 0 h 750"/>
                <a:gd name="T6" fmla="*/ 121 w 121"/>
                <a:gd name="T7" fmla="*/ 3 h 750"/>
                <a:gd name="T8" fmla="*/ 31 w 121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750">
                  <a:moveTo>
                    <a:pt x="31" y="750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21" y="3"/>
                  </a:lnTo>
                  <a:lnTo>
                    <a:pt x="31" y="75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7072628" y="5456076"/>
              <a:ext cx="101459" cy="628880"/>
            </a:xfrm>
            <a:custGeom>
              <a:avLst/>
              <a:gdLst>
                <a:gd name="T0" fmla="*/ 31 w 121"/>
                <a:gd name="T1" fmla="*/ 750 h 750"/>
                <a:gd name="T2" fmla="*/ 0 w 121"/>
                <a:gd name="T3" fmla="*/ 747 h 750"/>
                <a:gd name="T4" fmla="*/ 93 w 121"/>
                <a:gd name="T5" fmla="*/ 0 h 750"/>
                <a:gd name="T6" fmla="*/ 121 w 121"/>
                <a:gd name="T7" fmla="*/ 3 h 750"/>
                <a:gd name="T8" fmla="*/ 31 w 121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750">
                  <a:moveTo>
                    <a:pt x="31" y="750"/>
                  </a:moveTo>
                  <a:lnTo>
                    <a:pt x="0" y="747"/>
                  </a:lnTo>
                  <a:lnTo>
                    <a:pt x="93" y="0"/>
                  </a:lnTo>
                  <a:lnTo>
                    <a:pt x="121" y="3"/>
                  </a:lnTo>
                  <a:lnTo>
                    <a:pt x="31" y="75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6815207" y="5424212"/>
              <a:ext cx="109006" cy="630557"/>
            </a:xfrm>
            <a:custGeom>
              <a:avLst/>
              <a:gdLst>
                <a:gd name="T0" fmla="*/ 40 w 130"/>
                <a:gd name="T1" fmla="*/ 752 h 752"/>
                <a:gd name="T2" fmla="*/ 0 w 130"/>
                <a:gd name="T3" fmla="*/ 747 h 752"/>
                <a:gd name="T4" fmla="*/ 92 w 130"/>
                <a:gd name="T5" fmla="*/ 0 h 752"/>
                <a:gd name="T6" fmla="*/ 130 w 130"/>
                <a:gd name="T7" fmla="*/ 5 h 752"/>
                <a:gd name="T8" fmla="*/ 40 w 130"/>
                <a:gd name="T9" fmla="*/ 75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752">
                  <a:moveTo>
                    <a:pt x="40" y="752"/>
                  </a:moveTo>
                  <a:lnTo>
                    <a:pt x="0" y="747"/>
                  </a:lnTo>
                  <a:lnTo>
                    <a:pt x="92" y="0"/>
                  </a:lnTo>
                  <a:lnTo>
                    <a:pt x="130" y="5"/>
                  </a:lnTo>
                  <a:lnTo>
                    <a:pt x="40" y="752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79"/>
            <p:cNvSpPr/>
            <p:nvPr/>
          </p:nvSpPr>
          <p:spPr bwMode="auto">
            <a:xfrm>
              <a:off x="6432847" y="5378933"/>
              <a:ext cx="88882" cy="628042"/>
            </a:xfrm>
            <a:custGeom>
              <a:avLst/>
              <a:gdLst>
                <a:gd name="T0" fmla="*/ 16 w 106"/>
                <a:gd name="T1" fmla="*/ 749 h 749"/>
                <a:gd name="T2" fmla="*/ 0 w 106"/>
                <a:gd name="T3" fmla="*/ 747 h 749"/>
                <a:gd name="T4" fmla="*/ 90 w 106"/>
                <a:gd name="T5" fmla="*/ 0 h 749"/>
                <a:gd name="T6" fmla="*/ 106 w 106"/>
                <a:gd name="T7" fmla="*/ 0 h 749"/>
                <a:gd name="T8" fmla="*/ 16 w 106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749">
                  <a:moveTo>
                    <a:pt x="16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6" y="0"/>
                  </a:lnTo>
                  <a:lnTo>
                    <a:pt x="16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6717940" y="5412473"/>
              <a:ext cx="91397" cy="628880"/>
            </a:xfrm>
            <a:custGeom>
              <a:avLst/>
              <a:gdLst>
                <a:gd name="T0" fmla="*/ 19 w 109"/>
                <a:gd name="T1" fmla="*/ 750 h 750"/>
                <a:gd name="T2" fmla="*/ 0 w 109"/>
                <a:gd name="T3" fmla="*/ 747 h 750"/>
                <a:gd name="T4" fmla="*/ 90 w 109"/>
                <a:gd name="T5" fmla="*/ 0 h 750"/>
                <a:gd name="T6" fmla="*/ 109 w 109"/>
                <a:gd name="T7" fmla="*/ 3 h 750"/>
                <a:gd name="T8" fmla="*/ 19 w 109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50">
                  <a:moveTo>
                    <a:pt x="19" y="750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9" y="3"/>
                  </a:lnTo>
                  <a:lnTo>
                    <a:pt x="19" y="75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6930082" y="5438467"/>
              <a:ext cx="89720" cy="628042"/>
            </a:xfrm>
            <a:custGeom>
              <a:avLst/>
              <a:gdLst>
                <a:gd name="T0" fmla="*/ 17 w 107"/>
                <a:gd name="T1" fmla="*/ 749 h 749"/>
                <a:gd name="T2" fmla="*/ 0 w 107"/>
                <a:gd name="T3" fmla="*/ 747 h 749"/>
                <a:gd name="T4" fmla="*/ 90 w 107"/>
                <a:gd name="T5" fmla="*/ 0 h 749"/>
                <a:gd name="T6" fmla="*/ 107 w 107"/>
                <a:gd name="T7" fmla="*/ 2 h 749"/>
                <a:gd name="T8" fmla="*/ 17 w 107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49">
                  <a:moveTo>
                    <a:pt x="17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7" y="2"/>
                  </a:lnTo>
                  <a:lnTo>
                    <a:pt x="17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6884803" y="5432597"/>
              <a:ext cx="85528" cy="628042"/>
            </a:xfrm>
            <a:custGeom>
              <a:avLst/>
              <a:gdLst>
                <a:gd name="T0" fmla="*/ 12 w 102"/>
                <a:gd name="T1" fmla="*/ 749 h 749"/>
                <a:gd name="T2" fmla="*/ 0 w 102"/>
                <a:gd name="T3" fmla="*/ 747 h 749"/>
                <a:gd name="T4" fmla="*/ 90 w 102"/>
                <a:gd name="T5" fmla="*/ 0 h 749"/>
                <a:gd name="T6" fmla="*/ 102 w 102"/>
                <a:gd name="T7" fmla="*/ 2 h 749"/>
                <a:gd name="T8" fmla="*/ 12 w 102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749">
                  <a:moveTo>
                    <a:pt x="12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2" y="2"/>
                  </a:lnTo>
                  <a:lnTo>
                    <a:pt x="12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6982069" y="5444336"/>
              <a:ext cx="84689" cy="628042"/>
            </a:xfrm>
            <a:custGeom>
              <a:avLst/>
              <a:gdLst>
                <a:gd name="T0" fmla="*/ 12 w 101"/>
                <a:gd name="T1" fmla="*/ 749 h 749"/>
                <a:gd name="T2" fmla="*/ 0 w 101"/>
                <a:gd name="T3" fmla="*/ 747 h 749"/>
                <a:gd name="T4" fmla="*/ 92 w 101"/>
                <a:gd name="T5" fmla="*/ 0 h 749"/>
                <a:gd name="T6" fmla="*/ 101 w 101"/>
                <a:gd name="T7" fmla="*/ 2 h 749"/>
                <a:gd name="T8" fmla="*/ 12 w 101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749">
                  <a:moveTo>
                    <a:pt x="12" y="749"/>
                  </a:moveTo>
                  <a:lnTo>
                    <a:pt x="0" y="747"/>
                  </a:lnTo>
                  <a:lnTo>
                    <a:pt x="92" y="0"/>
                  </a:lnTo>
                  <a:lnTo>
                    <a:pt x="101" y="2"/>
                  </a:lnTo>
                  <a:lnTo>
                    <a:pt x="12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6623188" y="5400734"/>
              <a:ext cx="91397" cy="628042"/>
            </a:xfrm>
            <a:custGeom>
              <a:avLst/>
              <a:gdLst>
                <a:gd name="T0" fmla="*/ 19 w 109"/>
                <a:gd name="T1" fmla="*/ 749 h 749"/>
                <a:gd name="T2" fmla="*/ 0 w 109"/>
                <a:gd name="T3" fmla="*/ 747 h 749"/>
                <a:gd name="T4" fmla="*/ 90 w 109"/>
                <a:gd name="T5" fmla="*/ 0 h 749"/>
                <a:gd name="T6" fmla="*/ 109 w 109"/>
                <a:gd name="T7" fmla="*/ 2 h 749"/>
                <a:gd name="T8" fmla="*/ 19 w 109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49">
                  <a:moveTo>
                    <a:pt x="19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9" y="2"/>
                  </a:lnTo>
                  <a:lnTo>
                    <a:pt x="19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6666791" y="5406604"/>
              <a:ext cx="88882" cy="628042"/>
            </a:xfrm>
            <a:custGeom>
              <a:avLst/>
              <a:gdLst>
                <a:gd name="T0" fmla="*/ 16 w 106"/>
                <a:gd name="T1" fmla="*/ 749 h 749"/>
                <a:gd name="T2" fmla="*/ 0 w 106"/>
                <a:gd name="T3" fmla="*/ 747 h 749"/>
                <a:gd name="T4" fmla="*/ 90 w 106"/>
                <a:gd name="T5" fmla="*/ 0 h 749"/>
                <a:gd name="T6" fmla="*/ 106 w 106"/>
                <a:gd name="T7" fmla="*/ 2 h 749"/>
                <a:gd name="T8" fmla="*/ 16 w 106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749">
                  <a:moveTo>
                    <a:pt x="16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6" y="2"/>
                  </a:lnTo>
                  <a:lnTo>
                    <a:pt x="16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7023156" y="5450206"/>
              <a:ext cx="89720" cy="628042"/>
            </a:xfrm>
            <a:custGeom>
              <a:avLst/>
              <a:gdLst>
                <a:gd name="T0" fmla="*/ 17 w 107"/>
                <a:gd name="T1" fmla="*/ 749 h 749"/>
                <a:gd name="T2" fmla="*/ 0 w 107"/>
                <a:gd name="T3" fmla="*/ 747 h 749"/>
                <a:gd name="T4" fmla="*/ 90 w 107"/>
                <a:gd name="T5" fmla="*/ 0 h 749"/>
                <a:gd name="T6" fmla="*/ 107 w 107"/>
                <a:gd name="T7" fmla="*/ 0 h 749"/>
                <a:gd name="T8" fmla="*/ 17 w 107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49">
                  <a:moveTo>
                    <a:pt x="17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7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87"/>
            <p:cNvSpPr>
              <a:spLocks noEditPoints="1"/>
            </p:cNvSpPr>
            <p:nvPr/>
          </p:nvSpPr>
          <p:spPr bwMode="auto">
            <a:xfrm>
              <a:off x="5624527" y="7458430"/>
              <a:ext cx="385713" cy="386552"/>
            </a:xfrm>
            <a:custGeom>
              <a:avLst/>
              <a:gdLst>
                <a:gd name="T0" fmla="*/ 95 w 195"/>
                <a:gd name="T1" fmla="*/ 193 h 195"/>
                <a:gd name="T2" fmla="*/ 2 w 195"/>
                <a:gd name="T3" fmla="*/ 95 h 195"/>
                <a:gd name="T4" fmla="*/ 100 w 195"/>
                <a:gd name="T5" fmla="*/ 1 h 195"/>
                <a:gd name="T6" fmla="*/ 194 w 195"/>
                <a:gd name="T7" fmla="*/ 100 h 195"/>
                <a:gd name="T8" fmla="*/ 95 w 195"/>
                <a:gd name="T9" fmla="*/ 193 h 195"/>
                <a:gd name="T10" fmla="*/ 100 w 195"/>
                <a:gd name="T11" fmla="*/ 27 h 195"/>
                <a:gd name="T12" fmla="*/ 28 w 195"/>
                <a:gd name="T13" fmla="*/ 95 h 195"/>
                <a:gd name="T14" fmla="*/ 96 w 195"/>
                <a:gd name="T15" fmla="*/ 167 h 195"/>
                <a:gd name="T16" fmla="*/ 168 w 195"/>
                <a:gd name="T17" fmla="*/ 99 h 195"/>
                <a:gd name="T18" fmla="*/ 100 w 195"/>
                <a:gd name="T19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5">
                  <a:moveTo>
                    <a:pt x="95" y="193"/>
                  </a:moveTo>
                  <a:cubicBezTo>
                    <a:pt x="42" y="192"/>
                    <a:pt x="0" y="148"/>
                    <a:pt x="2" y="95"/>
                  </a:cubicBezTo>
                  <a:cubicBezTo>
                    <a:pt x="3" y="42"/>
                    <a:pt x="47" y="0"/>
                    <a:pt x="100" y="1"/>
                  </a:cubicBezTo>
                  <a:cubicBezTo>
                    <a:pt x="153" y="2"/>
                    <a:pt x="195" y="46"/>
                    <a:pt x="194" y="100"/>
                  </a:cubicBezTo>
                  <a:cubicBezTo>
                    <a:pt x="193" y="153"/>
                    <a:pt x="149" y="195"/>
                    <a:pt x="95" y="193"/>
                  </a:cubicBezTo>
                  <a:close/>
                  <a:moveTo>
                    <a:pt x="100" y="27"/>
                  </a:moveTo>
                  <a:cubicBezTo>
                    <a:pt x="61" y="26"/>
                    <a:pt x="29" y="57"/>
                    <a:pt x="28" y="95"/>
                  </a:cubicBezTo>
                  <a:cubicBezTo>
                    <a:pt x="27" y="134"/>
                    <a:pt x="57" y="166"/>
                    <a:pt x="96" y="167"/>
                  </a:cubicBezTo>
                  <a:cubicBezTo>
                    <a:pt x="135" y="168"/>
                    <a:pt x="167" y="138"/>
                    <a:pt x="168" y="99"/>
                  </a:cubicBezTo>
                  <a:cubicBezTo>
                    <a:pt x="169" y="60"/>
                    <a:pt x="138" y="28"/>
                    <a:pt x="100" y="27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88"/>
            <p:cNvSpPr>
              <a:spLocks noEditPoints="1"/>
            </p:cNvSpPr>
            <p:nvPr/>
          </p:nvSpPr>
          <p:spPr bwMode="auto">
            <a:xfrm>
              <a:off x="5611949" y="7446691"/>
              <a:ext cx="410868" cy="407514"/>
            </a:xfrm>
            <a:custGeom>
              <a:avLst/>
              <a:gdLst>
                <a:gd name="T0" fmla="*/ 101 w 207"/>
                <a:gd name="T1" fmla="*/ 205 h 206"/>
                <a:gd name="T2" fmla="*/ 2 w 207"/>
                <a:gd name="T3" fmla="*/ 101 h 206"/>
                <a:gd name="T4" fmla="*/ 106 w 207"/>
                <a:gd name="T5" fmla="*/ 1 h 206"/>
                <a:gd name="T6" fmla="*/ 206 w 207"/>
                <a:gd name="T7" fmla="*/ 106 h 206"/>
                <a:gd name="T8" fmla="*/ 101 w 207"/>
                <a:gd name="T9" fmla="*/ 205 h 206"/>
                <a:gd name="T10" fmla="*/ 106 w 207"/>
                <a:gd name="T11" fmla="*/ 13 h 206"/>
                <a:gd name="T12" fmla="*/ 14 w 207"/>
                <a:gd name="T13" fmla="*/ 101 h 206"/>
                <a:gd name="T14" fmla="*/ 102 w 207"/>
                <a:gd name="T15" fmla="*/ 193 h 206"/>
                <a:gd name="T16" fmla="*/ 194 w 207"/>
                <a:gd name="T17" fmla="*/ 105 h 206"/>
                <a:gd name="T18" fmla="*/ 106 w 207"/>
                <a:gd name="T19" fmla="*/ 13 h 206"/>
                <a:gd name="T20" fmla="*/ 102 w 207"/>
                <a:gd name="T21" fmla="*/ 179 h 206"/>
                <a:gd name="T22" fmla="*/ 28 w 207"/>
                <a:gd name="T23" fmla="*/ 101 h 206"/>
                <a:gd name="T24" fmla="*/ 106 w 207"/>
                <a:gd name="T25" fmla="*/ 27 h 206"/>
                <a:gd name="T26" fmla="*/ 180 w 207"/>
                <a:gd name="T27" fmla="*/ 105 h 206"/>
                <a:gd name="T28" fmla="*/ 102 w 207"/>
                <a:gd name="T29" fmla="*/ 179 h 206"/>
                <a:gd name="T30" fmla="*/ 105 w 207"/>
                <a:gd name="T31" fmla="*/ 39 h 206"/>
                <a:gd name="T32" fmla="*/ 40 w 207"/>
                <a:gd name="T33" fmla="*/ 101 h 206"/>
                <a:gd name="T34" fmla="*/ 102 w 207"/>
                <a:gd name="T35" fmla="*/ 167 h 206"/>
                <a:gd name="T36" fmla="*/ 168 w 207"/>
                <a:gd name="T37" fmla="*/ 105 h 206"/>
                <a:gd name="T38" fmla="*/ 105 w 207"/>
                <a:gd name="T39" fmla="*/ 3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206">
                  <a:moveTo>
                    <a:pt x="101" y="205"/>
                  </a:moveTo>
                  <a:cubicBezTo>
                    <a:pt x="45" y="204"/>
                    <a:pt x="0" y="157"/>
                    <a:pt x="2" y="101"/>
                  </a:cubicBezTo>
                  <a:cubicBezTo>
                    <a:pt x="3" y="44"/>
                    <a:pt x="50" y="0"/>
                    <a:pt x="106" y="1"/>
                  </a:cubicBezTo>
                  <a:cubicBezTo>
                    <a:pt x="163" y="3"/>
                    <a:pt x="207" y="49"/>
                    <a:pt x="206" y="106"/>
                  </a:cubicBezTo>
                  <a:cubicBezTo>
                    <a:pt x="204" y="162"/>
                    <a:pt x="158" y="206"/>
                    <a:pt x="101" y="205"/>
                  </a:cubicBezTo>
                  <a:close/>
                  <a:moveTo>
                    <a:pt x="106" y="13"/>
                  </a:moveTo>
                  <a:cubicBezTo>
                    <a:pt x="56" y="11"/>
                    <a:pt x="15" y="51"/>
                    <a:pt x="14" y="101"/>
                  </a:cubicBezTo>
                  <a:cubicBezTo>
                    <a:pt x="12" y="151"/>
                    <a:pt x="52" y="192"/>
                    <a:pt x="102" y="193"/>
                  </a:cubicBezTo>
                  <a:cubicBezTo>
                    <a:pt x="151" y="195"/>
                    <a:pt x="193" y="155"/>
                    <a:pt x="194" y="105"/>
                  </a:cubicBezTo>
                  <a:cubicBezTo>
                    <a:pt x="195" y="56"/>
                    <a:pt x="156" y="14"/>
                    <a:pt x="106" y="13"/>
                  </a:cubicBezTo>
                  <a:close/>
                  <a:moveTo>
                    <a:pt x="102" y="179"/>
                  </a:moveTo>
                  <a:cubicBezTo>
                    <a:pt x="60" y="178"/>
                    <a:pt x="27" y="143"/>
                    <a:pt x="28" y="101"/>
                  </a:cubicBezTo>
                  <a:cubicBezTo>
                    <a:pt x="29" y="59"/>
                    <a:pt x="64" y="26"/>
                    <a:pt x="106" y="27"/>
                  </a:cubicBezTo>
                  <a:cubicBezTo>
                    <a:pt x="148" y="28"/>
                    <a:pt x="181" y="63"/>
                    <a:pt x="180" y="105"/>
                  </a:cubicBezTo>
                  <a:cubicBezTo>
                    <a:pt x="179" y="147"/>
                    <a:pt x="144" y="180"/>
                    <a:pt x="102" y="179"/>
                  </a:cubicBezTo>
                  <a:close/>
                  <a:moveTo>
                    <a:pt x="105" y="39"/>
                  </a:moveTo>
                  <a:cubicBezTo>
                    <a:pt x="70" y="38"/>
                    <a:pt x="40" y="66"/>
                    <a:pt x="40" y="101"/>
                  </a:cubicBezTo>
                  <a:cubicBezTo>
                    <a:pt x="39" y="137"/>
                    <a:pt x="67" y="167"/>
                    <a:pt x="102" y="167"/>
                  </a:cubicBezTo>
                  <a:cubicBezTo>
                    <a:pt x="138" y="168"/>
                    <a:pt x="167" y="140"/>
                    <a:pt x="168" y="105"/>
                  </a:cubicBezTo>
                  <a:cubicBezTo>
                    <a:pt x="169" y="69"/>
                    <a:pt x="141" y="40"/>
                    <a:pt x="105" y="3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5770427" y="7602653"/>
              <a:ext cx="95590" cy="95590"/>
            </a:xfrm>
            <a:custGeom>
              <a:avLst/>
              <a:gdLst>
                <a:gd name="T0" fmla="*/ 47 w 48"/>
                <a:gd name="T1" fmla="*/ 25 h 48"/>
                <a:gd name="T2" fmla="*/ 23 w 48"/>
                <a:gd name="T3" fmla="*/ 47 h 48"/>
                <a:gd name="T4" fmla="*/ 0 w 48"/>
                <a:gd name="T5" fmla="*/ 24 h 48"/>
                <a:gd name="T6" fmla="*/ 24 w 48"/>
                <a:gd name="T7" fmla="*/ 1 h 48"/>
                <a:gd name="T8" fmla="*/ 47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7" y="25"/>
                  </a:move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4"/>
                  </a:cubicBezTo>
                  <a:cubicBezTo>
                    <a:pt x="1" y="11"/>
                    <a:pt x="12" y="0"/>
                    <a:pt x="24" y="1"/>
                  </a:cubicBezTo>
                  <a:cubicBezTo>
                    <a:pt x="37" y="1"/>
                    <a:pt x="48" y="12"/>
                    <a:pt x="47" y="25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5758688" y="7590914"/>
              <a:ext cx="119068" cy="119068"/>
            </a:xfrm>
            <a:custGeom>
              <a:avLst/>
              <a:gdLst>
                <a:gd name="T0" fmla="*/ 29 w 60"/>
                <a:gd name="T1" fmla="*/ 59 h 60"/>
                <a:gd name="T2" fmla="*/ 1 w 60"/>
                <a:gd name="T3" fmla="*/ 29 h 60"/>
                <a:gd name="T4" fmla="*/ 31 w 60"/>
                <a:gd name="T5" fmla="*/ 1 h 60"/>
                <a:gd name="T6" fmla="*/ 59 w 60"/>
                <a:gd name="T7" fmla="*/ 31 h 60"/>
                <a:gd name="T8" fmla="*/ 29 w 60"/>
                <a:gd name="T9" fmla="*/ 59 h 60"/>
                <a:gd name="T10" fmla="*/ 30 w 60"/>
                <a:gd name="T11" fmla="*/ 13 h 60"/>
                <a:gd name="T12" fmla="*/ 12 w 60"/>
                <a:gd name="T13" fmla="*/ 30 h 60"/>
                <a:gd name="T14" fmla="*/ 29 w 60"/>
                <a:gd name="T15" fmla="*/ 48 h 60"/>
                <a:gd name="T16" fmla="*/ 47 w 60"/>
                <a:gd name="T17" fmla="*/ 31 h 60"/>
                <a:gd name="T18" fmla="*/ 30 w 60"/>
                <a:gd name="T19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29" y="59"/>
                  </a:moveTo>
                  <a:cubicBezTo>
                    <a:pt x="13" y="59"/>
                    <a:pt x="0" y="45"/>
                    <a:pt x="1" y="29"/>
                  </a:cubicBezTo>
                  <a:cubicBezTo>
                    <a:pt x="1" y="13"/>
                    <a:pt x="14" y="0"/>
                    <a:pt x="31" y="1"/>
                  </a:cubicBezTo>
                  <a:cubicBezTo>
                    <a:pt x="47" y="1"/>
                    <a:pt x="60" y="15"/>
                    <a:pt x="59" y="31"/>
                  </a:cubicBezTo>
                  <a:cubicBezTo>
                    <a:pt x="59" y="47"/>
                    <a:pt x="45" y="60"/>
                    <a:pt x="29" y="59"/>
                  </a:cubicBezTo>
                  <a:close/>
                  <a:moveTo>
                    <a:pt x="30" y="13"/>
                  </a:moveTo>
                  <a:cubicBezTo>
                    <a:pt x="21" y="12"/>
                    <a:pt x="13" y="20"/>
                    <a:pt x="12" y="30"/>
                  </a:cubicBezTo>
                  <a:cubicBezTo>
                    <a:pt x="12" y="39"/>
                    <a:pt x="20" y="47"/>
                    <a:pt x="29" y="48"/>
                  </a:cubicBezTo>
                  <a:cubicBezTo>
                    <a:pt x="39" y="48"/>
                    <a:pt x="47" y="40"/>
                    <a:pt x="47" y="31"/>
                  </a:cubicBezTo>
                  <a:cubicBezTo>
                    <a:pt x="48" y="21"/>
                    <a:pt x="40" y="13"/>
                    <a:pt x="30" y="1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7729179" y="7464300"/>
              <a:ext cx="386552" cy="386552"/>
            </a:xfrm>
            <a:custGeom>
              <a:avLst/>
              <a:gdLst>
                <a:gd name="T0" fmla="*/ 95 w 195"/>
                <a:gd name="T1" fmla="*/ 194 h 195"/>
                <a:gd name="T2" fmla="*/ 1 w 195"/>
                <a:gd name="T3" fmla="*/ 95 h 195"/>
                <a:gd name="T4" fmla="*/ 100 w 195"/>
                <a:gd name="T5" fmla="*/ 1 h 195"/>
                <a:gd name="T6" fmla="*/ 194 w 195"/>
                <a:gd name="T7" fmla="*/ 100 h 195"/>
                <a:gd name="T8" fmla="*/ 95 w 195"/>
                <a:gd name="T9" fmla="*/ 194 h 195"/>
                <a:gd name="T10" fmla="*/ 99 w 195"/>
                <a:gd name="T11" fmla="*/ 27 h 195"/>
                <a:gd name="T12" fmla="*/ 27 w 195"/>
                <a:gd name="T13" fmla="*/ 96 h 195"/>
                <a:gd name="T14" fmla="*/ 96 w 195"/>
                <a:gd name="T15" fmla="*/ 167 h 195"/>
                <a:gd name="T16" fmla="*/ 168 w 195"/>
                <a:gd name="T17" fmla="*/ 99 h 195"/>
                <a:gd name="T18" fmla="*/ 99 w 195"/>
                <a:gd name="T19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5">
                  <a:moveTo>
                    <a:pt x="95" y="194"/>
                  </a:moveTo>
                  <a:cubicBezTo>
                    <a:pt x="42" y="192"/>
                    <a:pt x="0" y="148"/>
                    <a:pt x="1" y="95"/>
                  </a:cubicBezTo>
                  <a:cubicBezTo>
                    <a:pt x="3" y="42"/>
                    <a:pt x="47" y="0"/>
                    <a:pt x="100" y="1"/>
                  </a:cubicBezTo>
                  <a:cubicBezTo>
                    <a:pt x="153" y="2"/>
                    <a:pt x="195" y="47"/>
                    <a:pt x="194" y="100"/>
                  </a:cubicBezTo>
                  <a:cubicBezTo>
                    <a:pt x="192" y="153"/>
                    <a:pt x="148" y="195"/>
                    <a:pt x="95" y="194"/>
                  </a:cubicBezTo>
                  <a:close/>
                  <a:moveTo>
                    <a:pt x="99" y="27"/>
                  </a:moveTo>
                  <a:cubicBezTo>
                    <a:pt x="60" y="26"/>
                    <a:pt x="28" y="57"/>
                    <a:pt x="27" y="96"/>
                  </a:cubicBezTo>
                  <a:cubicBezTo>
                    <a:pt x="26" y="134"/>
                    <a:pt x="57" y="167"/>
                    <a:pt x="96" y="167"/>
                  </a:cubicBezTo>
                  <a:cubicBezTo>
                    <a:pt x="134" y="168"/>
                    <a:pt x="167" y="138"/>
                    <a:pt x="168" y="99"/>
                  </a:cubicBezTo>
                  <a:cubicBezTo>
                    <a:pt x="169" y="60"/>
                    <a:pt x="138" y="28"/>
                    <a:pt x="99" y="27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92"/>
            <p:cNvSpPr>
              <a:spLocks noEditPoints="1"/>
            </p:cNvSpPr>
            <p:nvPr/>
          </p:nvSpPr>
          <p:spPr bwMode="auto">
            <a:xfrm>
              <a:off x="7717440" y="7452561"/>
              <a:ext cx="410030" cy="410030"/>
            </a:xfrm>
            <a:custGeom>
              <a:avLst/>
              <a:gdLst>
                <a:gd name="T0" fmla="*/ 101 w 207"/>
                <a:gd name="T1" fmla="*/ 205 h 207"/>
                <a:gd name="T2" fmla="*/ 1 w 207"/>
                <a:gd name="T3" fmla="*/ 101 h 207"/>
                <a:gd name="T4" fmla="*/ 106 w 207"/>
                <a:gd name="T5" fmla="*/ 1 h 207"/>
                <a:gd name="T6" fmla="*/ 205 w 207"/>
                <a:gd name="T7" fmla="*/ 106 h 207"/>
                <a:gd name="T8" fmla="*/ 101 w 207"/>
                <a:gd name="T9" fmla="*/ 205 h 207"/>
                <a:gd name="T10" fmla="*/ 106 w 207"/>
                <a:gd name="T11" fmla="*/ 13 h 207"/>
                <a:gd name="T12" fmla="*/ 13 w 207"/>
                <a:gd name="T13" fmla="*/ 101 h 207"/>
                <a:gd name="T14" fmla="*/ 101 w 207"/>
                <a:gd name="T15" fmla="*/ 194 h 207"/>
                <a:gd name="T16" fmla="*/ 194 w 207"/>
                <a:gd name="T17" fmla="*/ 106 h 207"/>
                <a:gd name="T18" fmla="*/ 106 w 207"/>
                <a:gd name="T19" fmla="*/ 13 h 207"/>
                <a:gd name="T20" fmla="*/ 101 w 207"/>
                <a:gd name="T21" fmla="*/ 179 h 207"/>
                <a:gd name="T22" fmla="*/ 27 w 207"/>
                <a:gd name="T23" fmla="*/ 101 h 207"/>
                <a:gd name="T24" fmla="*/ 105 w 207"/>
                <a:gd name="T25" fmla="*/ 27 h 207"/>
                <a:gd name="T26" fmla="*/ 179 w 207"/>
                <a:gd name="T27" fmla="*/ 105 h 207"/>
                <a:gd name="T28" fmla="*/ 101 w 207"/>
                <a:gd name="T29" fmla="*/ 179 h 207"/>
                <a:gd name="T30" fmla="*/ 105 w 207"/>
                <a:gd name="T31" fmla="*/ 39 h 207"/>
                <a:gd name="T32" fmla="*/ 39 w 207"/>
                <a:gd name="T33" fmla="*/ 102 h 207"/>
                <a:gd name="T34" fmla="*/ 102 w 207"/>
                <a:gd name="T35" fmla="*/ 168 h 207"/>
                <a:gd name="T36" fmla="*/ 168 w 207"/>
                <a:gd name="T37" fmla="*/ 105 h 207"/>
                <a:gd name="T38" fmla="*/ 105 w 207"/>
                <a:gd name="T39" fmla="*/ 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207">
                  <a:moveTo>
                    <a:pt x="101" y="205"/>
                  </a:moveTo>
                  <a:cubicBezTo>
                    <a:pt x="45" y="204"/>
                    <a:pt x="0" y="157"/>
                    <a:pt x="1" y="101"/>
                  </a:cubicBezTo>
                  <a:cubicBezTo>
                    <a:pt x="3" y="45"/>
                    <a:pt x="50" y="0"/>
                    <a:pt x="106" y="1"/>
                  </a:cubicBezTo>
                  <a:cubicBezTo>
                    <a:pt x="162" y="3"/>
                    <a:pt x="207" y="50"/>
                    <a:pt x="205" y="106"/>
                  </a:cubicBezTo>
                  <a:cubicBezTo>
                    <a:pt x="204" y="162"/>
                    <a:pt x="157" y="207"/>
                    <a:pt x="101" y="205"/>
                  </a:cubicBezTo>
                  <a:close/>
                  <a:moveTo>
                    <a:pt x="106" y="13"/>
                  </a:moveTo>
                  <a:cubicBezTo>
                    <a:pt x="56" y="12"/>
                    <a:pt x="14" y="51"/>
                    <a:pt x="13" y="101"/>
                  </a:cubicBezTo>
                  <a:cubicBezTo>
                    <a:pt x="12" y="151"/>
                    <a:pt x="51" y="192"/>
                    <a:pt x="101" y="194"/>
                  </a:cubicBezTo>
                  <a:cubicBezTo>
                    <a:pt x="151" y="195"/>
                    <a:pt x="192" y="155"/>
                    <a:pt x="194" y="106"/>
                  </a:cubicBezTo>
                  <a:cubicBezTo>
                    <a:pt x="195" y="56"/>
                    <a:pt x="155" y="14"/>
                    <a:pt x="106" y="13"/>
                  </a:cubicBezTo>
                  <a:close/>
                  <a:moveTo>
                    <a:pt x="101" y="179"/>
                  </a:moveTo>
                  <a:cubicBezTo>
                    <a:pt x="60" y="178"/>
                    <a:pt x="26" y="143"/>
                    <a:pt x="27" y="101"/>
                  </a:cubicBezTo>
                  <a:cubicBezTo>
                    <a:pt x="28" y="60"/>
                    <a:pt x="63" y="26"/>
                    <a:pt x="105" y="27"/>
                  </a:cubicBezTo>
                  <a:cubicBezTo>
                    <a:pt x="147" y="28"/>
                    <a:pt x="180" y="63"/>
                    <a:pt x="179" y="105"/>
                  </a:cubicBezTo>
                  <a:cubicBezTo>
                    <a:pt x="178" y="147"/>
                    <a:pt x="143" y="180"/>
                    <a:pt x="101" y="179"/>
                  </a:cubicBezTo>
                  <a:close/>
                  <a:moveTo>
                    <a:pt x="105" y="39"/>
                  </a:moveTo>
                  <a:cubicBezTo>
                    <a:pt x="69" y="38"/>
                    <a:pt x="40" y="66"/>
                    <a:pt x="39" y="102"/>
                  </a:cubicBezTo>
                  <a:cubicBezTo>
                    <a:pt x="38" y="137"/>
                    <a:pt x="66" y="167"/>
                    <a:pt x="102" y="168"/>
                  </a:cubicBezTo>
                  <a:cubicBezTo>
                    <a:pt x="137" y="169"/>
                    <a:pt x="167" y="140"/>
                    <a:pt x="168" y="105"/>
                  </a:cubicBezTo>
                  <a:cubicBezTo>
                    <a:pt x="169" y="69"/>
                    <a:pt x="140" y="40"/>
                    <a:pt x="105" y="3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7875918" y="7611038"/>
              <a:ext cx="93074" cy="93074"/>
            </a:xfrm>
            <a:custGeom>
              <a:avLst/>
              <a:gdLst>
                <a:gd name="T0" fmla="*/ 47 w 47"/>
                <a:gd name="T1" fmla="*/ 24 h 47"/>
                <a:gd name="T2" fmla="*/ 23 w 47"/>
                <a:gd name="T3" fmla="*/ 47 h 47"/>
                <a:gd name="T4" fmla="*/ 0 w 47"/>
                <a:gd name="T5" fmla="*/ 23 h 47"/>
                <a:gd name="T6" fmla="*/ 24 w 47"/>
                <a:gd name="T7" fmla="*/ 0 h 47"/>
                <a:gd name="T8" fmla="*/ 47 w 47"/>
                <a:gd name="T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6" y="37"/>
                    <a:pt x="36" y="47"/>
                    <a:pt x="23" y="47"/>
                  </a:cubicBezTo>
                  <a:cubicBezTo>
                    <a:pt x="10" y="46"/>
                    <a:pt x="0" y="36"/>
                    <a:pt x="0" y="23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7" y="11"/>
                    <a:pt x="47" y="24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7864179" y="7599299"/>
              <a:ext cx="116552" cy="116552"/>
            </a:xfrm>
            <a:custGeom>
              <a:avLst/>
              <a:gdLst>
                <a:gd name="T0" fmla="*/ 29 w 59"/>
                <a:gd name="T1" fmla="*/ 59 h 59"/>
                <a:gd name="T2" fmla="*/ 0 w 59"/>
                <a:gd name="T3" fmla="*/ 29 h 59"/>
                <a:gd name="T4" fmla="*/ 30 w 59"/>
                <a:gd name="T5" fmla="*/ 0 h 59"/>
                <a:gd name="T6" fmla="*/ 59 w 59"/>
                <a:gd name="T7" fmla="*/ 30 h 59"/>
                <a:gd name="T8" fmla="*/ 29 w 59"/>
                <a:gd name="T9" fmla="*/ 59 h 59"/>
                <a:gd name="T10" fmla="*/ 30 w 59"/>
                <a:gd name="T11" fmla="*/ 12 h 59"/>
                <a:gd name="T12" fmla="*/ 12 w 59"/>
                <a:gd name="T13" fmla="*/ 29 h 59"/>
                <a:gd name="T14" fmla="*/ 29 w 59"/>
                <a:gd name="T15" fmla="*/ 47 h 59"/>
                <a:gd name="T16" fmla="*/ 47 w 59"/>
                <a:gd name="T17" fmla="*/ 30 h 59"/>
                <a:gd name="T18" fmla="*/ 30 w 59"/>
                <a:gd name="T19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29" y="59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1" y="12"/>
                    <a:pt x="14" y="0"/>
                    <a:pt x="30" y="0"/>
                  </a:cubicBezTo>
                  <a:cubicBezTo>
                    <a:pt x="46" y="0"/>
                    <a:pt x="59" y="14"/>
                    <a:pt x="59" y="30"/>
                  </a:cubicBezTo>
                  <a:cubicBezTo>
                    <a:pt x="58" y="46"/>
                    <a:pt x="45" y="59"/>
                    <a:pt x="29" y="59"/>
                  </a:cubicBezTo>
                  <a:close/>
                  <a:moveTo>
                    <a:pt x="30" y="12"/>
                  </a:moveTo>
                  <a:cubicBezTo>
                    <a:pt x="20" y="12"/>
                    <a:pt x="12" y="19"/>
                    <a:pt x="12" y="29"/>
                  </a:cubicBezTo>
                  <a:cubicBezTo>
                    <a:pt x="12" y="39"/>
                    <a:pt x="19" y="47"/>
                    <a:pt x="29" y="47"/>
                  </a:cubicBezTo>
                  <a:cubicBezTo>
                    <a:pt x="39" y="47"/>
                    <a:pt x="47" y="39"/>
                    <a:pt x="47" y="30"/>
                  </a:cubicBezTo>
                  <a:cubicBezTo>
                    <a:pt x="47" y="20"/>
                    <a:pt x="39" y="12"/>
                    <a:pt x="30" y="1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95"/>
            <p:cNvSpPr/>
            <p:nvPr/>
          </p:nvSpPr>
          <p:spPr bwMode="auto">
            <a:xfrm>
              <a:off x="5741079" y="6915078"/>
              <a:ext cx="2200242" cy="747110"/>
            </a:xfrm>
            <a:custGeom>
              <a:avLst/>
              <a:gdLst>
                <a:gd name="T0" fmla="*/ 20 w 1110"/>
                <a:gd name="T1" fmla="*/ 377 h 377"/>
                <a:gd name="T2" fmla="*/ 10 w 1110"/>
                <a:gd name="T3" fmla="*/ 286 h 377"/>
                <a:gd name="T4" fmla="*/ 83 w 1110"/>
                <a:gd name="T5" fmla="*/ 209 h 377"/>
                <a:gd name="T6" fmla="*/ 84 w 1110"/>
                <a:gd name="T7" fmla="*/ 208 h 377"/>
                <a:gd name="T8" fmla="*/ 377 w 1110"/>
                <a:gd name="T9" fmla="*/ 103 h 377"/>
                <a:gd name="T10" fmla="*/ 761 w 1110"/>
                <a:gd name="T11" fmla="*/ 29 h 377"/>
                <a:gd name="T12" fmla="*/ 1110 w 1110"/>
                <a:gd name="T13" fmla="*/ 346 h 377"/>
                <a:gd name="T14" fmla="*/ 1075 w 1110"/>
                <a:gd name="T15" fmla="*/ 377 h 377"/>
                <a:gd name="T16" fmla="*/ 744 w 1110"/>
                <a:gd name="T17" fmla="*/ 73 h 377"/>
                <a:gd name="T18" fmla="*/ 392 w 1110"/>
                <a:gd name="T19" fmla="*/ 147 h 377"/>
                <a:gd name="T20" fmla="*/ 102 w 1110"/>
                <a:gd name="T21" fmla="*/ 251 h 377"/>
                <a:gd name="T22" fmla="*/ 54 w 1110"/>
                <a:gd name="T23" fmla="*/ 302 h 377"/>
                <a:gd name="T24" fmla="*/ 61 w 1110"/>
                <a:gd name="T25" fmla="*/ 356 h 377"/>
                <a:gd name="T26" fmla="*/ 20 w 1110"/>
                <a:gd name="T27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0" h="377">
                  <a:moveTo>
                    <a:pt x="20" y="377"/>
                  </a:moveTo>
                  <a:cubicBezTo>
                    <a:pt x="4" y="346"/>
                    <a:pt x="0" y="315"/>
                    <a:pt x="10" y="286"/>
                  </a:cubicBezTo>
                  <a:cubicBezTo>
                    <a:pt x="28" y="235"/>
                    <a:pt x="81" y="210"/>
                    <a:pt x="83" y="209"/>
                  </a:cubicBezTo>
                  <a:cubicBezTo>
                    <a:pt x="84" y="208"/>
                    <a:pt x="84" y="208"/>
                    <a:pt x="84" y="208"/>
                  </a:cubicBezTo>
                  <a:cubicBezTo>
                    <a:pt x="86" y="207"/>
                    <a:pt x="226" y="152"/>
                    <a:pt x="377" y="103"/>
                  </a:cubicBezTo>
                  <a:cubicBezTo>
                    <a:pt x="689" y="0"/>
                    <a:pt x="743" y="22"/>
                    <a:pt x="761" y="29"/>
                  </a:cubicBezTo>
                  <a:cubicBezTo>
                    <a:pt x="868" y="72"/>
                    <a:pt x="1100" y="335"/>
                    <a:pt x="1110" y="346"/>
                  </a:cubicBezTo>
                  <a:cubicBezTo>
                    <a:pt x="1075" y="377"/>
                    <a:pt x="1075" y="377"/>
                    <a:pt x="1075" y="377"/>
                  </a:cubicBezTo>
                  <a:cubicBezTo>
                    <a:pt x="1010" y="303"/>
                    <a:pt x="824" y="105"/>
                    <a:pt x="744" y="73"/>
                  </a:cubicBezTo>
                  <a:cubicBezTo>
                    <a:pt x="727" y="66"/>
                    <a:pt x="659" y="60"/>
                    <a:pt x="392" y="147"/>
                  </a:cubicBezTo>
                  <a:cubicBezTo>
                    <a:pt x="248" y="194"/>
                    <a:pt x="114" y="246"/>
                    <a:pt x="102" y="251"/>
                  </a:cubicBezTo>
                  <a:cubicBezTo>
                    <a:pt x="98" y="253"/>
                    <a:pt x="65" y="271"/>
                    <a:pt x="54" y="302"/>
                  </a:cubicBezTo>
                  <a:cubicBezTo>
                    <a:pt x="49" y="318"/>
                    <a:pt x="51" y="336"/>
                    <a:pt x="61" y="356"/>
                  </a:cubicBezTo>
                  <a:lnTo>
                    <a:pt x="20" y="37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5720955" y="6718867"/>
              <a:ext cx="1970491" cy="285092"/>
            </a:xfrm>
            <a:custGeom>
              <a:avLst/>
              <a:gdLst>
                <a:gd name="T0" fmla="*/ 993 w 994"/>
                <a:gd name="T1" fmla="*/ 136 h 144"/>
                <a:gd name="T2" fmla="*/ 984 w 994"/>
                <a:gd name="T3" fmla="*/ 143 h 144"/>
                <a:gd name="T4" fmla="*/ 8 w 994"/>
                <a:gd name="T5" fmla="*/ 18 h 144"/>
                <a:gd name="T6" fmla="*/ 1 w 994"/>
                <a:gd name="T7" fmla="*/ 8 h 144"/>
                <a:gd name="T8" fmla="*/ 1 w 994"/>
                <a:gd name="T9" fmla="*/ 8 h 144"/>
                <a:gd name="T10" fmla="*/ 10 w 994"/>
                <a:gd name="T11" fmla="*/ 0 h 144"/>
                <a:gd name="T12" fmla="*/ 986 w 994"/>
                <a:gd name="T13" fmla="*/ 126 h 144"/>
                <a:gd name="T14" fmla="*/ 993 w 994"/>
                <a:gd name="T15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4" h="144">
                  <a:moveTo>
                    <a:pt x="993" y="136"/>
                  </a:moveTo>
                  <a:cubicBezTo>
                    <a:pt x="993" y="140"/>
                    <a:pt x="988" y="144"/>
                    <a:pt x="984" y="14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17"/>
                    <a:pt x="0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3"/>
                    <a:pt x="6" y="0"/>
                    <a:pt x="10" y="0"/>
                  </a:cubicBezTo>
                  <a:cubicBezTo>
                    <a:pt x="986" y="126"/>
                    <a:pt x="986" y="126"/>
                    <a:pt x="986" y="126"/>
                  </a:cubicBezTo>
                  <a:cubicBezTo>
                    <a:pt x="991" y="126"/>
                    <a:pt x="994" y="131"/>
                    <a:pt x="993" y="136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5703346" y="6701258"/>
              <a:ext cx="2005709" cy="318633"/>
            </a:xfrm>
            <a:custGeom>
              <a:avLst/>
              <a:gdLst>
                <a:gd name="T0" fmla="*/ 994 w 1012"/>
                <a:gd name="T1" fmla="*/ 161 h 161"/>
                <a:gd name="T2" fmla="*/ 992 w 1012"/>
                <a:gd name="T3" fmla="*/ 161 h 161"/>
                <a:gd name="T4" fmla="*/ 16 w 1012"/>
                <a:gd name="T5" fmla="*/ 36 h 161"/>
                <a:gd name="T6" fmla="*/ 1 w 1012"/>
                <a:gd name="T7" fmla="*/ 16 h 161"/>
                <a:gd name="T8" fmla="*/ 21 w 1012"/>
                <a:gd name="T9" fmla="*/ 1 h 161"/>
                <a:gd name="T10" fmla="*/ 996 w 1012"/>
                <a:gd name="T11" fmla="*/ 126 h 161"/>
                <a:gd name="T12" fmla="*/ 1011 w 1012"/>
                <a:gd name="T13" fmla="*/ 146 h 161"/>
                <a:gd name="T14" fmla="*/ 994 w 101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2" h="161">
                  <a:moveTo>
                    <a:pt x="994" y="161"/>
                  </a:moveTo>
                  <a:cubicBezTo>
                    <a:pt x="993" y="161"/>
                    <a:pt x="992" y="161"/>
                    <a:pt x="992" y="161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7" y="34"/>
                    <a:pt x="0" y="26"/>
                    <a:pt x="1" y="16"/>
                  </a:cubicBezTo>
                  <a:cubicBezTo>
                    <a:pt x="2" y="7"/>
                    <a:pt x="11" y="0"/>
                    <a:pt x="21" y="1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1006" y="127"/>
                    <a:pt x="1012" y="136"/>
                    <a:pt x="1011" y="146"/>
                  </a:cubicBezTo>
                  <a:cubicBezTo>
                    <a:pt x="1010" y="154"/>
                    <a:pt x="1003" y="161"/>
                    <a:pt x="994" y="16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7600049" y="5313529"/>
              <a:ext cx="424285" cy="1964622"/>
            </a:xfrm>
            <a:custGeom>
              <a:avLst/>
              <a:gdLst>
                <a:gd name="T0" fmla="*/ 206 w 214"/>
                <a:gd name="T1" fmla="*/ 1 h 991"/>
                <a:gd name="T2" fmla="*/ 213 w 214"/>
                <a:gd name="T3" fmla="*/ 11 h 991"/>
                <a:gd name="T4" fmla="*/ 18 w 214"/>
                <a:gd name="T5" fmla="*/ 983 h 991"/>
                <a:gd name="T6" fmla="*/ 8 w 214"/>
                <a:gd name="T7" fmla="*/ 990 h 991"/>
                <a:gd name="T8" fmla="*/ 8 w 214"/>
                <a:gd name="T9" fmla="*/ 990 h 991"/>
                <a:gd name="T10" fmla="*/ 1 w 214"/>
                <a:gd name="T11" fmla="*/ 980 h 991"/>
                <a:gd name="T12" fmla="*/ 196 w 214"/>
                <a:gd name="T13" fmla="*/ 8 h 991"/>
                <a:gd name="T14" fmla="*/ 206 w 214"/>
                <a:gd name="T15" fmla="*/ 1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91">
                  <a:moveTo>
                    <a:pt x="206" y="1"/>
                  </a:moveTo>
                  <a:cubicBezTo>
                    <a:pt x="211" y="2"/>
                    <a:pt x="214" y="7"/>
                    <a:pt x="213" y="11"/>
                  </a:cubicBezTo>
                  <a:cubicBezTo>
                    <a:pt x="18" y="983"/>
                    <a:pt x="18" y="983"/>
                    <a:pt x="18" y="983"/>
                  </a:cubicBezTo>
                  <a:cubicBezTo>
                    <a:pt x="17" y="988"/>
                    <a:pt x="12" y="991"/>
                    <a:pt x="8" y="990"/>
                  </a:cubicBezTo>
                  <a:cubicBezTo>
                    <a:pt x="8" y="990"/>
                    <a:pt x="8" y="990"/>
                    <a:pt x="8" y="990"/>
                  </a:cubicBezTo>
                  <a:cubicBezTo>
                    <a:pt x="3" y="989"/>
                    <a:pt x="0" y="985"/>
                    <a:pt x="1" y="980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7" y="3"/>
                    <a:pt x="202" y="0"/>
                    <a:pt x="206" y="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7582440" y="5297598"/>
              <a:ext cx="459502" cy="1995646"/>
            </a:xfrm>
            <a:custGeom>
              <a:avLst/>
              <a:gdLst>
                <a:gd name="T0" fmla="*/ 18 w 232"/>
                <a:gd name="T1" fmla="*/ 1007 h 1007"/>
                <a:gd name="T2" fmla="*/ 15 w 232"/>
                <a:gd name="T3" fmla="*/ 1007 h 1007"/>
                <a:gd name="T4" fmla="*/ 4 w 232"/>
                <a:gd name="T5" fmla="*/ 999 h 1007"/>
                <a:gd name="T6" fmla="*/ 1 w 232"/>
                <a:gd name="T7" fmla="*/ 986 h 1007"/>
                <a:gd name="T8" fmla="*/ 196 w 232"/>
                <a:gd name="T9" fmla="*/ 14 h 1007"/>
                <a:gd name="T10" fmla="*/ 214 w 232"/>
                <a:gd name="T11" fmla="*/ 0 h 1007"/>
                <a:gd name="T12" fmla="*/ 217 w 232"/>
                <a:gd name="T13" fmla="*/ 1 h 1007"/>
                <a:gd name="T14" fmla="*/ 228 w 232"/>
                <a:gd name="T15" fmla="*/ 8 h 1007"/>
                <a:gd name="T16" fmla="*/ 231 w 232"/>
                <a:gd name="T17" fmla="*/ 21 h 1007"/>
                <a:gd name="T18" fmla="*/ 35 w 232"/>
                <a:gd name="T19" fmla="*/ 993 h 1007"/>
                <a:gd name="T20" fmla="*/ 18 w 232"/>
                <a:gd name="T21" fmla="*/ 1007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1007">
                  <a:moveTo>
                    <a:pt x="18" y="1007"/>
                  </a:moveTo>
                  <a:cubicBezTo>
                    <a:pt x="17" y="1007"/>
                    <a:pt x="16" y="1007"/>
                    <a:pt x="15" y="1007"/>
                  </a:cubicBezTo>
                  <a:cubicBezTo>
                    <a:pt x="10" y="1006"/>
                    <a:pt x="6" y="1003"/>
                    <a:pt x="4" y="999"/>
                  </a:cubicBezTo>
                  <a:cubicBezTo>
                    <a:pt x="1" y="995"/>
                    <a:pt x="0" y="991"/>
                    <a:pt x="1" y="986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198" y="6"/>
                    <a:pt x="205" y="0"/>
                    <a:pt x="214" y="0"/>
                  </a:cubicBezTo>
                  <a:cubicBezTo>
                    <a:pt x="215" y="0"/>
                    <a:pt x="216" y="0"/>
                    <a:pt x="217" y="1"/>
                  </a:cubicBezTo>
                  <a:cubicBezTo>
                    <a:pt x="222" y="1"/>
                    <a:pt x="226" y="4"/>
                    <a:pt x="228" y="8"/>
                  </a:cubicBezTo>
                  <a:cubicBezTo>
                    <a:pt x="231" y="12"/>
                    <a:pt x="232" y="17"/>
                    <a:pt x="231" y="21"/>
                  </a:cubicBezTo>
                  <a:cubicBezTo>
                    <a:pt x="35" y="993"/>
                    <a:pt x="35" y="993"/>
                    <a:pt x="35" y="993"/>
                  </a:cubicBezTo>
                  <a:cubicBezTo>
                    <a:pt x="34" y="1001"/>
                    <a:pt x="27" y="1007"/>
                    <a:pt x="18" y="1007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5713408" y="5608684"/>
              <a:ext cx="45279" cy="1120245"/>
            </a:xfrm>
            <a:custGeom>
              <a:avLst/>
              <a:gdLst>
                <a:gd name="T0" fmla="*/ 7 w 23"/>
                <a:gd name="T1" fmla="*/ 1 h 565"/>
                <a:gd name="T2" fmla="*/ 0 w 23"/>
                <a:gd name="T3" fmla="*/ 3 h 565"/>
                <a:gd name="T4" fmla="*/ 6 w 23"/>
                <a:gd name="T5" fmla="*/ 557 h 565"/>
                <a:gd name="T6" fmla="*/ 15 w 23"/>
                <a:gd name="T7" fmla="*/ 565 h 565"/>
                <a:gd name="T8" fmla="*/ 23 w 23"/>
                <a:gd name="T9" fmla="*/ 556 h 565"/>
                <a:gd name="T10" fmla="*/ 17 w 23"/>
                <a:gd name="T11" fmla="*/ 0 h 565"/>
                <a:gd name="T12" fmla="*/ 7 w 23"/>
                <a:gd name="T13" fmla="*/ 1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65">
                  <a:moveTo>
                    <a:pt x="7" y="1"/>
                  </a:moveTo>
                  <a:cubicBezTo>
                    <a:pt x="5" y="2"/>
                    <a:pt x="2" y="3"/>
                    <a:pt x="0" y="3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61"/>
                    <a:pt x="10" y="565"/>
                    <a:pt x="15" y="565"/>
                  </a:cubicBezTo>
                  <a:cubicBezTo>
                    <a:pt x="20" y="565"/>
                    <a:pt x="23" y="561"/>
                    <a:pt x="23" y="55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11" y="1"/>
                    <a:pt x="7" y="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5659744" y="5327784"/>
              <a:ext cx="2354528" cy="292639"/>
            </a:xfrm>
            <a:custGeom>
              <a:avLst/>
              <a:gdLst>
                <a:gd name="T0" fmla="*/ 1174 w 1188"/>
                <a:gd name="T1" fmla="*/ 0 h 148"/>
                <a:gd name="T2" fmla="*/ 14 w 1188"/>
                <a:gd name="T3" fmla="*/ 116 h 148"/>
                <a:gd name="T4" fmla="*/ 6 w 1188"/>
                <a:gd name="T5" fmla="*/ 120 h 148"/>
                <a:gd name="T6" fmla="*/ 1 w 1188"/>
                <a:gd name="T7" fmla="*/ 120 h 148"/>
                <a:gd name="T8" fmla="*/ 3 w 1188"/>
                <a:gd name="T9" fmla="*/ 142 h 148"/>
                <a:gd name="T10" fmla="*/ 11 w 1188"/>
                <a:gd name="T11" fmla="*/ 148 h 148"/>
                <a:gd name="T12" fmla="*/ 1176 w 1188"/>
                <a:gd name="T13" fmla="*/ 31 h 148"/>
                <a:gd name="T14" fmla="*/ 1188 w 1188"/>
                <a:gd name="T15" fmla="*/ 15 h 148"/>
                <a:gd name="T16" fmla="*/ 1174 w 1188"/>
                <a:gd name="T1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8" h="148">
                  <a:moveTo>
                    <a:pt x="1174" y="0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12" y="119"/>
                    <a:pt x="10" y="120"/>
                    <a:pt x="6" y="120"/>
                  </a:cubicBezTo>
                  <a:cubicBezTo>
                    <a:pt x="5" y="120"/>
                    <a:pt x="3" y="120"/>
                    <a:pt x="1" y="120"/>
                  </a:cubicBezTo>
                  <a:cubicBezTo>
                    <a:pt x="0" y="128"/>
                    <a:pt x="0" y="135"/>
                    <a:pt x="3" y="142"/>
                  </a:cubicBezTo>
                  <a:cubicBezTo>
                    <a:pt x="6" y="144"/>
                    <a:pt x="8" y="146"/>
                    <a:pt x="11" y="148"/>
                  </a:cubicBezTo>
                  <a:cubicBezTo>
                    <a:pt x="1176" y="31"/>
                    <a:pt x="1176" y="31"/>
                    <a:pt x="1176" y="31"/>
                  </a:cubicBezTo>
                  <a:cubicBezTo>
                    <a:pt x="1183" y="31"/>
                    <a:pt x="1188" y="23"/>
                    <a:pt x="1188" y="15"/>
                  </a:cubicBezTo>
                  <a:cubicBezTo>
                    <a:pt x="1187" y="6"/>
                    <a:pt x="1181" y="0"/>
                    <a:pt x="1174" y="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02"/>
            <p:cNvSpPr>
              <a:spLocks noEditPoints="1"/>
            </p:cNvSpPr>
            <p:nvPr/>
          </p:nvSpPr>
          <p:spPr bwMode="auto">
            <a:xfrm>
              <a:off x="5643812" y="5307660"/>
              <a:ext cx="2388068" cy="331210"/>
            </a:xfrm>
            <a:custGeom>
              <a:avLst/>
              <a:gdLst>
                <a:gd name="T0" fmla="*/ 1204 w 1205"/>
                <a:gd name="T1" fmla="*/ 24 h 167"/>
                <a:gd name="T2" fmla="*/ 1181 w 1205"/>
                <a:gd name="T3" fmla="*/ 2 h 167"/>
                <a:gd name="T4" fmla="*/ 198 w 1205"/>
                <a:gd name="T5" fmla="*/ 100 h 167"/>
                <a:gd name="T6" fmla="*/ 190 w 1205"/>
                <a:gd name="T7" fmla="*/ 104 h 167"/>
                <a:gd name="T8" fmla="*/ 174 w 1205"/>
                <a:gd name="T9" fmla="*/ 102 h 167"/>
                <a:gd name="T10" fmla="*/ 21 w 1205"/>
                <a:gd name="T11" fmla="*/ 117 h 167"/>
                <a:gd name="T12" fmla="*/ 17 w 1205"/>
                <a:gd name="T13" fmla="*/ 118 h 167"/>
                <a:gd name="T14" fmla="*/ 15 w 1205"/>
                <a:gd name="T15" fmla="*/ 121 h 167"/>
                <a:gd name="T16" fmla="*/ 14 w 1205"/>
                <a:gd name="T17" fmla="*/ 121 h 167"/>
                <a:gd name="T18" fmla="*/ 8 w 1205"/>
                <a:gd name="T19" fmla="*/ 122 h 167"/>
                <a:gd name="T20" fmla="*/ 7 w 1205"/>
                <a:gd name="T21" fmla="*/ 122 h 167"/>
                <a:gd name="T22" fmla="*/ 0 w 1205"/>
                <a:gd name="T23" fmla="*/ 138 h 167"/>
                <a:gd name="T24" fmla="*/ 2 w 1205"/>
                <a:gd name="T25" fmla="*/ 155 h 167"/>
                <a:gd name="T26" fmla="*/ 3 w 1205"/>
                <a:gd name="T27" fmla="*/ 158 h 167"/>
                <a:gd name="T28" fmla="*/ 6 w 1205"/>
                <a:gd name="T29" fmla="*/ 160 h 167"/>
                <a:gd name="T30" fmla="*/ 14 w 1205"/>
                <a:gd name="T31" fmla="*/ 165 h 167"/>
                <a:gd name="T32" fmla="*/ 17 w 1205"/>
                <a:gd name="T33" fmla="*/ 167 h 167"/>
                <a:gd name="T34" fmla="*/ 1185 w 1205"/>
                <a:gd name="T35" fmla="*/ 50 h 167"/>
                <a:gd name="T36" fmla="*/ 1204 w 1205"/>
                <a:gd name="T37" fmla="*/ 24 h 167"/>
                <a:gd name="T38" fmla="*/ 1183 w 1205"/>
                <a:gd name="T39" fmla="*/ 33 h 167"/>
                <a:gd name="T40" fmla="*/ 21 w 1205"/>
                <a:gd name="T41" fmla="*/ 149 h 167"/>
                <a:gd name="T42" fmla="*/ 18 w 1205"/>
                <a:gd name="T43" fmla="*/ 147 h 167"/>
                <a:gd name="T44" fmla="*/ 17 w 1205"/>
                <a:gd name="T45" fmla="*/ 139 h 167"/>
                <a:gd name="T46" fmla="*/ 26 w 1205"/>
                <a:gd name="T47" fmla="*/ 135 h 167"/>
                <a:gd name="T48" fmla="*/ 1183 w 1205"/>
                <a:gd name="T49" fmla="*/ 19 h 167"/>
                <a:gd name="T50" fmla="*/ 1187 w 1205"/>
                <a:gd name="T51" fmla="*/ 25 h 167"/>
                <a:gd name="T52" fmla="*/ 1183 w 1205"/>
                <a:gd name="T53" fmla="*/ 3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5" h="167">
                  <a:moveTo>
                    <a:pt x="1204" y="24"/>
                  </a:moveTo>
                  <a:cubicBezTo>
                    <a:pt x="1204" y="11"/>
                    <a:pt x="1193" y="0"/>
                    <a:pt x="1181" y="2"/>
                  </a:cubicBezTo>
                  <a:cubicBezTo>
                    <a:pt x="198" y="100"/>
                    <a:pt x="198" y="100"/>
                    <a:pt x="198" y="100"/>
                  </a:cubicBezTo>
                  <a:cubicBezTo>
                    <a:pt x="196" y="102"/>
                    <a:pt x="194" y="104"/>
                    <a:pt x="190" y="104"/>
                  </a:cubicBezTo>
                  <a:cubicBezTo>
                    <a:pt x="185" y="104"/>
                    <a:pt x="179" y="103"/>
                    <a:pt x="174" y="102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2" y="122"/>
                    <a:pt x="10" y="122"/>
                    <a:pt x="8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4" y="127"/>
                    <a:pt x="1" y="132"/>
                    <a:pt x="0" y="138"/>
                  </a:cubicBezTo>
                  <a:cubicBezTo>
                    <a:pt x="0" y="144"/>
                    <a:pt x="1" y="149"/>
                    <a:pt x="2" y="155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9" y="161"/>
                    <a:pt x="12" y="163"/>
                    <a:pt x="14" y="165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185" y="50"/>
                    <a:pt x="1185" y="50"/>
                    <a:pt x="1185" y="50"/>
                  </a:cubicBezTo>
                  <a:cubicBezTo>
                    <a:pt x="1197" y="49"/>
                    <a:pt x="1205" y="37"/>
                    <a:pt x="1204" y="24"/>
                  </a:cubicBezTo>
                  <a:close/>
                  <a:moveTo>
                    <a:pt x="1183" y="33"/>
                  </a:moveTo>
                  <a:cubicBezTo>
                    <a:pt x="21" y="149"/>
                    <a:pt x="21" y="149"/>
                    <a:pt x="21" y="149"/>
                  </a:cubicBezTo>
                  <a:cubicBezTo>
                    <a:pt x="20" y="148"/>
                    <a:pt x="19" y="147"/>
                    <a:pt x="18" y="147"/>
                  </a:cubicBezTo>
                  <a:cubicBezTo>
                    <a:pt x="18" y="144"/>
                    <a:pt x="17" y="141"/>
                    <a:pt x="17" y="139"/>
                  </a:cubicBezTo>
                  <a:cubicBezTo>
                    <a:pt x="21" y="138"/>
                    <a:pt x="23" y="137"/>
                    <a:pt x="26" y="135"/>
                  </a:cubicBezTo>
                  <a:cubicBezTo>
                    <a:pt x="1183" y="19"/>
                    <a:pt x="1183" y="19"/>
                    <a:pt x="1183" y="19"/>
                  </a:cubicBezTo>
                  <a:cubicBezTo>
                    <a:pt x="1185" y="19"/>
                    <a:pt x="1187" y="21"/>
                    <a:pt x="1187" y="25"/>
                  </a:cubicBezTo>
                  <a:cubicBezTo>
                    <a:pt x="1187" y="29"/>
                    <a:pt x="1185" y="32"/>
                    <a:pt x="1183" y="3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03"/>
            <p:cNvSpPr/>
            <p:nvPr/>
          </p:nvSpPr>
          <p:spPr bwMode="auto">
            <a:xfrm>
              <a:off x="6787536" y="6879022"/>
              <a:ext cx="69596" cy="18447"/>
            </a:xfrm>
            <a:custGeom>
              <a:avLst/>
              <a:gdLst>
                <a:gd name="T0" fmla="*/ 0 w 35"/>
                <a:gd name="T1" fmla="*/ 0 h 9"/>
                <a:gd name="T2" fmla="*/ 35 w 35"/>
                <a:gd name="T3" fmla="*/ 9 h 9"/>
                <a:gd name="T4" fmla="*/ 30 w 35"/>
                <a:gd name="T5" fmla="*/ 5 h 9"/>
                <a:gd name="T6" fmla="*/ 0 w 3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9">
                  <a:moveTo>
                    <a:pt x="0" y="0"/>
                  </a:moveTo>
                  <a:cubicBezTo>
                    <a:pt x="11" y="4"/>
                    <a:pt x="23" y="7"/>
                    <a:pt x="35" y="9"/>
                  </a:cubicBezTo>
                  <a:cubicBezTo>
                    <a:pt x="33" y="8"/>
                    <a:pt x="32" y="6"/>
                    <a:pt x="3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6857132" y="6897469"/>
              <a:ext cx="818383" cy="453632"/>
            </a:xfrm>
            <a:custGeom>
              <a:avLst/>
              <a:gdLst>
                <a:gd name="T0" fmla="*/ 350 w 413"/>
                <a:gd name="T1" fmla="*/ 39 h 229"/>
                <a:gd name="T2" fmla="*/ 144 w 413"/>
                <a:gd name="T3" fmla="*/ 13 h 229"/>
                <a:gd name="T4" fmla="*/ 0 w 413"/>
                <a:gd name="T5" fmla="*/ 0 h 229"/>
                <a:gd name="T6" fmla="*/ 5 w 413"/>
                <a:gd name="T7" fmla="*/ 69 h 229"/>
                <a:gd name="T8" fmla="*/ 227 w 413"/>
                <a:gd name="T9" fmla="*/ 82 h 229"/>
                <a:gd name="T10" fmla="*/ 327 w 413"/>
                <a:gd name="T11" fmla="*/ 179 h 229"/>
                <a:gd name="T12" fmla="*/ 385 w 413"/>
                <a:gd name="T13" fmla="*/ 179 h 229"/>
                <a:gd name="T14" fmla="*/ 402 w 413"/>
                <a:gd name="T15" fmla="*/ 88 h 229"/>
                <a:gd name="T16" fmla="*/ 350 w 413"/>
                <a:gd name="T17" fmla="*/ 3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3" h="229">
                  <a:moveTo>
                    <a:pt x="350" y="39"/>
                  </a:moveTo>
                  <a:cubicBezTo>
                    <a:pt x="280" y="40"/>
                    <a:pt x="213" y="20"/>
                    <a:pt x="144" y="13"/>
                  </a:cubicBezTo>
                  <a:cubicBezTo>
                    <a:pt x="100" y="9"/>
                    <a:pt x="47" y="9"/>
                    <a:pt x="0" y="0"/>
                  </a:cubicBezTo>
                  <a:cubicBezTo>
                    <a:pt x="18" y="21"/>
                    <a:pt x="22" y="46"/>
                    <a:pt x="5" y="69"/>
                  </a:cubicBezTo>
                  <a:cubicBezTo>
                    <a:pt x="82" y="76"/>
                    <a:pt x="156" y="33"/>
                    <a:pt x="227" y="82"/>
                  </a:cubicBezTo>
                  <a:cubicBezTo>
                    <a:pt x="265" y="108"/>
                    <a:pt x="296" y="145"/>
                    <a:pt x="327" y="179"/>
                  </a:cubicBezTo>
                  <a:cubicBezTo>
                    <a:pt x="355" y="211"/>
                    <a:pt x="369" y="229"/>
                    <a:pt x="385" y="179"/>
                  </a:cubicBezTo>
                  <a:cubicBezTo>
                    <a:pt x="393" y="153"/>
                    <a:pt x="397" y="114"/>
                    <a:pt x="402" y="88"/>
                  </a:cubicBezTo>
                  <a:cubicBezTo>
                    <a:pt x="413" y="33"/>
                    <a:pt x="397" y="39"/>
                    <a:pt x="350" y="3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5739402" y="6152036"/>
              <a:ext cx="2114715" cy="33540"/>
            </a:xfrm>
            <a:custGeom>
              <a:avLst/>
              <a:gdLst>
                <a:gd name="T0" fmla="*/ 1067 w 1067"/>
                <a:gd name="T1" fmla="*/ 9 h 17"/>
                <a:gd name="T2" fmla="*/ 1058 w 1067"/>
                <a:gd name="T3" fmla="*/ 17 h 17"/>
                <a:gd name="T4" fmla="*/ 8 w 1067"/>
                <a:gd name="T5" fmla="*/ 17 h 17"/>
                <a:gd name="T6" fmla="*/ 0 w 1067"/>
                <a:gd name="T7" fmla="*/ 9 h 17"/>
                <a:gd name="T8" fmla="*/ 0 w 1067"/>
                <a:gd name="T9" fmla="*/ 9 h 17"/>
                <a:gd name="T10" fmla="*/ 8 w 1067"/>
                <a:gd name="T11" fmla="*/ 0 h 17"/>
                <a:gd name="T12" fmla="*/ 1058 w 1067"/>
                <a:gd name="T13" fmla="*/ 0 h 17"/>
                <a:gd name="T14" fmla="*/ 1067 w 1067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7">
                  <a:moveTo>
                    <a:pt x="1067" y="9"/>
                  </a:moveTo>
                  <a:cubicBezTo>
                    <a:pt x="1067" y="13"/>
                    <a:pt x="1063" y="17"/>
                    <a:pt x="105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058" y="0"/>
                    <a:pt x="1058" y="0"/>
                    <a:pt x="1058" y="0"/>
                  </a:cubicBezTo>
                  <a:cubicBezTo>
                    <a:pt x="1063" y="0"/>
                    <a:pt x="1067" y="4"/>
                    <a:pt x="1067" y="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5720955" y="6134428"/>
              <a:ext cx="2149093" cy="68758"/>
            </a:xfrm>
            <a:custGeom>
              <a:avLst/>
              <a:gdLst>
                <a:gd name="T0" fmla="*/ 1067 w 1084"/>
                <a:gd name="T1" fmla="*/ 35 h 35"/>
                <a:gd name="T2" fmla="*/ 17 w 1084"/>
                <a:gd name="T3" fmla="*/ 35 h 35"/>
                <a:gd name="T4" fmla="*/ 0 w 1084"/>
                <a:gd name="T5" fmla="*/ 18 h 35"/>
                <a:gd name="T6" fmla="*/ 17 w 1084"/>
                <a:gd name="T7" fmla="*/ 0 h 35"/>
                <a:gd name="T8" fmla="*/ 1067 w 1084"/>
                <a:gd name="T9" fmla="*/ 0 h 35"/>
                <a:gd name="T10" fmla="*/ 1084 w 1084"/>
                <a:gd name="T11" fmla="*/ 18 h 35"/>
                <a:gd name="T12" fmla="*/ 1067 w 1084"/>
                <a:gd name="T13" fmla="*/ 35 h 35"/>
                <a:gd name="T14" fmla="*/ 1067 w 1084"/>
                <a:gd name="T15" fmla="*/ 18 h 35"/>
                <a:gd name="T16" fmla="*/ 17 w 1084"/>
                <a:gd name="T17" fmla="*/ 18 h 35"/>
                <a:gd name="T18" fmla="*/ 1067 w 1084"/>
                <a:gd name="T1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4" h="35">
                  <a:moveTo>
                    <a:pt x="1067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067" y="0"/>
                    <a:pt x="1067" y="0"/>
                    <a:pt x="1067" y="0"/>
                  </a:cubicBezTo>
                  <a:cubicBezTo>
                    <a:pt x="1077" y="0"/>
                    <a:pt x="1084" y="8"/>
                    <a:pt x="1084" y="18"/>
                  </a:cubicBezTo>
                  <a:cubicBezTo>
                    <a:pt x="1084" y="27"/>
                    <a:pt x="1077" y="35"/>
                    <a:pt x="1067" y="35"/>
                  </a:cubicBezTo>
                  <a:close/>
                  <a:moveTo>
                    <a:pt x="1067" y="18"/>
                  </a:moveTo>
                  <a:cubicBezTo>
                    <a:pt x="17" y="18"/>
                    <a:pt x="17" y="18"/>
                    <a:pt x="17" y="18"/>
                  </a:cubicBezTo>
                  <a:lnTo>
                    <a:pt x="1067" y="18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8"/>
            <p:cNvSpPr/>
            <p:nvPr/>
          </p:nvSpPr>
          <p:spPr bwMode="auto">
            <a:xfrm>
              <a:off x="5741079" y="5570951"/>
              <a:ext cx="2213658" cy="223881"/>
            </a:xfrm>
            <a:custGeom>
              <a:avLst/>
              <a:gdLst>
                <a:gd name="T0" fmla="*/ 1116 w 1117"/>
                <a:gd name="T1" fmla="*/ 8 h 113"/>
                <a:gd name="T2" fmla="*/ 1108 w 1117"/>
                <a:gd name="T3" fmla="*/ 18 h 113"/>
                <a:gd name="T4" fmla="*/ 10 w 1117"/>
                <a:gd name="T5" fmla="*/ 113 h 113"/>
                <a:gd name="T6" fmla="*/ 0 w 1117"/>
                <a:gd name="T7" fmla="*/ 105 h 113"/>
                <a:gd name="T8" fmla="*/ 0 w 1117"/>
                <a:gd name="T9" fmla="*/ 105 h 113"/>
                <a:gd name="T10" fmla="*/ 9 w 1117"/>
                <a:gd name="T11" fmla="*/ 95 h 113"/>
                <a:gd name="T12" fmla="*/ 1107 w 1117"/>
                <a:gd name="T13" fmla="*/ 1 h 113"/>
                <a:gd name="T14" fmla="*/ 1116 w 1117"/>
                <a:gd name="T15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7" h="113">
                  <a:moveTo>
                    <a:pt x="1116" y="8"/>
                  </a:moveTo>
                  <a:cubicBezTo>
                    <a:pt x="1117" y="13"/>
                    <a:pt x="1113" y="18"/>
                    <a:pt x="1108" y="18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5" y="113"/>
                    <a:pt x="1" y="110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0"/>
                    <a:pt x="4" y="96"/>
                    <a:pt x="9" y="95"/>
                  </a:cubicBezTo>
                  <a:cubicBezTo>
                    <a:pt x="1107" y="1"/>
                    <a:pt x="1107" y="1"/>
                    <a:pt x="1107" y="1"/>
                  </a:cubicBezTo>
                  <a:cubicBezTo>
                    <a:pt x="1112" y="0"/>
                    <a:pt x="1116" y="4"/>
                    <a:pt x="1116" y="8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5723471" y="5553342"/>
              <a:ext cx="2247199" cy="259937"/>
            </a:xfrm>
            <a:custGeom>
              <a:avLst/>
              <a:gdLst>
                <a:gd name="T0" fmla="*/ 18 w 1134"/>
                <a:gd name="T1" fmla="*/ 131 h 131"/>
                <a:gd name="T2" fmla="*/ 1 w 1134"/>
                <a:gd name="T3" fmla="*/ 115 h 131"/>
                <a:gd name="T4" fmla="*/ 17 w 1134"/>
                <a:gd name="T5" fmla="*/ 96 h 131"/>
                <a:gd name="T6" fmla="*/ 1115 w 1134"/>
                <a:gd name="T7" fmla="*/ 1 h 131"/>
                <a:gd name="T8" fmla="*/ 1134 w 1134"/>
                <a:gd name="T9" fmla="*/ 17 h 131"/>
                <a:gd name="T10" fmla="*/ 1130 w 1134"/>
                <a:gd name="T11" fmla="*/ 30 h 131"/>
                <a:gd name="T12" fmla="*/ 1118 w 1134"/>
                <a:gd name="T13" fmla="*/ 36 h 131"/>
                <a:gd name="T14" fmla="*/ 20 w 1134"/>
                <a:gd name="T15" fmla="*/ 131 h 131"/>
                <a:gd name="T16" fmla="*/ 18 w 1134"/>
                <a:gd name="T1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4" h="131">
                  <a:moveTo>
                    <a:pt x="18" y="131"/>
                  </a:moveTo>
                  <a:cubicBezTo>
                    <a:pt x="9" y="131"/>
                    <a:pt x="2" y="124"/>
                    <a:pt x="1" y="115"/>
                  </a:cubicBezTo>
                  <a:cubicBezTo>
                    <a:pt x="0" y="105"/>
                    <a:pt x="7" y="97"/>
                    <a:pt x="17" y="96"/>
                  </a:cubicBezTo>
                  <a:cubicBezTo>
                    <a:pt x="1115" y="1"/>
                    <a:pt x="1115" y="1"/>
                    <a:pt x="1115" y="1"/>
                  </a:cubicBezTo>
                  <a:cubicBezTo>
                    <a:pt x="1125" y="0"/>
                    <a:pt x="1133" y="7"/>
                    <a:pt x="1134" y="17"/>
                  </a:cubicBezTo>
                  <a:cubicBezTo>
                    <a:pt x="1134" y="21"/>
                    <a:pt x="1133" y="26"/>
                    <a:pt x="1130" y="30"/>
                  </a:cubicBezTo>
                  <a:cubicBezTo>
                    <a:pt x="1127" y="33"/>
                    <a:pt x="1122" y="35"/>
                    <a:pt x="1118" y="36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20" y="131"/>
                    <a:pt x="19" y="131"/>
                    <a:pt x="18" y="13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5751141" y="6576321"/>
              <a:ext cx="1979715" cy="219689"/>
            </a:xfrm>
            <a:custGeom>
              <a:avLst/>
              <a:gdLst>
                <a:gd name="T0" fmla="*/ 999 w 999"/>
                <a:gd name="T1" fmla="*/ 103 h 111"/>
                <a:gd name="T2" fmla="*/ 990 w 999"/>
                <a:gd name="T3" fmla="*/ 111 h 111"/>
                <a:gd name="T4" fmla="*/ 8 w 999"/>
                <a:gd name="T5" fmla="*/ 18 h 111"/>
                <a:gd name="T6" fmla="*/ 0 w 999"/>
                <a:gd name="T7" fmla="*/ 8 h 111"/>
                <a:gd name="T8" fmla="*/ 0 w 999"/>
                <a:gd name="T9" fmla="*/ 8 h 111"/>
                <a:gd name="T10" fmla="*/ 9 w 999"/>
                <a:gd name="T11" fmla="*/ 0 h 111"/>
                <a:gd name="T12" fmla="*/ 992 w 999"/>
                <a:gd name="T13" fmla="*/ 93 h 111"/>
                <a:gd name="T14" fmla="*/ 999 w 999"/>
                <a:gd name="T15" fmla="*/ 10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9" h="111">
                  <a:moveTo>
                    <a:pt x="999" y="103"/>
                  </a:moveTo>
                  <a:cubicBezTo>
                    <a:pt x="998" y="108"/>
                    <a:pt x="994" y="111"/>
                    <a:pt x="990" y="11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3"/>
                    <a:pt x="5" y="0"/>
                    <a:pt x="9" y="0"/>
                  </a:cubicBezTo>
                  <a:cubicBezTo>
                    <a:pt x="992" y="93"/>
                    <a:pt x="992" y="93"/>
                    <a:pt x="992" y="93"/>
                  </a:cubicBezTo>
                  <a:cubicBezTo>
                    <a:pt x="996" y="94"/>
                    <a:pt x="999" y="98"/>
                    <a:pt x="999" y="10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11"/>
            <p:cNvSpPr>
              <a:spLocks noEditPoints="1"/>
            </p:cNvSpPr>
            <p:nvPr/>
          </p:nvSpPr>
          <p:spPr bwMode="auto">
            <a:xfrm>
              <a:off x="5733533" y="6558712"/>
              <a:ext cx="2014932" cy="254906"/>
            </a:xfrm>
            <a:custGeom>
              <a:avLst/>
              <a:gdLst>
                <a:gd name="T0" fmla="*/ 1000 w 1017"/>
                <a:gd name="T1" fmla="*/ 129 h 129"/>
                <a:gd name="T2" fmla="*/ 998 w 1017"/>
                <a:gd name="T3" fmla="*/ 129 h 129"/>
                <a:gd name="T4" fmla="*/ 16 w 1017"/>
                <a:gd name="T5" fmla="*/ 35 h 129"/>
                <a:gd name="T6" fmla="*/ 4 w 1017"/>
                <a:gd name="T7" fmla="*/ 29 h 129"/>
                <a:gd name="T8" fmla="*/ 1 w 1017"/>
                <a:gd name="T9" fmla="*/ 16 h 129"/>
                <a:gd name="T10" fmla="*/ 19 w 1017"/>
                <a:gd name="T11" fmla="*/ 0 h 129"/>
                <a:gd name="T12" fmla="*/ 1001 w 1017"/>
                <a:gd name="T13" fmla="*/ 94 h 129"/>
                <a:gd name="T14" fmla="*/ 1017 w 1017"/>
                <a:gd name="T15" fmla="*/ 113 h 129"/>
                <a:gd name="T16" fmla="*/ 1000 w 1017"/>
                <a:gd name="T17" fmla="*/ 129 h 129"/>
                <a:gd name="T18" fmla="*/ 902 w 1017"/>
                <a:gd name="T19" fmla="*/ 102 h 129"/>
                <a:gd name="T20" fmla="*/ 999 w 1017"/>
                <a:gd name="T21" fmla="*/ 111 h 129"/>
                <a:gd name="T22" fmla="*/ 902 w 1017"/>
                <a:gd name="T23" fmla="*/ 10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7" h="129">
                  <a:moveTo>
                    <a:pt x="1000" y="129"/>
                  </a:moveTo>
                  <a:cubicBezTo>
                    <a:pt x="999" y="129"/>
                    <a:pt x="999" y="129"/>
                    <a:pt x="998" y="129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1" y="35"/>
                    <a:pt x="7" y="33"/>
                    <a:pt x="4" y="29"/>
                  </a:cubicBezTo>
                  <a:cubicBezTo>
                    <a:pt x="2" y="25"/>
                    <a:pt x="0" y="21"/>
                    <a:pt x="1" y="16"/>
                  </a:cubicBezTo>
                  <a:cubicBezTo>
                    <a:pt x="2" y="7"/>
                    <a:pt x="10" y="0"/>
                    <a:pt x="19" y="0"/>
                  </a:cubicBezTo>
                  <a:cubicBezTo>
                    <a:pt x="1001" y="94"/>
                    <a:pt x="1001" y="94"/>
                    <a:pt x="1001" y="94"/>
                  </a:cubicBezTo>
                  <a:cubicBezTo>
                    <a:pt x="1011" y="95"/>
                    <a:pt x="1017" y="103"/>
                    <a:pt x="1017" y="113"/>
                  </a:cubicBezTo>
                  <a:cubicBezTo>
                    <a:pt x="1016" y="122"/>
                    <a:pt x="1008" y="129"/>
                    <a:pt x="1000" y="129"/>
                  </a:cubicBezTo>
                  <a:close/>
                  <a:moveTo>
                    <a:pt x="902" y="102"/>
                  </a:moveTo>
                  <a:cubicBezTo>
                    <a:pt x="999" y="111"/>
                    <a:pt x="999" y="111"/>
                    <a:pt x="999" y="111"/>
                  </a:cubicBezTo>
                  <a:lnTo>
                    <a:pt x="902" y="102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7221882" y="5009990"/>
              <a:ext cx="899718" cy="1944498"/>
            </a:xfrm>
            <a:custGeom>
              <a:avLst/>
              <a:gdLst>
                <a:gd name="T0" fmla="*/ 439 w 454"/>
                <a:gd name="T1" fmla="*/ 2 h 981"/>
                <a:gd name="T2" fmla="*/ 437 w 454"/>
                <a:gd name="T3" fmla="*/ 2 h 981"/>
                <a:gd name="T4" fmla="*/ 437 w 454"/>
                <a:gd name="T5" fmla="*/ 2 h 981"/>
                <a:gd name="T6" fmla="*/ 384 w 454"/>
                <a:gd name="T7" fmla="*/ 10 h 981"/>
                <a:gd name="T8" fmla="*/ 331 w 454"/>
                <a:gd name="T9" fmla="*/ 21 h 981"/>
                <a:gd name="T10" fmla="*/ 291 w 454"/>
                <a:gd name="T11" fmla="*/ 46 h 981"/>
                <a:gd name="T12" fmla="*/ 277 w 454"/>
                <a:gd name="T13" fmla="*/ 65 h 981"/>
                <a:gd name="T14" fmla="*/ 275 w 454"/>
                <a:gd name="T15" fmla="*/ 69 h 981"/>
                <a:gd name="T16" fmla="*/ 273 w 454"/>
                <a:gd name="T17" fmla="*/ 71 h 981"/>
                <a:gd name="T18" fmla="*/ 267 w 454"/>
                <a:gd name="T19" fmla="*/ 84 h 981"/>
                <a:gd name="T20" fmla="*/ 267 w 454"/>
                <a:gd name="T21" fmla="*/ 85 h 981"/>
                <a:gd name="T22" fmla="*/ 2 w 454"/>
                <a:gd name="T23" fmla="*/ 968 h 981"/>
                <a:gd name="T24" fmla="*/ 7 w 454"/>
                <a:gd name="T25" fmla="*/ 980 h 981"/>
                <a:gd name="T26" fmla="*/ 18 w 454"/>
                <a:gd name="T27" fmla="*/ 973 h 981"/>
                <a:gd name="T28" fmla="*/ 286 w 454"/>
                <a:gd name="T29" fmla="*/ 83 h 981"/>
                <a:gd name="T30" fmla="*/ 286 w 454"/>
                <a:gd name="T31" fmla="*/ 83 h 981"/>
                <a:gd name="T32" fmla="*/ 287 w 454"/>
                <a:gd name="T33" fmla="*/ 83 h 981"/>
                <a:gd name="T34" fmla="*/ 290 w 454"/>
                <a:gd name="T35" fmla="*/ 77 h 981"/>
                <a:gd name="T36" fmla="*/ 291 w 454"/>
                <a:gd name="T37" fmla="*/ 76 h 981"/>
                <a:gd name="T38" fmla="*/ 292 w 454"/>
                <a:gd name="T39" fmla="*/ 73 h 981"/>
                <a:gd name="T40" fmla="*/ 293 w 454"/>
                <a:gd name="T41" fmla="*/ 71 h 981"/>
                <a:gd name="T42" fmla="*/ 293 w 454"/>
                <a:gd name="T43" fmla="*/ 70 h 981"/>
                <a:gd name="T44" fmla="*/ 299 w 454"/>
                <a:gd name="T45" fmla="*/ 62 h 981"/>
                <a:gd name="T46" fmla="*/ 339 w 454"/>
                <a:gd name="T47" fmla="*/ 36 h 981"/>
                <a:gd name="T48" fmla="*/ 388 w 454"/>
                <a:gd name="T49" fmla="*/ 27 h 981"/>
                <a:gd name="T50" fmla="*/ 443 w 454"/>
                <a:gd name="T51" fmla="*/ 18 h 981"/>
                <a:gd name="T52" fmla="*/ 439 w 454"/>
                <a:gd name="T53" fmla="*/ 2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4" h="981">
                  <a:moveTo>
                    <a:pt x="439" y="2"/>
                  </a:moveTo>
                  <a:cubicBezTo>
                    <a:pt x="438" y="2"/>
                    <a:pt x="438" y="2"/>
                    <a:pt x="437" y="2"/>
                  </a:cubicBezTo>
                  <a:cubicBezTo>
                    <a:pt x="437" y="2"/>
                    <a:pt x="437" y="2"/>
                    <a:pt x="437" y="2"/>
                  </a:cubicBezTo>
                  <a:cubicBezTo>
                    <a:pt x="419" y="5"/>
                    <a:pt x="402" y="8"/>
                    <a:pt x="384" y="10"/>
                  </a:cubicBezTo>
                  <a:cubicBezTo>
                    <a:pt x="366" y="13"/>
                    <a:pt x="348" y="15"/>
                    <a:pt x="331" y="21"/>
                  </a:cubicBezTo>
                  <a:cubicBezTo>
                    <a:pt x="318" y="27"/>
                    <a:pt x="301" y="35"/>
                    <a:pt x="291" y="46"/>
                  </a:cubicBezTo>
                  <a:cubicBezTo>
                    <a:pt x="286" y="52"/>
                    <a:pt x="282" y="59"/>
                    <a:pt x="277" y="65"/>
                  </a:cubicBezTo>
                  <a:cubicBezTo>
                    <a:pt x="276" y="66"/>
                    <a:pt x="275" y="67"/>
                    <a:pt x="275" y="69"/>
                  </a:cubicBezTo>
                  <a:cubicBezTo>
                    <a:pt x="274" y="69"/>
                    <a:pt x="274" y="70"/>
                    <a:pt x="273" y="71"/>
                  </a:cubicBezTo>
                  <a:cubicBezTo>
                    <a:pt x="272" y="75"/>
                    <a:pt x="269" y="79"/>
                    <a:pt x="267" y="84"/>
                  </a:cubicBezTo>
                  <a:cubicBezTo>
                    <a:pt x="267" y="84"/>
                    <a:pt x="267" y="85"/>
                    <a:pt x="267" y="85"/>
                  </a:cubicBezTo>
                  <a:cubicBezTo>
                    <a:pt x="2" y="968"/>
                    <a:pt x="2" y="968"/>
                    <a:pt x="2" y="968"/>
                  </a:cubicBezTo>
                  <a:cubicBezTo>
                    <a:pt x="0" y="973"/>
                    <a:pt x="3" y="979"/>
                    <a:pt x="7" y="980"/>
                  </a:cubicBezTo>
                  <a:cubicBezTo>
                    <a:pt x="12" y="981"/>
                    <a:pt x="17" y="978"/>
                    <a:pt x="18" y="973"/>
                  </a:cubicBezTo>
                  <a:cubicBezTo>
                    <a:pt x="286" y="83"/>
                    <a:pt x="286" y="83"/>
                    <a:pt x="286" y="83"/>
                  </a:cubicBezTo>
                  <a:cubicBezTo>
                    <a:pt x="286" y="83"/>
                    <a:pt x="286" y="83"/>
                    <a:pt x="286" y="83"/>
                  </a:cubicBezTo>
                  <a:cubicBezTo>
                    <a:pt x="286" y="83"/>
                    <a:pt x="286" y="83"/>
                    <a:pt x="287" y="83"/>
                  </a:cubicBezTo>
                  <a:cubicBezTo>
                    <a:pt x="288" y="81"/>
                    <a:pt x="289" y="79"/>
                    <a:pt x="290" y="77"/>
                  </a:cubicBezTo>
                  <a:cubicBezTo>
                    <a:pt x="290" y="77"/>
                    <a:pt x="290" y="77"/>
                    <a:pt x="291" y="76"/>
                  </a:cubicBezTo>
                  <a:cubicBezTo>
                    <a:pt x="292" y="73"/>
                    <a:pt x="292" y="73"/>
                    <a:pt x="292" y="73"/>
                  </a:cubicBezTo>
                  <a:cubicBezTo>
                    <a:pt x="292" y="73"/>
                    <a:pt x="293" y="72"/>
                    <a:pt x="293" y="71"/>
                  </a:cubicBezTo>
                  <a:cubicBezTo>
                    <a:pt x="293" y="70"/>
                    <a:pt x="293" y="70"/>
                    <a:pt x="293" y="70"/>
                  </a:cubicBezTo>
                  <a:cubicBezTo>
                    <a:pt x="295" y="67"/>
                    <a:pt x="298" y="64"/>
                    <a:pt x="299" y="62"/>
                  </a:cubicBezTo>
                  <a:cubicBezTo>
                    <a:pt x="307" y="50"/>
                    <a:pt x="326" y="42"/>
                    <a:pt x="339" y="36"/>
                  </a:cubicBezTo>
                  <a:cubicBezTo>
                    <a:pt x="354" y="30"/>
                    <a:pt x="372" y="29"/>
                    <a:pt x="388" y="27"/>
                  </a:cubicBezTo>
                  <a:cubicBezTo>
                    <a:pt x="406" y="24"/>
                    <a:pt x="425" y="22"/>
                    <a:pt x="443" y="18"/>
                  </a:cubicBezTo>
                  <a:cubicBezTo>
                    <a:pt x="454" y="16"/>
                    <a:pt x="449" y="0"/>
                    <a:pt x="439" y="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7207628" y="5000766"/>
              <a:ext cx="919842" cy="1967976"/>
            </a:xfrm>
            <a:custGeom>
              <a:avLst/>
              <a:gdLst>
                <a:gd name="T0" fmla="*/ 17 w 464"/>
                <a:gd name="T1" fmla="*/ 993 h 993"/>
                <a:gd name="T2" fmla="*/ 3 w 464"/>
                <a:gd name="T3" fmla="*/ 984 h 993"/>
                <a:gd name="T4" fmla="*/ 266 w 464"/>
                <a:gd name="T5" fmla="*/ 89 h 993"/>
                <a:gd name="T6" fmla="*/ 266 w 464"/>
                <a:gd name="T7" fmla="*/ 86 h 993"/>
                <a:gd name="T8" fmla="*/ 273 w 464"/>
                <a:gd name="T9" fmla="*/ 73 h 993"/>
                <a:gd name="T10" fmla="*/ 275 w 464"/>
                <a:gd name="T11" fmla="*/ 71 h 993"/>
                <a:gd name="T12" fmla="*/ 279 w 464"/>
                <a:gd name="T13" fmla="*/ 65 h 993"/>
                <a:gd name="T14" fmla="*/ 293 w 464"/>
                <a:gd name="T15" fmla="*/ 46 h 993"/>
                <a:gd name="T16" fmla="*/ 382 w 464"/>
                <a:gd name="T17" fmla="*/ 9 h 993"/>
                <a:gd name="T18" fmla="*/ 391 w 464"/>
                <a:gd name="T19" fmla="*/ 8 h 993"/>
                <a:gd name="T20" fmla="*/ 443 w 464"/>
                <a:gd name="T21" fmla="*/ 0 h 993"/>
                <a:gd name="T22" fmla="*/ 447 w 464"/>
                <a:gd name="T23" fmla="*/ 0 h 993"/>
                <a:gd name="T24" fmla="*/ 451 w 464"/>
                <a:gd name="T25" fmla="*/ 30 h 993"/>
                <a:gd name="T26" fmla="*/ 396 w 464"/>
                <a:gd name="T27" fmla="*/ 39 h 993"/>
                <a:gd name="T28" fmla="*/ 349 w 464"/>
                <a:gd name="T29" fmla="*/ 48 h 993"/>
                <a:gd name="T30" fmla="*/ 312 w 464"/>
                <a:gd name="T31" fmla="*/ 71 h 993"/>
                <a:gd name="T32" fmla="*/ 307 w 464"/>
                <a:gd name="T33" fmla="*/ 79 h 993"/>
                <a:gd name="T34" fmla="*/ 306 w 464"/>
                <a:gd name="T35" fmla="*/ 82 h 993"/>
                <a:gd name="T36" fmla="*/ 304 w 464"/>
                <a:gd name="T37" fmla="*/ 86 h 993"/>
                <a:gd name="T38" fmla="*/ 300 w 464"/>
                <a:gd name="T39" fmla="*/ 91 h 993"/>
                <a:gd name="T40" fmla="*/ 299 w 464"/>
                <a:gd name="T41" fmla="*/ 94 h 993"/>
                <a:gd name="T42" fmla="*/ 17 w 464"/>
                <a:gd name="T43" fmla="*/ 993 h 993"/>
                <a:gd name="T44" fmla="*/ 281 w 464"/>
                <a:gd name="T45" fmla="*/ 91 h 993"/>
                <a:gd name="T46" fmla="*/ 16 w 464"/>
                <a:gd name="T47" fmla="*/ 977 h 993"/>
                <a:gd name="T48" fmla="*/ 17 w 464"/>
                <a:gd name="T49" fmla="*/ 978 h 993"/>
                <a:gd name="T50" fmla="*/ 287 w 464"/>
                <a:gd name="T51" fmla="*/ 82 h 993"/>
                <a:gd name="T52" fmla="*/ 291 w 464"/>
                <a:gd name="T53" fmla="*/ 78 h 993"/>
                <a:gd name="T54" fmla="*/ 292 w 464"/>
                <a:gd name="T55" fmla="*/ 76 h 993"/>
                <a:gd name="T56" fmla="*/ 292 w 464"/>
                <a:gd name="T57" fmla="*/ 73 h 993"/>
                <a:gd name="T58" fmla="*/ 300 w 464"/>
                <a:gd name="T59" fmla="*/ 63 h 993"/>
                <a:gd name="T60" fmla="*/ 343 w 464"/>
                <a:gd name="T61" fmla="*/ 35 h 993"/>
                <a:gd name="T62" fmla="*/ 394 w 464"/>
                <a:gd name="T63" fmla="*/ 25 h 993"/>
                <a:gd name="T64" fmla="*/ 449 w 464"/>
                <a:gd name="T65" fmla="*/ 16 h 993"/>
                <a:gd name="T66" fmla="*/ 448 w 464"/>
                <a:gd name="T67" fmla="*/ 15 h 993"/>
                <a:gd name="T68" fmla="*/ 447 w 464"/>
                <a:gd name="T69" fmla="*/ 14 h 993"/>
                <a:gd name="T70" fmla="*/ 393 w 464"/>
                <a:gd name="T71" fmla="*/ 22 h 993"/>
                <a:gd name="T72" fmla="*/ 384 w 464"/>
                <a:gd name="T73" fmla="*/ 24 h 993"/>
                <a:gd name="T74" fmla="*/ 303 w 464"/>
                <a:gd name="T75" fmla="*/ 56 h 993"/>
                <a:gd name="T76" fmla="*/ 290 w 464"/>
                <a:gd name="T77" fmla="*/ 74 h 993"/>
                <a:gd name="T78" fmla="*/ 289 w 464"/>
                <a:gd name="T79" fmla="*/ 76 h 993"/>
                <a:gd name="T80" fmla="*/ 288 w 464"/>
                <a:gd name="T81" fmla="*/ 77 h 993"/>
                <a:gd name="T82" fmla="*/ 287 w 464"/>
                <a:gd name="T83" fmla="*/ 79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4" h="993">
                  <a:moveTo>
                    <a:pt x="17" y="993"/>
                  </a:moveTo>
                  <a:cubicBezTo>
                    <a:pt x="17" y="993"/>
                    <a:pt x="17" y="993"/>
                    <a:pt x="17" y="993"/>
                  </a:cubicBezTo>
                  <a:cubicBezTo>
                    <a:pt x="15" y="993"/>
                    <a:pt x="14" y="992"/>
                    <a:pt x="12" y="992"/>
                  </a:cubicBezTo>
                  <a:cubicBezTo>
                    <a:pt x="8" y="991"/>
                    <a:pt x="4" y="988"/>
                    <a:pt x="3" y="984"/>
                  </a:cubicBezTo>
                  <a:cubicBezTo>
                    <a:pt x="1" y="980"/>
                    <a:pt x="0" y="975"/>
                    <a:pt x="2" y="971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6" y="86"/>
                    <a:pt x="266" y="86"/>
                    <a:pt x="266" y="86"/>
                  </a:cubicBezTo>
                  <a:cubicBezTo>
                    <a:pt x="268" y="85"/>
                    <a:pt x="268" y="85"/>
                    <a:pt x="268" y="85"/>
                  </a:cubicBezTo>
                  <a:cubicBezTo>
                    <a:pt x="270" y="81"/>
                    <a:pt x="272" y="77"/>
                    <a:pt x="273" y="73"/>
                  </a:cubicBezTo>
                  <a:cubicBezTo>
                    <a:pt x="274" y="72"/>
                    <a:pt x="274" y="72"/>
                    <a:pt x="274" y="72"/>
                  </a:cubicBezTo>
                  <a:cubicBezTo>
                    <a:pt x="275" y="71"/>
                    <a:pt x="275" y="71"/>
                    <a:pt x="275" y="71"/>
                  </a:cubicBezTo>
                  <a:cubicBezTo>
                    <a:pt x="275" y="71"/>
                    <a:pt x="275" y="70"/>
                    <a:pt x="275" y="70"/>
                  </a:cubicBezTo>
                  <a:cubicBezTo>
                    <a:pt x="276" y="68"/>
                    <a:pt x="277" y="67"/>
                    <a:pt x="279" y="65"/>
                  </a:cubicBezTo>
                  <a:cubicBezTo>
                    <a:pt x="280" y="64"/>
                    <a:pt x="281" y="62"/>
                    <a:pt x="282" y="60"/>
                  </a:cubicBezTo>
                  <a:cubicBezTo>
                    <a:pt x="285" y="56"/>
                    <a:pt x="288" y="50"/>
                    <a:pt x="293" y="46"/>
                  </a:cubicBezTo>
                  <a:cubicBezTo>
                    <a:pt x="304" y="33"/>
                    <a:pt x="324" y="24"/>
                    <a:pt x="336" y="20"/>
                  </a:cubicBezTo>
                  <a:cubicBezTo>
                    <a:pt x="350" y="14"/>
                    <a:pt x="366" y="11"/>
                    <a:pt x="382" y="9"/>
                  </a:cubicBezTo>
                  <a:cubicBezTo>
                    <a:pt x="384" y="9"/>
                    <a:pt x="387" y="9"/>
                    <a:pt x="390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408" y="6"/>
                    <a:pt x="425" y="3"/>
                    <a:pt x="442" y="0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0"/>
                    <a:pt x="446" y="0"/>
                    <a:pt x="447" y="0"/>
                  </a:cubicBezTo>
                  <a:cubicBezTo>
                    <a:pt x="456" y="0"/>
                    <a:pt x="463" y="7"/>
                    <a:pt x="463" y="15"/>
                  </a:cubicBezTo>
                  <a:cubicBezTo>
                    <a:pt x="464" y="23"/>
                    <a:pt x="459" y="29"/>
                    <a:pt x="451" y="30"/>
                  </a:cubicBezTo>
                  <a:cubicBezTo>
                    <a:pt x="435" y="33"/>
                    <a:pt x="418" y="36"/>
                    <a:pt x="402" y="38"/>
                  </a:cubicBezTo>
                  <a:cubicBezTo>
                    <a:pt x="396" y="39"/>
                    <a:pt x="396" y="39"/>
                    <a:pt x="396" y="39"/>
                  </a:cubicBezTo>
                  <a:cubicBezTo>
                    <a:pt x="392" y="40"/>
                    <a:pt x="388" y="40"/>
                    <a:pt x="384" y="40"/>
                  </a:cubicBezTo>
                  <a:cubicBezTo>
                    <a:pt x="372" y="42"/>
                    <a:pt x="359" y="43"/>
                    <a:pt x="349" y="48"/>
                  </a:cubicBezTo>
                  <a:cubicBezTo>
                    <a:pt x="346" y="49"/>
                    <a:pt x="346" y="49"/>
                    <a:pt x="346" y="49"/>
                  </a:cubicBezTo>
                  <a:cubicBezTo>
                    <a:pt x="334" y="55"/>
                    <a:pt x="318" y="62"/>
                    <a:pt x="312" y="71"/>
                  </a:cubicBezTo>
                  <a:cubicBezTo>
                    <a:pt x="311" y="73"/>
                    <a:pt x="309" y="75"/>
                    <a:pt x="308" y="77"/>
                  </a:cubicBezTo>
                  <a:cubicBezTo>
                    <a:pt x="307" y="79"/>
                    <a:pt x="307" y="79"/>
                    <a:pt x="307" y="79"/>
                  </a:cubicBezTo>
                  <a:cubicBezTo>
                    <a:pt x="306" y="80"/>
                    <a:pt x="306" y="80"/>
                    <a:pt x="306" y="81"/>
                  </a:cubicBezTo>
                  <a:cubicBezTo>
                    <a:pt x="306" y="82"/>
                    <a:pt x="306" y="82"/>
                    <a:pt x="306" y="82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85"/>
                    <a:pt x="304" y="85"/>
                    <a:pt x="304" y="86"/>
                  </a:cubicBezTo>
                  <a:cubicBezTo>
                    <a:pt x="303" y="86"/>
                    <a:pt x="303" y="86"/>
                    <a:pt x="303" y="86"/>
                  </a:cubicBezTo>
                  <a:cubicBezTo>
                    <a:pt x="302" y="88"/>
                    <a:pt x="301" y="89"/>
                    <a:pt x="300" y="91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32" y="980"/>
                    <a:pt x="32" y="980"/>
                    <a:pt x="32" y="980"/>
                  </a:cubicBezTo>
                  <a:cubicBezTo>
                    <a:pt x="30" y="988"/>
                    <a:pt x="24" y="993"/>
                    <a:pt x="17" y="993"/>
                  </a:cubicBezTo>
                  <a:close/>
                  <a:moveTo>
                    <a:pt x="281" y="90"/>
                  </a:moveTo>
                  <a:cubicBezTo>
                    <a:pt x="281" y="91"/>
                    <a:pt x="281" y="91"/>
                    <a:pt x="281" y="91"/>
                  </a:cubicBezTo>
                  <a:cubicBezTo>
                    <a:pt x="16" y="975"/>
                    <a:pt x="16" y="975"/>
                    <a:pt x="16" y="975"/>
                  </a:cubicBezTo>
                  <a:cubicBezTo>
                    <a:pt x="15" y="976"/>
                    <a:pt x="15" y="977"/>
                    <a:pt x="16" y="977"/>
                  </a:cubicBezTo>
                  <a:cubicBezTo>
                    <a:pt x="16" y="978"/>
                    <a:pt x="16" y="978"/>
                    <a:pt x="16" y="978"/>
                  </a:cubicBezTo>
                  <a:cubicBezTo>
                    <a:pt x="17" y="978"/>
                    <a:pt x="17" y="978"/>
                    <a:pt x="17" y="978"/>
                  </a:cubicBezTo>
                  <a:cubicBezTo>
                    <a:pt x="17" y="978"/>
                    <a:pt x="18" y="977"/>
                    <a:pt x="18" y="976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0"/>
                    <a:pt x="290" y="79"/>
                    <a:pt x="291" y="78"/>
                  </a:cubicBezTo>
                  <a:cubicBezTo>
                    <a:pt x="291" y="78"/>
                    <a:pt x="291" y="78"/>
                    <a:pt x="291" y="78"/>
                  </a:cubicBezTo>
                  <a:cubicBezTo>
                    <a:pt x="292" y="76"/>
                    <a:pt x="292" y="76"/>
                    <a:pt x="292" y="76"/>
                  </a:cubicBezTo>
                  <a:cubicBezTo>
                    <a:pt x="292" y="75"/>
                    <a:pt x="292" y="75"/>
                    <a:pt x="293" y="75"/>
                  </a:cubicBezTo>
                  <a:cubicBezTo>
                    <a:pt x="292" y="73"/>
                    <a:pt x="292" y="73"/>
                    <a:pt x="292" y="73"/>
                  </a:cubicBezTo>
                  <a:cubicBezTo>
                    <a:pt x="295" y="69"/>
                    <a:pt x="295" y="69"/>
                    <a:pt x="295" y="69"/>
                  </a:cubicBezTo>
                  <a:cubicBezTo>
                    <a:pt x="297" y="67"/>
                    <a:pt x="299" y="65"/>
                    <a:pt x="300" y="63"/>
                  </a:cubicBezTo>
                  <a:cubicBezTo>
                    <a:pt x="309" y="50"/>
                    <a:pt x="327" y="42"/>
                    <a:pt x="340" y="36"/>
                  </a:cubicBezTo>
                  <a:cubicBezTo>
                    <a:pt x="343" y="35"/>
                    <a:pt x="343" y="35"/>
                    <a:pt x="343" y="35"/>
                  </a:cubicBezTo>
                  <a:cubicBezTo>
                    <a:pt x="355" y="29"/>
                    <a:pt x="369" y="27"/>
                    <a:pt x="382" y="26"/>
                  </a:cubicBezTo>
                  <a:cubicBezTo>
                    <a:pt x="386" y="26"/>
                    <a:pt x="390" y="25"/>
                    <a:pt x="394" y="25"/>
                  </a:cubicBezTo>
                  <a:cubicBezTo>
                    <a:pt x="400" y="24"/>
                    <a:pt x="400" y="24"/>
                    <a:pt x="400" y="24"/>
                  </a:cubicBezTo>
                  <a:cubicBezTo>
                    <a:pt x="416" y="21"/>
                    <a:pt x="433" y="19"/>
                    <a:pt x="449" y="16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49" y="16"/>
                    <a:pt x="449" y="15"/>
                    <a:pt x="448" y="15"/>
                  </a:cubicBezTo>
                  <a:cubicBezTo>
                    <a:pt x="448" y="14"/>
                    <a:pt x="447" y="14"/>
                    <a:pt x="447" y="14"/>
                  </a:cubicBezTo>
                  <a:cubicBezTo>
                    <a:pt x="447" y="14"/>
                    <a:pt x="447" y="14"/>
                    <a:pt x="447" y="14"/>
                  </a:cubicBezTo>
                  <a:cubicBezTo>
                    <a:pt x="445" y="14"/>
                    <a:pt x="445" y="14"/>
                    <a:pt x="445" y="14"/>
                  </a:cubicBezTo>
                  <a:cubicBezTo>
                    <a:pt x="428" y="17"/>
                    <a:pt x="410" y="20"/>
                    <a:pt x="393" y="22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89" y="23"/>
                    <a:pt x="386" y="23"/>
                    <a:pt x="384" y="24"/>
                  </a:cubicBezTo>
                  <a:cubicBezTo>
                    <a:pt x="369" y="26"/>
                    <a:pt x="354" y="28"/>
                    <a:pt x="341" y="33"/>
                  </a:cubicBezTo>
                  <a:cubicBezTo>
                    <a:pt x="324" y="40"/>
                    <a:pt x="310" y="48"/>
                    <a:pt x="303" y="56"/>
                  </a:cubicBezTo>
                  <a:cubicBezTo>
                    <a:pt x="300" y="59"/>
                    <a:pt x="297" y="64"/>
                    <a:pt x="294" y="68"/>
                  </a:cubicBezTo>
                  <a:cubicBezTo>
                    <a:pt x="293" y="70"/>
                    <a:pt x="292" y="72"/>
                    <a:pt x="290" y="74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9" y="76"/>
                    <a:pt x="289" y="76"/>
                    <a:pt x="288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7" y="78"/>
                    <a:pt x="287" y="79"/>
                    <a:pt x="287" y="79"/>
                  </a:cubicBezTo>
                  <a:cubicBezTo>
                    <a:pt x="285" y="83"/>
                    <a:pt x="283" y="87"/>
                    <a:pt x="281" y="9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14"/>
            <p:cNvSpPr/>
            <p:nvPr/>
          </p:nvSpPr>
          <p:spPr bwMode="auto">
            <a:xfrm>
              <a:off x="7980731" y="4960518"/>
              <a:ext cx="379005" cy="239813"/>
            </a:xfrm>
            <a:custGeom>
              <a:avLst/>
              <a:gdLst>
                <a:gd name="T0" fmla="*/ 183 w 191"/>
                <a:gd name="T1" fmla="*/ 41 h 121"/>
                <a:gd name="T2" fmla="*/ 63 w 191"/>
                <a:gd name="T3" fmla="*/ 18 h 121"/>
                <a:gd name="T4" fmla="*/ 20 w 191"/>
                <a:gd name="T5" fmla="*/ 81 h 121"/>
                <a:gd name="T6" fmla="*/ 131 w 191"/>
                <a:gd name="T7" fmla="*/ 82 h 121"/>
                <a:gd name="T8" fmla="*/ 122 w 191"/>
                <a:gd name="T9" fmla="*/ 79 h 121"/>
                <a:gd name="T10" fmla="*/ 183 w 191"/>
                <a:gd name="T11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121">
                  <a:moveTo>
                    <a:pt x="183" y="41"/>
                  </a:moveTo>
                  <a:cubicBezTo>
                    <a:pt x="175" y="0"/>
                    <a:pt x="93" y="16"/>
                    <a:pt x="63" y="18"/>
                  </a:cubicBezTo>
                  <a:cubicBezTo>
                    <a:pt x="27" y="20"/>
                    <a:pt x="0" y="40"/>
                    <a:pt x="20" y="81"/>
                  </a:cubicBezTo>
                  <a:cubicBezTo>
                    <a:pt x="39" y="121"/>
                    <a:pt x="92" y="69"/>
                    <a:pt x="131" y="82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46" y="87"/>
                    <a:pt x="191" y="75"/>
                    <a:pt x="183" y="4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15"/>
            <p:cNvSpPr/>
            <p:nvPr/>
          </p:nvSpPr>
          <p:spPr bwMode="auto">
            <a:xfrm>
              <a:off x="6291978" y="5503870"/>
              <a:ext cx="23478" cy="1318133"/>
            </a:xfrm>
            <a:custGeom>
              <a:avLst/>
              <a:gdLst>
                <a:gd name="T0" fmla="*/ 12 w 12"/>
                <a:gd name="T1" fmla="*/ 659 h 665"/>
                <a:gd name="T2" fmla="*/ 6 w 12"/>
                <a:gd name="T3" fmla="*/ 665 h 665"/>
                <a:gd name="T4" fmla="*/ 6 w 12"/>
                <a:gd name="T5" fmla="*/ 665 h 665"/>
                <a:gd name="T6" fmla="*/ 0 w 12"/>
                <a:gd name="T7" fmla="*/ 659 h 665"/>
                <a:gd name="T8" fmla="*/ 0 w 12"/>
                <a:gd name="T9" fmla="*/ 6 h 665"/>
                <a:gd name="T10" fmla="*/ 6 w 12"/>
                <a:gd name="T11" fmla="*/ 0 h 665"/>
                <a:gd name="T12" fmla="*/ 6 w 12"/>
                <a:gd name="T13" fmla="*/ 0 h 665"/>
                <a:gd name="T14" fmla="*/ 12 w 12"/>
                <a:gd name="T15" fmla="*/ 6 h 665"/>
                <a:gd name="T16" fmla="*/ 12 w 12"/>
                <a:gd name="T17" fmla="*/ 659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65">
                  <a:moveTo>
                    <a:pt x="12" y="659"/>
                  </a:moveTo>
                  <a:cubicBezTo>
                    <a:pt x="12" y="662"/>
                    <a:pt x="9" y="665"/>
                    <a:pt x="6" y="665"/>
                  </a:cubicBezTo>
                  <a:cubicBezTo>
                    <a:pt x="6" y="665"/>
                    <a:pt x="6" y="665"/>
                    <a:pt x="6" y="665"/>
                  </a:cubicBezTo>
                  <a:cubicBezTo>
                    <a:pt x="3" y="665"/>
                    <a:pt x="0" y="662"/>
                    <a:pt x="0" y="65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lnTo>
                    <a:pt x="12" y="65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16"/>
            <p:cNvSpPr/>
            <p:nvPr/>
          </p:nvSpPr>
          <p:spPr bwMode="auto">
            <a:xfrm>
              <a:off x="6599710" y="5521479"/>
              <a:ext cx="21801" cy="1318133"/>
            </a:xfrm>
            <a:custGeom>
              <a:avLst/>
              <a:gdLst>
                <a:gd name="T0" fmla="*/ 11 w 11"/>
                <a:gd name="T1" fmla="*/ 659 h 665"/>
                <a:gd name="T2" fmla="*/ 6 w 11"/>
                <a:gd name="T3" fmla="*/ 665 h 665"/>
                <a:gd name="T4" fmla="*/ 6 w 11"/>
                <a:gd name="T5" fmla="*/ 665 h 665"/>
                <a:gd name="T6" fmla="*/ 0 w 11"/>
                <a:gd name="T7" fmla="*/ 659 h 665"/>
                <a:gd name="T8" fmla="*/ 0 w 11"/>
                <a:gd name="T9" fmla="*/ 6 h 665"/>
                <a:gd name="T10" fmla="*/ 6 w 11"/>
                <a:gd name="T11" fmla="*/ 0 h 665"/>
                <a:gd name="T12" fmla="*/ 6 w 11"/>
                <a:gd name="T13" fmla="*/ 0 h 665"/>
                <a:gd name="T14" fmla="*/ 11 w 11"/>
                <a:gd name="T15" fmla="*/ 6 h 665"/>
                <a:gd name="T16" fmla="*/ 11 w 11"/>
                <a:gd name="T17" fmla="*/ 659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65">
                  <a:moveTo>
                    <a:pt x="11" y="659"/>
                  </a:moveTo>
                  <a:cubicBezTo>
                    <a:pt x="11" y="662"/>
                    <a:pt x="9" y="665"/>
                    <a:pt x="6" y="665"/>
                  </a:cubicBezTo>
                  <a:cubicBezTo>
                    <a:pt x="6" y="665"/>
                    <a:pt x="6" y="665"/>
                    <a:pt x="6" y="665"/>
                  </a:cubicBezTo>
                  <a:cubicBezTo>
                    <a:pt x="2" y="665"/>
                    <a:pt x="0" y="662"/>
                    <a:pt x="0" y="65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lnTo>
                    <a:pt x="11" y="65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17"/>
            <p:cNvSpPr/>
            <p:nvPr/>
          </p:nvSpPr>
          <p:spPr bwMode="auto">
            <a:xfrm>
              <a:off x="6910796" y="5486262"/>
              <a:ext cx="23478" cy="1381021"/>
            </a:xfrm>
            <a:custGeom>
              <a:avLst/>
              <a:gdLst>
                <a:gd name="T0" fmla="*/ 12 w 12"/>
                <a:gd name="T1" fmla="*/ 691 h 697"/>
                <a:gd name="T2" fmla="*/ 6 w 12"/>
                <a:gd name="T3" fmla="*/ 697 h 697"/>
                <a:gd name="T4" fmla="*/ 6 w 12"/>
                <a:gd name="T5" fmla="*/ 697 h 697"/>
                <a:gd name="T6" fmla="*/ 0 w 12"/>
                <a:gd name="T7" fmla="*/ 691 h 697"/>
                <a:gd name="T8" fmla="*/ 0 w 12"/>
                <a:gd name="T9" fmla="*/ 7 h 697"/>
                <a:gd name="T10" fmla="*/ 6 w 12"/>
                <a:gd name="T11" fmla="*/ 0 h 697"/>
                <a:gd name="T12" fmla="*/ 6 w 12"/>
                <a:gd name="T13" fmla="*/ 0 h 697"/>
                <a:gd name="T14" fmla="*/ 12 w 12"/>
                <a:gd name="T15" fmla="*/ 7 h 697"/>
                <a:gd name="T16" fmla="*/ 12 w 12"/>
                <a:gd name="T17" fmla="*/ 691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7">
                  <a:moveTo>
                    <a:pt x="12" y="691"/>
                  </a:moveTo>
                  <a:cubicBezTo>
                    <a:pt x="12" y="694"/>
                    <a:pt x="9" y="697"/>
                    <a:pt x="6" y="697"/>
                  </a:cubicBezTo>
                  <a:cubicBezTo>
                    <a:pt x="6" y="697"/>
                    <a:pt x="6" y="697"/>
                    <a:pt x="6" y="697"/>
                  </a:cubicBezTo>
                  <a:cubicBezTo>
                    <a:pt x="3" y="697"/>
                    <a:pt x="0" y="694"/>
                    <a:pt x="0" y="69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7"/>
                  </a:cubicBezTo>
                  <a:lnTo>
                    <a:pt x="12" y="691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18"/>
            <p:cNvSpPr/>
            <p:nvPr/>
          </p:nvSpPr>
          <p:spPr bwMode="auto">
            <a:xfrm>
              <a:off x="7227752" y="5451883"/>
              <a:ext cx="23478" cy="1451455"/>
            </a:xfrm>
            <a:custGeom>
              <a:avLst/>
              <a:gdLst>
                <a:gd name="T0" fmla="*/ 12 w 12"/>
                <a:gd name="T1" fmla="*/ 726 h 732"/>
                <a:gd name="T2" fmla="*/ 6 w 12"/>
                <a:gd name="T3" fmla="*/ 732 h 732"/>
                <a:gd name="T4" fmla="*/ 6 w 12"/>
                <a:gd name="T5" fmla="*/ 732 h 732"/>
                <a:gd name="T6" fmla="*/ 0 w 12"/>
                <a:gd name="T7" fmla="*/ 726 h 732"/>
                <a:gd name="T8" fmla="*/ 0 w 12"/>
                <a:gd name="T9" fmla="*/ 6 h 732"/>
                <a:gd name="T10" fmla="*/ 6 w 12"/>
                <a:gd name="T11" fmla="*/ 0 h 732"/>
                <a:gd name="T12" fmla="*/ 6 w 12"/>
                <a:gd name="T13" fmla="*/ 0 h 732"/>
                <a:gd name="T14" fmla="*/ 12 w 12"/>
                <a:gd name="T15" fmla="*/ 6 h 732"/>
                <a:gd name="T16" fmla="*/ 12 w 12"/>
                <a:gd name="T17" fmla="*/ 726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32">
                  <a:moveTo>
                    <a:pt x="12" y="726"/>
                  </a:moveTo>
                  <a:cubicBezTo>
                    <a:pt x="12" y="729"/>
                    <a:pt x="10" y="732"/>
                    <a:pt x="6" y="732"/>
                  </a:cubicBezTo>
                  <a:cubicBezTo>
                    <a:pt x="6" y="732"/>
                    <a:pt x="6" y="732"/>
                    <a:pt x="6" y="732"/>
                  </a:cubicBezTo>
                  <a:cubicBezTo>
                    <a:pt x="3" y="732"/>
                    <a:pt x="0" y="729"/>
                    <a:pt x="0" y="72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lnTo>
                    <a:pt x="12" y="72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19"/>
            <p:cNvSpPr/>
            <p:nvPr/>
          </p:nvSpPr>
          <p:spPr bwMode="auto">
            <a:xfrm>
              <a:off x="5992631" y="5511417"/>
              <a:ext cx="21801" cy="1277046"/>
            </a:xfrm>
            <a:custGeom>
              <a:avLst/>
              <a:gdLst>
                <a:gd name="T0" fmla="*/ 0 w 11"/>
                <a:gd name="T1" fmla="*/ 0 h 644"/>
                <a:gd name="T2" fmla="*/ 0 w 11"/>
                <a:gd name="T3" fmla="*/ 637 h 644"/>
                <a:gd name="T4" fmla="*/ 5 w 11"/>
                <a:gd name="T5" fmla="*/ 644 h 644"/>
                <a:gd name="T6" fmla="*/ 11 w 11"/>
                <a:gd name="T7" fmla="*/ 637 h 644"/>
                <a:gd name="T8" fmla="*/ 11 w 11"/>
                <a:gd name="T9" fmla="*/ 1 h 644"/>
                <a:gd name="T10" fmla="*/ 0 w 11"/>
                <a:gd name="T11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44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0" y="641"/>
                    <a:pt x="2" y="644"/>
                    <a:pt x="5" y="644"/>
                  </a:cubicBezTo>
                  <a:cubicBezTo>
                    <a:pt x="9" y="644"/>
                    <a:pt x="11" y="641"/>
                    <a:pt x="11" y="63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7534646" y="5412473"/>
              <a:ext cx="24317" cy="1553753"/>
            </a:xfrm>
            <a:custGeom>
              <a:avLst/>
              <a:gdLst>
                <a:gd name="T0" fmla="*/ 12 w 12"/>
                <a:gd name="T1" fmla="*/ 777 h 784"/>
                <a:gd name="T2" fmla="*/ 6 w 12"/>
                <a:gd name="T3" fmla="*/ 784 h 784"/>
                <a:gd name="T4" fmla="*/ 6 w 12"/>
                <a:gd name="T5" fmla="*/ 784 h 784"/>
                <a:gd name="T6" fmla="*/ 0 w 12"/>
                <a:gd name="T7" fmla="*/ 777 h 784"/>
                <a:gd name="T8" fmla="*/ 0 w 12"/>
                <a:gd name="T9" fmla="*/ 6 h 784"/>
                <a:gd name="T10" fmla="*/ 6 w 12"/>
                <a:gd name="T11" fmla="*/ 0 h 784"/>
                <a:gd name="T12" fmla="*/ 6 w 12"/>
                <a:gd name="T13" fmla="*/ 0 h 784"/>
                <a:gd name="T14" fmla="*/ 12 w 12"/>
                <a:gd name="T15" fmla="*/ 6 h 784"/>
                <a:gd name="T16" fmla="*/ 12 w 12"/>
                <a:gd name="T17" fmla="*/ 777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84">
                  <a:moveTo>
                    <a:pt x="12" y="777"/>
                  </a:moveTo>
                  <a:cubicBezTo>
                    <a:pt x="12" y="781"/>
                    <a:pt x="9" y="784"/>
                    <a:pt x="6" y="784"/>
                  </a:cubicBezTo>
                  <a:cubicBezTo>
                    <a:pt x="6" y="784"/>
                    <a:pt x="6" y="784"/>
                    <a:pt x="6" y="784"/>
                  </a:cubicBezTo>
                  <a:cubicBezTo>
                    <a:pt x="3" y="784"/>
                    <a:pt x="0" y="781"/>
                    <a:pt x="0" y="77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lnTo>
                    <a:pt x="12" y="77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4008724" y="2133911"/>
              <a:ext cx="612110" cy="515682"/>
            </a:xfrm>
            <a:custGeom>
              <a:avLst/>
              <a:gdLst>
                <a:gd name="T0" fmla="*/ 0 w 730"/>
                <a:gd name="T1" fmla="*/ 208 h 615"/>
                <a:gd name="T2" fmla="*/ 589 w 730"/>
                <a:gd name="T3" fmla="*/ 0 h 615"/>
                <a:gd name="T4" fmla="*/ 730 w 730"/>
                <a:gd name="T5" fmla="*/ 407 h 615"/>
                <a:gd name="T6" fmla="*/ 144 w 730"/>
                <a:gd name="T7" fmla="*/ 615 h 615"/>
                <a:gd name="T8" fmla="*/ 0 w 730"/>
                <a:gd name="T9" fmla="*/ 208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0" h="615">
                  <a:moveTo>
                    <a:pt x="0" y="208"/>
                  </a:moveTo>
                  <a:lnTo>
                    <a:pt x="589" y="0"/>
                  </a:lnTo>
                  <a:lnTo>
                    <a:pt x="730" y="407"/>
                  </a:lnTo>
                  <a:lnTo>
                    <a:pt x="144" y="61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22"/>
            <p:cNvSpPr>
              <a:spLocks noEditPoints="1"/>
            </p:cNvSpPr>
            <p:nvPr/>
          </p:nvSpPr>
          <p:spPr bwMode="auto">
            <a:xfrm>
              <a:off x="3995308" y="2120495"/>
              <a:ext cx="641458" cy="543352"/>
            </a:xfrm>
            <a:custGeom>
              <a:avLst/>
              <a:gdLst>
                <a:gd name="T0" fmla="*/ 765 w 765"/>
                <a:gd name="T1" fmla="*/ 432 h 648"/>
                <a:gd name="T2" fmla="*/ 151 w 765"/>
                <a:gd name="T3" fmla="*/ 648 h 648"/>
                <a:gd name="T4" fmla="*/ 0 w 765"/>
                <a:gd name="T5" fmla="*/ 215 h 648"/>
                <a:gd name="T6" fmla="*/ 614 w 765"/>
                <a:gd name="T7" fmla="*/ 0 h 648"/>
                <a:gd name="T8" fmla="*/ 765 w 765"/>
                <a:gd name="T9" fmla="*/ 432 h 648"/>
                <a:gd name="T10" fmla="*/ 170 w 765"/>
                <a:gd name="T11" fmla="*/ 612 h 648"/>
                <a:gd name="T12" fmla="*/ 728 w 765"/>
                <a:gd name="T13" fmla="*/ 416 h 648"/>
                <a:gd name="T14" fmla="*/ 595 w 765"/>
                <a:gd name="T15" fmla="*/ 35 h 648"/>
                <a:gd name="T16" fmla="*/ 35 w 765"/>
                <a:gd name="T17" fmla="*/ 232 h 648"/>
                <a:gd name="T18" fmla="*/ 170 w 765"/>
                <a:gd name="T19" fmla="*/ 612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5" h="648">
                  <a:moveTo>
                    <a:pt x="765" y="432"/>
                  </a:moveTo>
                  <a:lnTo>
                    <a:pt x="151" y="648"/>
                  </a:lnTo>
                  <a:lnTo>
                    <a:pt x="0" y="215"/>
                  </a:lnTo>
                  <a:lnTo>
                    <a:pt x="614" y="0"/>
                  </a:lnTo>
                  <a:lnTo>
                    <a:pt x="765" y="432"/>
                  </a:lnTo>
                  <a:close/>
                  <a:moveTo>
                    <a:pt x="170" y="612"/>
                  </a:moveTo>
                  <a:lnTo>
                    <a:pt x="728" y="416"/>
                  </a:lnTo>
                  <a:lnTo>
                    <a:pt x="595" y="35"/>
                  </a:lnTo>
                  <a:lnTo>
                    <a:pt x="35" y="232"/>
                  </a:lnTo>
                  <a:lnTo>
                    <a:pt x="170" y="612"/>
                  </a:ln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4129469" y="2372047"/>
              <a:ext cx="491365" cy="275869"/>
            </a:xfrm>
            <a:custGeom>
              <a:avLst/>
              <a:gdLst>
                <a:gd name="T0" fmla="*/ 0 w 586"/>
                <a:gd name="T1" fmla="*/ 329 h 329"/>
                <a:gd name="T2" fmla="*/ 213 w 586"/>
                <a:gd name="T3" fmla="*/ 0 h 329"/>
                <a:gd name="T4" fmla="*/ 586 w 586"/>
                <a:gd name="T5" fmla="*/ 123 h 329"/>
                <a:gd name="T6" fmla="*/ 0 w 586"/>
                <a:gd name="T7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6" h="329">
                  <a:moveTo>
                    <a:pt x="0" y="329"/>
                  </a:moveTo>
                  <a:lnTo>
                    <a:pt x="213" y="0"/>
                  </a:lnTo>
                  <a:lnTo>
                    <a:pt x="586" y="123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116053" y="2360308"/>
              <a:ext cx="519036" cy="301024"/>
            </a:xfrm>
            <a:custGeom>
              <a:avLst/>
              <a:gdLst>
                <a:gd name="T0" fmla="*/ 257 w 262"/>
                <a:gd name="T1" fmla="*/ 64 h 152"/>
                <a:gd name="T2" fmla="*/ 257 w 262"/>
                <a:gd name="T3" fmla="*/ 64 h 152"/>
                <a:gd name="T4" fmla="*/ 9 w 262"/>
                <a:gd name="T5" fmla="*/ 151 h 152"/>
                <a:gd name="T6" fmla="*/ 2 w 262"/>
                <a:gd name="T7" fmla="*/ 149 h 152"/>
                <a:gd name="T8" fmla="*/ 2 w 262"/>
                <a:gd name="T9" fmla="*/ 142 h 152"/>
                <a:gd name="T10" fmla="*/ 92 w 262"/>
                <a:gd name="T11" fmla="*/ 3 h 152"/>
                <a:gd name="T12" fmla="*/ 99 w 262"/>
                <a:gd name="T13" fmla="*/ 1 h 152"/>
                <a:gd name="T14" fmla="*/ 257 w 262"/>
                <a:gd name="T15" fmla="*/ 52 h 152"/>
                <a:gd name="T16" fmla="*/ 261 w 262"/>
                <a:gd name="T17" fmla="*/ 56 h 152"/>
                <a:gd name="T18" fmla="*/ 257 w 262"/>
                <a:gd name="T19" fmla="*/ 64 h 152"/>
                <a:gd name="T20" fmla="*/ 257 w 262"/>
                <a:gd name="T21" fmla="*/ 64 h 152"/>
                <a:gd name="T22" fmla="*/ 22 w 262"/>
                <a:gd name="T23" fmla="*/ 134 h 152"/>
                <a:gd name="T24" fmla="*/ 236 w 262"/>
                <a:gd name="T25" fmla="*/ 59 h 152"/>
                <a:gd name="T26" fmla="*/ 100 w 262"/>
                <a:gd name="T27" fmla="*/ 14 h 152"/>
                <a:gd name="T28" fmla="*/ 22 w 262"/>
                <a:gd name="T29" fmla="*/ 13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152">
                  <a:moveTo>
                    <a:pt x="257" y="64"/>
                  </a:moveTo>
                  <a:cubicBezTo>
                    <a:pt x="257" y="64"/>
                    <a:pt x="257" y="64"/>
                    <a:pt x="257" y="64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6" y="152"/>
                    <a:pt x="4" y="151"/>
                    <a:pt x="2" y="149"/>
                  </a:cubicBezTo>
                  <a:cubicBezTo>
                    <a:pt x="0" y="147"/>
                    <a:pt x="0" y="144"/>
                    <a:pt x="2" y="142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4" y="1"/>
                    <a:pt x="97" y="0"/>
                    <a:pt x="99" y="1"/>
                  </a:cubicBezTo>
                  <a:cubicBezTo>
                    <a:pt x="257" y="52"/>
                    <a:pt x="257" y="52"/>
                    <a:pt x="257" y="52"/>
                  </a:cubicBezTo>
                  <a:cubicBezTo>
                    <a:pt x="259" y="53"/>
                    <a:pt x="260" y="54"/>
                    <a:pt x="261" y="56"/>
                  </a:cubicBezTo>
                  <a:cubicBezTo>
                    <a:pt x="262" y="60"/>
                    <a:pt x="260" y="63"/>
                    <a:pt x="257" y="64"/>
                  </a:cubicBezTo>
                  <a:cubicBezTo>
                    <a:pt x="257" y="64"/>
                    <a:pt x="257" y="64"/>
                    <a:pt x="257" y="64"/>
                  </a:cubicBezTo>
                  <a:close/>
                  <a:moveTo>
                    <a:pt x="22" y="134"/>
                  </a:moveTo>
                  <a:cubicBezTo>
                    <a:pt x="236" y="59"/>
                    <a:pt x="236" y="59"/>
                    <a:pt x="236" y="59"/>
                  </a:cubicBezTo>
                  <a:cubicBezTo>
                    <a:pt x="100" y="14"/>
                    <a:pt x="100" y="14"/>
                    <a:pt x="100" y="14"/>
                  </a:cubicBezTo>
                  <a:lnTo>
                    <a:pt x="22" y="134"/>
                  </a:ln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4008724" y="2133911"/>
              <a:ext cx="493881" cy="293477"/>
            </a:xfrm>
            <a:custGeom>
              <a:avLst/>
              <a:gdLst>
                <a:gd name="T0" fmla="*/ 0 w 589"/>
                <a:gd name="T1" fmla="*/ 208 h 350"/>
                <a:gd name="T2" fmla="*/ 381 w 589"/>
                <a:gd name="T3" fmla="*/ 350 h 350"/>
                <a:gd name="T4" fmla="*/ 589 w 589"/>
                <a:gd name="T5" fmla="*/ 0 h 350"/>
                <a:gd name="T6" fmla="*/ 0 w 589"/>
                <a:gd name="T7" fmla="*/ 208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9" h="350">
                  <a:moveTo>
                    <a:pt x="0" y="208"/>
                  </a:moveTo>
                  <a:lnTo>
                    <a:pt x="381" y="350"/>
                  </a:lnTo>
                  <a:lnTo>
                    <a:pt x="589" y="0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3996985" y="2122172"/>
              <a:ext cx="517359" cy="319471"/>
            </a:xfrm>
            <a:custGeom>
              <a:avLst/>
              <a:gdLst>
                <a:gd name="T0" fmla="*/ 169 w 261"/>
                <a:gd name="T1" fmla="*/ 160 h 161"/>
                <a:gd name="T2" fmla="*/ 165 w 261"/>
                <a:gd name="T3" fmla="*/ 160 h 161"/>
                <a:gd name="T4" fmla="*/ 4 w 261"/>
                <a:gd name="T5" fmla="*/ 99 h 161"/>
                <a:gd name="T6" fmla="*/ 0 w 261"/>
                <a:gd name="T7" fmla="*/ 93 h 161"/>
                <a:gd name="T8" fmla="*/ 4 w 261"/>
                <a:gd name="T9" fmla="*/ 88 h 161"/>
                <a:gd name="T10" fmla="*/ 4 w 261"/>
                <a:gd name="T11" fmla="*/ 88 h 161"/>
                <a:gd name="T12" fmla="*/ 253 w 261"/>
                <a:gd name="T13" fmla="*/ 1 h 161"/>
                <a:gd name="T14" fmla="*/ 260 w 261"/>
                <a:gd name="T15" fmla="*/ 3 h 161"/>
                <a:gd name="T16" fmla="*/ 260 w 261"/>
                <a:gd name="T17" fmla="*/ 10 h 161"/>
                <a:gd name="T18" fmla="*/ 173 w 261"/>
                <a:gd name="T19" fmla="*/ 158 h 161"/>
                <a:gd name="T20" fmla="*/ 169 w 261"/>
                <a:gd name="T21" fmla="*/ 160 h 161"/>
                <a:gd name="T22" fmla="*/ 24 w 261"/>
                <a:gd name="T23" fmla="*/ 94 h 161"/>
                <a:gd name="T24" fmla="*/ 165 w 261"/>
                <a:gd name="T25" fmla="*/ 147 h 161"/>
                <a:gd name="T26" fmla="*/ 241 w 261"/>
                <a:gd name="T27" fmla="*/ 18 h 161"/>
                <a:gd name="T28" fmla="*/ 24 w 261"/>
                <a:gd name="T29" fmla="*/ 9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1" h="161">
                  <a:moveTo>
                    <a:pt x="169" y="160"/>
                  </a:moveTo>
                  <a:cubicBezTo>
                    <a:pt x="168" y="161"/>
                    <a:pt x="166" y="161"/>
                    <a:pt x="165" y="16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98"/>
                    <a:pt x="0" y="96"/>
                    <a:pt x="0" y="93"/>
                  </a:cubicBezTo>
                  <a:cubicBezTo>
                    <a:pt x="0" y="91"/>
                    <a:pt x="2" y="89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53" y="1"/>
                    <a:pt x="253" y="1"/>
                    <a:pt x="253" y="1"/>
                  </a:cubicBezTo>
                  <a:cubicBezTo>
                    <a:pt x="255" y="0"/>
                    <a:pt x="258" y="1"/>
                    <a:pt x="260" y="3"/>
                  </a:cubicBezTo>
                  <a:cubicBezTo>
                    <a:pt x="261" y="5"/>
                    <a:pt x="261" y="7"/>
                    <a:pt x="260" y="10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2" y="159"/>
                    <a:pt x="171" y="160"/>
                    <a:pt x="169" y="160"/>
                  </a:cubicBezTo>
                  <a:close/>
                  <a:moveTo>
                    <a:pt x="24" y="94"/>
                  </a:moveTo>
                  <a:cubicBezTo>
                    <a:pt x="165" y="147"/>
                    <a:pt x="165" y="147"/>
                    <a:pt x="165" y="147"/>
                  </a:cubicBezTo>
                  <a:cubicBezTo>
                    <a:pt x="241" y="18"/>
                    <a:pt x="241" y="18"/>
                    <a:pt x="241" y="18"/>
                  </a:cubicBezTo>
                  <a:lnTo>
                    <a:pt x="24" y="94"/>
                  </a:ln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227"/>
            <p:cNvSpPr/>
            <p:nvPr/>
          </p:nvSpPr>
          <p:spPr bwMode="auto">
            <a:xfrm>
              <a:off x="4722293" y="2774530"/>
              <a:ext cx="311086" cy="311086"/>
            </a:xfrm>
            <a:custGeom>
              <a:avLst/>
              <a:gdLst>
                <a:gd name="T0" fmla="*/ 0 w 157"/>
                <a:gd name="T1" fmla="*/ 157 h 157"/>
                <a:gd name="T2" fmla="*/ 0 w 157"/>
                <a:gd name="T3" fmla="*/ 128 h 157"/>
                <a:gd name="T4" fmla="*/ 129 w 157"/>
                <a:gd name="T5" fmla="*/ 0 h 157"/>
                <a:gd name="T6" fmla="*/ 157 w 157"/>
                <a:gd name="T7" fmla="*/ 0 h 157"/>
                <a:gd name="T8" fmla="*/ 0 w 157"/>
                <a:gd name="T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0" y="157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71" y="128"/>
                    <a:pt x="129" y="71"/>
                    <a:pt x="129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7" y="87"/>
                    <a:pt x="87" y="157"/>
                    <a:pt x="0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4722293" y="2774530"/>
              <a:ext cx="200403" cy="200403"/>
            </a:xfrm>
            <a:custGeom>
              <a:avLst/>
              <a:gdLst>
                <a:gd name="T0" fmla="*/ 0 w 101"/>
                <a:gd name="T1" fmla="*/ 100 h 101"/>
                <a:gd name="T2" fmla="*/ 1 w 101"/>
                <a:gd name="T3" fmla="*/ 72 h 101"/>
                <a:gd name="T4" fmla="*/ 72 w 101"/>
                <a:gd name="T5" fmla="*/ 0 h 101"/>
                <a:gd name="T6" fmla="*/ 101 w 101"/>
                <a:gd name="T7" fmla="*/ 0 h 101"/>
                <a:gd name="T8" fmla="*/ 0 w 101"/>
                <a:gd name="T9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1">
                  <a:moveTo>
                    <a:pt x="0" y="100"/>
                  </a:moveTo>
                  <a:cubicBezTo>
                    <a:pt x="1" y="72"/>
                    <a:pt x="1" y="72"/>
                    <a:pt x="1" y="72"/>
                  </a:cubicBezTo>
                  <a:cubicBezTo>
                    <a:pt x="40" y="72"/>
                    <a:pt x="72" y="40"/>
                    <a:pt x="72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56"/>
                    <a:pt x="56" y="101"/>
                    <a:pt x="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4686237" y="2736798"/>
              <a:ext cx="123261" cy="123261"/>
            </a:xfrm>
            <a:custGeom>
              <a:avLst/>
              <a:gdLst>
                <a:gd name="T0" fmla="*/ 0 w 62"/>
                <a:gd name="T1" fmla="*/ 31 h 62"/>
                <a:gd name="T2" fmla="*/ 31 w 62"/>
                <a:gd name="T3" fmla="*/ 0 h 62"/>
                <a:gd name="T4" fmla="*/ 62 w 62"/>
                <a:gd name="T5" fmla="*/ 31 h 62"/>
                <a:gd name="T6" fmla="*/ 31 w 62"/>
                <a:gd name="T7" fmla="*/ 62 h 62"/>
                <a:gd name="T8" fmla="*/ 0 w 62"/>
                <a:gd name="T9" fmla="*/ 31 h 62"/>
                <a:gd name="T10" fmla="*/ 41 w 62"/>
                <a:gd name="T11" fmla="*/ 31 h 62"/>
                <a:gd name="T12" fmla="*/ 31 w 62"/>
                <a:gd name="T13" fmla="*/ 21 h 62"/>
                <a:gd name="T14" fmla="*/ 20 w 62"/>
                <a:gd name="T15" fmla="*/ 31 h 62"/>
                <a:gd name="T16" fmla="*/ 31 w 62"/>
                <a:gd name="T17" fmla="*/ 41 h 62"/>
                <a:gd name="T18" fmla="*/ 41 w 62"/>
                <a:gd name="T1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0" y="31"/>
                  </a:moveTo>
                  <a:cubicBezTo>
                    <a:pt x="0" y="14"/>
                    <a:pt x="13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ubicBezTo>
                    <a:pt x="13" y="62"/>
                    <a:pt x="0" y="48"/>
                    <a:pt x="0" y="31"/>
                  </a:cubicBezTo>
                  <a:close/>
                  <a:moveTo>
                    <a:pt x="41" y="31"/>
                  </a:moveTo>
                  <a:cubicBezTo>
                    <a:pt x="41" y="25"/>
                    <a:pt x="36" y="21"/>
                    <a:pt x="31" y="21"/>
                  </a:cubicBezTo>
                  <a:cubicBezTo>
                    <a:pt x="25" y="21"/>
                    <a:pt x="20" y="25"/>
                    <a:pt x="20" y="31"/>
                  </a:cubicBezTo>
                  <a:cubicBezTo>
                    <a:pt x="20" y="37"/>
                    <a:pt x="25" y="41"/>
                    <a:pt x="31" y="41"/>
                  </a:cubicBezTo>
                  <a:cubicBezTo>
                    <a:pt x="36" y="41"/>
                    <a:pt x="41" y="37"/>
                    <a:pt x="4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22946" y="2915400"/>
              <a:ext cx="245683" cy="245683"/>
            </a:xfrm>
            <a:custGeom>
              <a:avLst/>
              <a:gdLst>
                <a:gd name="T0" fmla="*/ 28 w 124"/>
                <a:gd name="T1" fmla="*/ 118 h 124"/>
                <a:gd name="T2" fmla="*/ 49 w 124"/>
                <a:gd name="T3" fmla="*/ 118 h 124"/>
                <a:gd name="T4" fmla="*/ 118 w 124"/>
                <a:gd name="T5" fmla="*/ 49 h 124"/>
                <a:gd name="T6" fmla="*/ 118 w 124"/>
                <a:gd name="T7" fmla="*/ 28 h 124"/>
                <a:gd name="T8" fmla="*/ 91 w 124"/>
                <a:gd name="T9" fmla="*/ 0 h 124"/>
                <a:gd name="T10" fmla="*/ 0 w 124"/>
                <a:gd name="T11" fmla="*/ 90 h 124"/>
                <a:gd name="T12" fmla="*/ 28 w 124"/>
                <a:gd name="T13" fmla="*/ 11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4">
                  <a:moveTo>
                    <a:pt x="28" y="118"/>
                  </a:moveTo>
                  <a:cubicBezTo>
                    <a:pt x="34" y="124"/>
                    <a:pt x="43" y="124"/>
                    <a:pt x="49" y="118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24" y="43"/>
                    <a:pt x="124" y="34"/>
                    <a:pt x="118" y="2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28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31"/>
            <p:cNvSpPr/>
            <p:nvPr/>
          </p:nvSpPr>
          <p:spPr bwMode="auto">
            <a:xfrm>
              <a:off x="4353350" y="2399718"/>
              <a:ext cx="678352" cy="675837"/>
            </a:xfrm>
            <a:custGeom>
              <a:avLst/>
              <a:gdLst>
                <a:gd name="T0" fmla="*/ 242 w 342"/>
                <a:gd name="T1" fmla="*/ 100 h 341"/>
                <a:gd name="T2" fmla="*/ 258 w 342"/>
                <a:gd name="T3" fmla="*/ 116 h 341"/>
                <a:gd name="T4" fmla="*/ 342 w 342"/>
                <a:gd name="T5" fmla="*/ 32 h 341"/>
                <a:gd name="T6" fmla="*/ 326 w 342"/>
                <a:gd name="T7" fmla="*/ 16 h 341"/>
                <a:gd name="T8" fmla="*/ 268 w 342"/>
                <a:gd name="T9" fmla="*/ 16 h 341"/>
                <a:gd name="T10" fmla="*/ 260 w 342"/>
                <a:gd name="T11" fmla="*/ 24 h 341"/>
                <a:gd name="T12" fmla="*/ 141 w 342"/>
                <a:gd name="T13" fmla="*/ 112 h 341"/>
                <a:gd name="T14" fmla="*/ 116 w 342"/>
                <a:gd name="T15" fmla="*/ 137 h 341"/>
                <a:gd name="T16" fmla="*/ 24 w 342"/>
                <a:gd name="T17" fmla="*/ 259 h 341"/>
                <a:gd name="T18" fmla="*/ 16 w 342"/>
                <a:gd name="T19" fmla="*/ 267 h 341"/>
                <a:gd name="T20" fmla="*/ 16 w 342"/>
                <a:gd name="T21" fmla="*/ 325 h 341"/>
                <a:gd name="T22" fmla="*/ 32 w 342"/>
                <a:gd name="T23" fmla="*/ 341 h 341"/>
                <a:gd name="T24" fmla="*/ 116 w 342"/>
                <a:gd name="T25" fmla="*/ 257 h 341"/>
                <a:gd name="T26" fmla="*/ 100 w 342"/>
                <a:gd name="T27" fmla="*/ 241 h 341"/>
                <a:gd name="T28" fmla="*/ 99 w 342"/>
                <a:gd name="T29" fmla="*/ 240 h 341"/>
                <a:gd name="T30" fmla="*/ 148 w 342"/>
                <a:gd name="T31" fmla="*/ 181 h 341"/>
                <a:gd name="T32" fmla="*/ 181 w 342"/>
                <a:gd name="T33" fmla="*/ 148 h 341"/>
                <a:gd name="T34" fmla="*/ 241 w 342"/>
                <a:gd name="T35" fmla="*/ 98 h 341"/>
                <a:gd name="T36" fmla="*/ 242 w 342"/>
                <a:gd name="T37" fmla="*/ 10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2" h="341">
                  <a:moveTo>
                    <a:pt x="242" y="100"/>
                  </a:moveTo>
                  <a:cubicBezTo>
                    <a:pt x="258" y="116"/>
                    <a:pt x="258" y="116"/>
                    <a:pt x="258" y="116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26" y="16"/>
                    <a:pt x="326" y="16"/>
                    <a:pt x="326" y="16"/>
                  </a:cubicBezTo>
                  <a:cubicBezTo>
                    <a:pt x="310" y="0"/>
                    <a:pt x="284" y="0"/>
                    <a:pt x="268" y="16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22" y="44"/>
                    <a:pt x="181" y="74"/>
                    <a:pt x="141" y="112"/>
                  </a:cubicBezTo>
                  <a:cubicBezTo>
                    <a:pt x="137" y="116"/>
                    <a:pt x="119" y="134"/>
                    <a:pt x="116" y="137"/>
                  </a:cubicBezTo>
                  <a:cubicBezTo>
                    <a:pt x="77" y="178"/>
                    <a:pt x="45" y="221"/>
                    <a:pt x="24" y="259"/>
                  </a:cubicBezTo>
                  <a:cubicBezTo>
                    <a:pt x="16" y="267"/>
                    <a:pt x="16" y="267"/>
                    <a:pt x="16" y="267"/>
                  </a:cubicBezTo>
                  <a:cubicBezTo>
                    <a:pt x="0" y="283"/>
                    <a:pt x="0" y="309"/>
                    <a:pt x="16" y="325"/>
                  </a:cubicBezTo>
                  <a:cubicBezTo>
                    <a:pt x="32" y="341"/>
                    <a:pt x="32" y="341"/>
                    <a:pt x="32" y="341"/>
                  </a:cubicBezTo>
                  <a:cubicBezTo>
                    <a:pt x="116" y="257"/>
                    <a:pt x="116" y="257"/>
                    <a:pt x="116" y="257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0"/>
                    <a:pt x="99" y="240"/>
                    <a:pt x="99" y="240"/>
                  </a:cubicBezTo>
                  <a:cubicBezTo>
                    <a:pt x="113" y="220"/>
                    <a:pt x="130" y="200"/>
                    <a:pt x="148" y="181"/>
                  </a:cubicBezTo>
                  <a:cubicBezTo>
                    <a:pt x="153" y="175"/>
                    <a:pt x="176" y="153"/>
                    <a:pt x="181" y="148"/>
                  </a:cubicBezTo>
                  <a:cubicBezTo>
                    <a:pt x="201" y="129"/>
                    <a:pt x="221" y="113"/>
                    <a:pt x="241" y="98"/>
                  </a:cubicBezTo>
                  <a:cubicBezTo>
                    <a:pt x="241" y="99"/>
                    <a:pt x="241" y="99"/>
                    <a:pt x="242" y="10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869032" y="2469314"/>
              <a:ext cx="247360" cy="245683"/>
            </a:xfrm>
            <a:custGeom>
              <a:avLst/>
              <a:gdLst>
                <a:gd name="T0" fmla="*/ 0 w 125"/>
                <a:gd name="T1" fmla="*/ 90 h 124"/>
                <a:gd name="T2" fmla="*/ 28 w 125"/>
                <a:gd name="T3" fmla="*/ 118 h 124"/>
                <a:gd name="T4" fmla="*/ 50 w 125"/>
                <a:gd name="T5" fmla="*/ 118 h 124"/>
                <a:gd name="T6" fmla="*/ 119 w 125"/>
                <a:gd name="T7" fmla="*/ 49 h 124"/>
                <a:gd name="T8" fmla="*/ 119 w 125"/>
                <a:gd name="T9" fmla="*/ 28 h 124"/>
                <a:gd name="T10" fmla="*/ 91 w 125"/>
                <a:gd name="T11" fmla="*/ 0 h 124"/>
                <a:gd name="T12" fmla="*/ 0 w 125"/>
                <a:gd name="T13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24">
                  <a:moveTo>
                    <a:pt x="0" y="90"/>
                  </a:moveTo>
                  <a:cubicBezTo>
                    <a:pt x="28" y="118"/>
                    <a:pt x="28" y="118"/>
                    <a:pt x="28" y="118"/>
                  </a:cubicBezTo>
                  <a:cubicBezTo>
                    <a:pt x="34" y="124"/>
                    <a:pt x="44" y="124"/>
                    <a:pt x="50" y="11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5" y="43"/>
                    <a:pt x="125" y="34"/>
                    <a:pt x="119" y="28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609095" y="1795154"/>
              <a:ext cx="281738" cy="281738"/>
            </a:xfrm>
            <a:custGeom>
              <a:avLst/>
              <a:gdLst>
                <a:gd name="T0" fmla="*/ 109 w 142"/>
                <a:gd name="T1" fmla="*/ 27 h 142"/>
                <a:gd name="T2" fmla="*/ 116 w 142"/>
                <a:gd name="T3" fmla="*/ 15 h 142"/>
                <a:gd name="T4" fmla="*/ 100 w 142"/>
                <a:gd name="T5" fmla="*/ 6 h 142"/>
                <a:gd name="T6" fmla="*/ 93 w 142"/>
                <a:gd name="T7" fmla="*/ 18 h 142"/>
                <a:gd name="T8" fmla="*/ 67 w 142"/>
                <a:gd name="T9" fmla="*/ 13 h 142"/>
                <a:gd name="T10" fmla="*/ 64 w 142"/>
                <a:gd name="T11" fmla="*/ 0 h 142"/>
                <a:gd name="T12" fmla="*/ 45 w 142"/>
                <a:gd name="T13" fmla="*/ 4 h 142"/>
                <a:gd name="T14" fmla="*/ 49 w 142"/>
                <a:gd name="T15" fmla="*/ 18 h 142"/>
                <a:gd name="T16" fmla="*/ 27 w 142"/>
                <a:gd name="T17" fmla="*/ 33 h 142"/>
                <a:gd name="T18" fmla="*/ 16 w 142"/>
                <a:gd name="T19" fmla="*/ 26 h 142"/>
                <a:gd name="T20" fmla="*/ 6 w 142"/>
                <a:gd name="T21" fmla="*/ 41 h 142"/>
                <a:gd name="T22" fmla="*/ 18 w 142"/>
                <a:gd name="T23" fmla="*/ 49 h 142"/>
                <a:gd name="T24" fmla="*/ 13 w 142"/>
                <a:gd name="T25" fmla="*/ 75 h 142"/>
                <a:gd name="T26" fmla="*/ 0 w 142"/>
                <a:gd name="T27" fmla="*/ 78 h 142"/>
                <a:gd name="T28" fmla="*/ 4 w 142"/>
                <a:gd name="T29" fmla="*/ 96 h 142"/>
                <a:gd name="T30" fmla="*/ 18 w 142"/>
                <a:gd name="T31" fmla="*/ 93 h 142"/>
                <a:gd name="T32" fmla="*/ 33 w 142"/>
                <a:gd name="T33" fmla="*/ 114 h 142"/>
                <a:gd name="T34" fmla="*/ 26 w 142"/>
                <a:gd name="T35" fmla="*/ 126 h 142"/>
                <a:gd name="T36" fmla="*/ 41 w 142"/>
                <a:gd name="T37" fmla="*/ 136 h 142"/>
                <a:gd name="T38" fmla="*/ 49 w 142"/>
                <a:gd name="T39" fmla="*/ 124 h 142"/>
                <a:gd name="T40" fmla="*/ 75 w 142"/>
                <a:gd name="T41" fmla="*/ 128 h 142"/>
                <a:gd name="T42" fmla="*/ 78 w 142"/>
                <a:gd name="T43" fmla="*/ 142 h 142"/>
                <a:gd name="T44" fmla="*/ 96 w 142"/>
                <a:gd name="T45" fmla="*/ 137 h 142"/>
                <a:gd name="T46" fmla="*/ 93 w 142"/>
                <a:gd name="T47" fmla="*/ 124 h 142"/>
                <a:gd name="T48" fmla="*/ 114 w 142"/>
                <a:gd name="T49" fmla="*/ 108 h 142"/>
                <a:gd name="T50" fmla="*/ 126 w 142"/>
                <a:gd name="T51" fmla="*/ 116 h 142"/>
                <a:gd name="T52" fmla="*/ 136 w 142"/>
                <a:gd name="T53" fmla="*/ 100 h 142"/>
                <a:gd name="T54" fmla="*/ 124 w 142"/>
                <a:gd name="T55" fmla="*/ 92 h 142"/>
                <a:gd name="T56" fmla="*/ 128 w 142"/>
                <a:gd name="T57" fmla="*/ 67 h 142"/>
                <a:gd name="T58" fmla="*/ 142 w 142"/>
                <a:gd name="T59" fmla="*/ 63 h 142"/>
                <a:gd name="T60" fmla="*/ 138 w 142"/>
                <a:gd name="T61" fmla="*/ 45 h 142"/>
                <a:gd name="T62" fmla="*/ 124 w 142"/>
                <a:gd name="T63" fmla="*/ 49 h 142"/>
                <a:gd name="T64" fmla="*/ 109 w 142"/>
                <a:gd name="T65" fmla="*/ 27 h 142"/>
                <a:gd name="T66" fmla="*/ 103 w 142"/>
                <a:gd name="T67" fmla="*/ 63 h 142"/>
                <a:gd name="T68" fmla="*/ 78 w 142"/>
                <a:gd name="T69" fmla="*/ 103 h 142"/>
                <a:gd name="T70" fmla="*/ 39 w 142"/>
                <a:gd name="T71" fmla="*/ 78 h 142"/>
                <a:gd name="T72" fmla="*/ 63 w 142"/>
                <a:gd name="T73" fmla="*/ 39 h 142"/>
                <a:gd name="T74" fmla="*/ 103 w 142"/>
                <a:gd name="T75" fmla="*/ 6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142">
                  <a:moveTo>
                    <a:pt x="109" y="27"/>
                  </a:moveTo>
                  <a:cubicBezTo>
                    <a:pt x="116" y="15"/>
                    <a:pt x="116" y="15"/>
                    <a:pt x="116" y="15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85" y="14"/>
                    <a:pt x="76" y="13"/>
                    <a:pt x="67" y="13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0" y="21"/>
                    <a:pt x="33" y="26"/>
                    <a:pt x="27" y="33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4" y="57"/>
                    <a:pt x="13" y="66"/>
                    <a:pt x="13" y="7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21" y="101"/>
                    <a:pt x="26" y="108"/>
                    <a:pt x="33" y="114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57" y="127"/>
                    <a:pt x="66" y="129"/>
                    <a:pt x="75" y="128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101" y="120"/>
                    <a:pt x="108" y="115"/>
                    <a:pt x="114" y="108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7" y="84"/>
                    <a:pt x="129" y="76"/>
                    <a:pt x="128" y="67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0" y="40"/>
                    <a:pt x="115" y="33"/>
                    <a:pt x="109" y="27"/>
                  </a:cubicBezTo>
                  <a:close/>
                  <a:moveTo>
                    <a:pt x="103" y="63"/>
                  </a:moveTo>
                  <a:cubicBezTo>
                    <a:pt x="107" y="81"/>
                    <a:pt x="96" y="98"/>
                    <a:pt x="78" y="103"/>
                  </a:cubicBezTo>
                  <a:cubicBezTo>
                    <a:pt x="61" y="107"/>
                    <a:pt x="43" y="96"/>
                    <a:pt x="39" y="78"/>
                  </a:cubicBezTo>
                  <a:cubicBezTo>
                    <a:pt x="35" y="61"/>
                    <a:pt x="46" y="43"/>
                    <a:pt x="63" y="39"/>
                  </a:cubicBezTo>
                  <a:cubicBezTo>
                    <a:pt x="81" y="34"/>
                    <a:pt x="99" y="45"/>
                    <a:pt x="103" y="6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0" name="组合 229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231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2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3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4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5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6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7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8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9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0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1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2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3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4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5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6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7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8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9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0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1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2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3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54" name="文本框 253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55" name="直接连接符 254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6" name="组合 255"/>
          <p:cNvGrpSpPr/>
          <p:nvPr/>
        </p:nvGrpSpPr>
        <p:grpSpPr>
          <a:xfrm>
            <a:off x="8217857" y="1795104"/>
            <a:ext cx="3308384" cy="814834"/>
            <a:chOff x="5679930" y="1609067"/>
            <a:chExt cx="5607981" cy="814834"/>
          </a:xfrm>
        </p:grpSpPr>
        <p:sp>
          <p:nvSpPr>
            <p:cNvPr id="257" name="矩形 256"/>
            <p:cNvSpPr/>
            <p:nvPr/>
          </p:nvSpPr>
          <p:spPr>
            <a:xfrm>
              <a:off x="5679930" y="1609067"/>
              <a:ext cx="348832" cy="814834"/>
            </a:xfrm>
            <a:prstGeom prst="rect">
              <a:avLst/>
            </a:prstGeom>
            <a:solidFill>
              <a:srgbClr val="32B3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BB3"/>
                </a:solidFill>
              </a:endParaRPr>
            </a:p>
          </p:txBody>
        </p:sp>
        <p:sp>
          <p:nvSpPr>
            <p:cNvPr id="258" name="文本框 257"/>
            <p:cNvSpPr txBox="1"/>
            <p:nvPr/>
          </p:nvSpPr>
          <p:spPr>
            <a:xfrm>
              <a:off x="6184100" y="1770163"/>
              <a:ext cx="510381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rgbClr val="007BB3"/>
                  </a:solidFill>
                </a:rPr>
                <a:t>请输入关键词句</a:t>
              </a:r>
            </a:p>
          </p:txBody>
        </p:sp>
      </p:grpSp>
      <p:sp>
        <p:nvSpPr>
          <p:cNvPr id="259" name="文本框 258"/>
          <p:cNvSpPr txBox="1"/>
          <p:nvPr/>
        </p:nvSpPr>
        <p:spPr>
          <a:xfrm>
            <a:off x="8217857" y="3094807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260" name="文本框 259"/>
          <p:cNvSpPr txBox="1"/>
          <p:nvPr/>
        </p:nvSpPr>
        <p:spPr>
          <a:xfrm>
            <a:off x="8217857" y="4095470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请输入内容，请输入内容。请输入内容，请输入内容。</a:t>
            </a:r>
          </a:p>
        </p:txBody>
      </p:sp>
      <p:sp>
        <p:nvSpPr>
          <p:cNvPr id="261" name="文本框 260"/>
          <p:cNvSpPr txBox="1"/>
          <p:nvPr/>
        </p:nvSpPr>
        <p:spPr>
          <a:xfrm>
            <a:off x="8217857" y="5096133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cxnSp>
        <p:nvCxnSpPr>
          <p:cNvPr id="262" name="直接连接符 261"/>
          <p:cNvCxnSpPr/>
          <p:nvPr/>
        </p:nvCxnSpPr>
        <p:spPr>
          <a:xfrm>
            <a:off x="8242621" y="3950952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直接连接符 262"/>
          <p:cNvCxnSpPr/>
          <p:nvPr/>
        </p:nvCxnSpPr>
        <p:spPr>
          <a:xfrm>
            <a:off x="8242621" y="4974848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6" name="组合 265"/>
          <p:cNvGrpSpPr/>
          <p:nvPr/>
        </p:nvGrpSpPr>
        <p:grpSpPr>
          <a:xfrm>
            <a:off x="716821" y="1719335"/>
            <a:ext cx="3308384" cy="814834"/>
            <a:chOff x="5679930" y="1609067"/>
            <a:chExt cx="5607981" cy="814834"/>
          </a:xfrm>
        </p:grpSpPr>
        <p:sp>
          <p:nvSpPr>
            <p:cNvPr id="267" name="矩形 266"/>
            <p:cNvSpPr/>
            <p:nvPr/>
          </p:nvSpPr>
          <p:spPr>
            <a:xfrm>
              <a:off x="5679930" y="1609067"/>
              <a:ext cx="348832" cy="814834"/>
            </a:xfrm>
            <a:prstGeom prst="rect">
              <a:avLst/>
            </a:prstGeom>
            <a:solidFill>
              <a:srgbClr val="32B3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7BB3"/>
                </a:solidFill>
              </a:endParaRPr>
            </a:p>
          </p:txBody>
        </p:sp>
        <p:sp>
          <p:nvSpPr>
            <p:cNvPr id="268" name="文本框 267"/>
            <p:cNvSpPr txBox="1"/>
            <p:nvPr/>
          </p:nvSpPr>
          <p:spPr>
            <a:xfrm>
              <a:off x="6184100" y="1770163"/>
              <a:ext cx="510381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rgbClr val="007BB3"/>
                  </a:solidFill>
                </a:rPr>
                <a:t>请输入关键词句</a:t>
              </a:r>
            </a:p>
          </p:txBody>
        </p:sp>
      </p:grpSp>
      <p:sp>
        <p:nvSpPr>
          <p:cNvPr id="269" name="文本框 268"/>
          <p:cNvSpPr txBox="1"/>
          <p:nvPr/>
        </p:nvSpPr>
        <p:spPr>
          <a:xfrm>
            <a:off x="716821" y="3019038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270" name="文本框 269"/>
          <p:cNvSpPr txBox="1"/>
          <p:nvPr/>
        </p:nvSpPr>
        <p:spPr>
          <a:xfrm>
            <a:off x="716821" y="4019701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请输入内容，请输入内容。请输入内容，请输入内容。</a:t>
            </a:r>
          </a:p>
        </p:txBody>
      </p:sp>
      <p:sp>
        <p:nvSpPr>
          <p:cNvPr id="271" name="文本框 270"/>
          <p:cNvSpPr txBox="1"/>
          <p:nvPr/>
        </p:nvSpPr>
        <p:spPr>
          <a:xfrm>
            <a:off x="716821" y="5020364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cxnSp>
        <p:nvCxnSpPr>
          <p:cNvPr id="272" name="直接连接符 271"/>
          <p:cNvCxnSpPr/>
          <p:nvPr/>
        </p:nvCxnSpPr>
        <p:spPr>
          <a:xfrm>
            <a:off x="741585" y="3875183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直接连接符 272"/>
          <p:cNvCxnSpPr/>
          <p:nvPr/>
        </p:nvCxnSpPr>
        <p:spPr>
          <a:xfrm>
            <a:off x="741585" y="4899079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文本框 409"/>
          <p:cNvSpPr txBox="1"/>
          <p:nvPr/>
        </p:nvSpPr>
        <p:spPr>
          <a:xfrm>
            <a:off x="2869291" y="2326168"/>
            <a:ext cx="651691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5400" b="1" dirty="0">
                <a:solidFill>
                  <a:schemeClr val="bg1"/>
                </a:solidFill>
                <a:cs typeface="+mn-ea"/>
                <a:sym typeface="+mn-lt"/>
              </a:rPr>
              <a:t>谢谢您的观看</a:t>
            </a:r>
          </a:p>
        </p:txBody>
      </p:sp>
      <p:sp>
        <p:nvSpPr>
          <p:cNvPr id="411" name="文本框 410"/>
          <p:cNvSpPr txBox="1"/>
          <p:nvPr/>
        </p:nvSpPr>
        <p:spPr>
          <a:xfrm>
            <a:off x="3992552" y="3428308"/>
            <a:ext cx="426785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>
                <a:solidFill>
                  <a:schemeClr val="bg1"/>
                </a:solidFill>
              </a:rPr>
              <a:t>xiazaii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15" name="Oval 30"/>
          <p:cNvSpPr>
            <a:spLocks noChangeArrowheads="1"/>
          </p:cNvSpPr>
          <p:nvPr/>
        </p:nvSpPr>
        <p:spPr bwMode="auto">
          <a:xfrm>
            <a:off x="1237899" y="616432"/>
            <a:ext cx="463674" cy="463674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78" name="组合 1177"/>
          <p:cNvGrpSpPr/>
          <p:nvPr/>
        </p:nvGrpSpPr>
        <p:grpSpPr>
          <a:xfrm>
            <a:off x="9739659" y="5053044"/>
            <a:ext cx="582412" cy="1790201"/>
            <a:chOff x="8775384" y="881025"/>
            <a:chExt cx="1939482" cy="5961527"/>
          </a:xfrm>
        </p:grpSpPr>
        <p:sp>
          <p:nvSpPr>
            <p:cNvPr id="488" name="Freeform 117"/>
            <p:cNvSpPr/>
            <p:nvPr/>
          </p:nvSpPr>
          <p:spPr bwMode="auto">
            <a:xfrm>
              <a:off x="9154272" y="2314441"/>
              <a:ext cx="777648" cy="341794"/>
            </a:xfrm>
            <a:custGeom>
              <a:avLst/>
              <a:gdLst>
                <a:gd name="T0" fmla="*/ 24 w 587"/>
                <a:gd name="T1" fmla="*/ 0 h 258"/>
                <a:gd name="T2" fmla="*/ 0 w 587"/>
                <a:gd name="T3" fmla="*/ 258 h 258"/>
                <a:gd name="T4" fmla="*/ 587 w 587"/>
                <a:gd name="T5" fmla="*/ 258 h 258"/>
                <a:gd name="T6" fmla="*/ 572 w 587"/>
                <a:gd name="T7" fmla="*/ 0 h 258"/>
                <a:gd name="T8" fmla="*/ 24 w 587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7" h="258">
                  <a:moveTo>
                    <a:pt x="24" y="0"/>
                  </a:moveTo>
                  <a:lnTo>
                    <a:pt x="0" y="258"/>
                  </a:lnTo>
                  <a:lnTo>
                    <a:pt x="587" y="258"/>
                  </a:lnTo>
                  <a:lnTo>
                    <a:pt x="57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18"/>
            <p:cNvSpPr/>
            <p:nvPr/>
          </p:nvSpPr>
          <p:spPr bwMode="auto">
            <a:xfrm>
              <a:off x="9912048" y="2314441"/>
              <a:ext cx="423931" cy="341794"/>
            </a:xfrm>
            <a:custGeom>
              <a:avLst/>
              <a:gdLst>
                <a:gd name="T0" fmla="*/ 296 w 320"/>
                <a:gd name="T1" fmla="*/ 0 h 258"/>
                <a:gd name="T2" fmla="*/ 0 w 320"/>
                <a:gd name="T3" fmla="*/ 0 h 258"/>
                <a:gd name="T4" fmla="*/ 15 w 320"/>
                <a:gd name="T5" fmla="*/ 258 h 258"/>
                <a:gd name="T6" fmla="*/ 320 w 320"/>
                <a:gd name="T7" fmla="*/ 258 h 258"/>
                <a:gd name="T8" fmla="*/ 296 w 320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58">
                  <a:moveTo>
                    <a:pt x="296" y="0"/>
                  </a:moveTo>
                  <a:lnTo>
                    <a:pt x="0" y="0"/>
                  </a:lnTo>
                  <a:lnTo>
                    <a:pt x="15" y="258"/>
                  </a:lnTo>
                  <a:lnTo>
                    <a:pt x="320" y="25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19"/>
            <p:cNvSpPr/>
            <p:nvPr/>
          </p:nvSpPr>
          <p:spPr bwMode="auto">
            <a:xfrm>
              <a:off x="9123801" y="2656235"/>
              <a:ext cx="826665" cy="360341"/>
            </a:xfrm>
            <a:custGeom>
              <a:avLst/>
              <a:gdLst>
                <a:gd name="T0" fmla="*/ 23 w 624"/>
                <a:gd name="T1" fmla="*/ 0 h 272"/>
                <a:gd name="T2" fmla="*/ 0 w 624"/>
                <a:gd name="T3" fmla="*/ 272 h 272"/>
                <a:gd name="T4" fmla="*/ 624 w 624"/>
                <a:gd name="T5" fmla="*/ 272 h 272"/>
                <a:gd name="T6" fmla="*/ 610 w 624"/>
                <a:gd name="T7" fmla="*/ 0 h 272"/>
                <a:gd name="T8" fmla="*/ 23 w 624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4" h="272">
                  <a:moveTo>
                    <a:pt x="23" y="0"/>
                  </a:moveTo>
                  <a:lnTo>
                    <a:pt x="0" y="272"/>
                  </a:lnTo>
                  <a:lnTo>
                    <a:pt x="624" y="272"/>
                  </a:lnTo>
                  <a:lnTo>
                    <a:pt x="61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20"/>
            <p:cNvSpPr/>
            <p:nvPr/>
          </p:nvSpPr>
          <p:spPr bwMode="auto">
            <a:xfrm>
              <a:off x="9931920" y="2656235"/>
              <a:ext cx="434530" cy="360341"/>
            </a:xfrm>
            <a:custGeom>
              <a:avLst/>
              <a:gdLst>
                <a:gd name="T0" fmla="*/ 305 w 328"/>
                <a:gd name="T1" fmla="*/ 0 h 272"/>
                <a:gd name="T2" fmla="*/ 0 w 328"/>
                <a:gd name="T3" fmla="*/ 0 h 272"/>
                <a:gd name="T4" fmla="*/ 14 w 328"/>
                <a:gd name="T5" fmla="*/ 272 h 272"/>
                <a:gd name="T6" fmla="*/ 328 w 328"/>
                <a:gd name="T7" fmla="*/ 272 h 272"/>
                <a:gd name="T8" fmla="*/ 305 w 328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272">
                  <a:moveTo>
                    <a:pt x="305" y="0"/>
                  </a:moveTo>
                  <a:lnTo>
                    <a:pt x="0" y="0"/>
                  </a:lnTo>
                  <a:lnTo>
                    <a:pt x="14" y="272"/>
                  </a:lnTo>
                  <a:lnTo>
                    <a:pt x="328" y="272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21"/>
            <p:cNvSpPr/>
            <p:nvPr/>
          </p:nvSpPr>
          <p:spPr bwMode="auto">
            <a:xfrm>
              <a:off x="9036365" y="3016576"/>
              <a:ext cx="964443" cy="945896"/>
            </a:xfrm>
            <a:custGeom>
              <a:avLst/>
              <a:gdLst>
                <a:gd name="T0" fmla="*/ 66 w 728"/>
                <a:gd name="T1" fmla="*/ 0 h 714"/>
                <a:gd name="T2" fmla="*/ 0 w 728"/>
                <a:gd name="T3" fmla="*/ 714 h 714"/>
                <a:gd name="T4" fmla="*/ 728 w 728"/>
                <a:gd name="T5" fmla="*/ 714 h 714"/>
                <a:gd name="T6" fmla="*/ 690 w 728"/>
                <a:gd name="T7" fmla="*/ 0 h 714"/>
                <a:gd name="T8" fmla="*/ 66 w 728"/>
                <a:gd name="T9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8" h="714">
                  <a:moveTo>
                    <a:pt x="66" y="0"/>
                  </a:moveTo>
                  <a:lnTo>
                    <a:pt x="0" y="714"/>
                  </a:lnTo>
                  <a:lnTo>
                    <a:pt x="728" y="714"/>
                  </a:lnTo>
                  <a:lnTo>
                    <a:pt x="69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22"/>
            <p:cNvSpPr/>
            <p:nvPr/>
          </p:nvSpPr>
          <p:spPr bwMode="auto">
            <a:xfrm>
              <a:off x="9950465" y="3016576"/>
              <a:ext cx="503418" cy="945896"/>
            </a:xfrm>
            <a:custGeom>
              <a:avLst/>
              <a:gdLst>
                <a:gd name="T0" fmla="*/ 314 w 380"/>
                <a:gd name="T1" fmla="*/ 0 h 714"/>
                <a:gd name="T2" fmla="*/ 0 w 380"/>
                <a:gd name="T3" fmla="*/ 0 h 714"/>
                <a:gd name="T4" fmla="*/ 38 w 380"/>
                <a:gd name="T5" fmla="*/ 714 h 714"/>
                <a:gd name="T6" fmla="*/ 380 w 380"/>
                <a:gd name="T7" fmla="*/ 714 h 714"/>
                <a:gd name="T8" fmla="*/ 314 w 380"/>
                <a:gd name="T9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714">
                  <a:moveTo>
                    <a:pt x="314" y="0"/>
                  </a:moveTo>
                  <a:lnTo>
                    <a:pt x="0" y="0"/>
                  </a:lnTo>
                  <a:lnTo>
                    <a:pt x="38" y="714"/>
                  </a:lnTo>
                  <a:lnTo>
                    <a:pt x="380" y="714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23"/>
            <p:cNvSpPr/>
            <p:nvPr/>
          </p:nvSpPr>
          <p:spPr bwMode="auto">
            <a:xfrm>
              <a:off x="8960852" y="3962471"/>
              <a:ext cx="1086323" cy="829314"/>
            </a:xfrm>
            <a:custGeom>
              <a:avLst/>
              <a:gdLst>
                <a:gd name="T0" fmla="*/ 57 w 820"/>
                <a:gd name="T1" fmla="*/ 0 h 626"/>
                <a:gd name="T2" fmla="*/ 0 w 820"/>
                <a:gd name="T3" fmla="*/ 626 h 626"/>
                <a:gd name="T4" fmla="*/ 820 w 820"/>
                <a:gd name="T5" fmla="*/ 626 h 626"/>
                <a:gd name="T6" fmla="*/ 785 w 820"/>
                <a:gd name="T7" fmla="*/ 0 h 626"/>
                <a:gd name="T8" fmla="*/ 57 w 820"/>
                <a:gd name="T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0" h="626">
                  <a:moveTo>
                    <a:pt x="57" y="0"/>
                  </a:moveTo>
                  <a:lnTo>
                    <a:pt x="0" y="626"/>
                  </a:lnTo>
                  <a:lnTo>
                    <a:pt x="820" y="626"/>
                  </a:lnTo>
                  <a:lnTo>
                    <a:pt x="785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24"/>
            <p:cNvSpPr/>
            <p:nvPr/>
          </p:nvSpPr>
          <p:spPr bwMode="auto">
            <a:xfrm>
              <a:off x="10000808" y="3962471"/>
              <a:ext cx="528589" cy="829314"/>
            </a:xfrm>
            <a:custGeom>
              <a:avLst/>
              <a:gdLst>
                <a:gd name="T0" fmla="*/ 342 w 399"/>
                <a:gd name="T1" fmla="*/ 0 h 626"/>
                <a:gd name="T2" fmla="*/ 0 w 399"/>
                <a:gd name="T3" fmla="*/ 0 h 626"/>
                <a:gd name="T4" fmla="*/ 35 w 399"/>
                <a:gd name="T5" fmla="*/ 626 h 626"/>
                <a:gd name="T6" fmla="*/ 399 w 399"/>
                <a:gd name="T7" fmla="*/ 626 h 626"/>
                <a:gd name="T8" fmla="*/ 342 w 399"/>
                <a:gd name="T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626">
                  <a:moveTo>
                    <a:pt x="342" y="0"/>
                  </a:moveTo>
                  <a:lnTo>
                    <a:pt x="0" y="0"/>
                  </a:lnTo>
                  <a:lnTo>
                    <a:pt x="35" y="626"/>
                  </a:lnTo>
                  <a:lnTo>
                    <a:pt x="399" y="62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25"/>
            <p:cNvSpPr/>
            <p:nvPr/>
          </p:nvSpPr>
          <p:spPr bwMode="auto">
            <a:xfrm>
              <a:off x="8933032" y="4791787"/>
              <a:ext cx="1132690" cy="328547"/>
            </a:xfrm>
            <a:custGeom>
              <a:avLst/>
              <a:gdLst>
                <a:gd name="T0" fmla="*/ 21 w 855"/>
                <a:gd name="T1" fmla="*/ 0 h 248"/>
                <a:gd name="T2" fmla="*/ 0 w 855"/>
                <a:gd name="T3" fmla="*/ 248 h 248"/>
                <a:gd name="T4" fmla="*/ 855 w 855"/>
                <a:gd name="T5" fmla="*/ 248 h 248"/>
                <a:gd name="T6" fmla="*/ 841 w 855"/>
                <a:gd name="T7" fmla="*/ 0 h 248"/>
                <a:gd name="T8" fmla="*/ 21 w 855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5" h="248">
                  <a:moveTo>
                    <a:pt x="21" y="0"/>
                  </a:moveTo>
                  <a:lnTo>
                    <a:pt x="0" y="248"/>
                  </a:lnTo>
                  <a:lnTo>
                    <a:pt x="855" y="248"/>
                  </a:lnTo>
                  <a:lnTo>
                    <a:pt x="84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26"/>
            <p:cNvSpPr/>
            <p:nvPr/>
          </p:nvSpPr>
          <p:spPr bwMode="auto">
            <a:xfrm>
              <a:off x="10047175" y="4791787"/>
              <a:ext cx="510041" cy="328547"/>
            </a:xfrm>
            <a:custGeom>
              <a:avLst/>
              <a:gdLst>
                <a:gd name="T0" fmla="*/ 364 w 385"/>
                <a:gd name="T1" fmla="*/ 0 h 248"/>
                <a:gd name="T2" fmla="*/ 0 w 385"/>
                <a:gd name="T3" fmla="*/ 0 h 248"/>
                <a:gd name="T4" fmla="*/ 14 w 385"/>
                <a:gd name="T5" fmla="*/ 248 h 248"/>
                <a:gd name="T6" fmla="*/ 385 w 385"/>
                <a:gd name="T7" fmla="*/ 248 h 248"/>
                <a:gd name="T8" fmla="*/ 364 w 385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48">
                  <a:moveTo>
                    <a:pt x="364" y="0"/>
                  </a:moveTo>
                  <a:lnTo>
                    <a:pt x="0" y="0"/>
                  </a:lnTo>
                  <a:lnTo>
                    <a:pt x="14" y="248"/>
                  </a:lnTo>
                  <a:lnTo>
                    <a:pt x="385" y="248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27"/>
            <p:cNvSpPr/>
            <p:nvPr/>
          </p:nvSpPr>
          <p:spPr bwMode="auto">
            <a:xfrm>
              <a:off x="8825725" y="5120332"/>
              <a:ext cx="1302262" cy="1189657"/>
            </a:xfrm>
            <a:custGeom>
              <a:avLst/>
              <a:gdLst>
                <a:gd name="T0" fmla="*/ 81 w 983"/>
                <a:gd name="T1" fmla="*/ 0 h 898"/>
                <a:gd name="T2" fmla="*/ 0 w 983"/>
                <a:gd name="T3" fmla="*/ 898 h 898"/>
                <a:gd name="T4" fmla="*/ 983 w 983"/>
                <a:gd name="T5" fmla="*/ 898 h 898"/>
                <a:gd name="T6" fmla="*/ 936 w 983"/>
                <a:gd name="T7" fmla="*/ 0 h 898"/>
                <a:gd name="T8" fmla="*/ 81 w 983"/>
                <a:gd name="T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3" h="898">
                  <a:moveTo>
                    <a:pt x="81" y="0"/>
                  </a:moveTo>
                  <a:lnTo>
                    <a:pt x="0" y="898"/>
                  </a:lnTo>
                  <a:lnTo>
                    <a:pt x="983" y="898"/>
                  </a:lnTo>
                  <a:lnTo>
                    <a:pt x="936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28"/>
            <p:cNvSpPr/>
            <p:nvPr/>
          </p:nvSpPr>
          <p:spPr bwMode="auto">
            <a:xfrm>
              <a:off x="10065722" y="5120332"/>
              <a:ext cx="601452" cy="1189657"/>
            </a:xfrm>
            <a:custGeom>
              <a:avLst/>
              <a:gdLst>
                <a:gd name="T0" fmla="*/ 371 w 454"/>
                <a:gd name="T1" fmla="*/ 0 h 898"/>
                <a:gd name="T2" fmla="*/ 0 w 454"/>
                <a:gd name="T3" fmla="*/ 0 h 898"/>
                <a:gd name="T4" fmla="*/ 47 w 454"/>
                <a:gd name="T5" fmla="*/ 898 h 898"/>
                <a:gd name="T6" fmla="*/ 454 w 454"/>
                <a:gd name="T7" fmla="*/ 898 h 898"/>
                <a:gd name="T8" fmla="*/ 371 w 454"/>
                <a:gd name="T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898">
                  <a:moveTo>
                    <a:pt x="371" y="0"/>
                  </a:moveTo>
                  <a:lnTo>
                    <a:pt x="0" y="0"/>
                  </a:lnTo>
                  <a:lnTo>
                    <a:pt x="47" y="898"/>
                  </a:lnTo>
                  <a:lnTo>
                    <a:pt x="454" y="89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29"/>
            <p:cNvSpPr/>
            <p:nvPr/>
          </p:nvSpPr>
          <p:spPr bwMode="auto">
            <a:xfrm>
              <a:off x="8775384" y="6309989"/>
              <a:ext cx="1384399" cy="532563"/>
            </a:xfrm>
            <a:custGeom>
              <a:avLst/>
              <a:gdLst>
                <a:gd name="T0" fmla="*/ 38 w 1045"/>
                <a:gd name="T1" fmla="*/ 0 h 402"/>
                <a:gd name="T2" fmla="*/ 0 w 1045"/>
                <a:gd name="T3" fmla="*/ 402 h 402"/>
                <a:gd name="T4" fmla="*/ 728 w 1045"/>
                <a:gd name="T5" fmla="*/ 402 h 402"/>
                <a:gd name="T6" fmla="*/ 735 w 1045"/>
                <a:gd name="T7" fmla="*/ 402 h 402"/>
                <a:gd name="T8" fmla="*/ 1045 w 1045"/>
                <a:gd name="T9" fmla="*/ 402 h 402"/>
                <a:gd name="T10" fmla="*/ 1021 w 1045"/>
                <a:gd name="T11" fmla="*/ 0 h 402"/>
                <a:gd name="T12" fmla="*/ 38 w 1045"/>
                <a:gd name="T1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5" h="402">
                  <a:moveTo>
                    <a:pt x="38" y="0"/>
                  </a:moveTo>
                  <a:lnTo>
                    <a:pt x="0" y="402"/>
                  </a:lnTo>
                  <a:lnTo>
                    <a:pt x="728" y="402"/>
                  </a:lnTo>
                  <a:lnTo>
                    <a:pt x="735" y="402"/>
                  </a:lnTo>
                  <a:lnTo>
                    <a:pt x="1045" y="402"/>
                  </a:lnTo>
                  <a:lnTo>
                    <a:pt x="1021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30"/>
            <p:cNvSpPr/>
            <p:nvPr/>
          </p:nvSpPr>
          <p:spPr bwMode="auto">
            <a:xfrm>
              <a:off x="10127987" y="6309989"/>
              <a:ext cx="586879" cy="532563"/>
            </a:xfrm>
            <a:custGeom>
              <a:avLst/>
              <a:gdLst>
                <a:gd name="T0" fmla="*/ 407 w 443"/>
                <a:gd name="T1" fmla="*/ 0 h 402"/>
                <a:gd name="T2" fmla="*/ 0 w 443"/>
                <a:gd name="T3" fmla="*/ 0 h 402"/>
                <a:gd name="T4" fmla="*/ 24 w 443"/>
                <a:gd name="T5" fmla="*/ 402 h 402"/>
                <a:gd name="T6" fmla="*/ 443 w 443"/>
                <a:gd name="T7" fmla="*/ 402 h 402"/>
                <a:gd name="T8" fmla="*/ 407 w 443"/>
                <a:gd name="T9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402">
                  <a:moveTo>
                    <a:pt x="407" y="0"/>
                  </a:moveTo>
                  <a:lnTo>
                    <a:pt x="0" y="0"/>
                  </a:lnTo>
                  <a:lnTo>
                    <a:pt x="24" y="402"/>
                  </a:lnTo>
                  <a:lnTo>
                    <a:pt x="443" y="402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31"/>
            <p:cNvSpPr/>
            <p:nvPr/>
          </p:nvSpPr>
          <p:spPr bwMode="auto">
            <a:xfrm>
              <a:off x="9186066" y="1983245"/>
              <a:ext cx="725981" cy="331196"/>
            </a:xfrm>
            <a:custGeom>
              <a:avLst/>
              <a:gdLst>
                <a:gd name="T0" fmla="*/ 425 w 548"/>
                <a:gd name="T1" fmla="*/ 0 h 250"/>
                <a:gd name="T2" fmla="*/ 418 w 548"/>
                <a:gd name="T3" fmla="*/ 0 h 250"/>
                <a:gd name="T4" fmla="*/ 21 w 548"/>
                <a:gd name="T5" fmla="*/ 0 h 250"/>
                <a:gd name="T6" fmla="*/ 0 w 548"/>
                <a:gd name="T7" fmla="*/ 250 h 250"/>
                <a:gd name="T8" fmla="*/ 548 w 548"/>
                <a:gd name="T9" fmla="*/ 250 h 250"/>
                <a:gd name="T10" fmla="*/ 534 w 548"/>
                <a:gd name="T11" fmla="*/ 0 h 250"/>
                <a:gd name="T12" fmla="*/ 425 w 548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8" h="250">
                  <a:moveTo>
                    <a:pt x="425" y="0"/>
                  </a:moveTo>
                  <a:lnTo>
                    <a:pt x="418" y="0"/>
                  </a:lnTo>
                  <a:lnTo>
                    <a:pt x="21" y="0"/>
                  </a:lnTo>
                  <a:lnTo>
                    <a:pt x="0" y="250"/>
                  </a:lnTo>
                  <a:lnTo>
                    <a:pt x="548" y="250"/>
                  </a:lnTo>
                  <a:lnTo>
                    <a:pt x="53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32"/>
            <p:cNvSpPr/>
            <p:nvPr/>
          </p:nvSpPr>
          <p:spPr bwMode="auto">
            <a:xfrm>
              <a:off x="9893501" y="1983245"/>
              <a:ext cx="410684" cy="331196"/>
            </a:xfrm>
            <a:custGeom>
              <a:avLst/>
              <a:gdLst>
                <a:gd name="T0" fmla="*/ 289 w 310"/>
                <a:gd name="T1" fmla="*/ 0 h 250"/>
                <a:gd name="T2" fmla="*/ 0 w 310"/>
                <a:gd name="T3" fmla="*/ 0 h 250"/>
                <a:gd name="T4" fmla="*/ 14 w 310"/>
                <a:gd name="T5" fmla="*/ 250 h 250"/>
                <a:gd name="T6" fmla="*/ 310 w 310"/>
                <a:gd name="T7" fmla="*/ 250 h 250"/>
                <a:gd name="T8" fmla="*/ 289 w 310"/>
                <a:gd name="T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250">
                  <a:moveTo>
                    <a:pt x="289" y="0"/>
                  </a:moveTo>
                  <a:lnTo>
                    <a:pt x="0" y="0"/>
                  </a:lnTo>
                  <a:lnTo>
                    <a:pt x="14" y="250"/>
                  </a:lnTo>
                  <a:lnTo>
                    <a:pt x="310" y="25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33"/>
            <p:cNvSpPr/>
            <p:nvPr/>
          </p:nvSpPr>
          <p:spPr bwMode="auto">
            <a:xfrm>
              <a:off x="9796791" y="1491750"/>
              <a:ext cx="353718" cy="491494"/>
            </a:xfrm>
            <a:custGeom>
              <a:avLst/>
              <a:gdLst>
                <a:gd name="T0" fmla="*/ 267 w 267"/>
                <a:gd name="T1" fmla="*/ 371 h 371"/>
                <a:gd name="T2" fmla="*/ 267 w 267"/>
                <a:gd name="T3" fmla="*/ 0 h 371"/>
                <a:gd name="T4" fmla="*/ 0 w 267"/>
                <a:gd name="T5" fmla="*/ 0 h 371"/>
                <a:gd name="T6" fmla="*/ 165 w 267"/>
                <a:gd name="T7" fmla="*/ 371 h 371"/>
                <a:gd name="T8" fmla="*/ 267 w 267"/>
                <a:gd name="T9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371">
                  <a:moveTo>
                    <a:pt x="267" y="371"/>
                  </a:moveTo>
                  <a:lnTo>
                    <a:pt x="267" y="0"/>
                  </a:lnTo>
                  <a:lnTo>
                    <a:pt x="0" y="0"/>
                  </a:lnTo>
                  <a:lnTo>
                    <a:pt x="165" y="371"/>
                  </a:lnTo>
                  <a:lnTo>
                    <a:pt x="267" y="371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34"/>
            <p:cNvSpPr/>
            <p:nvPr/>
          </p:nvSpPr>
          <p:spPr bwMode="auto">
            <a:xfrm>
              <a:off x="9333117" y="1491750"/>
              <a:ext cx="682263" cy="491494"/>
            </a:xfrm>
            <a:custGeom>
              <a:avLst/>
              <a:gdLst>
                <a:gd name="T0" fmla="*/ 350 w 515"/>
                <a:gd name="T1" fmla="*/ 0 h 371"/>
                <a:gd name="T2" fmla="*/ 0 w 515"/>
                <a:gd name="T3" fmla="*/ 0 h 371"/>
                <a:gd name="T4" fmla="*/ 0 w 515"/>
                <a:gd name="T5" fmla="*/ 371 h 371"/>
                <a:gd name="T6" fmla="*/ 515 w 515"/>
                <a:gd name="T7" fmla="*/ 371 h 371"/>
                <a:gd name="T8" fmla="*/ 350 w 515"/>
                <a:gd name="T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371">
                  <a:moveTo>
                    <a:pt x="350" y="0"/>
                  </a:moveTo>
                  <a:lnTo>
                    <a:pt x="0" y="0"/>
                  </a:lnTo>
                  <a:lnTo>
                    <a:pt x="0" y="371"/>
                  </a:lnTo>
                  <a:lnTo>
                    <a:pt x="515" y="371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Rectangle 135"/>
            <p:cNvSpPr>
              <a:spLocks noChangeArrowheads="1"/>
            </p:cNvSpPr>
            <p:nvPr/>
          </p:nvSpPr>
          <p:spPr bwMode="auto">
            <a:xfrm>
              <a:off x="9652389" y="881025"/>
              <a:ext cx="178845" cy="153674"/>
            </a:xfrm>
            <a:prstGeom prst="rect">
              <a:avLst/>
            </a:pr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36"/>
            <p:cNvSpPr/>
            <p:nvPr/>
          </p:nvSpPr>
          <p:spPr bwMode="auto">
            <a:xfrm>
              <a:off x="9633842" y="1024102"/>
              <a:ext cx="629272" cy="467648"/>
            </a:xfrm>
            <a:custGeom>
              <a:avLst/>
              <a:gdLst>
                <a:gd name="T0" fmla="*/ 201 w 201"/>
                <a:gd name="T1" fmla="*/ 149 h 149"/>
                <a:gd name="T2" fmla="*/ 34 w 201"/>
                <a:gd name="T3" fmla="*/ 0 h 149"/>
                <a:gd name="T4" fmla="*/ 0 w 201"/>
                <a:gd name="T5" fmla="*/ 3 h 149"/>
                <a:gd name="T6" fmla="*/ 111 w 201"/>
                <a:gd name="T7" fmla="*/ 149 h 149"/>
                <a:gd name="T8" fmla="*/ 201 w 201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49">
                  <a:moveTo>
                    <a:pt x="201" y="149"/>
                  </a:moveTo>
                  <a:cubicBezTo>
                    <a:pt x="192" y="65"/>
                    <a:pt x="121" y="0"/>
                    <a:pt x="34" y="0"/>
                  </a:cubicBezTo>
                  <a:cubicBezTo>
                    <a:pt x="22" y="0"/>
                    <a:pt x="11" y="1"/>
                    <a:pt x="0" y="3"/>
                  </a:cubicBezTo>
                  <a:cubicBezTo>
                    <a:pt x="111" y="149"/>
                    <a:pt x="111" y="149"/>
                    <a:pt x="111" y="149"/>
                  </a:cubicBezTo>
                  <a:lnTo>
                    <a:pt x="201" y="149"/>
                  </a:ln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37"/>
            <p:cNvSpPr/>
            <p:nvPr/>
          </p:nvSpPr>
          <p:spPr bwMode="auto">
            <a:xfrm>
              <a:off x="9220511" y="1034699"/>
              <a:ext cx="760426" cy="457051"/>
            </a:xfrm>
            <a:custGeom>
              <a:avLst/>
              <a:gdLst>
                <a:gd name="T0" fmla="*/ 132 w 243"/>
                <a:gd name="T1" fmla="*/ 0 h 146"/>
                <a:gd name="T2" fmla="*/ 0 w 243"/>
                <a:gd name="T3" fmla="*/ 146 h 146"/>
                <a:gd name="T4" fmla="*/ 243 w 243"/>
                <a:gd name="T5" fmla="*/ 146 h 146"/>
                <a:gd name="T6" fmla="*/ 132 w 243"/>
                <a:gd name="T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3" h="146">
                  <a:moveTo>
                    <a:pt x="132" y="0"/>
                  </a:moveTo>
                  <a:cubicBezTo>
                    <a:pt x="62" y="15"/>
                    <a:pt x="8" y="74"/>
                    <a:pt x="0" y="146"/>
                  </a:cubicBezTo>
                  <a:cubicBezTo>
                    <a:pt x="243" y="146"/>
                    <a:pt x="243" y="146"/>
                    <a:pt x="243" y="146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Oval 138"/>
            <p:cNvSpPr>
              <a:spLocks noChangeArrowheads="1"/>
            </p:cNvSpPr>
            <p:nvPr/>
          </p:nvSpPr>
          <p:spPr bwMode="auto">
            <a:xfrm>
              <a:off x="9587475" y="1560639"/>
              <a:ext cx="306026" cy="306026"/>
            </a:xfrm>
            <a:prstGeom prst="ellipse">
              <a:avLst/>
            </a:pr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14" name="Freeform 143"/>
          <p:cNvSpPr/>
          <p:nvPr/>
        </p:nvSpPr>
        <p:spPr bwMode="auto">
          <a:xfrm>
            <a:off x="784288" y="5095162"/>
            <a:ext cx="4358538" cy="2486619"/>
          </a:xfrm>
          <a:custGeom>
            <a:avLst/>
            <a:gdLst>
              <a:gd name="T0" fmla="*/ 0 w 3290"/>
              <a:gd name="T1" fmla="*/ 0 h 1877"/>
              <a:gd name="T2" fmla="*/ 544 w 3290"/>
              <a:gd name="T3" fmla="*/ 1877 h 1877"/>
              <a:gd name="T4" fmla="*/ 1598 w 3290"/>
              <a:gd name="T5" fmla="*/ 1877 h 1877"/>
              <a:gd name="T6" fmla="*/ 3290 w 3290"/>
              <a:gd name="T7" fmla="*/ 0 h 1877"/>
              <a:gd name="T8" fmla="*/ 0 w 3290"/>
              <a:gd name="T9" fmla="*/ 0 h 18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90" h="1877">
                <a:moveTo>
                  <a:pt x="0" y="0"/>
                </a:moveTo>
                <a:lnTo>
                  <a:pt x="544" y="1877"/>
                </a:lnTo>
                <a:lnTo>
                  <a:pt x="1598" y="1877"/>
                </a:lnTo>
                <a:lnTo>
                  <a:pt x="3290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77" name="组合 1176"/>
          <p:cNvGrpSpPr/>
          <p:nvPr/>
        </p:nvGrpSpPr>
        <p:grpSpPr>
          <a:xfrm>
            <a:off x="423821" y="3673101"/>
            <a:ext cx="3009848" cy="3184780"/>
            <a:chOff x="559075" y="1021451"/>
            <a:chExt cx="6199987" cy="6560330"/>
          </a:xfrm>
        </p:grpSpPr>
        <p:sp>
          <p:nvSpPr>
            <p:cNvPr id="413" name="Oval 26"/>
            <p:cNvSpPr>
              <a:spLocks noChangeArrowheads="1"/>
            </p:cNvSpPr>
            <p:nvPr/>
          </p:nvSpPr>
          <p:spPr bwMode="auto">
            <a:xfrm>
              <a:off x="2005739" y="1338076"/>
              <a:ext cx="463674" cy="459700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Oval 31"/>
            <p:cNvSpPr>
              <a:spLocks noChangeArrowheads="1"/>
            </p:cNvSpPr>
            <p:nvPr/>
          </p:nvSpPr>
          <p:spPr bwMode="auto">
            <a:xfrm>
              <a:off x="1500996" y="1021451"/>
              <a:ext cx="259657" cy="259657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Oval 32"/>
            <p:cNvSpPr>
              <a:spLocks noChangeArrowheads="1"/>
            </p:cNvSpPr>
            <p:nvPr/>
          </p:nvSpPr>
          <p:spPr bwMode="auto">
            <a:xfrm>
              <a:off x="2265396" y="1669271"/>
              <a:ext cx="259657" cy="26098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Oval 33"/>
            <p:cNvSpPr>
              <a:spLocks noChangeArrowheads="1"/>
            </p:cNvSpPr>
            <p:nvPr/>
          </p:nvSpPr>
          <p:spPr bwMode="auto">
            <a:xfrm>
              <a:off x="2396550" y="1428161"/>
              <a:ext cx="385512" cy="38551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Oval 34"/>
            <p:cNvSpPr>
              <a:spLocks noChangeArrowheads="1"/>
            </p:cNvSpPr>
            <p:nvPr/>
          </p:nvSpPr>
          <p:spPr bwMode="auto">
            <a:xfrm>
              <a:off x="2628388" y="1234743"/>
              <a:ext cx="385512" cy="38551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39"/>
            <p:cNvSpPr/>
            <p:nvPr/>
          </p:nvSpPr>
          <p:spPr bwMode="auto">
            <a:xfrm>
              <a:off x="559075" y="4318838"/>
              <a:ext cx="5285886" cy="776323"/>
            </a:xfrm>
            <a:custGeom>
              <a:avLst/>
              <a:gdLst>
                <a:gd name="T0" fmla="*/ 0 w 3990"/>
                <a:gd name="T1" fmla="*/ 0 h 586"/>
                <a:gd name="T2" fmla="*/ 170 w 3990"/>
                <a:gd name="T3" fmla="*/ 586 h 586"/>
                <a:gd name="T4" fmla="*/ 3460 w 3990"/>
                <a:gd name="T5" fmla="*/ 586 h 586"/>
                <a:gd name="T6" fmla="*/ 3990 w 3990"/>
                <a:gd name="T7" fmla="*/ 0 h 586"/>
                <a:gd name="T8" fmla="*/ 0 w 399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0" h="586">
                  <a:moveTo>
                    <a:pt x="0" y="0"/>
                  </a:moveTo>
                  <a:lnTo>
                    <a:pt x="170" y="586"/>
                  </a:lnTo>
                  <a:lnTo>
                    <a:pt x="3460" y="586"/>
                  </a:lnTo>
                  <a:lnTo>
                    <a:pt x="39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40"/>
            <p:cNvSpPr/>
            <p:nvPr/>
          </p:nvSpPr>
          <p:spPr bwMode="auto">
            <a:xfrm>
              <a:off x="559075" y="4318838"/>
              <a:ext cx="5285886" cy="776323"/>
            </a:xfrm>
            <a:custGeom>
              <a:avLst/>
              <a:gdLst>
                <a:gd name="T0" fmla="*/ 0 w 3990"/>
                <a:gd name="T1" fmla="*/ 0 h 586"/>
                <a:gd name="T2" fmla="*/ 170 w 3990"/>
                <a:gd name="T3" fmla="*/ 586 h 586"/>
                <a:gd name="T4" fmla="*/ 3460 w 3990"/>
                <a:gd name="T5" fmla="*/ 586 h 586"/>
                <a:gd name="T6" fmla="*/ 3990 w 3990"/>
                <a:gd name="T7" fmla="*/ 0 h 586"/>
                <a:gd name="T8" fmla="*/ 0 w 399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0" h="586">
                  <a:moveTo>
                    <a:pt x="0" y="0"/>
                  </a:moveTo>
                  <a:lnTo>
                    <a:pt x="170" y="586"/>
                  </a:lnTo>
                  <a:lnTo>
                    <a:pt x="3460" y="586"/>
                  </a:lnTo>
                  <a:lnTo>
                    <a:pt x="399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41"/>
            <p:cNvSpPr/>
            <p:nvPr/>
          </p:nvSpPr>
          <p:spPr bwMode="auto">
            <a:xfrm>
              <a:off x="5142826" y="4318838"/>
              <a:ext cx="1616236" cy="776323"/>
            </a:xfrm>
            <a:custGeom>
              <a:avLst/>
              <a:gdLst>
                <a:gd name="T0" fmla="*/ 1220 w 1220"/>
                <a:gd name="T1" fmla="*/ 0 h 586"/>
                <a:gd name="T2" fmla="*/ 530 w 1220"/>
                <a:gd name="T3" fmla="*/ 0 h 586"/>
                <a:gd name="T4" fmla="*/ 0 w 1220"/>
                <a:gd name="T5" fmla="*/ 586 h 586"/>
                <a:gd name="T6" fmla="*/ 1012 w 1220"/>
                <a:gd name="T7" fmla="*/ 586 h 586"/>
                <a:gd name="T8" fmla="*/ 1220 w 122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0" h="586">
                  <a:moveTo>
                    <a:pt x="1220" y="0"/>
                  </a:moveTo>
                  <a:lnTo>
                    <a:pt x="530" y="0"/>
                  </a:lnTo>
                  <a:lnTo>
                    <a:pt x="0" y="586"/>
                  </a:lnTo>
                  <a:lnTo>
                    <a:pt x="1012" y="586"/>
                  </a:lnTo>
                  <a:lnTo>
                    <a:pt x="1220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42"/>
            <p:cNvSpPr/>
            <p:nvPr/>
          </p:nvSpPr>
          <p:spPr bwMode="auto">
            <a:xfrm>
              <a:off x="784288" y="5095162"/>
              <a:ext cx="4358538" cy="2486619"/>
            </a:xfrm>
            <a:custGeom>
              <a:avLst/>
              <a:gdLst>
                <a:gd name="T0" fmla="*/ 0 w 3290"/>
                <a:gd name="T1" fmla="*/ 0 h 1877"/>
                <a:gd name="T2" fmla="*/ 544 w 3290"/>
                <a:gd name="T3" fmla="*/ 1877 h 1877"/>
                <a:gd name="T4" fmla="*/ 1598 w 3290"/>
                <a:gd name="T5" fmla="*/ 1877 h 1877"/>
                <a:gd name="T6" fmla="*/ 3290 w 3290"/>
                <a:gd name="T7" fmla="*/ 0 h 1877"/>
                <a:gd name="T8" fmla="*/ 0 w 3290"/>
                <a:gd name="T9" fmla="*/ 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0" h="1877">
                  <a:moveTo>
                    <a:pt x="0" y="0"/>
                  </a:moveTo>
                  <a:lnTo>
                    <a:pt x="544" y="1877"/>
                  </a:lnTo>
                  <a:lnTo>
                    <a:pt x="1598" y="1877"/>
                  </a:lnTo>
                  <a:lnTo>
                    <a:pt x="32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44"/>
            <p:cNvSpPr/>
            <p:nvPr/>
          </p:nvSpPr>
          <p:spPr bwMode="auto">
            <a:xfrm>
              <a:off x="2901293" y="5095162"/>
              <a:ext cx="3582215" cy="2486619"/>
            </a:xfrm>
            <a:custGeom>
              <a:avLst/>
              <a:gdLst>
                <a:gd name="T0" fmla="*/ 2704 w 2704"/>
                <a:gd name="T1" fmla="*/ 0 h 1877"/>
                <a:gd name="T2" fmla="*/ 1692 w 2704"/>
                <a:gd name="T3" fmla="*/ 0 h 1877"/>
                <a:gd name="T4" fmla="*/ 0 w 2704"/>
                <a:gd name="T5" fmla="*/ 1877 h 1877"/>
                <a:gd name="T6" fmla="*/ 2035 w 2704"/>
                <a:gd name="T7" fmla="*/ 1877 h 1877"/>
                <a:gd name="T8" fmla="*/ 2704 w 2704"/>
                <a:gd name="T9" fmla="*/ 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4" h="1877">
                  <a:moveTo>
                    <a:pt x="2704" y="0"/>
                  </a:moveTo>
                  <a:lnTo>
                    <a:pt x="1692" y="0"/>
                  </a:lnTo>
                  <a:lnTo>
                    <a:pt x="0" y="1877"/>
                  </a:lnTo>
                  <a:lnTo>
                    <a:pt x="2035" y="1877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45"/>
            <p:cNvSpPr/>
            <p:nvPr/>
          </p:nvSpPr>
          <p:spPr bwMode="auto">
            <a:xfrm>
              <a:off x="963135" y="3395464"/>
              <a:ext cx="3610035" cy="923374"/>
            </a:xfrm>
            <a:custGeom>
              <a:avLst/>
              <a:gdLst>
                <a:gd name="T0" fmla="*/ 189 w 2725"/>
                <a:gd name="T1" fmla="*/ 0 h 697"/>
                <a:gd name="T2" fmla="*/ 0 w 2725"/>
                <a:gd name="T3" fmla="*/ 697 h 697"/>
                <a:gd name="T4" fmla="*/ 1829 w 2725"/>
                <a:gd name="T5" fmla="*/ 697 h 697"/>
                <a:gd name="T6" fmla="*/ 2725 w 2725"/>
                <a:gd name="T7" fmla="*/ 0 h 697"/>
                <a:gd name="T8" fmla="*/ 189 w 2725"/>
                <a:gd name="T9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5" h="697">
                  <a:moveTo>
                    <a:pt x="189" y="0"/>
                  </a:moveTo>
                  <a:lnTo>
                    <a:pt x="0" y="697"/>
                  </a:lnTo>
                  <a:lnTo>
                    <a:pt x="1829" y="697"/>
                  </a:lnTo>
                  <a:lnTo>
                    <a:pt x="2725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46"/>
            <p:cNvSpPr/>
            <p:nvPr/>
          </p:nvSpPr>
          <p:spPr bwMode="auto">
            <a:xfrm>
              <a:off x="3386164" y="3395464"/>
              <a:ext cx="2346191" cy="923374"/>
            </a:xfrm>
            <a:custGeom>
              <a:avLst/>
              <a:gdLst>
                <a:gd name="T0" fmla="*/ 1579 w 1771"/>
                <a:gd name="T1" fmla="*/ 0 h 697"/>
                <a:gd name="T2" fmla="*/ 896 w 1771"/>
                <a:gd name="T3" fmla="*/ 0 h 697"/>
                <a:gd name="T4" fmla="*/ 0 w 1771"/>
                <a:gd name="T5" fmla="*/ 697 h 697"/>
                <a:gd name="T6" fmla="*/ 1771 w 1771"/>
                <a:gd name="T7" fmla="*/ 697 h 697"/>
                <a:gd name="T8" fmla="*/ 1579 w 1771"/>
                <a:gd name="T9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1" h="697">
                  <a:moveTo>
                    <a:pt x="1579" y="0"/>
                  </a:moveTo>
                  <a:lnTo>
                    <a:pt x="896" y="0"/>
                  </a:lnTo>
                  <a:lnTo>
                    <a:pt x="0" y="697"/>
                  </a:lnTo>
                  <a:lnTo>
                    <a:pt x="1771" y="697"/>
                  </a:lnTo>
                  <a:lnTo>
                    <a:pt x="1579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47"/>
            <p:cNvSpPr/>
            <p:nvPr/>
          </p:nvSpPr>
          <p:spPr bwMode="auto">
            <a:xfrm>
              <a:off x="1983217" y="2371407"/>
              <a:ext cx="608076" cy="356367"/>
            </a:xfrm>
            <a:custGeom>
              <a:avLst/>
              <a:gdLst>
                <a:gd name="T0" fmla="*/ 0 w 459"/>
                <a:gd name="T1" fmla="*/ 0 h 269"/>
                <a:gd name="T2" fmla="*/ 0 w 459"/>
                <a:gd name="T3" fmla="*/ 269 h 269"/>
                <a:gd name="T4" fmla="*/ 350 w 459"/>
                <a:gd name="T5" fmla="*/ 269 h 269"/>
                <a:gd name="T6" fmla="*/ 459 w 459"/>
                <a:gd name="T7" fmla="*/ 0 h 269"/>
                <a:gd name="T8" fmla="*/ 0 w 459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269">
                  <a:moveTo>
                    <a:pt x="0" y="0"/>
                  </a:moveTo>
                  <a:lnTo>
                    <a:pt x="0" y="269"/>
                  </a:lnTo>
                  <a:lnTo>
                    <a:pt x="350" y="269"/>
                  </a:lnTo>
                  <a:lnTo>
                    <a:pt x="4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48"/>
            <p:cNvSpPr/>
            <p:nvPr/>
          </p:nvSpPr>
          <p:spPr bwMode="auto">
            <a:xfrm>
              <a:off x="2446892" y="2371407"/>
              <a:ext cx="215939" cy="356367"/>
            </a:xfrm>
            <a:custGeom>
              <a:avLst/>
              <a:gdLst>
                <a:gd name="T0" fmla="*/ 163 w 163"/>
                <a:gd name="T1" fmla="*/ 0 h 269"/>
                <a:gd name="T2" fmla="*/ 109 w 163"/>
                <a:gd name="T3" fmla="*/ 0 h 269"/>
                <a:gd name="T4" fmla="*/ 0 w 163"/>
                <a:gd name="T5" fmla="*/ 269 h 269"/>
                <a:gd name="T6" fmla="*/ 163 w 163"/>
                <a:gd name="T7" fmla="*/ 269 h 269"/>
                <a:gd name="T8" fmla="*/ 163 w 163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69">
                  <a:moveTo>
                    <a:pt x="163" y="0"/>
                  </a:moveTo>
                  <a:lnTo>
                    <a:pt x="109" y="0"/>
                  </a:lnTo>
                  <a:lnTo>
                    <a:pt x="0" y="269"/>
                  </a:lnTo>
                  <a:lnTo>
                    <a:pt x="163" y="269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49"/>
            <p:cNvSpPr/>
            <p:nvPr/>
          </p:nvSpPr>
          <p:spPr bwMode="auto">
            <a:xfrm>
              <a:off x="1983217" y="2727774"/>
              <a:ext cx="463674" cy="667691"/>
            </a:xfrm>
            <a:custGeom>
              <a:avLst/>
              <a:gdLst>
                <a:gd name="T0" fmla="*/ 0 w 350"/>
                <a:gd name="T1" fmla="*/ 0 h 504"/>
                <a:gd name="T2" fmla="*/ 0 w 350"/>
                <a:gd name="T3" fmla="*/ 504 h 504"/>
                <a:gd name="T4" fmla="*/ 144 w 350"/>
                <a:gd name="T5" fmla="*/ 504 h 504"/>
                <a:gd name="T6" fmla="*/ 350 w 350"/>
                <a:gd name="T7" fmla="*/ 0 h 504"/>
                <a:gd name="T8" fmla="*/ 0 w 350"/>
                <a:gd name="T9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504">
                  <a:moveTo>
                    <a:pt x="0" y="0"/>
                  </a:moveTo>
                  <a:lnTo>
                    <a:pt x="0" y="504"/>
                  </a:lnTo>
                  <a:lnTo>
                    <a:pt x="144" y="504"/>
                  </a:lnTo>
                  <a:lnTo>
                    <a:pt x="3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50"/>
            <p:cNvSpPr/>
            <p:nvPr/>
          </p:nvSpPr>
          <p:spPr bwMode="auto">
            <a:xfrm>
              <a:off x="2173986" y="2727774"/>
              <a:ext cx="488845" cy="667691"/>
            </a:xfrm>
            <a:custGeom>
              <a:avLst/>
              <a:gdLst>
                <a:gd name="T0" fmla="*/ 369 w 369"/>
                <a:gd name="T1" fmla="*/ 0 h 504"/>
                <a:gd name="T2" fmla="*/ 206 w 369"/>
                <a:gd name="T3" fmla="*/ 0 h 504"/>
                <a:gd name="T4" fmla="*/ 0 w 369"/>
                <a:gd name="T5" fmla="*/ 504 h 504"/>
                <a:gd name="T6" fmla="*/ 369 w 369"/>
                <a:gd name="T7" fmla="*/ 504 h 504"/>
                <a:gd name="T8" fmla="*/ 369 w 369"/>
                <a:gd name="T9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504">
                  <a:moveTo>
                    <a:pt x="369" y="0"/>
                  </a:moveTo>
                  <a:lnTo>
                    <a:pt x="206" y="0"/>
                  </a:lnTo>
                  <a:lnTo>
                    <a:pt x="0" y="504"/>
                  </a:lnTo>
                  <a:lnTo>
                    <a:pt x="369" y="504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51"/>
            <p:cNvSpPr/>
            <p:nvPr/>
          </p:nvSpPr>
          <p:spPr bwMode="auto">
            <a:xfrm>
              <a:off x="1886508" y="2189911"/>
              <a:ext cx="729956" cy="365640"/>
            </a:xfrm>
            <a:custGeom>
              <a:avLst/>
              <a:gdLst>
                <a:gd name="T0" fmla="*/ 0 w 551"/>
                <a:gd name="T1" fmla="*/ 0 h 276"/>
                <a:gd name="T2" fmla="*/ 0 w 551"/>
                <a:gd name="T3" fmla="*/ 276 h 276"/>
                <a:gd name="T4" fmla="*/ 281 w 551"/>
                <a:gd name="T5" fmla="*/ 276 h 276"/>
                <a:gd name="T6" fmla="*/ 551 w 551"/>
                <a:gd name="T7" fmla="*/ 0 h 276"/>
                <a:gd name="T8" fmla="*/ 0 w 551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1" h="276">
                  <a:moveTo>
                    <a:pt x="0" y="0"/>
                  </a:moveTo>
                  <a:lnTo>
                    <a:pt x="0" y="276"/>
                  </a:lnTo>
                  <a:lnTo>
                    <a:pt x="281" y="276"/>
                  </a:lnTo>
                  <a:lnTo>
                    <a:pt x="5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52"/>
            <p:cNvSpPr/>
            <p:nvPr/>
          </p:nvSpPr>
          <p:spPr bwMode="auto">
            <a:xfrm>
              <a:off x="2258772" y="2189911"/>
              <a:ext cx="500769" cy="365640"/>
            </a:xfrm>
            <a:custGeom>
              <a:avLst/>
              <a:gdLst>
                <a:gd name="T0" fmla="*/ 0 w 378"/>
                <a:gd name="T1" fmla="*/ 276 h 276"/>
                <a:gd name="T2" fmla="*/ 378 w 378"/>
                <a:gd name="T3" fmla="*/ 276 h 276"/>
                <a:gd name="T4" fmla="*/ 378 w 378"/>
                <a:gd name="T5" fmla="*/ 0 h 276"/>
                <a:gd name="T6" fmla="*/ 270 w 378"/>
                <a:gd name="T7" fmla="*/ 0 h 276"/>
                <a:gd name="T8" fmla="*/ 0 w 378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276">
                  <a:moveTo>
                    <a:pt x="0" y="276"/>
                  </a:moveTo>
                  <a:lnTo>
                    <a:pt x="378" y="276"/>
                  </a:lnTo>
                  <a:lnTo>
                    <a:pt x="378" y="0"/>
                  </a:lnTo>
                  <a:lnTo>
                    <a:pt x="270" y="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53"/>
            <p:cNvSpPr/>
            <p:nvPr/>
          </p:nvSpPr>
          <p:spPr bwMode="auto">
            <a:xfrm>
              <a:off x="3714709" y="2371407"/>
              <a:ext cx="608076" cy="351068"/>
            </a:xfrm>
            <a:custGeom>
              <a:avLst/>
              <a:gdLst>
                <a:gd name="T0" fmla="*/ 0 w 459"/>
                <a:gd name="T1" fmla="*/ 0 h 265"/>
                <a:gd name="T2" fmla="*/ 0 w 459"/>
                <a:gd name="T3" fmla="*/ 265 h 265"/>
                <a:gd name="T4" fmla="*/ 360 w 459"/>
                <a:gd name="T5" fmla="*/ 265 h 265"/>
                <a:gd name="T6" fmla="*/ 459 w 459"/>
                <a:gd name="T7" fmla="*/ 0 h 265"/>
                <a:gd name="T8" fmla="*/ 0 w 459"/>
                <a:gd name="T9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265">
                  <a:moveTo>
                    <a:pt x="0" y="0"/>
                  </a:moveTo>
                  <a:lnTo>
                    <a:pt x="0" y="265"/>
                  </a:lnTo>
                  <a:lnTo>
                    <a:pt x="360" y="265"/>
                  </a:lnTo>
                  <a:lnTo>
                    <a:pt x="4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54"/>
            <p:cNvSpPr/>
            <p:nvPr/>
          </p:nvSpPr>
          <p:spPr bwMode="auto">
            <a:xfrm>
              <a:off x="4191632" y="2371407"/>
              <a:ext cx="202692" cy="351068"/>
            </a:xfrm>
            <a:custGeom>
              <a:avLst/>
              <a:gdLst>
                <a:gd name="T0" fmla="*/ 0 w 153"/>
                <a:gd name="T1" fmla="*/ 265 h 265"/>
                <a:gd name="T2" fmla="*/ 153 w 153"/>
                <a:gd name="T3" fmla="*/ 265 h 265"/>
                <a:gd name="T4" fmla="*/ 153 w 153"/>
                <a:gd name="T5" fmla="*/ 0 h 265"/>
                <a:gd name="T6" fmla="*/ 99 w 153"/>
                <a:gd name="T7" fmla="*/ 0 h 265"/>
                <a:gd name="T8" fmla="*/ 0 w 153"/>
                <a:gd name="T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265">
                  <a:moveTo>
                    <a:pt x="0" y="265"/>
                  </a:moveTo>
                  <a:lnTo>
                    <a:pt x="153" y="265"/>
                  </a:lnTo>
                  <a:lnTo>
                    <a:pt x="153" y="0"/>
                  </a:lnTo>
                  <a:lnTo>
                    <a:pt x="99" y="0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55"/>
            <p:cNvSpPr/>
            <p:nvPr/>
          </p:nvSpPr>
          <p:spPr bwMode="auto">
            <a:xfrm>
              <a:off x="3714709" y="2722474"/>
              <a:ext cx="476923" cy="672990"/>
            </a:xfrm>
            <a:custGeom>
              <a:avLst/>
              <a:gdLst>
                <a:gd name="T0" fmla="*/ 0 w 360"/>
                <a:gd name="T1" fmla="*/ 0 h 508"/>
                <a:gd name="T2" fmla="*/ 0 w 360"/>
                <a:gd name="T3" fmla="*/ 508 h 508"/>
                <a:gd name="T4" fmla="*/ 166 w 360"/>
                <a:gd name="T5" fmla="*/ 508 h 508"/>
                <a:gd name="T6" fmla="*/ 360 w 360"/>
                <a:gd name="T7" fmla="*/ 0 h 508"/>
                <a:gd name="T8" fmla="*/ 0 w 360"/>
                <a:gd name="T9" fmla="*/ 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508">
                  <a:moveTo>
                    <a:pt x="0" y="0"/>
                  </a:moveTo>
                  <a:lnTo>
                    <a:pt x="0" y="508"/>
                  </a:lnTo>
                  <a:lnTo>
                    <a:pt x="166" y="508"/>
                  </a:lnTo>
                  <a:lnTo>
                    <a:pt x="3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56"/>
            <p:cNvSpPr/>
            <p:nvPr/>
          </p:nvSpPr>
          <p:spPr bwMode="auto">
            <a:xfrm>
              <a:off x="3934624" y="2722474"/>
              <a:ext cx="459700" cy="672990"/>
            </a:xfrm>
            <a:custGeom>
              <a:avLst/>
              <a:gdLst>
                <a:gd name="T0" fmla="*/ 0 w 347"/>
                <a:gd name="T1" fmla="*/ 508 h 508"/>
                <a:gd name="T2" fmla="*/ 347 w 347"/>
                <a:gd name="T3" fmla="*/ 508 h 508"/>
                <a:gd name="T4" fmla="*/ 347 w 347"/>
                <a:gd name="T5" fmla="*/ 0 h 508"/>
                <a:gd name="T6" fmla="*/ 194 w 347"/>
                <a:gd name="T7" fmla="*/ 0 h 508"/>
                <a:gd name="T8" fmla="*/ 0 w 347"/>
                <a:gd name="T9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508">
                  <a:moveTo>
                    <a:pt x="0" y="508"/>
                  </a:moveTo>
                  <a:lnTo>
                    <a:pt x="347" y="508"/>
                  </a:lnTo>
                  <a:lnTo>
                    <a:pt x="347" y="0"/>
                  </a:lnTo>
                  <a:lnTo>
                    <a:pt x="194" y="0"/>
                  </a:lnTo>
                  <a:lnTo>
                    <a:pt x="0" y="508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Oval 157"/>
            <p:cNvSpPr>
              <a:spLocks noChangeArrowheads="1"/>
            </p:cNvSpPr>
            <p:nvPr/>
          </p:nvSpPr>
          <p:spPr bwMode="auto">
            <a:xfrm>
              <a:off x="1441381" y="3614054"/>
              <a:ext cx="486195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58"/>
            <p:cNvSpPr/>
            <p:nvPr/>
          </p:nvSpPr>
          <p:spPr bwMode="auto">
            <a:xfrm>
              <a:off x="1494373" y="3671019"/>
              <a:ext cx="373589" cy="372265"/>
            </a:xfrm>
            <a:custGeom>
              <a:avLst/>
              <a:gdLst>
                <a:gd name="T0" fmla="*/ 51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1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1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5" y="97"/>
                    <a:pt x="119" y="69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59"/>
            <p:cNvSpPr/>
            <p:nvPr/>
          </p:nvSpPr>
          <p:spPr bwMode="auto">
            <a:xfrm>
              <a:off x="1654671" y="3671019"/>
              <a:ext cx="215939" cy="215939"/>
            </a:xfrm>
            <a:custGeom>
              <a:avLst/>
              <a:gdLst>
                <a:gd name="T0" fmla="*/ 69 w 69"/>
                <a:gd name="T1" fmla="*/ 59 h 69"/>
                <a:gd name="T2" fmla="*/ 9 w 69"/>
                <a:gd name="T3" fmla="*/ 0 h 69"/>
                <a:gd name="T4" fmla="*/ 0 w 69"/>
                <a:gd name="T5" fmla="*/ 0 h 69"/>
                <a:gd name="T6" fmla="*/ 68 w 69"/>
                <a:gd name="T7" fmla="*/ 69 h 69"/>
                <a:gd name="T8" fmla="*/ 69 w 69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9" y="59"/>
                  </a:moveTo>
                  <a:cubicBezTo>
                    <a:pt x="69" y="26"/>
                    <a:pt x="4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6"/>
                    <a:pt x="69" y="63"/>
                    <a:pt x="69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Oval 160"/>
            <p:cNvSpPr>
              <a:spLocks noChangeArrowheads="1"/>
            </p:cNvSpPr>
            <p:nvPr/>
          </p:nvSpPr>
          <p:spPr bwMode="auto">
            <a:xfrm>
              <a:off x="2522405" y="3614054"/>
              <a:ext cx="484871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61"/>
            <p:cNvSpPr/>
            <p:nvPr/>
          </p:nvSpPr>
          <p:spPr bwMode="auto">
            <a:xfrm>
              <a:off x="2578045" y="3671019"/>
              <a:ext cx="373589" cy="372265"/>
            </a:xfrm>
            <a:custGeom>
              <a:avLst/>
              <a:gdLst>
                <a:gd name="T0" fmla="*/ 50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0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0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4" y="97"/>
                    <a:pt x="119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62"/>
            <p:cNvSpPr/>
            <p:nvPr/>
          </p:nvSpPr>
          <p:spPr bwMode="auto">
            <a:xfrm>
              <a:off x="2735695" y="3671019"/>
              <a:ext cx="218589" cy="215939"/>
            </a:xfrm>
            <a:custGeom>
              <a:avLst/>
              <a:gdLst>
                <a:gd name="T0" fmla="*/ 70 w 70"/>
                <a:gd name="T1" fmla="*/ 59 h 69"/>
                <a:gd name="T2" fmla="*/ 10 w 70"/>
                <a:gd name="T3" fmla="*/ 0 h 69"/>
                <a:gd name="T4" fmla="*/ 0 w 70"/>
                <a:gd name="T5" fmla="*/ 0 h 69"/>
                <a:gd name="T6" fmla="*/ 69 w 70"/>
                <a:gd name="T7" fmla="*/ 69 h 69"/>
                <a:gd name="T8" fmla="*/ 70 w 70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70" y="59"/>
                  </a:moveTo>
                  <a:cubicBezTo>
                    <a:pt x="70" y="26"/>
                    <a:pt x="43" y="0"/>
                    <a:pt x="10" y="0"/>
                  </a:cubicBezTo>
                  <a:cubicBezTo>
                    <a:pt x="7" y="0"/>
                    <a:pt x="3" y="0"/>
                    <a:pt x="0" y="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6"/>
                    <a:pt x="70" y="63"/>
                    <a:pt x="70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Oval 163"/>
            <p:cNvSpPr>
              <a:spLocks noChangeArrowheads="1"/>
            </p:cNvSpPr>
            <p:nvPr/>
          </p:nvSpPr>
          <p:spPr bwMode="auto">
            <a:xfrm>
              <a:off x="3606077" y="3614054"/>
              <a:ext cx="484871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64"/>
            <p:cNvSpPr/>
            <p:nvPr/>
          </p:nvSpPr>
          <p:spPr bwMode="auto">
            <a:xfrm>
              <a:off x="3661719" y="3671019"/>
              <a:ext cx="369615" cy="372265"/>
            </a:xfrm>
            <a:custGeom>
              <a:avLst/>
              <a:gdLst>
                <a:gd name="T0" fmla="*/ 50 w 118"/>
                <a:gd name="T1" fmla="*/ 0 h 119"/>
                <a:gd name="T2" fmla="*/ 0 w 118"/>
                <a:gd name="T3" fmla="*/ 59 h 119"/>
                <a:gd name="T4" fmla="*/ 59 w 118"/>
                <a:gd name="T5" fmla="*/ 119 h 119"/>
                <a:gd name="T6" fmla="*/ 118 w 118"/>
                <a:gd name="T7" fmla="*/ 69 h 119"/>
                <a:gd name="T8" fmla="*/ 50 w 118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19">
                  <a:moveTo>
                    <a:pt x="50" y="0"/>
                  </a:moveTo>
                  <a:cubicBezTo>
                    <a:pt x="21" y="5"/>
                    <a:pt x="0" y="30"/>
                    <a:pt x="0" y="59"/>
                  </a:cubicBezTo>
                  <a:cubicBezTo>
                    <a:pt x="0" y="92"/>
                    <a:pt x="26" y="119"/>
                    <a:pt x="59" y="119"/>
                  </a:cubicBezTo>
                  <a:cubicBezTo>
                    <a:pt x="89" y="119"/>
                    <a:pt x="114" y="97"/>
                    <a:pt x="118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65"/>
            <p:cNvSpPr/>
            <p:nvPr/>
          </p:nvSpPr>
          <p:spPr bwMode="auto">
            <a:xfrm>
              <a:off x="3818043" y="3671019"/>
              <a:ext cx="217264" cy="215939"/>
            </a:xfrm>
            <a:custGeom>
              <a:avLst/>
              <a:gdLst>
                <a:gd name="T0" fmla="*/ 69 w 69"/>
                <a:gd name="T1" fmla="*/ 59 h 69"/>
                <a:gd name="T2" fmla="*/ 9 w 69"/>
                <a:gd name="T3" fmla="*/ 0 h 69"/>
                <a:gd name="T4" fmla="*/ 0 w 69"/>
                <a:gd name="T5" fmla="*/ 0 h 69"/>
                <a:gd name="T6" fmla="*/ 68 w 69"/>
                <a:gd name="T7" fmla="*/ 69 h 69"/>
                <a:gd name="T8" fmla="*/ 69 w 69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9" y="59"/>
                  </a:moveTo>
                  <a:cubicBezTo>
                    <a:pt x="69" y="26"/>
                    <a:pt x="4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6"/>
                    <a:pt x="69" y="63"/>
                    <a:pt x="69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Oval 166"/>
            <p:cNvSpPr>
              <a:spLocks noChangeArrowheads="1"/>
            </p:cNvSpPr>
            <p:nvPr/>
          </p:nvSpPr>
          <p:spPr bwMode="auto">
            <a:xfrm>
              <a:off x="4685775" y="3614054"/>
              <a:ext cx="488845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67"/>
            <p:cNvSpPr/>
            <p:nvPr/>
          </p:nvSpPr>
          <p:spPr bwMode="auto">
            <a:xfrm>
              <a:off x="4742742" y="3671019"/>
              <a:ext cx="372265" cy="372265"/>
            </a:xfrm>
            <a:custGeom>
              <a:avLst/>
              <a:gdLst>
                <a:gd name="T0" fmla="*/ 50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0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0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4" y="97"/>
                    <a:pt x="119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68"/>
            <p:cNvSpPr/>
            <p:nvPr/>
          </p:nvSpPr>
          <p:spPr bwMode="auto">
            <a:xfrm>
              <a:off x="4899067" y="3671019"/>
              <a:ext cx="218589" cy="215939"/>
            </a:xfrm>
            <a:custGeom>
              <a:avLst/>
              <a:gdLst>
                <a:gd name="T0" fmla="*/ 70 w 70"/>
                <a:gd name="T1" fmla="*/ 59 h 69"/>
                <a:gd name="T2" fmla="*/ 10 w 70"/>
                <a:gd name="T3" fmla="*/ 0 h 69"/>
                <a:gd name="T4" fmla="*/ 0 w 70"/>
                <a:gd name="T5" fmla="*/ 0 h 69"/>
                <a:gd name="T6" fmla="*/ 69 w 70"/>
                <a:gd name="T7" fmla="*/ 69 h 69"/>
                <a:gd name="T8" fmla="*/ 70 w 70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70" y="59"/>
                  </a:moveTo>
                  <a:cubicBezTo>
                    <a:pt x="70" y="26"/>
                    <a:pt x="43" y="0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6"/>
                    <a:pt x="70" y="63"/>
                    <a:pt x="70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Oval 169"/>
            <p:cNvSpPr>
              <a:spLocks noChangeArrowheads="1"/>
            </p:cNvSpPr>
            <p:nvPr/>
          </p:nvSpPr>
          <p:spPr bwMode="auto">
            <a:xfrm>
              <a:off x="4748040" y="4816958"/>
              <a:ext cx="849186" cy="84918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70"/>
            <p:cNvSpPr/>
            <p:nvPr/>
          </p:nvSpPr>
          <p:spPr bwMode="auto">
            <a:xfrm>
              <a:off x="4846075" y="4917641"/>
              <a:ext cx="650469" cy="650469"/>
            </a:xfrm>
            <a:custGeom>
              <a:avLst/>
              <a:gdLst>
                <a:gd name="T0" fmla="*/ 88 w 208"/>
                <a:gd name="T1" fmla="*/ 0 h 208"/>
                <a:gd name="T2" fmla="*/ 0 w 208"/>
                <a:gd name="T3" fmla="*/ 103 h 208"/>
                <a:gd name="T4" fmla="*/ 105 w 208"/>
                <a:gd name="T5" fmla="*/ 208 h 208"/>
                <a:gd name="T6" fmla="*/ 208 w 208"/>
                <a:gd name="T7" fmla="*/ 120 h 208"/>
                <a:gd name="T8" fmla="*/ 88 w 208"/>
                <a:gd name="T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08">
                  <a:moveTo>
                    <a:pt x="88" y="0"/>
                  </a:moveTo>
                  <a:cubicBezTo>
                    <a:pt x="38" y="8"/>
                    <a:pt x="0" y="51"/>
                    <a:pt x="0" y="103"/>
                  </a:cubicBezTo>
                  <a:cubicBezTo>
                    <a:pt x="0" y="161"/>
                    <a:pt x="47" y="208"/>
                    <a:pt x="105" y="208"/>
                  </a:cubicBezTo>
                  <a:cubicBezTo>
                    <a:pt x="157" y="208"/>
                    <a:pt x="200" y="170"/>
                    <a:pt x="208" y="12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71"/>
            <p:cNvSpPr/>
            <p:nvPr/>
          </p:nvSpPr>
          <p:spPr bwMode="auto">
            <a:xfrm>
              <a:off x="5121630" y="4913666"/>
              <a:ext cx="378888" cy="378888"/>
            </a:xfrm>
            <a:custGeom>
              <a:avLst/>
              <a:gdLst>
                <a:gd name="T0" fmla="*/ 121 w 121"/>
                <a:gd name="T1" fmla="*/ 104 h 121"/>
                <a:gd name="T2" fmla="*/ 17 w 121"/>
                <a:gd name="T3" fmla="*/ 0 h 121"/>
                <a:gd name="T4" fmla="*/ 0 w 121"/>
                <a:gd name="T5" fmla="*/ 1 h 121"/>
                <a:gd name="T6" fmla="*/ 120 w 121"/>
                <a:gd name="T7" fmla="*/ 121 h 121"/>
                <a:gd name="T8" fmla="*/ 121 w 121"/>
                <a:gd name="T9" fmla="*/ 10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1">
                  <a:moveTo>
                    <a:pt x="121" y="104"/>
                  </a:moveTo>
                  <a:cubicBezTo>
                    <a:pt x="121" y="47"/>
                    <a:pt x="74" y="0"/>
                    <a:pt x="17" y="0"/>
                  </a:cubicBezTo>
                  <a:cubicBezTo>
                    <a:pt x="11" y="0"/>
                    <a:pt x="5" y="0"/>
                    <a:pt x="0" y="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1" y="116"/>
                    <a:pt x="121" y="110"/>
                    <a:pt x="121" y="104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172"/>
            <p:cNvSpPr/>
            <p:nvPr/>
          </p:nvSpPr>
          <p:spPr bwMode="auto">
            <a:xfrm>
              <a:off x="3618001" y="2189911"/>
              <a:ext cx="695511" cy="365640"/>
            </a:xfrm>
            <a:custGeom>
              <a:avLst/>
              <a:gdLst>
                <a:gd name="T0" fmla="*/ 0 w 525"/>
                <a:gd name="T1" fmla="*/ 0 h 276"/>
                <a:gd name="T2" fmla="*/ 0 w 525"/>
                <a:gd name="T3" fmla="*/ 276 h 276"/>
                <a:gd name="T4" fmla="*/ 319 w 525"/>
                <a:gd name="T5" fmla="*/ 276 h 276"/>
                <a:gd name="T6" fmla="*/ 525 w 525"/>
                <a:gd name="T7" fmla="*/ 0 h 276"/>
                <a:gd name="T8" fmla="*/ 0 w 525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276">
                  <a:moveTo>
                    <a:pt x="0" y="0"/>
                  </a:moveTo>
                  <a:lnTo>
                    <a:pt x="0" y="276"/>
                  </a:lnTo>
                  <a:lnTo>
                    <a:pt x="319" y="276"/>
                  </a:lnTo>
                  <a:lnTo>
                    <a:pt x="5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173"/>
            <p:cNvSpPr/>
            <p:nvPr/>
          </p:nvSpPr>
          <p:spPr bwMode="auto">
            <a:xfrm>
              <a:off x="1275782" y="4961359"/>
              <a:ext cx="68888" cy="133803"/>
            </a:xfrm>
            <a:custGeom>
              <a:avLst/>
              <a:gdLst>
                <a:gd name="T0" fmla="*/ 24 w 52"/>
                <a:gd name="T1" fmla="*/ 0 h 101"/>
                <a:gd name="T2" fmla="*/ 0 w 52"/>
                <a:gd name="T3" fmla="*/ 7 h 101"/>
                <a:gd name="T4" fmla="*/ 28 w 52"/>
                <a:gd name="T5" fmla="*/ 101 h 101"/>
                <a:gd name="T6" fmla="*/ 52 w 52"/>
                <a:gd name="T7" fmla="*/ 101 h 101"/>
                <a:gd name="T8" fmla="*/ 24 w 5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1">
                  <a:moveTo>
                    <a:pt x="24" y="0"/>
                  </a:moveTo>
                  <a:lnTo>
                    <a:pt x="0" y="7"/>
                  </a:lnTo>
                  <a:lnTo>
                    <a:pt x="28" y="101"/>
                  </a:lnTo>
                  <a:lnTo>
                    <a:pt x="52" y="10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5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174"/>
            <p:cNvSpPr/>
            <p:nvPr/>
          </p:nvSpPr>
          <p:spPr bwMode="auto">
            <a:xfrm>
              <a:off x="1275782" y="4961359"/>
              <a:ext cx="68888" cy="133803"/>
            </a:xfrm>
            <a:custGeom>
              <a:avLst/>
              <a:gdLst>
                <a:gd name="T0" fmla="*/ 24 w 52"/>
                <a:gd name="T1" fmla="*/ 0 h 101"/>
                <a:gd name="T2" fmla="*/ 0 w 52"/>
                <a:gd name="T3" fmla="*/ 7 h 101"/>
                <a:gd name="T4" fmla="*/ 28 w 52"/>
                <a:gd name="T5" fmla="*/ 101 h 101"/>
                <a:gd name="T6" fmla="*/ 52 w 52"/>
                <a:gd name="T7" fmla="*/ 101 h 101"/>
                <a:gd name="T8" fmla="*/ 24 w 5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1">
                  <a:moveTo>
                    <a:pt x="24" y="0"/>
                  </a:moveTo>
                  <a:lnTo>
                    <a:pt x="0" y="7"/>
                  </a:lnTo>
                  <a:lnTo>
                    <a:pt x="28" y="101"/>
                  </a:lnTo>
                  <a:lnTo>
                    <a:pt x="52" y="101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175"/>
            <p:cNvSpPr/>
            <p:nvPr/>
          </p:nvSpPr>
          <p:spPr bwMode="auto">
            <a:xfrm>
              <a:off x="1312877" y="5095162"/>
              <a:ext cx="1618886" cy="839913"/>
            </a:xfrm>
            <a:custGeom>
              <a:avLst/>
              <a:gdLst>
                <a:gd name="T0" fmla="*/ 24 w 1222"/>
                <a:gd name="T1" fmla="*/ 0 h 634"/>
                <a:gd name="T2" fmla="*/ 0 w 1222"/>
                <a:gd name="T3" fmla="*/ 0 h 634"/>
                <a:gd name="T4" fmla="*/ 182 w 1222"/>
                <a:gd name="T5" fmla="*/ 634 h 634"/>
                <a:gd name="T6" fmla="*/ 1222 w 1222"/>
                <a:gd name="T7" fmla="*/ 334 h 634"/>
                <a:gd name="T8" fmla="*/ 1215 w 1222"/>
                <a:gd name="T9" fmla="*/ 308 h 634"/>
                <a:gd name="T10" fmla="*/ 199 w 1222"/>
                <a:gd name="T11" fmla="*/ 601 h 634"/>
                <a:gd name="T12" fmla="*/ 24 w 1222"/>
                <a:gd name="T1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2" h="634">
                  <a:moveTo>
                    <a:pt x="24" y="0"/>
                  </a:moveTo>
                  <a:lnTo>
                    <a:pt x="0" y="0"/>
                  </a:lnTo>
                  <a:lnTo>
                    <a:pt x="182" y="634"/>
                  </a:lnTo>
                  <a:lnTo>
                    <a:pt x="1222" y="334"/>
                  </a:lnTo>
                  <a:lnTo>
                    <a:pt x="1215" y="308"/>
                  </a:lnTo>
                  <a:lnTo>
                    <a:pt x="199" y="60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E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176"/>
            <p:cNvSpPr/>
            <p:nvPr/>
          </p:nvSpPr>
          <p:spPr bwMode="auto">
            <a:xfrm>
              <a:off x="1312877" y="5095162"/>
              <a:ext cx="1618886" cy="839913"/>
            </a:xfrm>
            <a:custGeom>
              <a:avLst/>
              <a:gdLst>
                <a:gd name="T0" fmla="*/ 24 w 1222"/>
                <a:gd name="T1" fmla="*/ 0 h 634"/>
                <a:gd name="T2" fmla="*/ 0 w 1222"/>
                <a:gd name="T3" fmla="*/ 0 h 634"/>
                <a:gd name="T4" fmla="*/ 182 w 1222"/>
                <a:gd name="T5" fmla="*/ 634 h 634"/>
                <a:gd name="T6" fmla="*/ 1222 w 1222"/>
                <a:gd name="T7" fmla="*/ 334 h 634"/>
                <a:gd name="T8" fmla="*/ 1215 w 1222"/>
                <a:gd name="T9" fmla="*/ 308 h 634"/>
                <a:gd name="T10" fmla="*/ 199 w 1222"/>
                <a:gd name="T11" fmla="*/ 601 h 634"/>
                <a:gd name="T12" fmla="*/ 24 w 1222"/>
                <a:gd name="T1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2" h="634">
                  <a:moveTo>
                    <a:pt x="24" y="0"/>
                  </a:moveTo>
                  <a:lnTo>
                    <a:pt x="0" y="0"/>
                  </a:lnTo>
                  <a:lnTo>
                    <a:pt x="182" y="634"/>
                  </a:lnTo>
                  <a:lnTo>
                    <a:pt x="1222" y="334"/>
                  </a:lnTo>
                  <a:lnTo>
                    <a:pt x="1215" y="308"/>
                  </a:lnTo>
                  <a:lnTo>
                    <a:pt x="199" y="601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177"/>
            <p:cNvSpPr/>
            <p:nvPr/>
          </p:nvSpPr>
          <p:spPr bwMode="auto">
            <a:xfrm>
              <a:off x="4040607" y="2189911"/>
              <a:ext cx="454401" cy="365640"/>
            </a:xfrm>
            <a:custGeom>
              <a:avLst/>
              <a:gdLst>
                <a:gd name="T0" fmla="*/ 343 w 343"/>
                <a:gd name="T1" fmla="*/ 0 h 276"/>
                <a:gd name="T2" fmla="*/ 206 w 343"/>
                <a:gd name="T3" fmla="*/ 0 h 276"/>
                <a:gd name="T4" fmla="*/ 0 w 343"/>
                <a:gd name="T5" fmla="*/ 276 h 276"/>
                <a:gd name="T6" fmla="*/ 343 w 343"/>
                <a:gd name="T7" fmla="*/ 276 h 276"/>
                <a:gd name="T8" fmla="*/ 343 w 343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276">
                  <a:moveTo>
                    <a:pt x="343" y="0"/>
                  </a:moveTo>
                  <a:lnTo>
                    <a:pt x="206" y="0"/>
                  </a:lnTo>
                  <a:lnTo>
                    <a:pt x="0" y="276"/>
                  </a:lnTo>
                  <a:lnTo>
                    <a:pt x="343" y="276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178"/>
            <p:cNvSpPr/>
            <p:nvPr/>
          </p:nvSpPr>
          <p:spPr bwMode="auto">
            <a:xfrm>
              <a:off x="1298305" y="4573197"/>
              <a:ext cx="1653331" cy="1318160"/>
            </a:xfrm>
            <a:custGeom>
              <a:avLst/>
              <a:gdLst>
                <a:gd name="T0" fmla="*/ 919 w 1248"/>
                <a:gd name="T1" fmla="*/ 0 h 995"/>
                <a:gd name="T2" fmla="*/ 0 w 1248"/>
                <a:gd name="T3" fmla="*/ 267 h 995"/>
                <a:gd name="T4" fmla="*/ 210 w 1248"/>
                <a:gd name="T5" fmla="*/ 995 h 995"/>
                <a:gd name="T6" fmla="*/ 1248 w 1248"/>
                <a:gd name="T7" fmla="*/ 695 h 995"/>
                <a:gd name="T8" fmla="*/ 1073 w 1248"/>
                <a:gd name="T9" fmla="*/ 85 h 995"/>
                <a:gd name="T10" fmla="*/ 919 w 1248"/>
                <a:gd name="T11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8" h="995">
                  <a:moveTo>
                    <a:pt x="919" y="0"/>
                  </a:moveTo>
                  <a:lnTo>
                    <a:pt x="0" y="267"/>
                  </a:lnTo>
                  <a:lnTo>
                    <a:pt x="210" y="995"/>
                  </a:lnTo>
                  <a:lnTo>
                    <a:pt x="1248" y="695"/>
                  </a:lnTo>
                  <a:lnTo>
                    <a:pt x="1073" y="85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FFE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179"/>
            <p:cNvSpPr/>
            <p:nvPr/>
          </p:nvSpPr>
          <p:spPr bwMode="auto">
            <a:xfrm>
              <a:off x="1298305" y="4573197"/>
              <a:ext cx="1653331" cy="1318160"/>
            </a:xfrm>
            <a:custGeom>
              <a:avLst/>
              <a:gdLst>
                <a:gd name="T0" fmla="*/ 919 w 1248"/>
                <a:gd name="T1" fmla="*/ 0 h 995"/>
                <a:gd name="T2" fmla="*/ 0 w 1248"/>
                <a:gd name="T3" fmla="*/ 267 h 995"/>
                <a:gd name="T4" fmla="*/ 210 w 1248"/>
                <a:gd name="T5" fmla="*/ 995 h 995"/>
                <a:gd name="T6" fmla="*/ 1248 w 1248"/>
                <a:gd name="T7" fmla="*/ 695 h 995"/>
                <a:gd name="T8" fmla="*/ 1073 w 1248"/>
                <a:gd name="T9" fmla="*/ 85 h 995"/>
                <a:gd name="T10" fmla="*/ 919 w 1248"/>
                <a:gd name="T11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8" h="995">
                  <a:moveTo>
                    <a:pt x="919" y="0"/>
                  </a:moveTo>
                  <a:lnTo>
                    <a:pt x="0" y="267"/>
                  </a:lnTo>
                  <a:lnTo>
                    <a:pt x="210" y="995"/>
                  </a:lnTo>
                  <a:lnTo>
                    <a:pt x="1248" y="695"/>
                  </a:lnTo>
                  <a:lnTo>
                    <a:pt x="1073" y="85"/>
                  </a:lnTo>
                  <a:lnTo>
                    <a:pt x="9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180"/>
            <p:cNvSpPr/>
            <p:nvPr/>
          </p:nvSpPr>
          <p:spPr bwMode="auto">
            <a:xfrm>
              <a:off x="2515780" y="4573197"/>
              <a:ext cx="204017" cy="196068"/>
            </a:xfrm>
            <a:custGeom>
              <a:avLst/>
              <a:gdLst>
                <a:gd name="T0" fmla="*/ 0 w 154"/>
                <a:gd name="T1" fmla="*/ 0 h 148"/>
                <a:gd name="T2" fmla="*/ 26 w 154"/>
                <a:gd name="T3" fmla="*/ 148 h 148"/>
                <a:gd name="T4" fmla="*/ 154 w 154"/>
                <a:gd name="T5" fmla="*/ 85 h 148"/>
                <a:gd name="T6" fmla="*/ 0 w 154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48">
                  <a:moveTo>
                    <a:pt x="0" y="0"/>
                  </a:moveTo>
                  <a:lnTo>
                    <a:pt x="26" y="148"/>
                  </a:lnTo>
                  <a:lnTo>
                    <a:pt x="154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181"/>
            <p:cNvSpPr/>
            <p:nvPr/>
          </p:nvSpPr>
          <p:spPr bwMode="auto">
            <a:xfrm>
              <a:off x="2515780" y="4573197"/>
              <a:ext cx="204017" cy="196068"/>
            </a:xfrm>
            <a:custGeom>
              <a:avLst/>
              <a:gdLst>
                <a:gd name="T0" fmla="*/ 0 w 154"/>
                <a:gd name="T1" fmla="*/ 0 h 148"/>
                <a:gd name="T2" fmla="*/ 26 w 154"/>
                <a:gd name="T3" fmla="*/ 148 h 148"/>
                <a:gd name="T4" fmla="*/ 154 w 154"/>
                <a:gd name="T5" fmla="*/ 85 h 148"/>
                <a:gd name="T6" fmla="*/ 0 w 154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48">
                  <a:moveTo>
                    <a:pt x="0" y="0"/>
                  </a:moveTo>
                  <a:lnTo>
                    <a:pt x="26" y="148"/>
                  </a:lnTo>
                  <a:lnTo>
                    <a:pt x="154" y="8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182"/>
            <p:cNvSpPr/>
            <p:nvPr/>
          </p:nvSpPr>
          <p:spPr bwMode="auto">
            <a:xfrm>
              <a:off x="2515780" y="4573197"/>
              <a:ext cx="204017" cy="158975"/>
            </a:xfrm>
            <a:custGeom>
              <a:avLst/>
              <a:gdLst>
                <a:gd name="T0" fmla="*/ 33 w 154"/>
                <a:gd name="T1" fmla="*/ 120 h 120"/>
                <a:gd name="T2" fmla="*/ 154 w 154"/>
                <a:gd name="T3" fmla="*/ 85 h 120"/>
                <a:gd name="T4" fmla="*/ 0 w 154"/>
                <a:gd name="T5" fmla="*/ 0 h 120"/>
                <a:gd name="T6" fmla="*/ 33 w 154"/>
                <a:gd name="T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20">
                  <a:moveTo>
                    <a:pt x="33" y="120"/>
                  </a:moveTo>
                  <a:lnTo>
                    <a:pt x="154" y="85"/>
                  </a:lnTo>
                  <a:lnTo>
                    <a:pt x="0" y="0"/>
                  </a:lnTo>
                  <a:lnTo>
                    <a:pt x="33" y="120"/>
                  </a:lnTo>
                  <a:close/>
                </a:path>
              </a:pathLst>
            </a:custGeom>
            <a:solidFill>
              <a:srgbClr val="FFE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183"/>
            <p:cNvSpPr/>
            <p:nvPr/>
          </p:nvSpPr>
          <p:spPr bwMode="auto">
            <a:xfrm>
              <a:off x="1667919" y="5311101"/>
              <a:ext cx="117906" cy="201368"/>
            </a:xfrm>
            <a:custGeom>
              <a:avLst/>
              <a:gdLst>
                <a:gd name="T0" fmla="*/ 0 w 89"/>
                <a:gd name="T1" fmla="*/ 22 h 152"/>
                <a:gd name="T2" fmla="*/ 75 w 89"/>
                <a:gd name="T3" fmla="*/ 0 h 152"/>
                <a:gd name="T4" fmla="*/ 82 w 89"/>
                <a:gd name="T5" fmla="*/ 26 h 152"/>
                <a:gd name="T6" fmla="*/ 59 w 89"/>
                <a:gd name="T7" fmla="*/ 34 h 152"/>
                <a:gd name="T8" fmla="*/ 89 w 89"/>
                <a:gd name="T9" fmla="*/ 145 h 152"/>
                <a:gd name="T10" fmla="*/ 63 w 89"/>
                <a:gd name="T11" fmla="*/ 152 h 152"/>
                <a:gd name="T12" fmla="*/ 33 w 89"/>
                <a:gd name="T13" fmla="*/ 41 h 152"/>
                <a:gd name="T14" fmla="*/ 7 w 89"/>
                <a:gd name="T15" fmla="*/ 48 h 152"/>
                <a:gd name="T16" fmla="*/ 0 w 89"/>
                <a:gd name="T17" fmla="*/ 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52">
                  <a:moveTo>
                    <a:pt x="0" y="22"/>
                  </a:moveTo>
                  <a:lnTo>
                    <a:pt x="75" y="0"/>
                  </a:lnTo>
                  <a:lnTo>
                    <a:pt x="82" y="26"/>
                  </a:lnTo>
                  <a:lnTo>
                    <a:pt x="59" y="34"/>
                  </a:lnTo>
                  <a:lnTo>
                    <a:pt x="89" y="145"/>
                  </a:lnTo>
                  <a:lnTo>
                    <a:pt x="63" y="152"/>
                  </a:lnTo>
                  <a:lnTo>
                    <a:pt x="33" y="41"/>
                  </a:lnTo>
                  <a:lnTo>
                    <a:pt x="7" y="4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184"/>
            <p:cNvSpPr>
              <a:spLocks noEditPoints="1"/>
            </p:cNvSpPr>
            <p:nvPr/>
          </p:nvSpPr>
          <p:spPr bwMode="auto">
            <a:xfrm>
              <a:off x="1792449" y="5285931"/>
              <a:ext cx="169572" cy="197392"/>
            </a:xfrm>
            <a:custGeom>
              <a:avLst/>
              <a:gdLst>
                <a:gd name="T0" fmla="*/ 0 w 54"/>
                <a:gd name="T1" fmla="*/ 6 h 63"/>
                <a:gd name="T2" fmla="*/ 12 w 54"/>
                <a:gd name="T3" fmla="*/ 2 h 63"/>
                <a:gd name="T4" fmla="*/ 26 w 54"/>
                <a:gd name="T5" fmla="*/ 0 h 63"/>
                <a:gd name="T6" fmla="*/ 34 w 54"/>
                <a:gd name="T7" fmla="*/ 4 h 63"/>
                <a:gd name="T8" fmla="*/ 39 w 54"/>
                <a:gd name="T9" fmla="*/ 12 h 63"/>
                <a:gd name="T10" fmla="*/ 39 w 54"/>
                <a:gd name="T11" fmla="*/ 23 h 63"/>
                <a:gd name="T12" fmla="*/ 33 w 54"/>
                <a:gd name="T13" fmla="*/ 31 h 63"/>
                <a:gd name="T14" fmla="*/ 54 w 54"/>
                <a:gd name="T15" fmla="*/ 52 h 63"/>
                <a:gd name="T16" fmla="*/ 42 w 54"/>
                <a:gd name="T17" fmla="*/ 56 h 63"/>
                <a:gd name="T18" fmla="*/ 22 w 54"/>
                <a:gd name="T19" fmla="*/ 35 h 63"/>
                <a:gd name="T20" fmla="*/ 21 w 54"/>
                <a:gd name="T21" fmla="*/ 36 h 63"/>
                <a:gd name="T22" fmla="*/ 28 w 54"/>
                <a:gd name="T23" fmla="*/ 60 h 63"/>
                <a:gd name="T24" fmla="*/ 17 w 54"/>
                <a:gd name="T25" fmla="*/ 63 h 63"/>
                <a:gd name="T26" fmla="*/ 0 w 54"/>
                <a:gd name="T27" fmla="*/ 6 h 63"/>
                <a:gd name="T28" fmla="*/ 18 w 54"/>
                <a:gd name="T29" fmla="*/ 25 h 63"/>
                <a:gd name="T30" fmla="*/ 21 w 54"/>
                <a:gd name="T31" fmla="*/ 24 h 63"/>
                <a:gd name="T32" fmla="*/ 28 w 54"/>
                <a:gd name="T33" fmla="*/ 20 h 63"/>
                <a:gd name="T34" fmla="*/ 29 w 54"/>
                <a:gd name="T35" fmla="*/ 15 h 63"/>
                <a:gd name="T36" fmla="*/ 27 w 54"/>
                <a:gd name="T37" fmla="*/ 12 h 63"/>
                <a:gd name="T38" fmla="*/ 24 w 54"/>
                <a:gd name="T39" fmla="*/ 11 h 63"/>
                <a:gd name="T40" fmla="*/ 17 w 54"/>
                <a:gd name="T41" fmla="*/ 12 h 63"/>
                <a:gd name="T42" fmla="*/ 14 w 54"/>
                <a:gd name="T43" fmla="*/ 13 h 63"/>
                <a:gd name="T44" fmla="*/ 18 w 54"/>
                <a:gd name="T45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63">
                  <a:moveTo>
                    <a:pt x="0" y="6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8" y="0"/>
                    <a:pt x="23" y="0"/>
                    <a:pt x="26" y="0"/>
                  </a:cubicBezTo>
                  <a:cubicBezTo>
                    <a:pt x="29" y="0"/>
                    <a:pt x="32" y="2"/>
                    <a:pt x="34" y="4"/>
                  </a:cubicBezTo>
                  <a:cubicBezTo>
                    <a:pt x="37" y="6"/>
                    <a:pt x="38" y="9"/>
                    <a:pt x="39" y="12"/>
                  </a:cubicBezTo>
                  <a:cubicBezTo>
                    <a:pt x="40" y="16"/>
                    <a:pt x="41" y="20"/>
                    <a:pt x="39" y="23"/>
                  </a:cubicBezTo>
                  <a:cubicBezTo>
                    <a:pt x="38" y="26"/>
                    <a:pt x="36" y="28"/>
                    <a:pt x="33" y="31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17" y="63"/>
                    <a:pt x="17" y="63"/>
                    <a:pt x="17" y="63"/>
                  </a:cubicBezTo>
                  <a:lnTo>
                    <a:pt x="0" y="6"/>
                  </a:lnTo>
                  <a:close/>
                  <a:moveTo>
                    <a:pt x="18" y="25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5" y="23"/>
                    <a:pt x="27" y="22"/>
                    <a:pt x="28" y="20"/>
                  </a:cubicBezTo>
                  <a:cubicBezTo>
                    <a:pt x="29" y="19"/>
                    <a:pt x="29" y="17"/>
                    <a:pt x="29" y="15"/>
                  </a:cubicBezTo>
                  <a:cubicBezTo>
                    <a:pt x="28" y="14"/>
                    <a:pt x="28" y="13"/>
                    <a:pt x="27" y="12"/>
                  </a:cubicBezTo>
                  <a:cubicBezTo>
                    <a:pt x="26" y="12"/>
                    <a:pt x="25" y="11"/>
                    <a:pt x="24" y="11"/>
                  </a:cubicBezTo>
                  <a:cubicBezTo>
                    <a:pt x="22" y="11"/>
                    <a:pt x="20" y="11"/>
                    <a:pt x="17" y="12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18" y="25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185"/>
            <p:cNvSpPr>
              <a:spLocks noEditPoints="1"/>
            </p:cNvSpPr>
            <p:nvPr/>
          </p:nvSpPr>
          <p:spPr bwMode="auto">
            <a:xfrm>
              <a:off x="1973945" y="5236914"/>
              <a:ext cx="176196" cy="209316"/>
            </a:xfrm>
            <a:custGeom>
              <a:avLst/>
              <a:gdLst>
                <a:gd name="T0" fmla="*/ 14 w 133"/>
                <a:gd name="T1" fmla="*/ 7 h 158"/>
                <a:gd name="T2" fmla="*/ 40 w 133"/>
                <a:gd name="T3" fmla="*/ 0 h 158"/>
                <a:gd name="T4" fmla="*/ 133 w 133"/>
                <a:gd name="T5" fmla="*/ 120 h 158"/>
                <a:gd name="T6" fmla="*/ 104 w 133"/>
                <a:gd name="T7" fmla="*/ 127 h 158"/>
                <a:gd name="T8" fmla="*/ 85 w 133"/>
                <a:gd name="T9" fmla="*/ 104 h 158"/>
                <a:gd name="T10" fmla="*/ 31 w 133"/>
                <a:gd name="T11" fmla="*/ 120 h 158"/>
                <a:gd name="T12" fmla="*/ 29 w 133"/>
                <a:gd name="T13" fmla="*/ 151 h 158"/>
                <a:gd name="T14" fmla="*/ 0 w 133"/>
                <a:gd name="T15" fmla="*/ 158 h 158"/>
                <a:gd name="T16" fmla="*/ 14 w 133"/>
                <a:gd name="T17" fmla="*/ 7 h 158"/>
                <a:gd name="T18" fmla="*/ 38 w 133"/>
                <a:gd name="T19" fmla="*/ 40 h 158"/>
                <a:gd name="T20" fmla="*/ 33 w 133"/>
                <a:gd name="T21" fmla="*/ 92 h 158"/>
                <a:gd name="T22" fmla="*/ 69 w 133"/>
                <a:gd name="T23" fmla="*/ 80 h 158"/>
                <a:gd name="T24" fmla="*/ 38 w 133"/>
                <a:gd name="T25" fmla="*/ 4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58">
                  <a:moveTo>
                    <a:pt x="14" y="7"/>
                  </a:moveTo>
                  <a:lnTo>
                    <a:pt x="40" y="0"/>
                  </a:lnTo>
                  <a:lnTo>
                    <a:pt x="133" y="120"/>
                  </a:lnTo>
                  <a:lnTo>
                    <a:pt x="104" y="127"/>
                  </a:lnTo>
                  <a:lnTo>
                    <a:pt x="85" y="104"/>
                  </a:lnTo>
                  <a:lnTo>
                    <a:pt x="31" y="120"/>
                  </a:lnTo>
                  <a:lnTo>
                    <a:pt x="29" y="151"/>
                  </a:lnTo>
                  <a:lnTo>
                    <a:pt x="0" y="158"/>
                  </a:lnTo>
                  <a:lnTo>
                    <a:pt x="14" y="7"/>
                  </a:lnTo>
                  <a:close/>
                  <a:moveTo>
                    <a:pt x="38" y="40"/>
                  </a:moveTo>
                  <a:lnTo>
                    <a:pt x="33" y="92"/>
                  </a:lnTo>
                  <a:lnTo>
                    <a:pt x="69" y="80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186"/>
            <p:cNvSpPr/>
            <p:nvPr/>
          </p:nvSpPr>
          <p:spPr bwMode="auto">
            <a:xfrm>
              <a:off x="2109072" y="5168026"/>
              <a:ext cx="162949" cy="206667"/>
            </a:xfrm>
            <a:custGeom>
              <a:avLst/>
              <a:gdLst>
                <a:gd name="T0" fmla="*/ 0 w 123"/>
                <a:gd name="T1" fmla="*/ 33 h 156"/>
                <a:gd name="T2" fmla="*/ 26 w 123"/>
                <a:gd name="T3" fmla="*/ 26 h 156"/>
                <a:gd name="T4" fmla="*/ 90 w 123"/>
                <a:gd name="T5" fmla="*/ 113 h 156"/>
                <a:gd name="T6" fmla="*/ 94 w 123"/>
                <a:gd name="T7" fmla="*/ 7 h 156"/>
                <a:gd name="T8" fmla="*/ 123 w 123"/>
                <a:gd name="T9" fmla="*/ 0 h 156"/>
                <a:gd name="T10" fmla="*/ 113 w 123"/>
                <a:gd name="T11" fmla="*/ 149 h 156"/>
                <a:gd name="T12" fmla="*/ 87 w 123"/>
                <a:gd name="T13" fmla="*/ 156 h 156"/>
                <a:gd name="T14" fmla="*/ 0 w 123"/>
                <a:gd name="T15" fmla="*/ 3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56">
                  <a:moveTo>
                    <a:pt x="0" y="33"/>
                  </a:moveTo>
                  <a:lnTo>
                    <a:pt x="26" y="26"/>
                  </a:lnTo>
                  <a:lnTo>
                    <a:pt x="90" y="113"/>
                  </a:lnTo>
                  <a:lnTo>
                    <a:pt x="94" y="7"/>
                  </a:lnTo>
                  <a:lnTo>
                    <a:pt x="123" y="0"/>
                  </a:lnTo>
                  <a:lnTo>
                    <a:pt x="113" y="149"/>
                  </a:lnTo>
                  <a:lnTo>
                    <a:pt x="87" y="15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187"/>
            <p:cNvSpPr/>
            <p:nvPr/>
          </p:nvSpPr>
          <p:spPr bwMode="auto">
            <a:xfrm>
              <a:off x="2299841" y="5129607"/>
              <a:ext cx="149700" cy="210641"/>
            </a:xfrm>
            <a:custGeom>
              <a:avLst/>
              <a:gdLst>
                <a:gd name="T0" fmla="*/ 0 w 113"/>
                <a:gd name="T1" fmla="*/ 22 h 159"/>
                <a:gd name="T2" fmla="*/ 73 w 113"/>
                <a:gd name="T3" fmla="*/ 0 h 159"/>
                <a:gd name="T4" fmla="*/ 80 w 113"/>
                <a:gd name="T5" fmla="*/ 26 h 159"/>
                <a:gd name="T6" fmla="*/ 33 w 113"/>
                <a:gd name="T7" fmla="*/ 40 h 159"/>
                <a:gd name="T8" fmla="*/ 40 w 113"/>
                <a:gd name="T9" fmla="*/ 64 h 159"/>
                <a:gd name="T10" fmla="*/ 87 w 113"/>
                <a:gd name="T11" fmla="*/ 50 h 159"/>
                <a:gd name="T12" fmla="*/ 95 w 113"/>
                <a:gd name="T13" fmla="*/ 76 h 159"/>
                <a:gd name="T14" fmla="*/ 47 w 113"/>
                <a:gd name="T15" fmla="*/ 88 h 159"/>
                <a:gd name="T16" fmla="*/ 57 w 113"/>
                <a:gd name="T17" fmla="*/ 126 h 159"/>
                <a:gd name="T18" fmla="*/ 104 w 113"/>
                <a:gd name="T19" fmla="*/ 111 h 159"/>
                <a:gd name="T20" fmla="*/ 113 w 113"/>
                <a:gd name="T21" fmla="*/ 135 h 159"/>
                <a:gd name="T22" fmla="*/ 38 w 113"/>
                <a:gd name="T23" fmla="*/ 159 h 159"/>
                <a:gd name="T24" fmla="*/ 0 w 113"/>
                <a:gd name="T25" fmla="*/ 2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" h="159">
                  <a:moveTo>
                    <a:pt x="0" y="22"/>
                  </a:moveTo>
                  <a:lnTo>
                    <a:pt x="73" y="0"/>
                  </a:lnTo>
                  <a:lnTo>
                    <a:pt x="80" y="26"/>
                  </a:lnTo>
                  <a:lnTo>
                    <a:pt x="33" y="40"/>
                  </a:lnTo>
                  <a:lnTo>
                    <a:pt x="40" y="64"/>
                  </a:lnTo>
                  <a:lnTo>
                    <a:pt x="87" y="50"/>
                  </a:lnTo>
                  <a:lnTo>
                    <a:pt x="95" y="76"/>
                  </a:lnTo>
                  <a:lnTo>
                    <a:pt x="47" y="88"/>
                  </a:lnTo>
                  <a:lnTo>
                    <a:pt x="57" y="126"/>
                  </a:lnTo>
                  <a:lnTo>
                    <a:pt x="104" y="111"/>
                  </a:lnTo>
                  <a:lnTo>
                    <a:pt x="113" y="135"/>
                  </a:lnTo>
                  <a:lnTo>
                    <a:pt x="38" y="159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188"/>
            <p:cNvSpPr/>
            <p:nvPr/>
          </p:nvSpPr>
          <p:spPr bwMode="auto">
            <a:xfrm>
              <a:off x="2428345" y="5111060"/>
              <a:ext cx="137778" cy="190769"/>
            </a:xfrm>
            <a:custGeom>
              <a:avLst/>
              <a:gdLst>
                <a:gd name="T0" fmla="*/ 0 w 104"/>
                <a:gd name="T1" fmla="*/ 7 h 144"/>
                <a:gd name="T2" fmla="*/ 26 w 104"/>
                <a:gd name="T3" fmla="*/ 0 h 144"/>
                <a:gd name="T4" fmla="*/ 59 w 104"/>
                <a:gd name="T5" fmla="*/ 111 h 144"/>
                <a:gd name="T6" fmla="*/ 97 w 104"/>
                <a:gd name="T7" fmla="*/ 99 h 144"/>
                <a:gd name="T8" fmla="*/ 104 w 104"/>
                <a:gd name="T9" fmla="*/ 125 h 144"/>
                <a:gd name="T10" fmla="*/ 40 w 104"/>
                <a:gd name="T11" fmla="*/ 144 h 144"/>
                <a:gd name="T12" fmla="*/ 0 w 104"/>
                <a:gd name="T13" fmla="*/ 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44">
                  <a:moveTo>
                    <a:pt x="0" y="7"/>
                  </a:moveTo>
                  <a:lnTo>
                    <a:pt x="26" y="0"/>
                  </a:lnTo>
                  <a:lnTo>
                    <a:pt x="59" y="111"/>
                  </a:lnTo>
                  <a:lnTo>
                    <a:pt x="97" y="99"/>
                  </a:lnTo>
                  <a:lnTo>
                    <a:pt x="104" y="125"/>
                  </a:lnTo>
                  <a:lnTo>
                    <a:pt x="40" y="14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189"/>
            <p:cNvSpPr/>
            <p:nvPr/>
          </p:nvSpPr>
          <p:spPr bwMode="auto">
            <a:xfrm>
              <a:off x="1489074" y="5202469"/>
              <a:ext cx="87435" cy="121880"/>
            </a:xfrm>
            <a:custGeom>
              <a:avLst/>
              <a:gdLst>
                <a:gd name="T0" fmla="*/ 0 w 66"/>
                <a:gd name="T1" fmla="*/ 4 h 92"/>
                <a:gd name="T2" fmla="*/ 16 w 66"/>
                <a:gd name="T3" fmla="*/ 0 h 92"/>
                <a:gd name="T4" fmla="*/ 35 w 66"/>
                <a:gd name="T5" fmla="*/ 73 h 92"/>
                <a:gd name="T6" fmla="*/ 61 w 66"/>
                <a:gd name="T7" fmla="*/ 66 h 92"/>
                <a:gd name="T8" fmla="*/ 66 w 66"/>
                <a:gd name="T9" fmla="*/ 80 h 92"/>
                <a:gd name="T10" fmla="*/ 23 w 66"/>
                <a:gd name="T11" fmla="*/ 92 h 92"/>
                <a:gd name="T12" fmla="*/ 0 w 66"/>
                <a:gd name="T13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92">
                  <a:moveTo>
                    <a:pt x="0" y="4"/>
                  </a:moveTo>
                  <a:lnTo>
                    <a:pt x="16" y="0"/>
                  </a:lnTo>
                  <a:lnTo>
                    <a:pt x="35" y="73"/>
                  </a:lnTo>
                  <a:lnTo>
                    <a:pt x="61" y="66"/>
                  </a:lnTo>
                  <a:lnTo>
                    <a:pt x="66" y="80"/>
                  </a:lnTo>
                  <a:lnTo>
                    <a:pt x="23" y="9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190"/>
            <p:cNvSpPr>
              <a:spLocks noEditPoints="1"/>
            </p:cNvSpPr>
            <p:nvPr/>
          </p:nvSpPr>
          <p:spPr bwMode="auto">
            <a:xfrm>
              <a:off x="1567235" y="5164050"/>
              <a:ext cx="128504" cy="132478"/>
            </a:xfrm>
            <a:custGeom>
              <a:avLst/>
              <a:gdLst>
                <a:gd name="T0" fmla="*/ 14 w 41"/>
                <a:gd name="T1" fmla="*/ 2 h 42"/>
                <a:gd name="T2" fmla="*/ 30 w 41"/>
                <a:gd name="T3" fmla="*/ 4 h 42"/>
                <a:gd name="T4" fmla="*/ 39 w 41"/>
                <a:gd name="T5" fmla="*/ 16 h 42"/>
                <a:gd name="T6" fmla="*/ 38 w 41"/>
                <a:gd name="T7" fmla="*/ 31 h 42"/>
                <a:gd name="T8" fmla="*/ 26 w 41"/>
                <a:gd name="T9" fmla="*/ 41 h 42"/>
                <a:gd name="T10" fmla="*/ 10 w 41"/>
                <a:gd name="T11" fmla="*/ 39 h 42"/>
                <a:gd name="T12" fmla="*/ 1 w 41"/>
                <a:gd name="T13" fmla="*/ 27 h 42"/>
                <a:gd name="T14" fmla="*/ 1 w 41"/>
                <a:gd name="T15" fmla="*/ 16 h 42"/>
                <a:gd name="T16" fmla="*/ 6 w 41"/>
                <a:gd name="T17" fmla="*/ 7 h 42"/>
                <a:gd name="T18" fmla="*/ 14 w 41"/>
                <a:gd name="T19" fmla="*/ 2 h 42"/>
                <a:gd name="T20" fmla="*/ 16 w 41"/>
                <a:gd name="T21" fmla="*/ 9 h 42"/>
                <a:gd name="T22" fmla="*/ 9 w 41"/>
                <a:gd name="T23" fmla="*/ 15 h 42"/>
                <a:gd name="T24" fmla="*/ 8 w 41"/>
                <a:gd name="T25" fmla="*/ 25 h 42"/>
                <a:gd name="T26" fmla="*/ 15 w 41"/>
                <a:gd name="T27" fmla="*/ 33 h 42"/>
                <a:gd name="T28" fmla="*/ 24 w 41"/>
                <a:gd name="T29" fmla="*/ 34 h 42"/>
                <a:gd name="T30" fmla="*/ 31 w 41"/>
                <a:gd name="T31" fmla="*/ 28 h 42"/>
                <a:gd name="T32" fmla="*/ 32 w 41"/>
                <a:gd name="T33" fmla="*/ 18 h 42"/>
                <a:gd name="T34" fmla="*/ 26 w 41"/>
                <a:gd name="T35" fmla="*/ 10 h 42"/>
                <a:gd name="T36" fmla="*/ 16 w 41"/>
                <a:gd name="T3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2">
                  <a:moveTo>
                    <a:pt x="14" y="2"/>
                  </a:moveTo>
                  <a:cubicBezTo>
                    <a:pt x="20" y="0"/>
                    <a:pt x="25" y="1"/>
                    <a:pt x="30" y="4"/>
                  </a:cubicBezTo>
                  <a:cubicBezTo>
                    <a:pt x="34" y="6"/>
                    <a:pt x="38" y="10"/>
                    <a:pt x="39" y="16"/>
                  </a:cubicBezTo>
                  <a:cubicBezTo>
                    <a:pt x="41" y="21"/>
                    <a:pt x="40" y="26"/>
                    <a:pt x="38" y="31"/>
                  </a:cubicBezTo>
                  <a:cubicBezTo>
                    <a:pt x="35" y="36"/>
                    <a:pt x="31" y="39"/>
                    <a:pt x="26" y="41"/>
                  </a:cubicBezTo>
                  <a:cubicBezTo>
                    <a:pt x="20" y="42"/>
                    <a:pt x="15" y="42"/>
                    <a:pt x="10" y="39"/>
                  </a:cubicBezTo>
                  <a:cubicBezTo>
                    <a:pt x="5" y="36"/>
                    <a:pt x="2" y="32"/>
                    <a:pt x="1" y="27"/>
                  </a:cubicBezTo>
                  <a:cubicBezTo>
                    <a:pt x="0" y="23"/>
                    <a:pt x="0" y="20"/>
                    <a:pt x="1" y="16"/>
                  </a:cubicBezTo>
                  <a:cubicBezTo>
                    <a:pt x="1" y="13"/>
                    <a:pt x="3" y="10"/>
                    <a:pt x="6" y="7"/>
                  </a:cubicBezTo>
                  <a:cubicBezTo>
                    <a:pt x="8" y="5"/>
                    <a:pt x="11" y="3"/>
                    <a:pt x="14" y="2"/>
                  </a:cubicBezTo>
                  <a:close/>
                  <a:moveTo>
                    <a:pt x="16" y="9"/>
                  </a:moveTo>
                  <a:cubicBezTo>
                    <a:pt x="13" y="10"/>
                    <a:pt x="10" y="12"/>
                    <a:pt x="9" y="15"/>
                  </a:cubicBezTo>
                  <a:cubicBezTo>
                    <a:pt x="7" y="18"/>
                    <a:pt x="7" y="21"/>
                    <a:pt x="8" y="25"/>
                  </a:cubicBezTo>
                  <a:cubicBezTo>
                    <a:pt x="9" y="29"/>
                    <a:pt x="11" y="32"/>
                    <a:pt x="15" y="33"/>
                  </a:cubicBezTo>
                  <a:cubicBezTo>
                    <a:pt x="18" y="35"/>
                    <a:pt x="21" y="35"/>
                    <a:pt x="24" y="34"/>
                  </a:cubicBezTo>
                  <a:cubicBezTo>
                    <a:pt x="27" y="33"/>
                    <a:pt x="30" y="31"/>
                    <a:pt x="31" y="28"/>
                  </a:cubicBezTo>
                  <a:cubicBezTo>
                    <a:pt x="33" y="25"/>
                    <a:pt x="33" y="21"/>
                    <a:pt x="32" y="18"/>
                  </a:cubicBezTo>
                  <a:cubicBezTo>
                    <a:pt x="31" y="14"/>
                    <a:pt x="29" y="12"/>
                    <a:pt x="26" y="10"/>
                  </a:cubicBezTo>
                  <a:cubicBezTo>
                    <a:pt x="23" y="8"/>
                    <a:pt x="20" y="8"/>
                    <a:pt x="16" y="9"/>
                  </a:cubicBez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191"/>
            <p:cNvSpPr>
              <a:spLocks noEditPoints="1"/>
            </p:cNvSpPr>
            <p:nvPr/>
          </p:nvSpPr>
          <p:spPr bwMode="auto">
            <a:xfrm>
              <a:off x="1695739" y="5136230"/>
              <a:ext cx="105983" cy="128504"/>
            </a:xfrm>
            <a:custGeom>
              <a:avLst/>
              <a:gdLst>
                <a:gd name="T0" fmla="*/ 0 w 34"/>
                <a:gd name="T1" fmla="*/ 4 h 41"/>
                <a:gd name="T2" fmla="*/ 7 w 34"/>
                <a:gd name="T3" fmla="*/ 2 h 41"/>
                <a:gd name="T4" fmla="*/ 16 w 34"/>
                <a:gd name="T5" fmla="*/ 1 h 41"/>
                <a:gd name="T6" fmla="*/ 22 w 34"/>
                <a:gd name="T7" fmla="*/ 3 h 41"/>
                <a:gd name="T8" fmla="*/ 25 w 34"/>
                <a:gd name="T9" fmla="*/ 9 h 41"/>
                <a:gd name="T10" fmla="*/ 25 w 34"/>
                <a:gd name="T11" fmla="*/ 15 h 41"/>
                <a:gd name="T12" fmla="*/ 21 w 34"/>
                <a:gd name="T13" fmla="*/ 20 h 41"/>
                <a:gd name="T14" fmla="*/ 34 w 34"/>
                <a:gd name="T15" fmla="*/ 34 h 41"/>
                <a:gd name="T16" fmla="*/ 27 w 34"/>
                <a:gd name="T17" fmla="*/ 37 h 41"/>
                <a:gd name="T18" fmla="*/ 14 w 34"/>
                <a:gd name="T19" fmla="*/ 23 h 41"/>
                <a:gd name="T20" fmla="*/ 13 w 34"/>
                <a:gd name="T21" fmla="*/ 23 h 41"/>
                <a:gd name="T22" fmla="*/ 18 w 34"/>
                <a:gd name="T23" fmla="*/ 39 h 41"/>
                <a:gd name="T24" fmla="*/ 11 w 34"/>
                <a:gd name="T25" fmla="*/ 41 h 41"/>
                <a:gd name="T26" fmla="*/ 0 w 34"/>
                <a:gd name="T27" fmla="*/ 4 h 41"/>
                <a:gd name="T28" fmla="*/ 11 w 34"/>
                <a:gd name="T29" fmla="*/ 17 h 41"/>
                <a:gd name="T30" fmla="*/ 13 w 34"/>
                <a:gd name="T31" fmla="*/ 16 h 41"/>
                <a:gd name="T32" fmla="*/ 18 w 34"/>
                <a:gd name="T33" fmla="*/ 14 h 41"/>
                <a:gd name="T34" fmla="*/ 18 w 34"/>
                <a:gd name="T35" fmla="*/ 10 h 41"/>
                <a:gd name="T36" fmla="*/ 17 w 34"/>
                <a:gd name="T37" fmla="*/ 9 h 41"/>
                <a:gd name="T38" fmla="*/ 15 w 34"/>
                <a:gd name="T39" fmla="*/ 8 h 41"/>
                <a:gd name="T40" fmla="*/ 11 w 34"/>
                <a:gd name="T41" fmla="*/ 8 h 41"/>
                <a:gd name="T42" fmla="*/ 9 w 34"/>
                <a:gd name="T43" fmla="*/ 9 h 41"/>
                <a:gd name="T44" fmla="*/ 11 w 34"/>
                <a:gd name="T45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1">
                  <a:moveTo>
                    <a:pt x="0" y="4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8" y="1"/>
                    <a:pt x="20" y="2"/>
                    <a:pt x="22" y="3"/>
                  </a:cubicBezTo>
                  <a:cubicBezTo>
                    <a:pt x="23" y="4"/>
                    <a:pt x="24" y="6"/>
                    <a:pt x="25" y="9"/>
                  </a:cubicBezTo>
                  <a:cubicBezTo>
                    <a:pt x="26" y="11"/>
                    <a:pt x="26" y="13"/>
                    <a:pt x="25" y="15"/>
                  </a:cubicBezTo>
                  <a:cubicBezTo>
                    <a:pt x="24" y="17"/>
                    <a:pt x="23" y="19"/>
                    <a:pt x="21" y="2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1" y="41"/>
                    <a:pt x="11" y="41"/>
                    <a:pt x="11" y="41"/>
                  </a:cubicBezTo>
                  <a:lnTo>
                    <a:pt x="0" y="4"/>
                  </a:lnTo>
                  <a:close/>
                  <a:moveTo>
                    <a:pt x="11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6" y="15"/>
                    <a:pt x="17" y="15"/>
                    <a:pt x="18" y="14"/>
                  </a:cubicBezTo>
                  <a:cubicBezTo>
                    <a:pt x="18" y="13"/>
                    <a:pt x="18" y="12"/>
                    <a:pt x="18" y="10"/>
                  </a:cubicBezTo>
                  <a:cubicBezTo>
                    <a:pt x="18" y="10"/>
                    <a:pt x="17" y="9"/>
                    <a:pt x="17" y="9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3" y="8"/>
                    <a:pt x="11" y="8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192"/>
            <p:cNvSpPr/>
            <p:nvPr/>
          </p:nvSpPr>
          <p:spPr bwMode="auto">
            <a:xfrm>
              <a:off x="1785825" y="5104436"/>
              <a:ext cx="98034" cy="135127"/>
            </a:xfrm>
            <a:custGeom>
              <a:avLst/>
              <a:gdLst>
                <a:gd name="T0" fmla="*/ 0 w 74"/>
                <a:gd name="T1" fmla="*/ 15 h 102"/>
                <a:gd name="T2" fmla="*/ 48 w 74"/>
                <a:gd name="T3" fmla="*/ 0 h 102"/>
                <a:gd name="T4" fmla="*/ 52 w 74"/>
                <a:gd name="T5" fmla="*/ 17 h 102"/>
                <a:gd name="T6" fmla="*/ 22 w 74"/>
                <a:gd name="T7" fmla="*/ 26 h 102"/>
                <a:gd name="T8" fmla="*/ 26 w 74"/>
                <a:gd name="T9" fmla="*/ 41 h 102"/>
                <a:gd name="T10" fmla="*/ 57 w 74"/>
                <a:gd name="T11" fmla="*/ 31 h 102"/>
                <a:gd name="T12" fmla="*/ 62 w 74"/>
                <a:gd name="T13" fmla="*/ 48 h 102"/>
                <a:gd name="T14" fmla="*/ 31 w 74"/>
                <a:gd name="T15" fmla="*/ 57 h 102"/>
                <a:gd name="T16" fmla="*/ 38 w 74"/>
                <a:gd name="T17" fmla="*/ 81 h 102"/>
                <a:gd name="T18" fmla="*/ 69 w 74"/>
                <a:gd name="T19" fmla="*/ 71 h 102"/>
                <a:gd name="T20" fmla="*/ 74 w 74"/>
                <a:gd name="T21" fmla="*/ 88 h 102"/>
                <a:gd name="T22" fmla="*/ 26 w 74"/>
                <a:gd name="T23" fmla="*/ 102 h 102"/>
                <a:gd name="T24" fmla="*/ 0 w 74"/>
                <a:gd name="T25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02">
                  <a:moveTo>
                    <a:pt x="0" y="15"/>
                  </a:moveTo>
                  <a:lnTo>
                    <a:pt x="48" y="0"/>
                  </a:lnTo>
                  <a:lnTo>
                    <a:pt x="52" y="17"/>
                  </a:lnTo>
                  <a:lnTo>
                    <a:pt x="22" y="26"/>
                  </a:lnTo>
                  <a:lnTo>
                    <a:pt x="26" y="41"/>
                  </a:lnTo>
                  <a:lnTo>
                    <a:pt x="57" y="31"/>
                  </a:lnTo>
                  <a:lnTo>
                    <a:pt x="62" y="48"/>
                  </a:lnTo>
                  <a:lnTo>
                    <a:pt x="31" y="57"/>
                  </a:lnTo>
                  <a:lnTo>
                    <a:pt x="38" y="81"/>
                  </a:lnTo>
                  <a:lnTo>
                    <a:pt x="69" y="71"/>
                  </a:lnTo>
                  <a:lnTo>
                    <a:pt x="74" y="88"/>
                  </a:lnTo>
                  <a:lnTo>
                    <a:pt x="26" y="10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193"/>
            <p:cNvSpPr/>
            <p:nvPr/>
          </p:nvSpPr>
          <p:spPr bwMode="auto">
            <a:xfrm>
              <a:off x="1883858" y="5067342"/>
              <a:ext cx="147051" cy="149700"/>
            </a:xfrm>
            <a:custGeom>
              <a:avLst/>
              <a:gdLst>
                <a:gd name="T0" fmla="*/ 0 w 111"/>
                <a:gd name="T1" fmla="*/ 21 h 113"/>
                <a:gd name="T2" fmla="*/ 14 w 111"/>
                <a:gd name="T3" fmla="*/ 17 h 113"/>
                <a:gd name="T4" fmla="*/ 52 w 111"/>
                <a:gd name="T5" fmla="*/ 71 h 113"/>
                <a:gd name="T6" fmla="*/ 56 w 111"/>
                <a:gd name="T7" fmla="*/ 5 h 113"/>
                <a:gd name="T8" fmla="*/ 71 w 111"/>
                <a:gd name="T9" fmla="*/ 0 h 113"/>
                <a:gd name="T10" fmla="*/ 111 w 111"/>
                <a:gd name="T11" fmla="*/ 83 h 113"/>
                <a:gd name="T12" fmla="*/ 97 w 111"/>
                <a:gd name="T13" fmla="*/ 87 h 113"/>
                <a:gd name="T14" fmla="*/ 71 w 111"/>
                <a:gd name="T15" fmla="*/ 35 h 113"/>
                <a:gd name="T16" fmla="*/ 68 w 111"/>
                <a:gd name="T17" fmla="*/ 97 h 113"/>
                <a:gd name="T18" fmla="*/ 54 w 111"/>
                <a:gd name="T19" fmla="*/ 99 h 113"/>
                <a:gd name="T20" fmla="*/ 19 w 111"/>
                <a:gd name="T21" fmla="*/ 50 h 113"/>
                <a:gd name="T22" fmla="*/ 26 w 111"/>
                <a:gd name="T23" fmla="*/ 109 h 113"/>
                <a:gd name="T24" fmla="*/ 9 w 111"/>
                <a:gd name="T25" fmla="*/ 113 h 113"/>
                <a:gd name="T26" fmla="*/ 0 w 111"/>
                <a:gd name="T27" fmla="*/ 2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113">
                  <a:moveTo>
                    <a:pt x="0" y="21"/>
                  </a:moveTo>
                  <a:lnTo>
                    <a:pt x="14" y="17"/>
                  </a:lnTo>
                  <a:lnTo>
                    <a:pt x="52" y="71"/>
                  </a:lnTo>
                  <a:lnTo>
                    <a:pt x="56" y="5"/>
                  </a:lnTo>
                  <a:lnTo>
                    <a:pt x="71" y="0"/>
                  </a:lnTo>
                  <a:lnTo>
                    <a:pt x="111" y="83"/>
                  </a:lnTo>
                  <a:lnTo>
                    <a:pt x="97" y="87"/>
                  </a:lnTo>
                  <a:lnTo>
                    <a:pt x="71" y="35"/>
                  </a:lnTo>
                  <a:lnTo>
                    <a:pt x="68" y="97"/>
                  </a:lnTo>
                  <a:lnTo>
                    <a:pt x="54" y="99"/>
                  </a:lnTo>
                  <a:lnTo>
                    <a:pt x="19" y="50"/>
                  </a:lnTo>
                  <a:lnTo>
                    <a:pt x="26" y="109"/>
                  </a:lnTo>
                  <a:lnTo>
                    <a:pt x="9" y="1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194"/>
            <p:cNvSpPr/>
            <p:nvPr/>
          </p:nvSpPr>
          <p:spPr bwMode="auto">
            <a:xfrm>
              <a:off x="2058731" y="5039520"/>
              <a:ext cx="56966" cy="121880"/>
            </a:xfrm>
            <a:custGeom>
              <a:avLst/>
              <a:gdLst>
                <a:gd name="T0" fmla="*/ 0 w 43"/>
                <a:gd name="T1" fmla="*/ 4 h 92"/>
                <a:gd name="T2" fmla="*/ 17 w 43"/>
                <a:gd name="T3" fmla="*/ 0 h 92"/>
                <a:gd name="T4" fmla="*/ 43 w 43"/>
                <a:gd name="T5" fmla="*/ 87 h 92"/>
                <a:gd name="T6" fmla="*/ 26 w 43"/>
                <a:gd name="T7" fmla="*/ 92 h 92"/>
                <a:gd name="T8" fmla="*/ 0 w 43"/>
                <a:gd name="T9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2">
                  <a:moveTo>
                    <a:pt x="0" y="4"/>
                  </a:moveTo>
                  <a:lnTo>
                    <a:pt x="17" y="0"/>
                  </a:lnTo>
                  <a:lnTo>
                    <a:pt x="43" y="87"/>
                  </a:lnTo>
                  <a:lnTo>
                    <a:pt x="26" y="9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195"/>
            <p:cNvSpPr>
              <a:spLocks noEditPoints="1"/>
            </p:cNvSpPr>
            <p:nvPr/>
          </p:nvSpPr>
          <p:spPr bwMode="auto">
            <a:xfrm>
              <a:off x="2105098" y="5020975"/>
              <a:ext cx="82137" cy="124530"/>
            </a:xfrm>
            <a:custGeom>
              <a:avLst/>
              <a:gdLst>
                <a:gd name="T0" fmla="*/ 0 w 26"/>
                <a:gd name="T1" fmla="*/ 3 h 40"/>
                <a:gd name="T2" fmla="*/ 7 w 26"/>
                <a:gd name="T3" fmla="*/ 1 h 40"/>
                <a:gd name="T4" fmla="*/ 16 w 26"/>
                <a:gd name="T5" fmla="*/ 0 h 40"/>
                <a:gd name="T6" fmla="*/ 22 w 26"/>
                <a:gd name="T7" fmla="*/ 2 h 40"/>
                <a:gd name="T8" fmla="*/ 25 w 26"/>
                <a:gd name="T9" fmla="*/ 8 h 40"/>
                <a:gd name="T10" fmla="*/ 25 w 26"/>
                <a:gd name="T11" fmla="*/ 15 h 40"/>
                <a:gd name="T12" fmla="*/ 20 w 26"/>
                <a:gd name="T13" fmla="*/ 20 h 40"/>
                <a:gd name="T14" fmla="*/ 13 w 26"/>
                <a:gd name="T15" fmla="*/ 23 h 40"/>
                <a:gd name="T16" fmla="*/ 18 w 26"/>
                <a:gd name="T17" fmla="*/ 38 h 40"/>
                <a:gd name="T18" fmla="*/ 11 w 26"/>
                <a:gd name="T19" fmla="*/ 40 h 40"/>
                <a:gd name="T20" fmla="*/ 0 w 26"/>
                <a:gd name="T21" fmla="*/ 3 h 40"/>
                <a:gd name="T22" fmla="*/ 11 w 26"/>
                <a:gd name="T23" fmla="*/ 16 h 40"/>
                <a:gd name="T24" fmla="*/ 13 w 26"/>
                <a:gd name="T25" fmla="*/ 15 h 40"/>
                <a:gd name="T26" fmla="*/ 17 w 26"/>
                <a:gd name="T27" fmla="*/ 14 h 40"/>
                <a:gd name="T28" fmla="*/ 18 w 26"/>
                <a:gd name="T29" fmla="*/ 12 h 40"/>
                <a:gd name="T30" fmla="*/ 18 w 26"/>
                <a:gd name="T31" fmla="*/ 10 h 40"/>
                <a:gd name="T32" fmla="*/ 16 w 26"/>
                <a:gd name="T33" fmla="*/ 7 h 40"/>
                <a:gd name="T34" fmla="*/ 11 w 26"/>
                <a:gd name="T35" fmla="*/ 8 h 40"/>
                <a:gd name="T36" fmla="*/ 9 w 26"/>
                <a:gd name="T37" fmla="*/ 8 h 40"/>
                <a:gd name="T38" fmla="*/ 11 w 26"/>
                <a:gd name="T3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40">
                  <a:moveTo>
                    <a:pt x="0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3" y="4"/>
                    <a:pt x="24" y="5"/>
                    <a:pt x="25" y="8"/>
                  </a:cubicBezTo>
                  <a:cubicBezTo>
                    <a:pt x="26" y="10"/>
                    <a:pt x="26" y="13"/>
                    <a:pt x="25" y="15"/>
                  </a:cubicBezTo>
                  <a:cubicBezTo>
                    <a:pt x="24" y="17"/>
                    <a:pt x="23" y="19"/>
                    <a:pt x="20" y="20"/>
                  </a:cubicBezTo>
                  <a:cubicBezTo>
                    <a:pt x="19" y="21"/>
                    <a:pt x="17" y="22"/>
                    <a:pt x="13" y="23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1" y="40"/>
                    <a:pt x="11" y="40"/>
                    <a:pt x="11" y="40"/>
                  </a:cubicBezTo>
                  <a:lnTo>
                    <a:pt x="0" y="3"/>
                  </a:lnTo>
                  <a:close/>
                  <a:moveTo>
                    <a:pt x="11" y="16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5" y="15"/>
                    <a:pt x="16" y="14"/>
                    <a:pt x="17" y="14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3" y="7"/>
                    <a:pt x="11" y="8"/>
                  </a:cubicBezTo>
                  <a:cubicBezTo>
                    <a:pt x="9" y="8"/>
                    <a:pt x="9" y="8"/>
                    <a:pt x="9" y="8"/>
                  </a:cubicBezTo>
                  <a:lnTo>
                    <a:pt x="11" y="16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196"/>
            <p:cNvSpPr/>
            <p:nvPr/>
          </p:nvSpPr>
          <p:spPr bwMode="auto">
            <a:xfrm>
              <a:off x="2196507" y="4991829"/>
              <a:ext cx="91410" cy="125854"/>
            </a:xfrm>
            <a:custGeom>
              <a:avLst/>
              <a:gdLst>
                <a:gd name="T0" fmla="*/ 21 w 29"/>
                <a:gd name="T1" fmla="*/ 3 h 40"/>
                <a:gd name="T2" fmla="*/ 17 w 29"/>
                <a:gd name="T3" fmla="*/ 10 h 40"/>
                <a:gd name="T4" fmla="*/ 10 w 29"/>
                <a:gd name="T5" fmla="*/ 7 h 40"/>
                <a:gd name="T6" fmla="*/ 8 w 29"/>
                <a:gd name="T7" fmla="*/ 9 h 40"/>
                <a:gd name="T8" fmla="*/ 8 w 29"/>
                <a:gd name="T9" fmla="*/ 11 h 40"/>
                <a:gd name="T10" fmla="*/ 9 w 29"/>
                <a:gd name="T11" fmla="*/ 12 h 40"/>
                <a:gd name="T12" fmla="*/ 15 w 29"/>
                <a:gd name="T13" fmla="*/ 15 h 40"/>
                <a:gd name="T14" fmla="*/ 21 w 29"/>
                <a:gd name="T15" fmla="*/ 18 h 40"/>
                <a:gd name="T16" fmla="*/ 26 w 29"/>
                <a:gd name="T17" fmla="*/ 22 h 40"/>
                <a:gd name="T18" fmla="*/ 28 w 29"/>
                <a:gd name="T19" fmla="*/ 26 h 40"/>
                <a:gd name="T20" fmla="*/ 27 w 29"/>
                <a:gd name="T21" fmla="*/ 34 h 40"/>
                <a:gd name="T22" fmla="*/ 19 w 29"/>
                <a:gd name="T23" fmla="*/ 39 h 40"/>
                <a:gd name="T24" fmla="*/ 12 w 29"/>
                <a:gd name="T25" fmla="*/ 39 h 40"/>
                <a:gd name="T26" fmla="*/ 5 w 29"/>
                <a:gd name="T27" fmla="*/ 35 h 40"/>
                <a:gd name="T28" fmla="*/ 10 w 29"/>
                <a:gd name="T29" fmla="*/ 30 h 40"/>
                <a:gd name="T30" fmla="*/ 18 w 29"/>
                <a:gd name="T31" fmla="*/ 33 h 40"/>
                <a:gd name="T32" fmla="*/ 20 w 29"/>
                <a:gd name="T33" fmla="*/ 31 h 40"/>
                <a:gd name="T34" fmla="*/ 21 w 29"/>
                <a:gd name="T35" fmla="*/ 28 h 40"/>
                <a:gd name="T36" fmla="*/ 19 w 29"/>
                <a:gd name="T37" fmla="*/ 26 h 40"/>
                <a:gd name="T38" fmla="*/ 14 w 29"/>
                <a:gd name="T39" fmla="*/ 23 h 40"/>
                <a:gd name="T40" fmla="*/ 4 w 29"/>
                <a:gd name="T41" fmla="*/ 18 h 40"/>
                <a:gd name="T42" fmla="*/ 1 w 29"/>
                <a:gd name="T43" fmla="*/ 13 h 40"/>
                <a:gd name="T44" fmla="*/ 2 w 29"/>
                <a:gd name="T45" fmla="*/ 5 h 40"/>
                <a:gd name="T46" fmla="*/ 8 w 29"/>
                <a:gd name="T47" fmla="*/ 1 h 40"/>
                <a:gd name="T48" fmla="*/ 14 w 29"/>
                <a:gd name="T49" fmla="*/ 0 h 40"/>
                <a:gd name="T50" fmla="*/ 21 w 29"/>
                <a:gd name="T5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40">
                  <a:moveTo>
                    <a:pt x="21" y="3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2" y="7"/>
                    <a:pt x="10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7" y="10"/>
                    <a:pt x="8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10" y="13"/>
                    <a:pt x="12" y="14"/>
                    <a:pt x="15" y="15"/>
                  </a:cubicBezTo>
                  <a:cubicBezTo>
                    <a:pt x="19" y="17"/>
                    <a:pt x="21" y="18"/>
                    <a:pt x="21" y="18"/>
                  </a:cubicBezTo>
                  <a:cubicBezTo>
                    <a:pt x="23" y="19"/>
                    <a:pt x="25" y="20"/>
                    <a:pt x="26" y="22"/>
                  </a:cubicBezTo>
                  <a:cubicBezTo>
                    <a:pt x="27" y="23"/>
                    <a:pt x="27" y="24"/>
                    <a:pt x="28" y="26"/>
                  </a:cubicBezTo>
                  <a:cubicBezTo>
                    <a:pt x="29" y="29"/>
                    <a:pt x="28" y="31"/>
                    <a:pt x="27" y="34"/>
                  </a:cubicBezTo>
                  <a:cubicBezTo>
                    <a:pt x="25" y="37"/>
                    <a:pt x="23" y="38"/>
                    <a:pt x="19" y="39"/>
                  </a:cubicBezTo>
                  <a:cubicBezTo>
                    <a:pt x="17" y="40"/>
                    <a:pt x="14" y="40"/>
                    <a:pt x="12" y="39"/>
                  </a:cubicBezTo>
                  <a:cubicBezTo>
                    <a:pt x="10" y="39"/>
                    <a:pt x="7" y="37"/>
                    <a:pt x="5" y="35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32"/>
                    <a:pt x="15" y="33"/>
                    <a:pt x="18" y="33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21" y="30"/>
                    <a:pt x="21" y="29"/>
                    <a:pt x="21" y="28"/>
                  </a:cubicBezTo>
                  <a:cubicBezTo>
                    <a:pt x="21" y="27"/>
                    <a:pt x="20" y="26"/>
                    <a:pt x="19" y="26"/>
                  </a:cubicBezTo>
                  <a:cubicBezTo>
                    <a:pt x="18" y="25"/>
                    <a:pt x="17" y="24"/>
                    <a:pt x="14" y="23"/>
                  </a:cubicBezTo>
                  <a:cubicBezTo>
                    <a:pt x="9" y="21"/>
                    <a:pt x="6" y="19"/>
                    <a:pt x="4" y="18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0" y="10"/>
                    <a:pt x="0" y="8"/>
                    <a:pt x="2" y="5"/>
                  </a:cubicBezTo>
                  <a:cubicBezTo>
                    <a:pt x="3" y="3"/>
                    <a:pt x="5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1"/>
                    <a:pt x="18" y="2"/>
                    <a:pt x="21" y="3"/>
                  </a:cubicBez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197"/>
            <p:cNvSpPr/>
            <p:nvPr/>
          </p:nvSpPr>
          <p:spPr bwMode="auto">
            <a:xfrm>
              <a:off x="2277319" y="4957385"/>
              <a:ext cx="103333" cy="132478"/>
            </a:xfrm>
            <a:custGeom>
              <a:avLst/>
              <a:gdLst>
                <a:gd name="T0" fmla="*/ 0 w 33"/>
                <a:gd name="T1" fmla="*/ 7 h 42"/>
                <a:gd name="T2" fmla="*/ 7 w 33"/>
                <a:gd name="T3" fmla="*/ 5 h 42"/>
                <a:gd name="T4" fmla="*/ 14 w 33"/>
                <a:gd name="T5" fmla="*/ 29 h 42"/>
                <a:gd name="T6" fmla="*/ 16 w 33"/>
                <a:gd name="T7" fmla="*/ 33 h 42"/>
                <a:gd name="T8" fmla="*/ 18 w 33"/>
                <a:gd name="T9" fmla="*/ 35 h 42"/>
                <a:gd name="T10" fmla="*/ 22 w 33"/>
                <a:gd name="T11" fmla="*/ 35 h 42"/>
                <a:gd name="T12" fmla="*/ 25 w 33"/>
                <a:gd name="T13" fmla="*/ 33 h 42"/>
                <a:gd name="T14" fmla="*/ 26 w 33"/>
                <a:gd name="T15" fmla="*/ 30 h 42"/>
                <a:gd name="T16" fmla="*/ 25 w 33"/>
                <a:gd name="T17" fmla="*/ 25 h 42"/>
                <a:gd name="T18" fmla="*/ 18 w 33"/>
                <a:gd name="T19" fmla="*/ 2 h 42"/>
                <a:gd name="T20" fmla="*/ 25 w 33"/>
                <a:gd name="T21" fmla="*/ 0 h 42"/>
                <a:gd name="T22" fmla="*/ 32 w 33"/>
                <a:gd name="T23" fmla="*/ 22 h 42"/>
                <a:gd name="T24" fmla="*/ 33 w 33"/>
                <a:gd name="T25" fmla="*/ 30 h 42"/>
                <a:gd name="T26" fmla="*/ 32 w 33"/>
                <a:gd name="T27" fmla="*/ 35 h 42"/>
                <a:gd name="T28" fmla="*/ 29 w 33"/>
                <a:gd name="T29" fmla="*/ 39 h 42"/>
                <a:gd name="T30" fmla="*/ 24 w 33"/>
                <a:gd name="T31" fmla="*/ 42 h 42"/>
                <a:gd name="T32" fmla="*/ 16 w 33"/>
                <a:gd name="T33" fmla="*/ 42 h 42"/>
                <a:gd name="T34" fmla="*/ 11 w 33"/>
                <a:gd name="T35" fmla="*/ 38 h 42"/>
                <a:gd name="T36" fmla="*/ 7 w 33"/>
                <a:gd name="T37" fmla="*/ 29 h 42"/>
                <a:gd name="T38" fmla="*/ 0 w 33"/>
                <a:gd name="T3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42">
                  <a:moveTo>
                    <a:pt x="0" y="7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1"/>
                    <a:pt x="15" y="33"/>
                    <a:pt x="16" y="33"/>
                  </a:cubicBezTo>
                  <a:cubicBezTo>
                    <a:pt x="17" y="34"/>
                    <a:pt x="17" y="35"/>
                    <a:pt x="18" y="35"/>
                  </a:cubicBezTo>
                  <a:cubicBezTo>
                    <a:pt x="19" y="35"/>
                    <a:pt x="20" y="35"/>
                    <a:pt x="22" y="35"/>
                  </a:cubicBezTo>
                  <a:cubicBezTo>
                    <a:pt x="23" y="34"/>
                    <a:pt x="24" y="34"/>
                    <a:pt x="25" y="33"/>
                  </a:cubicBezTo>
                  <a:cubicBezTo>
                    <a:pt x="25" y="32"/>
                    <a:pt x="26" y="31"/>
                    <a:pt x="26" y="30"/>
                  </a:cubicBezTo>
                  <a:cubicBezTo>
                    <a:pt x="26" y="29"/>
                    <a:pt x="26" y="28"/>
                    <a:pt x="25" y="2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6"/>
                    <a:pt x="33" y="28"/>
                    <a:pt x="33" y="30"/>
                  </a:cubicBezTo>
                  <a:cubicBezTo>
                    <a:pt x="33" y="32"/>
                    <a:pt x="33" y="33"/>
                    <a:pt x="32" y="35"/>
                  </a:cubicBezTo>
                  <a:cubicBezTo>
                    <a:pt x="31" y="37"/>
                    <a:pt x="30" y="38"/>
                    <a:pt x="29" y="39"/>
                  </a:cubicBezTo>
                  <a:cubicBezTo>
                    <a:pt x="27" y="40"/>
                    <a:pt x="26" y="41"/>
                    <a:pt x="24" y="42"/>
                  </a:cubicBezTo>
                  <a:cubicBezTo>
                    <a:pt x="21" y="42"/>
                    <a:pt x="19" y="42"/>
                    <a:pt x="16" y="42"/>
                  </a:cubicBezTo>
                  <a:cubicBezTo>
                    <a:pt x="14" y="41"/>
                    <a:pt x="12" y="40"/>
                    <a:pt x="11" y="38"/>
                  </a:cubicBezTo>
                  <a:cubicBezTo>
                    <a:pt x="9" y="37"/>
                    <a:pt x="8" y="34"/>
                    <a:pt x="7" y="29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198"/>
            <p:cNvSpPr/>
            <p:nvPr/>
          </p:nvSpPr>
          <p:spPr bwMode="auto">
            <a:xfrm>
              <a:off x="2393901" y="4920291"/>
              <a:ext cx="149700" cy="149700"/>
            </a:xfrm>
            <a:custGeom>
              <a:avLst/>
              <a:gdLst>
                <a:gd name="T0" fmla="*/ 0 w 113"/>
                <a:gd name="T1" fmla="*/ 21 h 113"/>
                <a:gd name="T2" fmla="*/ 16 w 113"/>
                <a:gd name="T3" fmla="*/ 16 h 113"/>
                <a:gd name="T4" fmla="*/ 54 w 113"/>
                <a:gd name="T5" fmla="*/ 71 h 113"/>
                <a:gd name="T6" fmla="*/ 57 w 113"/>
                <a:gd name="T7" fmla="*/ 5 h 113"/>
                <a:gd name="T8" fmla="*/ 73 w 113"/>
                <a:gd name="T9" fmla="*/ 0 h 113"/>
                <a:gd name="T10" fmla="*/ 113 w 113"/>
                <a:gd name="T11" fmla="*/ 83 h 113"/>
                <a:gd name="T12" fmla="*/ 97 w 113"/>
                <a:gd name="T13" fmla="*/ 87 h 113"/>
                <a:gd name="T14" fmla="*/ 71 w 113"/>
                <a:gd name="T15" fmla="*/ 35 h 113"/>
                <a:gd name="T16" fmla="*/ 68 w 113"/>
                <a:gd name="T17" fmla="*/ 94 h 113"/>
                <a:gd name="T18" fmla="*/ 54 w 113"/>
                <a:gd name="T19" fmla="*/ 99 h 113"/>
                <a:gd name="T20" fmla="*/ 19 w 113"/>
                <a:gd name="T21" fmla="*/ 50 h 113"/>
                <a:gd name="T22" fmla="*/ 26 w 113"/>
                <a:gd name="T23" fmla="*/ 109 h 113"/>
                <a:gd name="T24" fmla="*/ 9 w 113"/>
                <a:gd name="T25" fmla="*/ 113 h 113"/>
                <a:gd name="T26" fmla="*/ 0 w 113"/>
                <a:gd name="T27" fmla="*/ 2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113">
                  <a:moveTo>
                    <a:pt x="0" y="21"/>
                  </a:moveTo>
                  <a:lnTo>
                    <a:pt x="16" y="16"/>
                  </a:lnTo>
                  <a:lnTo>
                    <a:pt x="54" y="71"/>
                  </a:lnTo>
                  <a:lnTo>
                    <a:pt x="57" y="5"/>
                  </a:lnTo>
                  <a:lnTo>
                    <a:pt x="73" y="0"/>
                  </a:lnTo>
                  <a:lnTo>
                    <a:pt x="113" y="83"/>
                  </a:lnTo>
                  <a:lnTo>
                    <a:pt x="97" y="87"/>
                  </a:lnTo>
                  <a:lnTo>
                    <a:pt x="71" y="35"/>
                  </a:lnTo>
                  <a:lnTo>
                    <a:pt x="68" y="94"/>
                  </a:lnTo>
                  <a:lnTo>
                    <a:pt x="54" y="99"/>
                  </a:lnTo>
                  <a:lnTo>
                    <a:pt x="19" y="50"/>
                  </a:lnTo>
                  <a:lnTo>
                    <a:pt x="26" y="109"/>
                  </a:lnTo>
                  <a:lnTo>
                    <a:pt x="9" y="1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70" name="Freeform 199"/>
          <p:cNvSpPr/>
          <p:nvPr/>
        </p:nvSpPr>
        <p:spPr bwMode="auto">
          <a:xfrm>
            <a:off x="12186701" y="7299602"/>
            <a:ext cx="5299" cy="6623"/>
          </a:xfrm>
          <a:custGeom>
            <a:avLst/>
            <a:gdLst>
              <a:gd name="T0" fmla="*/ 2 w 2"/>
              <a:gd name="T1" fmla="*/ 1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1" y="0"/>
                  <a:pt x="0" y="0"/>
                </a:cubicBezTo>
                <a:cubicBezTo>
                  <a:pt x="0" y="2"/>
                  <a:pt x="0" y="2"/>
                  <a:pt x="0" y="2"/>
                </a:cubicBezTo>
                <a:lnTo>
                  <a:pt x="2" y="1"/>
                </a:ln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1" name="Freeform 200"/>
          <p:cNvSpPr/>
          <p:nvPr/>
        </p:nvSpPr>
        <p:spPr bwMode="auto">
          <a:xfrm>
            <a:off x="12186701" y="7609602"/>
            <a:ext cx="5299" cy="6623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1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9" name="Freeform 1522"/>
          <p:cNvSpPr/>
          <p:nvPr/>
        </p:nvSpPr>
        <p:spPr bwMode="auto">
          <a:xfrm>
            <a:off x="1292448" y="2440166"/>
            <a:ext cx="774693" cy="473832"/>
          </a:xfrm>
          <a:custGeom>
            <a:avLst/>
            <a:gdLst>
              <a:gd name="T0" fmla="*/ 184 w 356"/>
              <a:gd name="T1" fmla="*/ 218 h 218"/>
              <a:gd name="T2" fmla="*/ 0 w 356"/>
              <a:gd name="T3" fmla="*/ 66 h 218"/>
              <a:gd name="T4" fmla="*/ 178 w 356"/>
              <a:gd name="T5" fmla="*/ 92 h 218"/>
              <a:gd name="T6" fmla="*/ 356 w 356"/>
              <a:gd name="T7" fmla="*/ 66 h 218"/>
              <a:gd name="T8" fmla="*/ 184 w 356"/>
              <a:gd name="T9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6" h="218">
                <a:moveTo>
                  <a:pt x="184" y="218"/>
                </a:moveTo>
                <a:cubicBezTo>
                  <a:pt x="184" y="218"/>
                  <a:pt x="148" y="60"/>
                  <a:pt x="0" y="66"/>
                </a:cubicBezTo>
                <a:cubicBezTo>
                  <a:pt x="0" y="65"/>
                  <a:pt x="103" y="9"/>
                  <a:pt x="178" y="92"/>
                </a:cubicBezTo>
                <a:cubicBezTo>
                  <a:pt x="183" y="96"/>
                  <a:pt x="241" y="0"/>
                  <a:pt x="356" y="66"/>
                </a:cubicBezTo>
                <a:cubicBezTo>
                  <a:pt x="354" y="67"/>
                  <a:pt x="179" y="80"/>
                  <a:pt x="184" y="2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0" name="Freeform 1523"/>
          <p:cNvSpPr/>
          <p:nvPr/>
        </p:nvSpPr>
        <p:spPr bwMode="auto">
          <a:xfrm>
            <a:off x="10341856" y="1117383"/>
            <a:ext cx="309141" cy="228176"/>
          </a:xfrm>
          <a:custGeom>
            <a:avLst/>
            <a:gdLst>
              <a:gd name="T0" fmla="*/ 37 w 142"/>
              <a:gd name="T1" fmla="*/ 105 h 105"/>
              <a:gd name="T2" fmla="*/ 0 w 142"/>
              <a:gd name="T3" fmla="*/ 1 h 105"/>
              <a:gd name="T4" fmla="*/ 65 w 142"/>
              <a:gd name="T5" fmla="*/ 53 h 105"/>
              <a:gd name="T6" fmla="*/ 142 w 142"/>
              <a:gd name="T7" fmla="*/ 85 h 105"/>
              <a:gd name="T8" fmla="*/ 37 w 142"/>
              <a:gd name="T9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" h="105">
                <a:moveTo>
                  <a:pt x="37" y="105"/>
                </a:moveTo>
                <a:cubicBezTo>
                  <a:pt x="37" y="105"/>
                  <a:pt x="61" y="33"/>
                  <a:pt x="0" y="1"/>
                </a:cubicBezTo>
                <a:cubicBezTo>
                  <a:pt x="1" y="0"/>
                  <a:pt x="55" y="2"/>
                  <a:pt x="65" y="53"/>
                </a:cubicBezTo>
                <a:cubicBezTo>
                  <a:pt x="66" y="56"/>
                  <a:pt x="112" y="31"/>
                  <a:pt x="142" y="85"/>
                </a:cubicBezTo>
                <a:cubicBezTo>
                  <a:pt x="141" y="85"/>
                  <a:pt x="68" y="49"/>
                  <a:pt x="37" y="1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:blinds/>
      </p:transition>
    </mc:Choice>
    <mc:Fallback xmlns="">
      <p:transition spd="slow">
        <p:blinds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6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8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95" name="文本框 94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</a:rPr>
              <a:t>CONTENTS/</a:t>
            </a:r>
            <a:r>
              <a:rPr lang="zh-CN" altLang="en-US" sz="2800" dirty="0">
                <a:solidFill>
                  <a:schemeClr val="bg1"/>
                </a:solidFill>
              </a:rPr>
              <a:t>目录页</a:t>
            </a:r>
          </a:p>
        </p:txBody>
      </p:sp>
      <p:sp>
        <p:nvSpPr>
          <p:cNvPr id="150" name="文本框 149"/>
          <p:cNvSpPr txBox="1"/>
          <p:nvPr/>
        </p:nvSpPr>
        <p:spPr>
          <a:xfrm>
            <a:off x="1463804" y="429128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请输入一级标题</a:t>
            </a:r>
          </a:p>
        </p:txBody>
      </p:sp>
      <p:sp>
        <p:nvSpPr>
          <p:cNvPr id="151" name="文本框 150"/>
          <p:cNvSpPr txBox="1"/>
          <p:nvPr/>
        </p:nvSpPr>
        <p:spPr>
          <a:xfrm>
            <a:off x="3744943" y="429755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请输入一级标题</a:t>
            </a:r>
          </a:p>
        </p:txBody>
      </p:sp>
      <p:sp>
        <p:nvSpPr>
          <p:cNvPr id="152" name="文本框 151"/>
          <p:cNvSpPr txBox="1"/>
          <p:nvPr/>
        </p:nvSpPr>
        <p:spPr>
          <a:xfrm>
            <a:off x="6024812" y="429755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请输入一级标题</a:t>
            </a:r>
          </a:p>
        </p:txBody>
      </p:sp>
      <p:sp>
        <p:nvSpPr>
          <p:cNvPr id="153" name="文本框 152"/>
          <p:cNvSpPr txBox="1"/>
          <p:nvPr/>
        </p:nvSpPr>
        <p:spPr>
          <a:xfrm>
            <a:off x="8304681" y="429755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请输入一级标题</a:t>
            </a:r>
          </a:p>
        </p:txBody>
      </p:sp>
      <p:cxnSp>
        <p:nvCxnSpPr>
          <p:cNvPr id="155" name="直接连接符 154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1853951" y="2261959"/>
            <a:ext cx="1353635" cy="1354320"/>
            <a:chOff x="1587311" y="2475580"/>
            <a:chExt cx="1353635" cy="1354320"/>
          </a:xfrm>
        </p:grpSpPr>
        <p:sp>
          <p:nvSpPr>
            <p:cNvPr id="98" name="Oval 7"/>
            <p:cNvSpPr>
              <a:spLocks noChangeArrowheads="1"/>
            </p:cNvSpPr>
            <p:nvPr/>
          </p:nvSpPr>
          <p:spPr bwMode="auto">
            <a:xfrm>
              <a:off x="1587311" y="2475580"/>
              <a:ext cx="1353635" cy="1354320"/>
            </a:xfrm>
            <a:prstGeom prst="ellipse">
              <a:avLst/>
            </a:prstGeom>
            <a:solidFill>
              <a:srgbClr val="00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grpSp>
          <p:nvGrpSpPr>
            <p:cNvPr id="69" name="Group 13"/>
            <p:cNvGrpSpPr/>
            <p:nvPr/>
          </p:nvGrpSpPr>
          <p:grpSpPr>
            <a:xfrm>
              <a:off x="1607356" y="2770345"/>
              <a:ext cx="1313543" cy="1021646"/>
              <a:chOff x="4146807" y="4475116"/>
              <a:chExt cx="810979" cy="630762"/>
            </a:xfrm>
          </p:grpSpPr>
          <p:sp>
            <p:nvSpPr>
              <p:cNvPr id="70" name="Freeform 5"/>
              <p:cNvSpPr/>
              <p:nvPr/>
            </p:nvSpPr>
            <p:spPr bwMode="auto">
              <a:xfrm>
                <a:off x="4245636" y="4475116"/>
                <a:ext cx="712150" cy="590068"/>
              </a:xfrm>
              <a:custGeom>
                <a:avLst/>
                <a:gdLst>
                  <a:gd name="T0" fmla="*/ 1033 w 1075"/>
                  <a:gd name="T1" fmla="*/ 238 h 887"/>
                  <a:gd name="T2" fmla="*/ 889 w 1075"/>
                  <a:gd name="T3" fmla="*/ 60 h 887"/>
                  <a:gd name="T4" fmla="*/ 799 w 1075"/>
                  <a:gd name="T5" fmla="*/ 88 h 887"/>
                  <a:gd name="T6" fmla="*/ 677 w 1075"/>
                  <a:gd name="T7" fmla="*/ 46 h 887"/>
                  <a:gd name="T8" fmla="*/ 584 w 1075"/>
                  <a:gd name="T9" fmla="*/ 0 h 887"/>
                  <a:gd name="T10" fmla="*/ 522 w 1075"/>
                  <a:gd name="T11" fmla="*/ 23 h 887"/>
                  <a:gd name="T12" fmla="*/ 610 w 1075"/>
                  <a:gd name="T13" fmla="*/ 68 h 887"/>
                  <a:gd name="T14" fmla="*/ 652 w 1075"/>
                  <a:gd name="T15" fmla="*/ 130 h 887"/>
                  <a:gd name="T16" fmla="*/ 703 w 1075"/>
                  <a:gd name="T17" fmla="*/ 246 h 887"/>
                  <a:gd name="T18" fmla="*/ 672 w 1075"/>
                  <a:gd name="T19" fmla="*/ 336 h 887"/>
                  <a:gd name="T20" fmla="*/ 548 w 1075"/>
                  <a:gd name="T21" fmla="*/ 317 h 887"/>
                  <a:gd name="T22" fmla="*/ 463 w 1075"/>
                  <a:gd name="T23" fmla="*/ 206 h 887"/>
                  <a:gd name="T24" fmla="*/ 384 w 1075"/>
                  <a:gd name="T25" fmla="*/ 209 h 887"/>
                  <a:gd name="T26" fmla="*/ 192 w 1075"/>
                  <a:gd name="T27" fmla="*/ 345 h 887"/>
                  <a:gd name="T28" fmla="*/ 68 w 1075"/>
                  <a:gd name="T29" fmla="*/ 463 h 887"/>
                  <a:gd name="T30" fmla="*/ 6 w 1075"/>
                  <a:gd name="T31" fmla="*/ 576 h 887"/>
                  <a:gd name="T32" fmla="*/ 51 w 1075"/>
                  <a:gd name="T33" fmla="*/ 624 h 887"/>
                  <a:gd name="T34" fmla="*/ 102 w 1075"/>
                  <a:gd name="T35" fmla="*/ 596 h 887"/>
                  <a:gd name="T36" fmla="*/ 212 w 1075"/>
                  <a:gd name="T37" fmla="*/ 497 h 887"/>
                  <a:gd name="T38" fmla="*/ 217 w 1075"/>
                  <a:gd name="T39" fmla="*/ 534 h 887"/>
                  <a:gd name="T40" fmla="*/ 116 w 1075"/>
                  <a:gd name="T41" fmla="*/ 633 h 887"/>
                  <a:gd name="T42" fmla="*/ 99 w 1075"/>
                  <a:gd name="T43" fmla="*/ 692 h 887"/>
                  <a:gd name="T44" fmla="*/ 150 w 1075"/>
                  <a:gd name="T45" fmla="*/ 734 h 887"/>
                  <a:gd name="T46" fmla="*/ 198 w 1075"/>
                  <a:gd name="T47" fmla="*/ 706 h 887"/>
                  <a:gd name="T48" fmla="*/ 308 w 1075"/>
                  <a:gd name="T49" fmla="*/ 602 h 887"/>
                  <a:gd name="T50" fmla="*/ 319 w 1075"/>
                  <a:gd name="T51" fmla="*/ 633 h 887"/>
                  <a:gd name="T52" fmla="*/ 212 w 1075"/>
                  <a:gd name="T53" fmla="*/ 743 h 887"/>
                  <a:gd name="T54" fmla="*/ 209 w 1075"/>
                  <a:gd name="T55" fmla="*/ 782 h 887"/>
                  <a:gd name="T56" fmla="*/ 277 w 1075"/>
                  <a:gd name="T57" fmla="*/ 796 h 887"/>
                  <a:gd name="T58" fmla="*/ 339 w 1075"/>
                  <a:gd name="T59" fmla="*/ 757 h 887"/>
                  <a:gd name="T60" fmla="*/ 342 w 1075"/>
                  <a:gd name="T61" fmla="*/ 785 h 887"/>
                  <a:gd name="T62" fmla="*/ 322 w 1075"/>
                  <a:gd name="T63" fmla="*/ 810 h 887"/>
                  <a:gd name="T64" fmla="*/ 328 w 1075"/>
                  <a:gd name="T65" fmla="*/ 856 h 887"/>
                  <a:gd name="T66" fmla="*/ 381 w 1075"/>
                  <a:gd name="T67" fmla="*/ 875 h 887"/>
                  <a:gd name="T68" fmla="*/ 415 w 1075"/>
                  <a:gd name="T69" fmla="*/ 836 h 887"/>
                  <a:gd name="T70" fmla="*/ 423 w 1075"/>
                  <a:gd name="T71" fmla="*/ 771 h 887"/>
                  <a:gd name="T72" fmla="*/ 457 w 1075"/>
                  <a:gd name="T73" fmla="*/ 746 h 887"/>
                  <a:gd name="T74" fmla="*/ 466 w 1075"/>
                  <a:gd name="T75" fmla="*/ 633 h 887"/>
                  <a:gd name="T76" fmla="*/ 570 w 1075"/>
                  <a:gd name="T77" fmla="*/ 641 h 887"/>
                  <a:gd name="T78" fmla="*/ 624 w 1075"/>
                  <a:gd name="T79" fmla="*/ 554 h 887"/>
                  <a:gd name="T80" fmla="*/ 734 w 1075"/>
                  <a:gd name="T81" fmla="*/ 602 h 887"/>
                  <a:gd name="T82" fmla="*/ 802 w 1075"/>
                  <a:gd name="T83" fmla="*/ 537 h 887"/>
                  <a:gd name="T84" fmla="*/ 889 w 1075"/>
                  <a:gd name="T85" fmla="*/ 545 h 887"/>
                  <a:gd name="T86" fmla="*/ 931 w 1075"/>
                  <a:gd name="T87" fmla="*/ 511 h 887"/>
                  <a:gd name="T88" fmla="*/ 1042 w 1075"/>
                  <a:gd name="T89" fmla="*/ 458 h 887"/>
                  <a:gd name="T90" fmla="*/ 1033 w 1075"/>
                  <a:gd name="T91" fmla="*/ 238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75" h="887">
                    <a:moveTo>
                      <a:pt x="1033" y="238"/>
                    </a:moveTo>
                    <a:cubicBezTo>
                      <a:pt x="996" y="147"/>
                      <a:pt x="931" y="43"/>
                      <a:pt x="889" y="60"/>
                    </a:cubicBezTo>
                    <a:cubicBezTo>
                      <a:pt x="850" y="77"/>
                      <a:pt x="824" y="91"/>
                      <a:pt x="799" y="88"/>
                    </a:cubicBezTo>
                    <a:cubicBezTo>
                      <a:pt x="773" y="85"/>
                      <a:pt x="731" y="79"/>
                      <a:pt x="677" y="46"/>
                    </a:cubicBezTo>
                    <a:cubicBezTo>
                      <a:pt x="666" y="40"/>
                      <a:pt x="615" y="0"/>
                      <a:pt x="584" y="0"/>
                    </a:cubicBezTo>
                    <a:cubicBezTo>
                      <a:pt x="550" y="3"/>
                      <a:pt x="517" y="15"/>
                      <a:pt x="522" y="23"/>
                    </a:cubicBezTo>
                    <a:cubicBezTo>
                      <a:pt x="531" y="37"/>
                      <a:pt x="596" y="51"/>
                      <a:pt x="610" y="68"/>
                    </a:cubicBezTo>
                    <a:cubicBezTo>
                      <a:pt x="621" y="79"/>
                      <a:pt x="644" y="105"/>
                      <a:pt x="652" y="130"/>
                    </a:cubicBezTo>
                    <a:cubicBezTo>
                      <a:pt x="661" y="156"/>
                      <a:pt x="666" y="201"/>
                      <a:pt x="703" y="246"/>
                    </a:cubicBezTo>
                    <a:cubicBezTo>
                      <a:pt x="717" y="263"/>
                      <a:pt x="709" y="308"/>
                      <a:pt x="672" y="336"/>
                    </a:cubicBezTo>
                    <a:cubicBezTo>
                      <a:pt x="635" y="362"/>
                      <a:pt x="579" y="348"/>
                      <a:pt x="548" y="317"/>
                    </a:cubicBezTo>
                    <a:cubicBezTo>
                      <a:pt x="514" y="283"/>
                      <a:pt x="480" y="221"/>
                      <a:pt x="463" y="206"/>
                    </a:cubicBezTo>
                    <a:cubicBezTo>
                      <a:pt x="446" y="190"/>
                      <a:pt x="404" y="198"/>
                      <a:pt x="384" y="209"/>
                    </a:cubicBezTo>
                    <a:cubicBezTo>
                      <a:pt x="353" y="229"/>
                      <a:pt x="251" y="302"/>
                      <a:pt x="192" y="345"/>
                    </a:cubicBezTo>
                    <a:cubicBezTo>
                      <a:pt x="161" y="367"/>
                      <a:pt x="85" y="444"/>
                      <a:pt x="68" y="463"/>
                    </a:cubicBezTo>
                    <a:cubicBezTo>
                      <a:pt x="51" y="483"/>
                      <a:pt x="0" y="551"/>
                      <a:pt x="6" y="576"/>
                    </a:cubicBezTo>
                    <a:cubicBezTo>
                      <a:pt x="11" y="602"/>
                      <a:pt x="31" y="627"/>
                      <a:pt x="51" y="624"/>
                    </a:cubicBezTo>
                    <a:cubicBezTo>
                      <a:pt x="71" y="624"/>
                      <a:pt x="82" y="613"/>
                      <a:pt x="102" y="596"/>
                    </a:cubicBezTo>
                    <a:cubicBezTo>
                      <a:pt x="121" y="579"/>
                      <a:pt x="198" y="494"/>
                      <a:pt x="212" y="497"/>
                    </a:cubicBezTo>
                    <a:cubicBezTo>
                      <a:pt x="223" y="497"/>
                      <a:pt x="237" y="511"/>
                      <a:pt x="217" y="534"/>
                    </a:cubicBezTo>
                    <a:cubicBezTo>
                      <a:pt x="209" y="545"/>
                      <a:pt x="130" y="616"/>
                      <a:pt x="116" y="633"/>
                    </a:cubicBezTo>
                    <a:cubicBezTo>
                      <a:pt x="110" y="641"/>
                      <a:pt x="88" y="669"/>
                      <a:pt x="99" y="692"/>
                    </a:cubicBezTo>
                    <a:cubicBezTo>
                      <a:pt x="110" y="712"/>
                      <a:pt x="133" y="737"/>
                      <a:pt x="150" y="734"/>
                    </a:cubicBezTo>
                    <a:cubicBezTo>
                      <a:pt x="167" y="731"/>
                      <a:pt x="175" y="723"/>
                      <a:pt x="198" y="706"/>
                    </a:cubicBezTo>
                    <a:cubicBezTo>
                      <a:pt x="220" y="686"/>
                      <a:pt x="294" y="602"/>
                      <a:pt x="308" y="602"/>
                    </a:cubicBezTo>
                    <a:cubicBezTo>
                      <a:pt x="322" y="602"/>
                      <a:pt x="328" y="613"/>
                      <a:pt x="319" y="633"/>
                    </a:cubicBezTo>
                    <a:cubicBezTo>
                      <a:pt x="311" y="652"/>
                      <a:pt x="223" y="729"/>
                      <a:pt x="212" y="743"/>
                    </a:cubicBezTo>
                    <a:cubicBezTo>
                      <a:pt x="201" y="757"/>
                      <a:pt x="203" y="774"/>
                      <a:pt x="209" y="782"/>
                    </a:cubicBezTo>
                    <a:cubicBezTo>
                      <a:pt x="215" y="791"/>
                      <a:pt x="257" y="802"/>
                      <a:pt x="277" y="796"/>
                    </a:cubicBezTo>
                    <a:cubicBezTo>
                      <a:pt x="296" y="791"/>
                      <a:pt x="313" y="760"/>
                      <a:pt x="339" y="757"/>
                    </a:cubicBezTo>
                    <a:cubicBezTo>
                      <a:pt x="350" y="757"/>
                      <a:pt x="356" y="768"/>
                      <a:pt x="342" y="785"/>
                    </a:cubicBezTo>
                    <a:cubicBezTo>
                      <a:pt x="328" y="802"/>
                      <a:pt x="325" y="799"/>
                      <a:pt x="322" y="810"/>
                    </a:cubicBezTo>
                    <a:cubicBezTo>
                      <a:pt x="319" y="822"/>
                      <a:pt x="319" y="847"/>
                      <a:pt x="328" y="856"/>
                    </a:cubicBezTo>
                    <a:cubicBezTo>
                      <a:pt x="342" y="870"/>
                      <a:pt x="367" y="887"/>
                      <a:pt x="381" y="875"/>
                    </a:cubicBezTo>
                    <a:cubicBezTo>
                      <a:pt x="401" y="861"/>
                      <a:pt x="421" y="847"/>
                      <a:pt x="415" y="836"/>
                    </a:cubicBezTo>
                    <a:cubicBezTo>
                      <a:pt x="409" y="825"/>
                      <a:pt x="395" y="805"/>
                      <a:pt x="423" y="771"/>
                    </a:cubicBezTo>
                    <a:cubicBezTo>
                      <a:pt x="440" y="751"/>
                      <a:pt x="449" y="760"/>
                      <a:pt x="457" y="746"/>
                    </a:cubicBezTo>
                    <a:cubicBezTo>
                      <a:pt x="469" y="729"/>
                      <a:pt x="409" y="678"/>
                      <a:pt x="466" y="633"/>
                    </a:cubicBezTo>
                    <a:cubicBezTo>
                      <a:pt x="511" y="599"/>
                      <a:pt x="559" y="644"/>
                      <a:pt x="570" y="641"/>
                    </a:cubicBezTo>
                    <a:cubicBezTo>
                      <a:pt x="582" y="638"/>
                      <a:pt x="553" y="573"/>
                      <a:pt x="624" y="554"/>
                    </a:cubicBezTo>
                    <a:cubicBezTo>
                      <a:pt x="663" y="542"/>
                      <a:pt x="717" y="565"/>
                      <a:pt x="734" y="602"/>
                    </a:cubicBezTo>
                    <a:cubicBezTo>
                      <a:pt x="745" y="627"/>
                      <a:pt x="754" y="542"/>
                      <a:pt x="802" y="537"/>
                    </a:cubicBezTo>
                    <a:cubicBezTo>
                      <a:pt x="847" y="531"/>
                      <a:pt x="889" y="545"/>
                      <a:pt x="889" y="545"/>
                    </a:cubicBezTo>
                    <a:cubicBezTo>
                      <a:pt x="889" y="545"/>
                      <a:pt x="923" y="520"/>
                      <a:pt x="931" y="511"/>
                    </a:cubicBezTo>
                    <a:cubicBezTo>
                      <a:pt x="965" y="489"/>
                      <a:pt x="1016" y="475"/>
                      <a:pt x="1042" y="458"/>
                    </a:cubicBezTo>
                    <a:cubicBezTo>
                      <a:pt x="1075" y="446"/>
                      <a:pt x="1070" y="328"/>
                      <a:pt x="1033" y="238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71" name="Freeform 6"/>
              <p:cNvSpPr/>
              <p:nvPr/>
            </p:nvSpPr>
            <p:spPr bwMode="auto">
              <a:xfrm>
                <a:off x="4146807" y="4498370"/>
                <a:ext cx="540653" cy="322648"/>
              </a:xfrm>
              <a:custGeom>
                <a:avLst/>
                <a:gdLst>
                  <a:gd name="T0" fmla="*/ 107 w 815"/>
                  <a:gd name="T1" fmla="*/ 341 h 488"/>
                  <a:gd name="T2" fmla="*/ 239 w 815"/>
                  <a:gd name="T3" fmla="*/ 333 h 488"/>
                  <a:gd name="T4" fmla="*/ 468 w 815"/>
                  <a:gd name="T5" fmla="*/ 163 h 488"/>
                  <a:gd name="T6" fmla="*/ 598 w 815"/>
                  <a:gd name="T7" fmla="*/ 132 h 488"/>
                  <a:gd name="T8" fmla="*/ 654 w 815"/>
                  <a:gd name="T9" fmla="*/ 73 h 488"/>
                  <a:gd name="T10" fmla="*/ 666 w 815"/>
                  <a:gd name="T11" fmla="*/ 177 h 488"/>
                  <a:gd name="T12" fmla="*/ 733 w 815"/>
                  <a:gd name="T13" fmla="*/ 262 h 488"/>
                  <a:gd name="T14" fmla="*/ 793 w 815"/>
                  <a:gd name="T15" fmla="*/ 262 h 488"/>
                  <a:gd name="T16" fmla="*/ 815 w 815"/>
                  <a:gd name="T17" fmla="*/ 239 h 488"/>
                  <a:gd name="T18" fmla="*/ 770 w 815"/>
                  <a:gd name="T19" fmla="*/ 177 h 488"/>
                  <a:gd name="T20" fmla="*/ 731 w 815"/>
                  <a:gd name="T21" fmla="*/ 79 h 488"/>
                  <a:gd name="T22" fmla="*/ 567 w 815"/>
                  <a:gd name="T23" fmla="*/ 8 h 488"/>
                  <a:gd name="T24" fmla="*/ 499 w 815"/>
                  <a:gd name="T25" fmla="*/ 5 h 488"/>
                  <a:gd name="T26" fmla="*/ 318 w 815"/>
                  <a:gd name="T27" fmla="*/ 64 h 488"/>
                  <a:gd name="T28" fmla="*/ 191 w 815"/>
                  <a:gd name="T29" fmla="*/ 25 h 488"/>
                  <a:gd name="T30" fmla="*/ 112 w 815"/>
                  <a:gd name="T31" fmla="*/ 73 h 488"/>
                  <a:gd name="T32" fmla="*/ 25 w 815"/>
                  <a:gd name="T33" fmla="*/ 217 h 488"/>
                  <a:gd name="T34" fmla="*/ 11 w 815"/>
                  <a:gd name="T35" fmla="*/ 409 h 488"/>
                  <a:gd name="T36" fmla="*/ 115 w 815"/>
                  <a:gd name="T37" fmla="*/ 479 h 488"/>
                  <a:gd name="T38" fmla="*/ 175 w 815"/>
                  <a:gd name="T39" fmla="*/ 397 h 488"/>
                  <a:gd name="T40" fmla="*/ 107 w 815"/>
                  <a:gd name="T41" fmla="*/ 341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5" h="488">
                    <a:moveTo>
                      <a:pt x="107" y="341"/>
                    </a:moveTo>
                    <a:cubicBezTo>
                      <a:pt x="155" y="352"/>
                      <a:pt x="220" y="347"/>
                      <a:pt x="239" y="333"/>
                    </a:cubicBezTo>
                    <a:cubicBezTo>
                      <a:pt x="313" y="270"/>
                      <a:pt x="397" y="206"/>
                      <a:pt x="468" y="163"/>
                    </a:cubicBezTo>
                    <a:cubicBezTo>
                      <a:pt x="539" y="118"/>
                      <a:pt x="572" y="115"/>
                      <a:pt x="598" y="132"/>
                    </a:cubicBezTo>
                    <a:cubicBezTo>
                      <a:pt x="623" y="149"/>
                      <a:pt x="632" y="73"/>
                      <a:pt x="654" y="73"/>
                    </a:cubicBezTo>
                    <a:cubicBezTo>
                      <a:pt x="654" y="73"/>
                      <a:pt x="646" y="155"/>
                      <a:pt x="666" y="177"/>
                    </a:cubicBezTo>
                    <a:cubicBezTo>
                      <a:pt x="683" y="194"/>
                      <a:pt x="691" y="234"/>
                      <a:pt x="733" y="262"/>
                    </a:cubicBezTo>
                    <a:cubicBezTo>
                      <a:pt x="750" y="273"/>
                      <a:pt x="767" y="276"/>
                      <a:pt x="793" y="262"/>
                    </a:cubicBezTo>
                    <a:cubicBezTo>
                      <a:pt x="815" y="251"/>
                      <a:pt x="815" y="239"/>
                      <a:pt x="815" y="239"/>
                    </a:cubicBezTo>
                    <a:cubicBezTo>
                      <a:pt x="815" y="239"/>
                      <a:pt x="770" y="183"/>
                      <a:pt x="770" y="177"/>
                    </a:cubicBezTo>
                    <a:cubicBezTo>
                      <a:pt x="767" y="172"/>
                      <a:pt x="750" y="95"/>
                      <a:pt x="731" y="79"/>
                    </a:cubicBezTo>
                    <a:cubicBezTo>
                      <a:pt x="711" y="62"/>
                      <a:pt x="575" y="8"/>
                      <a:pt x="567" y="8"/>
                    </a:cubicBezTo>
                    <a:cubicBezTo>
                      <a:pt x="558" y="8"/>
                      <a:pt x="519" y="0"/>
                      <a:pt x="499" y="5"/>
                    </a:cubicBezTo>
                    <a:cubicBezTo>
                      <a:pt x="479" y="11"/>
                      <a:pt x="347" y="64"/>
                      <a:pt x="318" y="64"/>
                    </a:cubicBezTo>
                    <a:cubicBezTo>
                      <a:pt x="293" y="67"/>
                      <a:pt x="197" y="31"/>
                      <a:pt x="191" y="25"/>
                    </a:cubicBezTo>
                    <a:cubicBezTo>
                      <a:pt x="186" y="19"/>
                      <a:pt x="143" y="36"/>
                      <a:pt x="112" y="73"/>
                    </a:cubicBezTo>
                    <a:cubicBezTo>
                      <a:pt x="81" y="110"/>
                      <a:pt x="56" y="152"/>
                      <a:pt x="25" y="217"/>
                    </a:cubicBezTo>
                    <a:cubicBezTo>
                      <a:pt x="0" y="273"/>
                      <a:pt x="0" y="400"/>
                      <a:pt x="11" y="409"/>
                    </a:cubicBezTo>
                    <a:cubicBezTo>
                      <a:pt x="22" y="417"/>
                      <a:pt x="104" y="460"/>
                      <a:pt x="115" y="479"/>
                    </a:cubicBezTo>
                    <a:cubicBezTo>
                      <a:pt x="118" y="488"/>
                      <a:pt x="115" y="448"/>
                      <a:pt x="175" y="397"/>
                    </a:cubicBezTo>
                    <a:cubicBezTo>
                      <a:pt x="186" y="383"/>
                      <a:pt x="141" y="375"/>
                      <a:pt x="107" y="341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72" name="Freeform 7"/>
              <p:cNvSpPr/>
              <p:nvPr/>
            </p:nvSpPr>
            <p:spPr bwMode="auto">
              <a:xfrm>
                <a:off x="4542123" y="4844272"/>
                <a:ext cx="325554" cy="261606"/>
              </a:xfrm>
              <a:custGeom>
                <a:avLst/>
                <a:gdLst>
                  <a:gd name="T0" fmla="*/ 364 w 488"/>
                  <a:gd name="T1" fmla="*/ 20 h 393"/>
                  <a:gd name="T2" fmla="*/ 327 w 488"/>
                  <a:gd name="T3" fmla="*/ 96 h 393"/>
                  <a:gd name="T4" fmla="*/ 307 w 488"/>
                  <a:gd name="T5" fmla="*/ 102 h 393"/>
                  <a:gd name="T6" fmla="*/ 214 w 488"/>
                  <a:gd name="T7" fmla="*/ 46 h 393"/>
                  <a:gd name="T8" fmla="*/ 178 w 488"/>
                  <a:gd name="T9" fmla="*/ 127 h 393"/>
                  <a:gd name="T10" fmla="*/ 158 w 488"/>
                  <a:gd name="T11" fmla="*/ 142 h 393"/>
                  <a:gd name="T12" fmla="*/ 62 w 488"/>
                  <a:gd name="T13" fmla="*/ 111 h 393"/>
                  <a:gd name="T14" fmla="*/ 42 w 488"/>
                  <a:gd name="T15" fmla="*/ 184 h 393"/>
                  <a:gd name="T16" fmla="*/ 76 w 488"/>
                  <a:gd name="T17" fmla="*/ 240 h 393"/>
                  <a:gd name="T18" fmla="*/ 20 w 488"/>
                  <a:gd name="T19" fmla="*/ 232 h 393"/>
                  <a:gd name="T20" fmla="*/ 8 w 488"/>
                  <a:gd name="T21" fmla="*/ 302 h 393"/>
                  <a:gd name="T22" fmla="*/ 51 w 488"/>
                  <a:gd name="T23" fmla="*/ 348 h 393"/>
                  <a:gd name="T24" fmla="*/ 149 w 488"/>
                  <a:gd name="T25" fmla="*/ 367 h 393"/>
                  <a:gd name="T26" fmla="*/ 158 w 488"/>
                  <a:gd name="T27" fmla="*/ 305 h 393"/>
                  <a:gd name="T28" fmla="*/ 237 w 488"/>
                  <a:gd name="T29" fmla="*/ 308 h 393"/>
                  <a:gd name="T30" fmla="*/ 245 w 488"/>
                  <a:gd name="T31" fmla="*/ 238 h 393"/>
                  <a:gd name="T32" fmla="*/ 344 w 488"/>
                  <a:gd name="T33" fmla="*/ 249 h 393"/>
                  <a:gd name="T34" fmla="*/ 350 w 488"/>
                  <a:gd name="T35" fmla="*/ 147 h 393"/>
                  <a:gd name="T36" fmla="*/ 446 w 488"/>
                  <a:gd name="T37" fmla="*/ 170 h 393"/>
                  <a:gd name="T38" fmla="*/ 460 w 488"/>
                  <a:gd name="T39" fmla="*/ 54 h 393"/>
                  <a:gd name="T40" fmla="*/ 364 w 488"/>
                  <a:gd name="T41" fmla="*/ 2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8" h="393">
                    <a:moveTo>
                      <a:pt x="364" y="20"/>
                    </a:moveTo>
                    <a:cubicBezTo>
                      <a:pt x="339" y="31"/>
                      <a:pt x="319" y="63"/>
                      <a:pt x="327" y="96"/>
                    </a:cubicBezTo>
                    <a:cubicBezTo>
                      <a:pt x="330" y="111"/>
                      <a:pt x="324" y="130"/>
                      <a:pt x="307" y="102"/>
                    </a:cubicBezTo>
                    <a:cubicBezTo>
                      <a:pt x="282" y="60"/>
                      <a:pt x="260" y="34"/>
                      <a:pt x="214" y="46"/>
                    </a:cubicBezTo>
                    <a:cubicBezTo>
                      <a:pt x="169" y="60"/>
                      <a:pt x="158" y="96"/>
                      <a:pt x="178" y="127"/>
                    </a:cubicBezTo>
                    <a:cubicBezTo>
                      <a:pt x="186" y="142"/>
                      <a:pt x="175" y="161"/>
                      <a:pt x="158" y="142"/>
                    </a:cubicBezTo>
                    <a:cubicBezTo>
                      <a:pt x="135" y="111"/>
                      <a:pt x="87" y="94"/>
                      <a:pt x="62" y="111"/>
                    </a:cubicBezTo>
                    <a:cubicBezTo>
                      <a:pt x="37" y="130"/>
                      <a:pt x="31" y="156"/>
                      <a:pt x="42" y="184"/>
                    </a:cubicBezTo>
                    <a:cubicBezTo>
                      <a:pt x="53" y="212"/>
                      <a:pt x="90" y="249"/>
                      <a:pt x="76" y="240"/>
                    </a:cubicBezTo>
                    <a:cubicBezTo>
                      <a:pt x="59" y="232"/>
                      <a:pt x="39" y="218"/>
                      <a:pt x="20" y="232"/>
                    </a:cubicBezTo>
                    <a:cubicBezTo>
                      <a:pt x="0" y="246"/>
                      <a:pt x="3" y="285"/>
                      <a:pt x="8" y="302"/>
                    </a:cubicBezTo>
                    <a:cubicBezTo>
                      <a:pt x="14" y="319"/>
                      <a:pt x="28" y="328"/>
                      <a:pt x="51" y="348"/>
                    </a:cubicBezTo>
                    <a:cubicBezTo>
                      <a:pt x="73" y="365"/>
                      <a:pt x="118" y="393"/>
                      <a:pt x="149" y="367"/>
                    </a:cubicBezTo>
                    <a:cubicBezTo>
                      <a:pt x="183" y="339"/>
                      <a:pt x="152" y="314"/>
                      <a:pt x="158" y="305"/>
                    </a:cubicBezTo>
                    <a:cubicBezTo>
                      <a:pt x="164" y="300"/>
                      <a:pt x="192" y="345"/>
                      <a:pt x="237" y="308"/>
                    </a:cubicBezTo>
                    <a:cubicBezTo>
                      <a:pt x="274" y="277"/>
                      <a:pt x="240" y="240"/>
                      <a:pt x="245" y="238"/>
                    </a:cubicBezTo>
                    <a:cubicBezTo>
                      <a:pt x="248" y="235"/>
                      <a:pt x="291" y="291"/>
                      <a:pt x="344" y="249"/>
                    </a:cubicBezTo>
                    <a:cubicBezTo>
                      <a:pt x="409" y="198"/>
                      <a:pt x="339" y="156"/>
                      <a:pt x="350" y="147"/>
                    </a:cubicBezTo>
                    <a:cubicBezTo>
                      <a:pt x="364" y="139"/>
                      <a:pt x="392" y="218"/>
                      <a:pt x="446" y="170"/>
                    </a:cubicBezTo>
                    <a:cubicBezTo>
                      <a:pt x="485" y="133"/>
                      <a:pt x="488" y="91"/>
                      <a:pt x="460" y="54"/>
                    </a:cubicBezTo>
                    <a:cubicBezTo>
                      <a:pt x="440" y="26"/>
                      <a:pt x="409" y="0"/>
                      <a:pt x="364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</p:grpSp>
      </p:grpSp>
      <p:grpSp>
        <p:nvGrpSpPr>
          <p:cNvPr id="29" name="组合 28"/>
          <p:cNvGrpSpPr/>
          <p:nvPr/>
        </p:nvGrpSpPr>
        <p:grpSpPr>
          <a:xfrm>
            <a:off x="4033415" y="2261959"/>
            <a:ext cx="1556984" cy="1354322"/>
            <a:chOff x="6373383" y="914758"/>
            <a:chExt cx="1556984" cy="1354322"/>
          </a:xfrm>
        </p:grpSpPr>
        <p:sp>
          <p:nvSpPr>
            <p:cNvPr id="74" name="Oval 9"/>
            <p:cNvSpPr>
              <a:spLocks noChangeArrowheads="1"/>
            </p:cNvSpPr>
            <p:nvPr/>
          </p:nvSpPr>
          <p:spPr bwMode="auto">
            <a:xfrm>
              <a:off x="6414616" y="914758"/>
              <a:ext cx="1354320" cy="1354322"/>
            </a:xfrm>
            <a:prstGeom prst="ellipse">
              <a:avLst/>
            </a:prstGeom>
            <a:solidFill>
              <a:srgbClr val="00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grpSp>
          <p:nvGrpSpPr>
            <p:cNvPr id="75" name="Group 65"/>
            <p:cNvGrpSpPr/>
            <p:nvPr/>
          </p:nvGrpSpPr>
          <p:grpSpPr>
            <a:xfrm>
              <a:off x="6373383" y="969802"/>
              <a:ext cx="1556984" cy="1172727"/>
              <a:chOff x="550885" y="1190671"/>
              <a:chExt cx="3840309" cy="2892537"/>
            </a:xfrm>
            <a:solidFill>
              <a:schemeClr val="bg1"/>
            </a:solidFill>
          </p:grpSpPr>
          <p:sp>
            <p:nvSpPr>
              <p:cNvPr id="76" name="Freeform 14"/>
              <p:cNvSpPr>
                <a:spLocks noEditPoints="1"/>
              </p:cNvSpPr>
              <p:nvPr/>
            </p:nvSpPr>
            <p:spPr bwMode="auto">
              <a:xfrm>
                <a:off x="2425794" y="2978264"/>
                <a:ext cx="149229" cy="239723"/>
              </a:xfrm>
              <a:custGeom>
                <a:avLst/>
                <a:gdLst/>
                <a:ahLst/>
                <a:cxnLst>
                  <a:cxn ang="0">
                    <a:pos x="65" y="30"/>
                  </a:cxn>
                  <a:cxn ang="0">
                    <a:pos x="46" y="17"/>
                  </a:cxn>
                  <a:cxn ang="0">
                    <a:pos x="0" y="0"/>
                  </a:cxn>
                  <a:cxn ang="0">
                    <a:pos x="0" y="122"/>
                  </a:cxn>
                  <a:cxn ang="0">
                    <a:pos x="69" y="86"/>
                  </a:cxn>
                  <a:cxn ang="0">
                    <a:pos x="74" y="48"/>
                  </a:cxn>
                  <a:cxn ang="0">
                    <a:pos x="65" y="30"/>
                  </a:cxn>
                  <a:cxn ang="0">
                    <a:pos x="65" y="30"/>
                  </a:cxn>
                  <a:cxn ang="0">
                    <a:pos x="65" y="30"/>
                  </a:cxn>
                </a:cxnLst>
                <a:rect l="0" t="0" r="r" b="b"/>
                <a:pathLst>
                  <a:path w="76" h="122">
                    <a:moveTo>
                      <a:pt x="65" y="30"/>
                    </a:moveTo>
                    <a:cubicBezTo>
                      <a:pt x="59" y="24"/>
                      <a:pt x="53" y="20"/>
                      <a:pt x="46" y="17"/>
                    </a:cubicBezTo>
                    <a:cubicBezTo>
                      <a:pt x="32" y="9"/>
                      <a:pt x="16" y="4"/>
                      <a:pt x="0" y="0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26" y="119"/>
                      <a:pt x="55" y="110"/>
                      <a:pt x="69" y="86"/>
                    </a:cubicBezTo>
                    <a:cubicBezTo>
                      <a:pt x="75" y="75"/>
                      <a:pt x="76" y="61"/>
                      <a:pt x="74" y="48"/>
                    </a:cubicBezTo>
                    <a:cubicBezTo>
                      <a:pt x="72" y="41"/>
                      <a:pt x="69" y="35"/>
                      <a:pt x="65" y="30"/>
                    </a:cubicBezTo>
                    <a:close/>
                    <a:moveTo>
                      <a:pt x="65" y="30"/>
                    </a:moveTo>
                    <a:cubicBezTo>
                      <a:pt x="65" y="30"/>
                      <a:pt x="65" y="30"/>
                      <a:pt x="65" y="3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77" name="Freeform 15"/>
              <p:cNvSpPr>
                <a:spLocks noEditPoints="1"/>
              </p:cNvSpPr>
              <p:nvPr/>
            </p:nvSpPr>
            <p:spPr bwMode="auto">
              <a:xfrm>
                <a:off x="2559149" y="3148136"/>
                <a:ext cx="1587" cy="15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78" name="Freeform 16"/>
              <p:cNvSpPr>
                <a:spLocks noEditPoints="1"/>
              </p:cNvSpPr>
              <p:nvPr/>
            </p:nvSpPr>
            <p:spPr bwMode="auto">
              <a:xfrm>
                <a:off x="2174958" y="2597251"/>
                <a:ext cx="120655" cy="214319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1" y="52"/>
                  </a:cxn>
                  <a:cxn ang="0">
                    <a:pos x="4" y="75"/>
                  </a:cxn>
                  <a:cxn ang="0">
                    <a:pos x="18" y="92"/>
                  </a:cxn>
                  <a:cxn ang="0">
                    <a:pos x="40" y="103"/>
                  </a:cxn>
                  <a:cxn ang="0">
                    <a:pos x="61" y="110"/>
                  </a:cxn>
                  <a:cxn ang="0">
                    <a:pos x="61" y="0"/>
                  </a:cxn>
                  <a:cxn ang="0">
                    <a:pos x="9" y="30"/>
                  </a:cxn>
                  <a:cxn ang="0">
                    <a:pos x="9" y="30"/>
                  </a:cxn>
                  <a:cxn ang="0">
                    <a:pos x="9" y="30"/>
                  </a:cxn>
                </a:cxnLst>
                <a:rect l="0" t="0" r="r" b="b"/>
                <a:pathLst>
                  <a:path w="61" h="110">
                    <a:moveTo>
                      <a:pt x="9" y="30"/>
                    </a:moveTo>
                    <a:cubicBezTo>
                      <a:pt x="4" y="37"/>
                      <a:pt x="2" y="44"/>
                      <a:pt x="1" y="52"/>
                    </a:cubicBezTo>
                    <a:cubicBezTo>
                      <a:pt x="0" y="59"/>
                      <a:pt x="1" y="68"/>
                      <a:pt x="4" y="75"/>
                    </a:cubicBezTo>
                    <a:cubicBezTo>
                      <a:pt x="6" y="82"/>
                      <a:pt x="12" y="87"/>
                      <a:pt x="18" y="92"/>
                    </a:cubicBezTo>
                    <a:cubicBezTo>
                      <a:pt x="25" y="96"/>
                      <a:pt x="33" y="100"/>
                      <a:pt x="40" y="103"/>
                    </a:cubicBezTo>
                    <a:cubicBezTo>
                      <a:pt x="47" y="105"/>
                      <a:pt x="54" y="108"/>
                      <a:pt x="61" y="11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42" y="4"/>
                      <a:pt x="21" y="13"/>
                      <a:pt x="9" y="30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79" name="Freeform 17"/>
              <p:cNvSpPr>
                <a:spLocks noEditPoints="1"/>
              </p:cNvSpPr>
              <p:nvPr/>
            </p:nvSpPr>
            <p:spPr bwMode="auto">
              <a:xfrm>
                <a:off x="2560736" y="3144958"/>
                <a:ext cx="1587" cy="317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80" name="Freeform 18"/>
              <p:cNvSpPr>
                <a:spLocks noEditPoints="1"/>
              </p:cNvSpPr>
              <p:nvPr/>
            </p:nvSpPr>
            <p:spPr bwMode="auto">
              <a:xfrm>
                <a:off x="550885" y="1190671"/>
                <a:ext cx="3840309" cy="2892537"/>
              </a:xfrm>
              <a:custGeom>
                <a:avLst/>
                <a:gdLst/>
                <a:ahLst/>
                <a:cxnLst>
                  <a:cxn ang="0">
                    <a:pos x="1000" y="335"/>
                  </a:cxn>
                  <a:cxn ang="0">
                    <a:pos x="1130" y="44"/>
                  </a:cxn>
                  <a:cxn ang="0">
                    <a:pos x="892" y="91"/>
                  </a:cxn>
                  <a:cxn ang="0">
                    <a:pos x="664" y="57"/>
                  </a:cxn>
                  <a:cxn ang="0">
                    <a:pos x="807" y="343"/>
                  </a:cxn>
                  <a:cxn ang="0">
                    <a:pos x="822" y="1394"/>
                  </a:cxn>
                  <a:cxn ang="0">
                    <a:pos x="1000" y="335"/>
                  </a:cxn>
                  <a:cxn ang="0">
                    <a:pos x="1098" y="988"/>
                  </a:cxn>
                  <a:cxn ang="0">
                    <a:pos x="1052" y="1069"/>
                  </a:cxn>
                  <a:cxn ang="0">
                    <a:pos x="957" y="1102"/>
                  </a:cxn>
                  <a:cxn ang="0">
                    <a:pos x="957" y="1138"/>
                  </a:cxn>
                  <a:cxn ang="0">
                    <a:pos x="946" y="1163"/>
                  </a:cxn>
                  <a:cxn ang="0">
                    <a:pos x="910" y="1168"/>
                  </a:cxn>
                  <a:cxn ang="0">
                    <a:pos x="890" y="1138"/>
                  </a:cxn>
                  <a:cxn ang="0">
                    <a:pos x="890" y="1099"/>
                  </a:cxn>
                  <a:cxn ang="0">
                    <a:pos x="873" y="1095"/>
                  </a:cxn>
                  <a:cxn ang="0">
                    <a:pos x="792" y="1045"/>
                  </a:cxn>
                  <a:cxn ang="0">
                    <a:pos x="766" y="1003"/>
                  </a:cxn>
                  <a:cxn ang="0">
                    <a:pos x="762" y="991"/>
                  </a:cxn>
                  <a:cxn ang="0">
                    <a:pos x="759" y="979"/>
                  </a:cxn>
                  <a:cxn ang="0">
                    <a:pos x="763" y="961"/>
                  </a:cxn>
                  <a:cxn ang="0">
                    <a:pos x="796" y="943"/>
                  </a:cxn>
                  <a:cxn ang="0">
                    <a:pos x="825" y="966"/>
                  </a:cxn>
                  <a:cxn ang="0">
                    <a:pos x="828" y="977"/>
                  </a:cxn>
                  <a:cxn ang="0">
                    <a:pos x="833" y="988"/>
                  </a:cxn>
                  <a:cxn ang="0">
                    <a:pos x="848" y="1007"/>
                  </a:cxn>
                  <a:cxn ang="0">
                    <a:pos x="890" y="1030"/>
                  </a:cxn>
                  <a:cxn ang="0">
                    <a:pos x="890" y="898"/>
                  </a:cxn>
                  <a:cxn ang="0">
                    <a:pos x="803" y="860"/>
                  </a:cxn>
                  <a:cxn ang="0">
                    <a:pos x="773" y="824"/>
                  </a:cxn>
                  <a:cxn ang="0">
                    <a:pos x="763" y="776"/>
                  </a:cxn>
                  <a:cxn ang="0">
                    <a:pos x="773" y="728"/>
                  </a:cxn>
                  <a:cxn ang="0">
                    <a:pos x="800" y="690"/>
                  </a:cxn>
                  <a:cxn ang="0">
                    <a:pos x="890" y="650"/>
                  </a:cxn>
                  <a:cxn ang="0">
                    <a:pos x="890" y="613"/>
                  </a:cxn>
                  <a:cxn ang="0">
                    <a:pos x="902" y="588"/>
                  </a:cxn>
                  <a:cxn ang="0">
                    <a:pos x="938" y="583"/>
                  </a:cxn>
                  <a:cxn ang="0">
                    <a:pos x="957" y="613"/>
                  </a:cxn>
                  <a:cxn ang="0">
                    <a:pos x="957" y="650"/>
                  </a:cxn>
                  <a:cxn ang="0">
                    <a:pos x="970" y="652"/>
                  </a:cxn>
                  <a:cxn ang="0">
                    <a:pos x="1058" y="694"/>
                  </a:cxn>
                  <a:cxn ang="0">
                    <a:pos x="1085" y="733"/>
                  </a:cxn>
                  <a:cxn ang="0">
                    <a:pos x="1089" y="745"/>
                  </a:cxn>
                  <a:cxn ang="0">
                    <a:pos x="1092" y="757"/>
                  </a:cxn>
                  <a:cxn ang="0">
                    <a:pos x="1090" y="776"/>
                  </a:cxn>
                  <a:cxn ang="0">
                    <a:pos x="1058" y="795"/>
                  </a:cxn>
                  <a:cxn ang="0">
                    <a:pos x="1028" y="774"/>
                  </a:cxn>
                  <a:cxn ang="0">
                    <a:pos x="1025" y="763"/>
                  </a:cxn>
                  <a:cxn ang="0">
                    <a:pos x="1019" y="752"/>
                  </a:cxn>
                  <a:cxn ang="0">
                    <a:pos x="1003" y="736"/>
                  </a:cxn>
                  <a:cxn ang="0">
                    <a:pos x="957" y="718"/>
                  </a:cxn>
                  <a:cxn ang="0">
                    <a:pos x="957" y="844"/>
                  </a:cxn>
                  <a:cxn ang="0">
                    <a:pos x="1015" y="861"/>
                  </a:cxn>
                  <a:cxn ang="0">
                    <a:pos x="1084" y="916"/>
                  </a:cxn>
                  <a:cxn ang="0">
                    <a:pos x="1084" y="916"/>
                  </a:cxn>
                  <a:cxn ang="0">
                    <a:pos x="1084" y="916"/>
                  </a:cxn>
                  <a:cxn ang="0">
                    <a:pos x="1098" y="988"/>
                  </a:cxn>
                  <a:cxn ang="0">
                    <a:pos x="1098" y="988"/>
                  </a:cxn>
                  <a:cxn ang="0">
                    <a:pos x="1098" y="988"/>
                  </a:cxn>
                </a:cxnLst>
                <a:rect l="0" t="0" r="r" b="b"/>
                <a:pathLst>
                  <a:path w="1960" h="1477">
                    <a:moveTo>
                      <a:pt x="1000" y="335"/>
                    </a:moveTo>
                    <a:cubicBezTo>
                      <a:pt x="1104" y="248"/>
                      <a:pt x="1173" y="53"/>
                      <a:pt x="1130" y="44"/>
                    </a:cubicBezTo>
                    <a:cubicBezTo>
                      <a:pt x="1074" y="33"/>
                      <a:pt x="951" y="83"/>
                      <a:pt x="892" y="91"/>
                    </a:cubicBezTo>
                    <a:cubicBezTo>
                      <a:pt x="808" y="102"/>
                      <a:pt x="716" y="0"/>
                      <a:pt x="664" y="57"/>
                    </a:cubicBezTo>
                    <a:cubicBezTo>
                      <a:pt x="623" y="103"/>
                      <a:pt x="694" y="270"/>
                      <a:pt x="807" y="343"/>
                    </a:cubicBezTo>
                    <a:cubicBezTo>
                      <a:pt x="472" y="507"/>
                      <a:pt x="0" y="1334"/>
                      <a:pt x="822" y="1394"/>
                    </a:cubicBezTo>
                    <a:cubicBezTo>
                      <a:pt x="1960" y="1477"/>
                      <a:pt x="1390" y="496"/>
                      <a:pt x="1000" y="335"/>
                    </a:cubicBezTo>
                    <a:close/>
                    <a:moveTo>
                      <a:pt x="1098" y="988"/>
                    </a:moveTo>
                    <a:cubicBezTo>
                      <a:pt x="1094" y="1020"/>
                      <a:pt x="1077" y="1049"/>
                      <a:pt x="1052" y="1069"/>
                    </a:cubicBezTo>
                    <a:cubicBezTo>
                      <a:pt x="1025" y="1090"/>
                      <a:pt x="991" y="1099"/>
                      <a:pt x="957" y="1102"/>
                    </a:cubicBezTo>
                    <a:cubicBezTo>
                      <a:pt x="957" y="1138"/>
                      <a:pt x="957" y="1138"/>
                      <a:pt x="957" y="1138"/>
                    </a:cubicBezTo>
                    <a:cubicBezTo>
                      <a:pt x="957" y="1147"/>
                      <a:pt x="953" y="1156"/>
                      <a:pt x="946" y="1163"/>
                    </a:cubicBezTo>
                    <a:cubicBezTo>
                      <a:pt x="936" y="1171"/>
                      <a:pt x="922" y="1174"/>
                      <a:pt x="910" y="1168"/>
                    </a:cubicBezTo>
                    <a:cubicBezTo>
                      <a:pt x="898" y="1163"/>
                      <a:pt x="890" y="1151"/>
                      <a:pt x="890" y="1138"/>
                    </a:cubicBezTo>
                    <a:cubicBezTo>
                      <a:pt x="890" y="1099"/>
                      <a:pt x="890" y="1099"/>
                      <a:pt x="890" y="1099"/>
                    </a:cubicBezTo>
                    <a:cubicBezTo>
                      <a:pt x="885" y="1098"/>
                      <a:pt x="879" y="1096"/>
                      <a:pt x="873" y="1095"/>
                    </a:cubicBezTo>
                    <a:cubicBezTo>
                      <a:pt x="842" y="1086"/>
                      <a:pt x="813" y="1069"/>
                      <a:pt x="792" y="1045"/>
                    </a:cubicBezTo>
                    <a:cubicBezTo>
                      <a:pt x="781" y="1032"/>
                      <a:pt x="772" y="1018"/>
                      <a:pt x="766" y="1003"/>
                    </a:cubicBezTo>
                    <a:cubicBezTo>
                      <a:pt x="765" y="999"/>
                      <a:pt x="763" y="995"/>
                      <a:pt x="762" y="991"/>
                    </a:cubicBezTo>
                    <a:cubicBezTo>
                      <a:pt x="761" y="987"/>
                      <a:pt x="760" y="983"/>
                      <a:pt x="759" y="979"/>
                    </a:cubicBezTo>
                    <a:cubicBezTo>
                      <a:pt x="759" y="973"/>
                      <a:pt x="760" y="966"/>
                      <a:pt x="763" y="961"/>
                    </a:cubicBezTo>
                    <a:cubicBezTo>
                      <a:pt x="769" y="949"/>
                      <a:pt x="782" y="942"/>
                      <a:pt x="796" y="943"/>
                    </a:cubicBezTo>
                    <a:cubicBezTo>
                      <a:pt x="809" y="944"/>
                      <a:pt x="820" y="953"/>
                      <a:pt x="825" y="966"/>
                    </a:cubicBezTo>
                    <a:cubicBezTo>
                      <a:pt x="826" y="969"/>
                      <a:pt x="827" y="973"/>
                      <a:pt x="828" y="977"/>
                    </a:cubicBezTo>
                    <a:cubicBezTo>
                      <a:pt x="830" y="981"/>
                      <a:pt x="831" y="985"/>
                      <a:pt x="833" y="988"/>
                    </a:cubicBezTo>
                    <a:cubicBezTo>
                      <a:pt x="837" y="995"/>
                      <a:pt x="842" y="1001"/>
                      <a:pt x="848" y="1007"/>
                    </a:cubicBezTo>
                    <a:cubicBezTo>
                      <a:pt x="860" y="1018"/>
                      <a:pt x="875" y="1026"/>
                      <a:pt x="890" y="1030"/>
                    </a:cubicBezTo>
                    <a:cubicBezTo>
                      <a:pt x="890" y="898"/>
                      <a:pt x="890" y="898"/>
                      <a:pt x="890" y="898"/>
                    </a:cubicBezTo>
                    <a:cubicBezTo>
                      <a:pt x="860" y="890"/>
                      <a:pt x="828" y="880"/>
                      <a:pt x="803" y="860"/>
                    </a:cubicBezTo>
                    <a:cubicBezTo>
                      <a:pt x="790" y="850"/>
                      <a:pt x="780" y="838"/>
                      <a:pt x="773" y="824"/>
                    </a:cubicBezTo>
                    <a:cubicBezTo>
                      <a:pt x="766" y="809"/>
                      <a:pt x="763" y="793"/>
                      <a:pt x="763" y="776"/>
                    </a:cubicBezTo>
                    <a:cubicBezTo>
                      <a:pt x="763" y="760"/>
                      <a:pt x="766" y="743"/>
                      <a:pt x="773" y="728"/>
                    </a:cubicBezTo>
                    <a:cubicBezTo>
                      <a:pt x="779" y="714"/>
                      <a:pt x="789" y="701"/>
                      <a:pt x="800" y="690"/>
                    </a:cubicBezTo>
                    <a:cubicBezTo>
                      <a:pt x="825" y="668"/>
                      <a:pt x="858" y="655"/>
                      <a:pt x="890" y="650"/>
                    </a:cubicBezTo>
                    <a:cubicBezTo>
                      <a:pt x="890" y="613"/>
                      <a:pt x="890" y="613"/>
                      <a:pt x="890" y="613"/>
                    </a:cubicBezTo>
                    <a:cubicBezTo>
                      <a:pt x="890" y="604"/>
                      <a:pt x="895" y="595"/>
                      <a:pt x="902" y="588"/>
                    </a:cubicBezTo>
                    <a:cubicBezTo>
                      <a:pt x="912" y="580"/>
                      <a:pt x="926" y="577"/>
                      <a:pt x="938" y="583"/>
                    </a:cubicBezTo>
                    <a:cubicBezTo>
                      <a:pt x="950" y="588"/>
                      <a:pt x="957" y="600"/>
                      <a:pt x="957" y="613"/>
                    </a:cubicBezTo>
                    <a:cubicBezTo>
                      <a:pt x="957" y="650"/>
                      <a:pt x="957" y="650"/>
                      <a:pt x="957" y="650"/>
                    </a:cubicBezTo>
                    <a:cubicBezTo>
                      <a:pt x="962" y="651"/>
                      <a:pt x="966" y="651"/>
                      <a:pt x="970" y="652"/>
                    </a:cubicBezTo>
                    <a:cubicBezTo>
                      <a:pt x="1003" y="658"/>
                      <a:pt x="1034" y="671"/>
                      <a:pt x="1058" y="694"/>
                    </a:cubicBezTo>
                    <a:cubicBezTo>
                      <a:pt x="1069" y="705"/>
                      <a:pt x="1078" y="719"/>
                      <a:pt x="1085" y="733"/>
                    </a:cubicBezTo>
                    <a:cubicBezTo>
                      <a:pt x="1086" y="737"/>
                      <a:pt x="1088" y="741"/>
                      <a:pt x="1089" y="745"/>
                    </a:cubicBezTo>
                    <a:cubicBezTo>
                      <a:pt x="1091" y="749"/>
                      <a:pt x="1092" y="753"/>
                      <a:pt x="1092" y="757"/>
                    </a:cubicBezTo>
                    <a:cubicBezTo>
                      <a:pt x="1093" y="763"/>
                      <a:pt x="1092" y="770"/>
                      <a:pt x="1090" y="776"/>
                    </a:cubicBezTo>
                    <a:cubicBezTo>
                      <a:pt x="1084" y="788"/>
                      <a:pt x="1071" y="796"/>
                      <a:pt x="1058" y="795"/>
                    </a:cubicBezTo>
                    <a:cubicBezTo>
                      <a:pt x="1045" y="795"/>
                      <a:pt x="1033" y="786"/>
                      <a:pt x="1028" y="774"/>
                    </a:cubicBezTo>
                    <a:cubicBezTo>
                      <a:pt x="1027" y="770"/>
                      <a:pt x="1026" y="766"/>
                      <a:pt x="1025" y="763"/>
                    </a:cubicBezTo>
                    <a:cubicBezTo>
                      <a:pt x="1023" y="759"/>
                      <a:pt x="1021" y="756"/>
                      <a:pt x="1019" y="752"/>
                    </a:cubicBezTo>
                    <a:cubicBezTo>
                      <a:pt x="1015" y="746"/>
                      <a:pt x="1010" y="740"/>
                      <a:pt x="1003" y="736"/>
                    </a:cubicBezTo>
                    <a:cubicBezTo>
                      <a:pt x="990" y="726"/>
                      <a:pt x="974" y="721"/>
                      <a:pt x="957" y="718"/>
                    </a:cubicBezTo>
                    <a:cubicBezTo>
                      <a:pt x="957" y="844"/>
                      <a:pt x="957" y="844"/>
                      <a:pt x="957" y="844"/>
                    </a:cubicBezTo>
                    <a:cubicBezTo>
                      <a:pt x="977" y="849"/>
                      <a:pt x="996" y="854"/>
                      <a:pt x="1015" y="861"/>
                    </a:cubicBezTo>
                    <a:cubicBezTo>
                      <a:pt x="1043" y="872"/>
                      <a:pt x="1069" y="889"/>
                      <a:pt x="1084" y="916"/>
                    </a:cubicBezTo>
                    <a:cubicBezTo>
                      <a:pt x="1082" y="912"/>
                      <a:pt x="1080" y="908"/>
                      <a:pt x="1084" y="916"/>
                    </a:cubicBezTo>
                    <a:cubicBezTo>
                      <a:pt x="1089" y="924"/>
                      <a:pt x="1087" y="920"/>
                      <a:pt x="1084" y="916"/>
                    </a:cubicBezTo>
                    <a:cubicBezTo>
                      <a:pt x="1097" y="938"/>
                      <a:pt x="1101" y="963"/>
                      <a:pt x="1098" y="988"/>
                    </a:cubicBezTo>
                    <a:close/>
                    <a:moveTo>
                      <a:pt x="1098" y="988"/>
                    </a:moveTo>
                    <a:cubicBezTo>
                      <a:pt x="1098" y="988"/>
                      <a:pt x="1098" y="988"/>
                      <a:pt x="1098" y="988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81" name="Freeform 19"/>
              <p:cNvSpPr>
                <a:spLocks noEditPoints="1"/>
              </p:cNvSpPr>
              <p:nvPr/>
            </p:nvSpPr>
            <p:spPr bwMode="auto">
              <a:xfrm>
                <a:off x="2559051" y="3149601"/>
                <a:ext cx="1587" cy="15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6414616" y="2261959"/>
            <a:ext cx="1354320" cy="1354322"/>
            <a:chOff x="8195570" y="949806"/>
            <a:chExt cx="1354320" cy="1354322"/>
          </a:xfrm>
        </p:grpSpPr>
        <p:sp>
          <p:nvSpPr>
            <p:cNvPr id="82" name="Oval 9"/>
            <p:cNvSpPr>
              <a:spLocks noChangeArrowheads="1"/>
            </p:cNvSpPr>
            <p:nvPr/>
          </p:nvSpPr>
          <p:spPr bwMode="auto">
            <a:xfrm>
              <a:off x="8195570" y="949806"/>
              <a:ext cx="1354320" cy="1354322"/>
            </a:xfrm>
            <a:prstGeom prst="ellipse">
              <a:avLst/>
            </a:prstGeom>
            <a:solidFill>
              <a:srgbClr val="00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grpSp>
          <p:nvGrpSpPr>
            <p:cNvPr id="83" name="Group 52"/>
            <p:cNvGrpSpPr/>
            <p:nvPr/>
          </p:nvGrpSpPr>
          <p:grpSpPr>
            <a:xfrm>
              <a:off x="8348460" y="1217842"/>
              <a:ext cx="1096834" cy="898320"/>
              <a:chOff x="1968028" y="4376288"/>
              <a:chExt cx="868363" cy="711200"/>
            </a:xfrm>
            <a:solidFill>
              <a:schemeClr val="bg1"/>
            </a:solidFill>
          </p:grpSpPr>
          <p:sp>
            <p:nvSpPr>
              <p:cNvPr id="84" name="Freeform 14"/>
              <p:cNvSpPr/>
              <p:nvPr/>
            </p:nvSpPr>
            <p:spPr bwMode="auto">
              <a:xfrm>
                <a:off x="1968028" y="4512813"/>
                <a:ext cx="155575" cy="314325"/>
              </a:xfrm>
              <a:custGeom>
                <a:avLst/>
                <a:gdLst>
                  <a:gd name="T0" fmla="*/ 0 w 433"/>
                  <a:gd name="T1" fmla="*/ 435 h 871"/>
                  <a:gd name="T2" fmla="*/ 433 w 433"/>
                  <a:gd name="T3" fmla="*/ 871 h 871"/>
                  <a:gd name="T4" fmla="*/ 433 w 433"/>
                  <a:gd name="T5" fmla="*/ 0 h 871"/>
                  <a:gd name="T6" fmla="*/ 0 w 433"/>
                  <a:gd name="T7" fmla="*/ 435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3" h="871">
                    <a:moveTo>
                      <a:pt x="0" y="435"/>
                    </a:moveTo>
                    <a:cubicBezTo>
                      <a:pt x="0" y="676"/>
                      <a:pt x="194" y="871"/>
                      <a:pt x="433" y="871"/>
                    </a:cubicBezTo>
                    <a:lnTo>
                      <a:pt x="433" y="0"/>
                    </a:lnTo>
                    <a:cubicBezTo>
                      <a:pt x="194" y="0"/>
                      <a:pt x="0" y="195"/>
                      <a:pt x="0" y="43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85" name="Freeform 15"/>
              <p:cNvSpPr/>
              <p:nvPr/>
            </p:nvSpPr>
            <p:spPr bwMode="auto">
              <a:xfrm>
                <a:off x="2164878" y="4379463"/>
                <a:ext cx="457200" cy="581025"/>
              </a:xfrm>
              <a:custGeom>
                <a:avLst/>
                <a:gdLst>
                  <a:gd name="T0" fmla="*/ 109 w 288"/>
                  <a:gd name="T1" fmla="*/ 85 h 366"/>
                  <a:gd name="T2" fmla="*/ 0 w 288"/>
                  <a:gd name="T3" fmla="*/ 85 h 366"/>
                  <a:gd name="T4" fmla="*/ 0 w 288"/>
                  <a:gd name="T5" fmla="*/ 283 h 366"/>
                  <a:gd name="T6" fmla="*/ 109 w 288"/>
                  <a:gd name="T7" fmla="*/ 283 h 366"/>
                  <a:gd name="T8" fmla="*/ 288 w 288"/>
                  <a:gd name="T9" fmla="*/ 366 h 366"/>
                  <a:gd name="T10" fmla="*/ 288 w 288"/>
                  <a:gd name="T11" fmla="*/ 0 h 366"/>
                  <a:gd name="T12" fmla="*/ 109 w 288"/>
                  <a:gd name="T13" fmla="*/ 8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8" h="366">
                    <a:moveTo>
                      <a:pt x="109" y="85"/>
                    </a:moveTo>
                    <a:lnTo>
                      <a:pt x="0" y="85"/>
                    </a:lnTo>
                    <a:lnTo>
                      <a:pt x="0" y="283"/>
                    </a:lnTo>
                    <a:lnTo>
                      <a:pt x="109" y="283"/>
                    </a:lnTo>
                    <a:lnTo>
                      <a:pt x="288" y="366"/>
                    </a:lnTo>
                    <a:lnTo>
                      <a:pt x="288" y="0"/>
                    </a:lnTo>
                    <a:lnTo>
                      <a:pt x="109" y="8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86" name="Freeform 16"/>
              <p:cNvSpPr/>
              <p:nvPr/>
            </p:nvSpPr>
            <p:spPr bwMode="auto">
              <a:xfrm>
                <a:off x="2164878" y="4865238"/>
                <a:ext cx="212725" cy="222250"/>
              </a:xfrm>
              <a:custGeom>
                <a:avLst/>
                <a:gdLst>
                  <a:gd name="T0" fmla="*/ 593 w 593"/>
                  <a:gd name="T1" fmla="*/ 621 h 621"/>
                  <a:gd name="T2" fmla="*/ 0 w 593"/>
                  <a:gd name="T3" fmla="*/ 0 h 621"/>
                  <a:gd name="T4" fmla="*/ 226 w 593"/>
                  <a:gd name="T5" fmla="*/ 0 h 621"/>
                  <a:gd name="T6" fmla="*/ 593 w 593"/>
                  <a:gd name="T7" fmla="*/ 395 h 621"/>
                  <a:gd name="T8" fmla="*/ 593 w 593"/>
                  <a:gd name="T9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3" h="621">
                    <a:moveTo>
                      <a:pt x="593" y="621"/>
                    </a:moveTo>
                    <a:cubicBezTo>
                      <a:pt x="265" y="608"/>
                      <a:pt x="0" y="327"/>
                      <a:pt x="0" y="0"/>
                    </a:cubicBezTo>
                    <a:lnTo>
                      <a:pt x="226" y="0"/>
                    </a:lnTo>
                    <a:cubicBezTo>
                      <a:pt x="226" y="211"/>
                      <a:pt x="383" y="386"/>
                      <a:pt x="593" y="395"/>
                    </a:cubicBezTo>
                    <a:lnTo>
                      <a:pt x="593" y="6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87" name="Freeform 17"/>
              <p:cNvSpPr>
                <a:spLocks noEditPoints="1"/>
              </p:cNvSpPr>
              <p:nvPr/>
            </p:nvSpPr>
            <p:spPr bwMode="auto">
              <a:xfrm>
                <a:off x="2661766" y="4376288"/>
                <a:ext cx="174625" cy="588963"/>
              </a:xfrm>
              <a:custGeom>
                <a:avLst/>
                <a:gdLst>
                  <a:gd name="T0" fmla="*/ 0 w 484"/>
                  <a:gd name="T1" fmla="*/ 1636 h 1637"/>
                  <a:gd name="T2" fmla="*/ 146 w 484"/>
                  <a:gd name="T3" fmla="*/ 1637 h 1637"/>
                  <a:gd name="T4" fmla="*/ 146 w 484"/>
                  <a:gd name="T5" fmla="*/ 0 h 1637"/>
                  <a:gd name="T6" fmla="*/ 0 w 484"/>
                  <a:gd name="T7" fmla="*/ 0 h 1637"/>
                  <a:gd name="T8" fmla="*/ 0 w 484"/>
                  <a:gd name="T9" fmla="*/ 1636 h 1637"/>
                  <a:gd name="T10" fmla="*/ 259 w 484"/>
                  <a:gd name="T11" fmla="*/ 593 h 1637"/>
                  <a:gd name="T12" fmla="*/ 259 w 484"/>
                  <a:gd name="T13" fmla="*/ 1044 h 1637"/>
                  <a:gd name="T14" fmla="*/ 484 w 484"/>
                  <a:gd name="T15" fmla="*/ 818 h 1637"/>
                  <a:gd name="T16" fmla="*/ 259 w 484"/>
                  <a:gd name="T17" fmla="*/ 593 h 1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4" h="1637">
                    <a:moveTo>
                      <a:pt x="0" y="1636"/>
                    </a:moveTo>
                    <a:lnTo>
                      <a:pt x="146" y="1637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1636"/>
                    </a:lnTo>
                    <a:close/>
                    <a:moveTo>
                      <a:pt x="259" y="593"/>
                    </a:moveTo>
                    <a:lnTo>
                      <a:pt x="259" y="1044"/>
                    </a:lnTo>
                    <a:cubicBezTo>
                      <a:pt x="380" y="1044"/>
                      <a:pt x="484" y="950"/>
                      <a:pt x="484" y="818"/>
                    </a:cubicBezTo>
                    <a:cubicBezTo>
                      <a:pt x="484" y="686"/>
                      <a:pt x="380" y="593"/>
                      <a:pt x="259" y="593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</p:grpSp>
      </p:grpSp>
      <p:grpSp>
        <p:nvGrpSpPr>
          <p:cNvPr id="30" name="组合 29"/>
          <p:cNvGrpSpPr/>
          <p:nvPr/>
        </p:nvGrpSpPr>
        <p:grpSpPr>
          <a:xfrm>
            <a:off x="8694485" y="2261959"/>
            <a:ext cx="1354320" cy="1354322"/>
            <a:chOff x="4059680" y="2321085"/>
            <a:chExt cx="1354320" cy="1354322"/>
          </a:xfrm>
        </p:grpSpPr>
        <p:sp>
          <p:nvSpPr>
            <p:cNvPr id="105" name="Oval 9"/>
            <p:cNvSpPr>
              <a:spLocks noChangeArrowheads="1"/>
            </p:cNvSpPr>
            <p:nvPr/>
          </p:nvSpPr>
          <p:spPr bwMode="auto">
            <a:xfrm>
              <a:off x="4059680" y="2321085"/>
              <a:ext cx="1354320" cy="1354322"/>
            </a:xfrm>
            <a:prstGeom prst="ellipse">
              <a:avLst/>
            </a:prstGeom>
            <a:solidFill>
              <a:srgbClr val="00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0" name="Freeform 17"/>
            <p:cNvSpPr>
              <a:spLocks noEditPoints="1"/>
            </p:cNvSpPr>
            <p:nvPr/>
          </p:nvSpPr>
          <p:spPr bwMode="auto">
            <a:xfrm>
              <a:off x="4192537" y="2527488"/>
              <a:ext cx="1042273" cy="832936"/>
            </a:xfrm>
            <a:custGeom>
              <a:avLst/>
              <a:gdLst>
                <a:gd name="T0" fmla="*/ 200 w 400"/>
                <a:gd name="T1" fmla="*/ 120 h 320"/>
                <a:gd name="T2" fmla="*/ 140 w 400"/>
                <a:gd name="T3" fmla="*/ 180 h 320"/>
                <a:gd name="T4" fmla="*/ 200 w 400"/>
                <a:gd name="T5" fmla="*/ 240 h 320"/>
                <a:gd name="T6" fmla="*/ 260 w 400"/>
                <a:gd name="T7" fmla="*/ 180 h 320"/>
                <a:gd name="T8" fmla="*/ 200 w 400"/>
                <a:gd name="T9" fmla="*/ 120 h 320"/>
                <a:gd name="T10" fmla="*/ 360 w 400"/>
                <a:gd name="T11" fmla="*/ 60 h 320"/>
                <a:gd name="T12" fmla="*/ 312 w 400"/>
                <a:gd name="T13" fmla="*/ 60 h 320"/>
                <a:gd name="T14" fmla="*/ 296 w 400"/>
                <a:gd name="T15" fmla="*/ 49 h 320"/>
                <a:gd name="T16" fmla="*/ 284 w 400"/>
                <a:gd name="T17" fmla="*/ 11 h 320"/>
                <a:gd name="T18" fmla="*/ 268 w 400"/>
                <a:gd name="T19" fmla="*/ 0 h 320"/>
                <a:gd name="T20" fmla="*/ 132 w 400"/>
                <a:gd name="T21" fmla="*/ 0 h 320"/>
                <a:gd name="T22" fmla="*/ 116 w 400"/>
                <a:gd name="T23" fmla="*/ 11 h 320"/>
                <a:gd name="T24" fmla="*/ 104 w 400"/>
                <a:gd name="T25" fmla="*/ 49 h 320"/>
                <a:gd name="T26" fmla="*/ 88 w 400"/>
                <a:gd name="T27" fmla="*/ 60 h 320"/>
                <a:gd name="T28" fmla="*/ 40 w 400"/>
                <a:gd name="T29" fmla="*/ 60 h 320"/>
                <a:gd name="T30" fmla="*/ 0 w 400"/>
                <a:gd name="T31" fmla="*/ 100 h 320"/>
                <a:gd name="T32" fmla="*/ 0 w 400"/>
                <a:gd name="T33" fmla="*/ 280 h 320"/>
                <a:gd name="T34" fmla="*/ 40 w 400"/>
                <a:gd name="T35" fmla="*/ 320 h 320"/>
                <a:gd name="T36" fmla="*/ 360 w 400"/>
                <a:gd name="T37" fmla="*/ 320 h 320"/>
                <a:gd name="T38" fmla="*/ 400 w 400"/>
                <a:gd name="T39" fmla="*/ 280 h 320"/>
                <a:gd name="T40" fmla="*/ 400 w 400"/>
                <a:gd name="T41" fmla="*/ 100 h 320"/>
                <a:gd name="T42" fmla="*/ 360 w 400"/>
                <a:gd name="T43" fmla="*/ 60 h 320"/>
                <a:gd name="T44" fmla="*/ 200 w 400"/>
                <a:gd name="T45" fmla="*/ 280 h 320"/>
                <a:gd name="T46" fmla="*/ 100 w 400"/>
                <a:gd name="T47" fmla="*/ 180 h 320"/>
                <a:gd name="T48" fmla="*/ 200 w 400"/>
                <a:gd name="T49" fmla="*/ 80 h 320"/>
                <a:gd name="T50" fmla="*/ 300 w 400"/>
                <a:gd name="T51" fmla="*/ 180 h 320"/>
                <a:gd name="T52" fmla="*/ 200 w 400"/>
                <a:gd name="T53" fmla="*/ 280 h 320"/>
                <a:gd name="T54" fmla="*/ 346 w 400"/>
                <a:gd name="T55" fmla="*/ 128 h 320"/>
                <a:gd name="T56" fmla="*/ 332 w 400"/>
                <a:gd name="T57" fmla="*/ 114 h 320"/>
                <a:gd name="T58" fmla="*/ 346 w 400"/>
                <a:gd name="T59" fmla="*/ 100 h 320"/>
                <a:gd name="T60" fmla="*/ 360 w 400"/>
                <a:gd name="T61" fmla="*/ 114 h 320"/>
                <a:gd name="T62" fmla="*/ 346 w 400"/>
                <a:gd name="T63" fmla="*/ 12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320">
                  <a:moveTo>
                    <a:pt x="200" y="120"/>
                  </a:moveTo>
                  <a:cubicBezTo>
                    <a:pt x="167" y="120"/>
                    <a:pt x="140" y="147"/>
                    <a:pt x="140" y="180"/>
                  </a:cubicBezTo>
                  <a:cubicBezTo>
                    <a:pt x="140" y="213"/>
                    <a:pt x="167" y="240"/>
                    <a:pt x="200" y="240"/>
                  </a:cubicBezTo>
                  <a:cubicBezTo>
                    <a:pt x="233" y="240"/>
                    <a:pt x="260" y="213"/>
                    <a:pt x="260" y="180"/>
                  </a:cubicBezTo>
                  <a:cubicBezTo>
                    <a:pt x="260" y="147"/>
                    <a:pt x="233" y="120"/>
                    <a:pt x="200" y="120"/>
                  </a:cubicBezTo>
                  <a:close/>
                  <a:moveTo>
                    <a:pt x="360" y="60"/>
                  </a:moveTo>
                  <a:cubicBezTo>
                    <a:pt x="312" y="60"/>
                    <a:pt x="312" y="60"/>
                    <a:pt x="312" y="60"/>
                  </a:cubicBezTo>
                  <a:cubicBezTo>
                    <a:pt x="305" y="60"/>
                    <a:pt x="298" y="55"/>
                    <a:pt x="296" y="49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1" y="5"/>
                    <a:pt x="274" y="0"/>
                    <a:pt x="268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5" y="0"/>
                    <a:pt x="118" y="5"/>
                    <a:pt x="116" y="11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1" y="55"/>
                    <a:pt x="94" y="60"/>
                    <a:pt x="88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302"/>
                    <a:pt x="18" y="320"/>
                    <a:pt x="40" y="320"/>
                  </a:cubicBezTo>
                  <a:cubicBezTo>
                    <a:pt x="360" y="320"/>
                    <a:pt x="360" y="320"/>
                    <a:pt x="360" y="320"/>
                  </a:cubicBezTo>
                  <a:cubicBezTo>
                    <a:pt x="382" y="320"/>
                    <a:pt x="400" y="302"/>
                    <a:pt x="400" y="28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200" y="280"/>
                  </a:moveTo>
                  <a:cubicBezTo>
                    <a:pt x="145" y="280"/>
                    <a:pt x="100" y="235"/>
                    <a:pt x="100" y="180"/>
                  </a:cubicBezTo>
                  <a:cubicBezTo>
                    <a:pt x="100" y="125"/>
                    <a:pt x="145" y="80"/>
                    <a:pt x="200" y="80"/>
                  </a:cubicBezTo>
                  <a:cubicBezTo>
                    <a:pt x="255" y="80"/>
                    <a:pt x="300" y="125"/>
                    <a:pt x="300" y="180"/>
                  </a:cubicBezTo>
                  <a:cubicBezTo>
                    <a:pt x="300" y="235"/>
                    <a:pt x="255" y="280"/>
                    <a:pt x="200" y="280"/>
                  </a:cubicBezTo>
                  <a:close/>
                  <a:moveTo>
                    <a:pt x="346" y="128"/>
                  </a:moveTo>
                  <a:cubicBezTo>
                    <a:pt x="338" y="128"/>
                    <a:pt x="332" y="122"/>
                    <a:pt x="332" y="114"/>
                  </a:cubicBezTo>
                  <a:cubicBezTo>
                    <a:pt x="332" y="106"/>
                    <a:pt x="338" y="100"/>
                    <a:pt x="346" y="100"/>
                  </a:cubicBezTo>
                  <a:cubicBezTo>
                    <a:pt x="354" y="100"/>
                    <a:pt x="360" y="106"/>
                    <a:pt x="360" y="114"/>
                  </a:cubicBezTo>
                  <a:cubicBezTo>
                    <a:pt x="360" y="122"/>
                    <a:pt x="354" y="128"/>
                    <a:pt x="346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dirty="0"/>
            </a:p>
          </p:txBody>
        </p:sp>
      </p:grpSp>
    </p:spTree>
  </p:cSld>
  <p:clrMapOvr>
    <a:masterClrMapping/>
  </p:clrMapOvr>
  <p:transition spd="slow">
    <p:wip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</a:rPr>
              <a:t>TRANSITION/</a:t>
            </a:r>
            <a:r>
              <a:rPr lang="zh-CN" altLang="en-US" sz="2800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2575" y="-1764311"/>
            <a:ext cx="12186846" cy="12186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9" name="组合 188"/>
          <p:cNvGrpSpPr/>
          <p:nvPr/>
        </p:nvGrpSpPr>
        <p:grpSpPr>
          <a:xfrm>
            <a:off x="8191340" y="3692282"/>
            <a:ext cx="2762116" cy="2315930"/>
            <a:chOff x="6224220" y="1639032"/>
            <a:chExt cx="4563141" cy="3826021"/>
          </a:xfrm>
        </p:grpSpPr>
        <p:sp>
          <p:nvSpPr>
            <p:cNvPr id="92" name="Freeform 72"/>
            <p:cNvSpPr/>
            <p:nvPr/>
          </p:nvSpPr>
          <p:spPr bwMode="auto">
            <a:xfrm>
              <a:off x="8295095" y="3354234"/>
              <a:ext cx="155928" cy="76031"/>
            </a:xfrm>
            <a:custGeom>
              <a:avLst/>
              <a:gdLst>
                <a:gd name="T0" fmla="*/ 0 w 121"/>
                <a:gd name="T1" fmla="*/ 0 h 59"/>
                <a:gd name="T2" fmla="*/ 81 w 121"/>
                <a:gd name="T3" fmla="*/ 2 h 59"/>
                <a:gd name="T4" fmla="*/ 114 w 121"/>
                <a:gd name="T5" fmla="*/ 40 h 59"/>
                <a:gd name="T6" fmla="*/ 116 w 121"/>
                <a:gd name="T7" fmla="*/ 50 h 59"/>
                <a:gd name="T8" fmla="*/ 121 w 121"/>
                <a:gd name="T9" fmla="*/ 52 h 59"/>
                <a:gd name="T10" fmla="*/ 116 w 121"/>
                <a:gd name="T11" fmla="*/ 59 h 59"/>
                <a:gd name="T12" fmla="*/ 59 w 121"/>
                <a:gd name="T13" fmla="*/ 59 h 59"/>
                <a:gd name="T14" fmla="*/ 0 w 121"/>
                <a:gd name="T1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59">
                  <a:moveTo>
                    <a:pt x="0" y="0"/>
                  </a:moveTo>
                  <a:lnTo>
                    <a:pt x="81" y="2"/>
                  </a:lnTo>
                  <a:lnTo>
                    <a:pt x="114" y="40"/>
                  </a:lnTo>
                  <a:lnTo>
                    <a:pt x="116" y="50"/>
                  </a:lnTo>
                  <a:lnTo>
                    <a:pt x="121" y="52"/>
                  </a:lnTo>
                  <a:lnTo>
                    <a:pt x="116" y="59"/>
                  </a:lnTo>
                  <a:lnTo>
                    <a:pt x="59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73"/>
            <p:cNvSpPr/>
            <p:nvPr/>
          </p:nvSpPr>
          <p:spPr bwMode="auto">
            <a:xfrm>
              <a:off x="8152054" y="3342636"/>
              <a:ext cx="100515" cy="57990"/>
            </a:xfrm>
            <a:custGeom>
              <a:avLst/>
              <a:gdLst>
                <a:gd name="T0" fmla="*/ 3 w 33"/>
                <a:gd name="T1" fmla="*/ 10 h 19"/>
                <a:gd name="T2" fmla="*/ 18 w 33"/>
                <a:gd name="T3" fmla="*/ 17 h 19"/>
                <a:gd name="T4" fmla="*/ 33 w 33"/>
                <a:gd name="T5" fmla="*/ 17 h 19"/>
                <a:gd name="T6" fmla="*/ 32 w 33"/>
                <a:gd name="T7" fmla="*/ 6 h 19"/>
                <a:gd name="T8" fmla="*/ 13 w 33"/>
                <a:gd name="T9" fmla="*/ 8 h 19"/>
                <a:gd name="T10" fmla="*/ 3 w 33"/>
                <a:gd name="T1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9">
                  <a:moveTo>
                    <a:pt x="3" y="10"/>
                  </a:moveTo>
                  <a:cubicBezTo>
                    <a:pt x="3" y="10"/>
                    <a:pt x="5" y="19"/>
                    <a:pt x="18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14" y="8"/>
                    <a:pt x="13" y="8"/>
                  </a:cubicBezTo>
                  <a:cubicBezTo>
                    <a:pt x="13" y="8"/>
                    <a:pt x="0" y="0"/>
                    <a:pt x="3" y="1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74"/>
            <p:cNvSpPr/>
            <p:nvPr/>
          </p:nvSpPr>
          <p:spPr bwMode="auto">
            <a:xfrm>
              <a:off x="8194579" y="3338770"/>
              <a:ext cx="210051" cy="162371"/>
            </a:xfrm>
            <a:custGeom>
              <a:avLst/>
              <a:gdLst>
                <a:gd name="T0" fmla="*/ 0 w 69"/>
                <a:gd name="T1" fmla="*/ 32 h 53"/>
                <a:gd name="T2" fmla="*/ 33 w 69"/>
                <a:gd name="T3" fmla="*/ 5 h 53"/>
                <a:gd name="T4" fmla="*/ 42 w 69"/>
                <a:gd name="T5" fmla="*/ 13 h 53"/>
                <a:gd name="T6" fmla="*/ 58 w 69"/>
                <a:gd name="T7" fmla="*/ 17 h 53"/>
                <a:gd name="T8" fmla="*/ 48 w 69"/>
                <a:gd name="T9" fmla="*/ 53 h 53"/>
                <a:gd name="T10" fmla="*/ 0 w 69"/>
                <a:gd name="T11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53">
                  <a:moveTo>
                    <a:pt x="0" y="32"/>
                  </a:moveTo>
                  <a:cubicBezTo>
                    <a:pt x="0" y="32"/>
                    <a:pt x="12" y="0"/>
                    <a:pt x="33" y="5"/>
                  </a:cubicBezTo>
                  <a:cubicBezTo>
                    <a:pt x="33" y="5"/>
                    <a:pt x="41" y="7"/>
                    <a:pt x="42" y="13"/>
                  </a:cubicBezTo>
                  <a:cubicBezTo>
                    <a:pt x="42" y="13"/>
                    <a:pt x="54" y="12"/>
                    <a:pt x="58" y="17"/>
                  </a:cubicBezTo>
                  <a:cubicBezTo>
                    <a:pt x="58" y="17"/>
                    <a:pt x="69" y="29"/>
                    <a:pt x="48" y="53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75"/>
            <p:cNvSpPr/>
            <p:nvPr/>
          </p:nvSpPr>
          <p:spPr bwMode="auto">
            <a:xfrm>
              <a:off x="8127569" y="3356811"/>
              <a:ext cx="57990" cy="64433"/>
            </a:xfrm>
            <a:custGeom>
              <a:avLst/>
              <a:gdLst>
                <a:gd name="T0" fmla="*/ 45 w 45"/>
                <a:gd name="T1" fmla="*/ 12 h 50"/>
                <a:gd name="T2" fmla="*/ 29 w 45"/>
                <a:gd name="T3" fmla="*/ 50 h 50"/>
                <a:gd name="T4" fmla="*/ 0 w 45"/>
                <a:gd name="T5" fmla="*/ 36 h 50"/>
                <a:gd name="T6" fmla="*/ 17 w 45"/>
                <a:gd name="T7" fmla="*/ 0 h 50"/>
                <a:gd name="T8" fmla="*/ 45 w 45"/>
                <a:gd name="T9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0">
                  <a:moveTo>
                    <a:pt x="45" y="12"/>
                  </a:moveTo>
                  <a:lnTo>
                    <a:pt x="29" y="50"/>
                  </a:lnTo>
                  <a:lnTo>
                    <a:pt x="0" y="36"/>
                  </a:lnTo>
                  <a:lnTo>
                    <a:pt x="17" y="0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rgbClr val="B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76"/>
            <p:cNvSpPr/>
            <p:nvPr/>
          </p:nvSpPr>
          <p:spPr bwMode="auto">
            <a:xfrm>
              <a:off x="8146899" y="3360677"/>
              <a:ext cx="478092" cy="268041"/>
            </a:xfrm>
            <a:custGeom>
              <a:avLst/>
              <a:gdLst>
                <a:gd name="T0" fmla="*/ 371 w 371"/>
                <a:gd name="T1" fmla="*/ 163 h 208"/>
                <a:gd name="T2" fmla="*/ 352 w 371"/>
                <a:gd name="T3" fmla="*/ 208 h 208"/>
                <a:gd name="T4" fmla="*/ 0 w 371"/>
                <a:gd name="T5" fmla="*/ 45 h 208"/>
                <a:gd name="T6" fmla="*/ 21 w 371"/>
                <a:gd name="T7" fmla="*/ 0 h 208"/>
                <a:gd name="T8" fmla="*/ 371 w 371"/>
                <a:gd name="T9" fmla="*/ 16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208">
                  <a:moveTo>
                    <a:pt x="371" y="163"/>
                  </a:moveTo>
                  <a:lnTo>
                    <a:pt x="352" y="208"/>
                  </a:lnTo>
                  <a:lnTo>
                    <a:pt x="0" y="45"/>
                  </a:lnTo>
                  <a:lnTo>
                    <a:pt x="21" y="0"/>
                  </a:lnTo>
                  <a:lnTo>
                    <a:pt x="371" y="163"/>
                  </a:lnTo>
                  <a:close/>
                </a:path>
              </a:pathLst>
            </a:custGeom>
            <a:solidFill>
              <a:srgbClr val="D14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77"/>
            <p:cNvSpPr/>
            <p:nvPr/>
          </p:nvSpPr>
          <p:spPr bwMode="auto">
            <a:xfrm>
              <a:off x="8146899" y="3360677"/>
              <a:ext cx="478092" cy="268041"/>
            </a:xfrm>
            <a:custGeom>
              <a:avLst/>
              <a:gdLst>
                <a:gd name="T0" fmla="*/ 371 w 371"/>
                <a:gd name="T1" fmla="*/ 163 h 208"/>
                <a:gd name="T2" fmla="*/ 352 w 371"/>
                <a:gd name="T3" fmla="*/ 208 h 208"/>
                <a:gd name="T4" fmla="*/ 0 w 371"/>
                <a:gd name="T5" fmla="*/ 45 h 208"/>
                <a:gd name="T6" fmla="*/ 21 w 371"/>
                <a:gd name="T7" fmla="*/ 0 h 208"/>
                <a:gd name="T8" fmla="*/ 371 w 371"/>
                <a:gd name="T9" fmla="*/ 16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208">
                  <a:moveTo>
                    <a:pt x="371" y="163"/>
                  </a:moveTo>
                  <a:lnTo>
                    <a:pt x="352" y="208"/>
                  </a:lnTo>
                  <a:lnTo>
                    <a:pt x="0" y="45"/>
                  </a:lnTo>
                  <a:lnTo>
                    <a:pt x="21" y="0"/>
                  </a:lnTo>
                  <a:lnTo>
                    <a:pt x="371" y="1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78"/>
            <p:cNvSpPr/>
            <p:nvPr/>
          </p:nvSpPr>
          <p:spPr bwMode="auto">
            <a:xfrm>
              <a:off x="6720354" y="2677689"/>
              <a:ext cx="1447164" cy="740978"/>
            </a:xfrm>
            <a:custGeom>
              <a:avLst/>
              <a:gdLst>
                <a:gd name="T0" fmla="*/ 1123 w 1123"/>
                <a:gd name="T1" fmla="*/ 527 h 575"/>
                <a:gd name="T2" fmla="*/ 1102 w 1123"/>
                <a:gd name="T3" fmla="*/ 575 h 575"/>
                <a:gd name="T4" fmla="*/ 0 w 1123"/>
                <a:gd name="T5" fmla="*/ 48 h 575"/>
                <a:gd name="T6" fmla="*/ 21 w 1123"/>
                <a:gd name="T7" fmla="*/ 0 h 575"/>
                <a:gd name="T8" fmla="*/ 1123 w 1123"/>
                <a:gd name="T9" fmla="*/ 527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3" h="575">
                  <a:moveTo>
                    <a:pt x="1123" y="527"/>
                  </a:moveTo>
                  <a:lnTo>
                    <a:pt x="1102" y="575"/>
                  </a:lnTo>
                  <a:lnTo>
                    <a:pt x="0" y="48"/>
                  </a:lnTo>
                  <a:lnTo>
                    <a:pt x="21" y="0"/>
                  </a:lnTo>
                  <a:lnTo>
                    <a:pt x="1123" y="527"/>
                  </a:ln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79"/>
            <p:cNvSpPr/>
            <p:nvPr/>
          </p:nvSpPr>
          <p:spPr bwMode="auto">
            <a:xfrm>
              <a:off x="8180404" y="3436708"/>
              <a:ext cx="161082" cy="103093"/>
            </a:xfrm>
            <a:custGeom>
              <a:avLst/>
              <a:gdLst>
                <a:gd name="T0" fmla="*/ 43 w 53"/>
                <a:gd name="T1" fmla="*/ 20 h 34"/>
                <a:gd name="T2" fmla="*/ 44 w 53"/>
                <a:gd name="T3" fmla="*/ 17 h 34"/>
                <a:gd name="T4" fmla="*/ 5 w 53"/>
                <a:gd name="T5" fmla="*/ 0 h 34"/>
                <a:gd name="T6" fmla="*/ 0 w 53"/>
                <a:gd name="T7" fmla="*/ 12 h 34"/>
                <a:gd name="T8" fmla="*/ 11 w 53"/>
                <a:gd name="T9" fmla="*/ 17 h 34"/>
                <a:gd name="T10" fmla="*/ 21 w 53"/>
                <a:gd name="T11" fmla="*/ 23 h 34"/>
                <a:gd name="T12" fmla="*/ 32 w 53"/>
                <a:gd name="T13" fmla="*/ 26 h 34"/>
                <a:gd name="T14" fmla="*/ 42 w 53"/>
                <a:gd name="T15" fmla="*/ 30 h 34"/>
                <a:gd name="T16" fmla="*/ 53 w 53"/>
                <a:gd name="T17" fmla="*/ 23 h 34"/>
                <a:gd name="T18" fmla="*/ 43 w 53"/>
                <a:gd name="T1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4">
                  <a:moveTo>
                    <a:pt x="43" y="20"/>
                  </a:moveTo>
                  <a:cubicBezTo>
                    <a:pt x="44" y="17"/>
                    <a:pt x="44" y="17"/>
                    <a:pt x="44" y="1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21"/>
                    <a:pt x="11" y="17"/>
                  </a:cubicBezTo>
                  <a:cubicBezTo>
                    <a:pt x="11" y="17"/>
                    <a:pt x="13" y="25"/>
                    <a:pt x="21" y="23"/>
                  </a:cubicBezTo>
                  <a:cubicBezTo>
                    <a:pt x="21" y="23"/>
                    <a:pt x="26" y="32"/>
                    <a:pt x="32" y="26"/>
                  </a:cubicBezTo>
                  <a:cubicBezTo>
                    <a:pt x="32" y="26"/>
                    <a:pt x="37" y="34"/>
                    <a:pt x="42" y="30"/>
                  </a:cubicBezTo>
                  <a:cubicBezTo>
                    <a:pt x="53" y="23"/>
                    <a:pt x="53" y="23"/>
                    <a:pt x="53" y="23"/>
                  </a:cubicBezTo>
                  <a:lnTo>
                    <a:pt x="43" y="20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80"/>
            <p:cNvSpPr/>
            <p:nvPr/>
          </p:nvSpPr>
          <p:spPr bwMode="auto">
            <a:xfrm>
              <a:off x="8180404" y="3385161"/>
              <a:ext cx="161082" cy="134020"/>
            </a:xfrm>
            <a:custGeom>
              <a:avLst/>
              <a:gdLst>
                <a:gd name="T0" fmla="*/ 0 w 53"/>
                <a:gd name="T1" fmla="*/ 29 h 44"/>
                <a:gd name="T2" fmla="*/ 18 w 53"/>
                <a:gd name="T3" fmla="*/ 4 h 44"/>
                <a:gd name="T4" fmla="*/ 14 w 53"/>
                <a:gd name="T5" fmla="*/ 30 h 44"/>
                <a:gd name="T6" fmla="*/ 26 w 53"/>
                <a:gd name="T7" fmla="*/ 5 h 44"/>
                <a:gd name="T8" fmla="*/ 35 w 53"/>
                <a:gd name="T9" fmla="*/ 10 h 44"/>
                <a:gd name="T10" fmla="*/ 25 w 53"/>
                <a:gd name="T11" fmla="*/ 33 h 44"/>
                <a:gd name="T12" fmla="*/ 40 w 53"/>
                <a:gd name="T13" fmla="*/ 9 h 44"/>
                <a:gd name="T14" fmla="*/ 44 w 53"/>
                <a:gd name="T15" fmla="*/ 11 h 44"/>
                <a:gd name="T16" fmla="*/ 36 w 53"/>
                <a:gd name="T17" fmla="*/ 35 h 44"/>
                <a:gd name="T18" fmla="*/ 42 w 53"/>
                <a:gd name="T19" fmla="*/ 25 h 44"/>
                <a:gd name="T20" fmla="*/ 47 w 53"/>
                <a:gd name="T21" fmla="*/ 20 h 44"/>
                <a:gd name="T22" fmla="*/ 51 w 53"/>
                <a:gd name="T23" fmla="*/ 24 h 44"/>
                <a:gd name="T24" fmla="*/ 45 w 53"/>
                <a:gd name="T25" fmla="*/ 36 h 44"/>
                <a:gd name="T26" fmla="*/ 41 w 53"/>
                <a:gd name="T27" fmla="*/ 44 h 44"/>
                <a:gd name="T28" fmla="*/ 0 w 53"/>
                <a:gd name="T29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4">
                  <a:moveTo>
                    <a:pt x="0" y="29"/>
                  </a:moveTo>
                  <a:cubicBezTo>
                    <a:pt x="0" y="29"/>
                    <a:pt x="9" y="3"/>
                    <a:pt x="18" y="4"/>
                  </a:cubicBezTo>
                  <a:cubicBezTo>
                    <a:pt x="18" y="4"/>
                    <a:pt x="28" y="5"/>
                    <a:pt x="14" y="30"/>
                  </a:cubicBezTo>
                  <a:cubicBezTo>
                    <a:pt x="14" y="30"/>
                    <a:pt x="25" y="7"/>
                    <a:pt x="26" y="5"/>
                  </a:cubicBezTo>
                  <a:cubicBezTo>
                    <a:pt x="26" y="5"/>
                    <a:pt x="35" y="0"/>
                    <a:pt x="35" y="10"/>
                  </a:cubicBezTo>
                  <a:cubicBezTo>
                    <a:pt x="35" y="10"/>
                    <a:pt x="34" y="14"/>
                    <a:pt x="25" y="33"/>
                  </a:cubicBezTo>
                  <a:cubicBezTo>
                    <a:pt x="25" y="33"/>
                    <a:pt x="35" y="11"/>
                    <a:pt x="40" y="9"/>
                  </a:cubicBezTo>
                  <a:cubicBezTo>
                    <a:pt x="40" y="9"/>
                    <a:pt x="44" y="8"/>
                    <a:pt x="44" y="11"/>
                  </a:cubicBezTo>
                  <a:cubicBezTo>
                    <a:pt x="44" y="11"/>
                    <a:pt x="46" y="14"/>
                    <a:pt x="36" y="3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53" y="18"/>
                    <a:pt x="51" y="2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81"/>
            <p:cNvSpPr/>
            <p:nvPr/>
          </p:nvSpPr>
          <p:spPr bwMode="auto">
            <a:xfrm>
              <a:off x="8182981" y="3436708"/>
              <a:ext cx="11598" cy="36082"/>
            </a:xfrm>
            <a:custGeom>
              <a:avLst/>
              <a:gdLst>
                <a:gd name="T0" fmla="*/ 0 w 4"/>
                <a:gd name="T1" fmla="*/ 12 h 12"/>
                <a:gd name="T2" fmla="*/ 4 w 4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0" y="12"/>
                    <a:pt x="1" y="5"/>
                    <a:pt x="4" y="0"/>
                  </a:cubicBezTo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82"/>
            <p:cNvSpPr/>
            <p:nvPr/>
          </p:nvSpPr>
          <p:spPr bwMode="auto">
            <a:xfrm>
              <a:off x="8216487" y="3439285"/>
              <a:ext cx="20619" cy="46392"/>
            </a:xfrm>
            <a:custGeom>
              <a:avLst/>
              <a:gdLst>
                <a:gd name="T0" fmla="*/ 0 w 7"/>
                <a:gd name="T1" fmla="*/ 15 h 15"/>
                <a:gd name="T2" fmla="*/ 1 w 7"/>
                <a:gd name="T3" fmla="*/ 12 h 15"/>
                <a:gd name="T4" fmla="*/ 4 w 7"/>
                <a:gd name="T5" fmla="*/ 7 h 15"/>
                <a:gd name="T6" fmla="*/ 6 w 7"/>
                <a:gd name="T7" fmla="*/ 2 h 15"/>
                <a:gd name="T8" fmla="*/ 7 w 7"/>
                <a:gd name="T9" fmla="*/ 0 h 15"/>
                <a:gd name="T10" fmla="*/ 6 w 7"/>
                <a:gd name="T11" fmla="*/ 2 h 15"/>
                <a:gd name="T12" fmla="*/ 3 w 7"/>
                <a:gd name="T13" fmla="*/ 7 h 15"/>
                <a:gd name="T14" fmla="*/ 1 w 7"/>
                <a:gd name="T15" fmla="*/ 12 h 15"/>
                <a:gd name="T16" fmla="*/ 0 w 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5">
                  <a:moveTo>
                    <a:pt x="0" y="15"/>
                  </a:moveTo>
                  <a:cubicBezTo>
                    <a:pt x="0" y="15"/>
                    <a:pt x="0" y="14"/>
                    <a:pt x="1" y="12"/>
                  </a:cubicBezTo>
                  <a:cubicBezTo>
                    <a:pt x="2" y="11"/>
                    <a:pt x="3" y="9"/>
                    <a:pt x="4" y="7"/>
                  </a:cubicBezTo>
                  <a:cubicBezTo>
                    <a:pt x="5" y="6"/>
                    <a:pt x="6" y="4"/>
                    <a:pt x="6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2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2" y="9"/>
                    <a:pt x="1" y="11"/>
                    <a:pt x="1" y="12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83"/>
            <p:cNvSpPr/>
            <p:nvPr/>
          </p:nvSpPr>
          <p:spPr bwMode="auto">
            <a:xfrm>
              <a:off x="8247414" y="3467635"/>
              <a:ext cx="18041" cy="33505"/>
            </a:xfrm>
            <a:custGeom>
              <a:avLst/>
              <a:gdLst>
                <a:gd name="T0" fmla="*/ 0 w 6"/>
                <a:gd name="T1" fmla="*/ 11 h 11"/>
                <a:gd name="T2" fmla="*/ 1 w 6"/>
                <a:gd name="T3" fmla="*/ 10 h 11"/>
                <a:gd name="T4" fmla="*/ 3 w 6"/>
                <a:gd name="T5" fmla="*/ 6 h 11"/>
                <a:gd name="T6" fmla="*/ 5 w 6"/>
                <a:gd name="T7" fmla="*/ 2 h 11"/>
                <a:gd name="T8" fmla="*/ 6 w 6"/>
                <a:gd name="T9" fmla="*/ 0 h 11"/>
                <a:gd name="T10" fmla="*/ 5 w 6"/>
                <a:gd name="T11" fmla="*/ 2 h 11"/>
                <a:gd name="T12" fmla="*/ 3 w 6"/>
                <a:gd name="T13" fmla="*/ 6 h 11"/>
                <a:gd name="T14" fmla="*/ 1 w 6"/>
                <a:gd name="T15" fmla="*/ 10 h 11"/>
                <a:gd name="T16" fmla="*/ 0 w 6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2" y="9"/>
                    <a:pt x="3" y="7"/>
                    <a:pt x="3" y="6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2" y="7"/>
                    <a:pt x="1" y="8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84"/>
            <p:cNvSpPr/>
            <p:nvPr/>
          </p:nvSpPr>
          <p:spPr bwMode="auto">
            <a:xfrm>
              <a:off x="8277054" y="3481811"/>
              <a:ext cx="18041" cy="30928"/>
            </a:xfrm>
            <a:custGeom>
              <a:avLst/>
              <a:gdLst>
                <a:gd name="T0" fmla="*/ 0 w 6"/>
                <a:gd name="T1" fmla="*/ 10 h 10"/>
                <a:gd name="T2" fmla="*/ 1 w 6"/>
                <a:gd name="T3" fmla="*/ 9 h 10"/>
                <a:gd name="T4" fmla="*/ 3 w 6"/>
                <a:gd name="T5" fmla="*/ 5 h 10"/>
                <a:gd name="T6" fmla="*/ 5 w 6"/>
                <a:gd name="T7" fmla="*/ 2 h 10"/>
                <a:gd name="T8" fmla="*/ 6 w 6"/>
                <a:gd name="T9" fmla="*/ 1 h 10"/>
                <a:gd name="T10" fmla="*/ 6 w 6"/>
                <a:gd name="T11" fmla="*/ 0 h 10"/>
                <a:gd name="T12" fmla="*/ 6 w 6"/>
                <a:gd name="T13" fmla="*/ 1 h 10"/>
                <a:gd name="T14" fmla="*/ 5 w 6"/>
                <a:gd name="T15" fmla="*/ 2 h 10"/>
                <a:gd name="T16" fmla="*/ 3 w 6"/>
                <a:gd name="T17" fmla="*/ 5 h 10"/>
                <a:gd name="T18" fmla="*/ 1 w 6"/>
                <a:gd name="T19" fmla="*/ 8 h 10"/>
                <a:gd name="T20" fmla="*/ 0 w 6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7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85"/>
            <p:cNvSpPr/>
            <p:nvPr/>
          </p:nvSpPr>
          <p:spPr bwMode="auto">
            <a:xfrm>
              <a:off x="8304115" y="3490831"/>
              <a:ext cx="15464" cy="24484"/>
            </a:xfrm>
            <a:custGeom>
              <a:avLst/>
              <a:gdLst>
                <a:gd name="T0" fmla="*/ 0 w 5"/>
                <a:gd name="T1" fmla="*/ 8 h 8"/>
                <a:gd name="T2" fmla="*/ 1 w 5"/>
                <a:gd name="T3" fmla="*/ 7 h 8"/>
                <a:gd name="T4" fmla="*/ 3 w 5"/>
                <a:gd name="T5" fmla="*/ 4 h 8"/>
                <a:gd name="T6" fmla="*/ 4 w 5"/>
                <a:gd name="T7" fmla="*/ 2 h 8"/>
                <a:gd name="T8" fmla="*/ 5 w 5"/>
                <a:gd name="T9" fmla="*/ 0 h 8"/>
                <a:gd name="T10" fmla="*/ 4 w 5"/>
                <a:gd name="T11" fmla="*/ 2 h 8"/>
                <a:gd name="T12" fmla="*/ 2 w 5"/>
                <a:gd name="T13" fmla="*/ 4 h 8"/>
                <a:gd name="T14" fmla="*/ 1 w 5"/>
                <a:gd name="T15" fmla="*/ 7 h 8"/>
                <a:gd name="T16" fmla="*/ 0 w 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86"/>
            <p:cNvSpPr/>
            <p:nvPr/>
          </p:nvSpPr>
          <p:spPr bwMode="auto">
            <a:xfrm>
              <a:off x="8216487" y="3403203"/>
              <a:ext cx="24485" cy="18041"/>
            </a:xfrm>
            <a:custGeom>
              <a:avLst/>
              <a:gdLst>
                <a:gd name="T0" fmla="*/ 5 w 8"/>
                <a:gd name="T1" fmla="*/ 0 h 6"/>
                <a:gd name="T2" fmla="*/ 0 w 8"/>
                <a:gd name="T3" fmla="*/ 3 h 6"/>
                <a:gd name="T4" fmla="*/ 8 w 8"/>
                <a:gd name="T5" fmla="*/ 6 h 6"/>
                <a:gd name="T6" fmla="*/ 5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0"/>
                    <a:pt x="5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87"/>
            <p:cNvSpPr/>
            <p:nvPr/>
          </p:nvSpPr>
          <p:spPr bwMode="auto">
            <a:xfrm>
              <a:off x="8256435" y="3400625"/>
              <a:ext cx="24485" cy="20619"/>
            </a:xfrm>
            <a:custGeom>
              <a:avLst/>
              <a:gdLst>
                <a:gd name="T0" fmla="*/ 6 w 8"/>
                <a:gd name="T1" fmla="*/ 0 h 7"/>
                <a:gd name="T2" fmla="*/ 0 w 8"/>
                <a:gd name="T3" fmla="*/ 4 h 7"/>
                <a:gd name="T4" fmla="*/ 7 w 8"/>
                <a:gd name="T5" fmla="*/ 7 h 7"/>
                <a:gd name="T6" fmla="*/ 6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4" y="0"/>
                    <a:pt x="3" y="1"/>
                    <a:pt x="0" y="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0"/>
                    <a:pt x="6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88"/>
            <p:cNvSpPr/>
            <p:nvPr/>
          </p:nvSpPr>
          <p:spPr bwMode="auto">
            <a:xfrm>
              <a:off x="8292517" y="3414801"/>
              <a:ext cx="18041" cy="15464"/>
            </a:xfrm>
            <a:custGeom>
              <a:avLst/>
              <a:gdLst>
                <a:gd name="T0" fmla="*/ 4 w 6"/>
                <a:gd name="T1" fmla="*/ 0 h 5"/>
                <a:gd name="T2" fmla="*/ 0 w 6"/>
                <a:gd name="T3" fmla="*/ 3 h 5"/>
                <a:gd name="T4" fmla="*/ 6 w 6"/>
                <a:gd name="T5" fmla="*/ 5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0"/>
                    <a:pt x="4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89"/>
            <p:cNvSpPr/>
            <p:nvPr/>
          </p:nvSpPr>
          <p:spPr bwMode="auto">
            <a:xfrm>
              <a:off x="8319579" y="3448306"/>
              <a:ext cx="15464" cy="12887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1 h 4"/>
                <a:gd name="T4" fmla="*/ 4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0"/>
                    <a:pt x="3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90"/>
            <p:cNvSpPr/>
            <p:nvPr/>
          </p:nvSpPr>
          <p:spPr bwMode="auto">
            <a:xfrm>
              <a:off x="8201023" y="3436708"/>
              <a:ext cx="24485" cy="11598"/>
            </a:xfrm>
            <a:custGeom>
              <a:avLst/>
              <a:gdLst>
                <a:gd name="T0" fmla="*/ 0 w 8"/>
                <a:gd name="T1" fmla="*/ 0 h 4"/>
                <a:gd name="T2" fmla="*/ 1 w 8"/>
                <a:gd name="T3" fmla="*/ 1 h 4"/>
                <a:gd name="T4" fmla="*/ 4 w 8"/>
                <a:gd name="T5" fmla="*/ 2 h 4"/>
                <a:gd name="T6" fmla="*/ 7 w 8"/>
                <a:gd name="T7" fmla="*/ 4 h 4"/>
                <a:gd name="T8" fmla="*/ 8 w 8"/>
                <a:gd name="T9" fmla="*/ 4 h 4"/>
                <a:gd name="T10" fmla="*/ 7 w 8"/>
                <a:gd name="T11" fmla="*/ 3 h 4"/>
                <a:gd name="T12" fmla="*/ 4 w 8"/>
                <a:gd name="T13" fmla="*/ 2 h 4"/>
                <a:gd name="T14" fmla="*/ 2 w 8"/>
                <a:gd name="T15" fmla="*/ 1 h 4"/>
                <a:gd name="T16" fmla="*/ 0 w 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6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1"/>
            <p:cNvSpPr/>
            <p:nvPr/>
          </p:nvSpPr>
          <p:spPr bwMode="auto">
            <a:xfrm>
              <a:off x="8234528" y="3454749"/>
              <a:ext cx="27062" cy="9021"/>
            </a:xfrm>
            <a:custGeom>
              <a:avLst/>
              <a:gdLst>
                <a:gd name="T0" fmla="*/ 0 w 9"/>
                <a:gd name="T1" fmla="*/ 0 h 3"/>
                <a:gd name="T2" fmla="*/ 2 w 9"/>
                <a:gd name="T3" fmla="*/ 0 h 3"/>
                <a:gd name="T4" fmla="*/ 4 w 9"/>
                <a:gd name="T5" fmla="*/ 2 h 3"/>
                <a:gd name="T6" fmla="*/ 7 w 9"/>
                <a:gd name="T7" fmla="*/ 3 h 3"/>
                <a:gd name="T8" fmla="*/ 9 w 9"/>
                <a:gd name="T9" fmla="*/ 3 h 3"/>
                <a:gd name="T10" fmla="*/ 7 w 9"/>
                <a:gd name="T11" fmla="*/ 3 h 3"/>
                <a:gd name="T12" fmla="*/ 5 w 9"/>
                <a:gd name="T13" fmla="*/ 1 h 3"/>
                <a:gd name="T14" fmla="*/ 2 w 9"/>
                <a:gd name="T15" fmla="*/ 0 h 3"/>
                <a:gd name="T16" fmla="*/ 0 w 9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7" y="3"/>
                    <a:pt x="7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92"/>
            <p:cNvSpPr/>
            <p:nvPr/>
          </p:nvSpPr>
          <p:spPr bwMode="auto">
            <a:xfrm>
              <a:off x="8274476" y="3470213"/>
              <a:ext cx="18041" cy="902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1 h 3"/>
                <a:gd name="T4" fmla="*/ 2 w 6"/>
                <a:gd name="T5" fmla="*/ 2 h 3"/>
                <a:gd name="T6" fmla="*/ 5 w 6"/>
                <a:gd name="T7" fmla="*/ 2 h 3"/>
                <a:gd name="T8" fmla="*/ 6 w 6"/>
                <a:gd name="T9" fmla="*/ 3 h 3"/>
                <a:gd name="T10" fmla="*/ 5 w 6"/>
                <a:gd name="T11" fmla="*/ 2 h 3"/>
                <a:gd name="T12" fmla="*/ 3 w 6"/>
                <a:gd name="T13" fmla="*/ 1 h 3"/>
                <a:gd name="T14" fmla="*/ 1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93"/>
            <p:cNvSpPr/>
            <p:nvPr/>
          </p:nvSpPr>
          <p:spPr bwMode="auto">
            <a:xfrm>
              <a:off x="8301538" y="3481811"/>
              <a:ext cx="15464" cy="6443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1 h 2"/>
                <a:gd name="T4" fmla="*/ 2 w 5"/>
                <a:gd name="T5" fmla="*/ 2 h 2"/>
                <a:gd name="T6" fmla="*/ 4 w 5"/>
                <a:gd name="T7" fmla="*/ 2 h 2"/>
                <a:gd name="T8" fmla="*/ 5 w 5"/>
                <a:gd name="T9" fmla="*/ 2 h 2"/>
                <a:gd name="T10" fmla="*/ 4 w 5"/>
                <a:gd name="T11" fmla="*/ 2 h 2"/>
                <a:gd name="T12" fmla="*/ 2 w 5"/>
                <a:gd name="T13" fmla="*/ 1 h 2"/>
                <a:gd name="T14" fmla="*/ 0 w 5"/>
                <a:gd name="T15" fmla="*/ 0 h 2"/>
                <a:gd name="T16" fmla="*/ 0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94"/>
            <p:cNvSpPr/>
            <p:nvPr/>
          </p:nvSpPr>
          <p:spPr bwMode="auto">
            <a:xfrm>
              <a:off x="8201023" y="3439285"/>
              <a:ext cx="21907" cy="9021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1 h 3"/>
                <a:gd name="T4" fmla="*/ 4 w 7"/>
                <a:gd name="T5" fmla="*/ 2 h 3"/>
                <a:gd name="T6" fmla="*/ 6 w 7"/>
                <a:gd name="T7" fmla="*/ 3 h 3"/>
                <a:gd name="T8" fmla="*/ 7 w 7"/>
                <a:gd name="T9" fmla="*/ 3 h 3"/>
                <a:gd name="T10" fmla="*/ 6 w 7"/>
                <a:gd name="T11" fmla="*/ 3 h 3"/>
                <a:gd name="T12" fmla="*/ 4 w 7"/>
                <a:gd name="T13" fmla="*/ 2 h 3"/>
                <a:gd name="T14" fmla="*/ 2 w 7"/>
                <a:gd name="T15" fmla="*/ 1 h 3"/>
                <a:gd name="T16" fmla="*/ 0 w 7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95"/>
            <p:cNvSpPr/>
            <p:nvPr/>
          </p:nvSpPr>
          <p:spPr bwMode="auto">
            <a:xfrm>
              <a:off x="8237105" y="3457326"/>
              <a:ext cx="19330" cy="10309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1 h 3"/>
                <a:gd name="T4" fmla="*/ 3 w 6"/>
                <a:gd name="T5" fmla="*/ 2 h 3"/>
                <a:gd name="T6" fmla="*/ 5 w 6"/>
                <a:gd name="T7" fmla="*/ 2 h 3"/>
                <a:gd name="T8" fmla="*/ 6 w 6"/>
                <a:gd name="T9" fmla="*/ 3 h 3"/>
                <a:gd name="T10" fmla="*/ 5 w 6"/>
                <a:gd name="T11" fmla="*/ 2 h 3"/>
                <a:gd name="T12" fmla="*/ 3 w 6"/>
                <a:gd name="T13" fmla="*/ 1 h 3"/>
                <a:gd name="T14" fmla="*/ 1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96"/>
            <p:cNvSpPr/>
            <p:nvPr/>
          </p:nvSpPr>
          <p:spPr bwMode="auto">
            <a:xfrm>
              <a:off x="8270610" y="3472790"/>
              <a:ext cx="19330" cy="9021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1 h 3"/>
                <a:gd name="T4" fmla="*/ 3 w 6"/>
                <a:gd name="T5" fmla="*/ 2 h 3"/>
                <a:gd name="T6" fmla="*/ 5 w 6"/>
                <a:gd name="T7" fmla="*/ 3 h 3"/>
                <a:gd name="T8" fmla="*/ 6 w 6"/>
                <a:gd name="T9" fmla="*/ 3 h 3"/>
                <a:gd name="T10" fmla="*/ 5 w 6"/>
                <a:gd name="T11" fmla="*/ 2 h 3"/>
                <a:gd name="T12" fmla="*/ 3 w 6"/>
                <a:gd name="T13" fmla="*/ 1 h 3"/>
                <a:gd name="T14" fmla="*/ 1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97"/>
            <p:cNvSpPr/>
            <p:nvPr/>
          </p:nvSpPr>
          <p:spPr bwMode="auto">
            <a:xfrm>
              <a:off x="8298961" y="3485677"/>
              <a:ext cx="15464" cy="5155"/>
            </a:xfrm>
            <a:custGeom>
              <a:avLst/>
              <a:gdLst>
                <a:gd name="T0" fmla="*/ 0 w 5"/>
                <a:gd name="T1" fmla="*/ 0 h 2"/>
                <a:gd name="T2" fmla="*/ 1 w 5"/>
                <a:gd name="T3" fmla="*/ 1 h 2"/>
                <a:gd name="T4" fmla="*/ 3 w 5"/>
                <a:gd name="T5" fmla="*/ 2 h 2"/>
                <a:gd name="T6" fmla="*/ 4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3 w 5"/>
                <a:gd name="T13" fmla="*/ 1 h 2"/>
                <a:gd name="T14" fmla="*/ 1 w 5"/>
                <a:gd name="T15" fmla="*/ 0 h 2"/>
                <a:gd name="T16" fmla="*/ 0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98"/>
            <p:cNvSpPr/>
            <p:nvPr/>
          </p:nvSpPr>
          <p:spPr bwMode="auto">
            <a:xfrm>
              <a:off x="6590199" y="2623565"/>
              <a:ext cx="282216" cy="255154"/>
            </a:xfrm>
            <a:custGeom>
              <a:avLst/>
              <a:gdLst>
                <a:gd name="T0" fmla="*/ 53 w 93"/>
                <a:gd name="T1" fmla="*/ 84 h 84"/>
                <a:gd name="T2" fmla="*/ 93 w 93"/>
                <a:gd name="T3" fmla="*/ 0 h 84"/>
                <a:gd name="T4" fmla="*/ 53 w 93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84">
                  <a:moveTo>
                    <a:pt x="53" y="84"/>
                  </a:moveTo>
                  <a:cubicBezTo>
                    <a:pt x="53" y="84"/>
                    <a:pt x="0" y="8"/>
                    <a:pt x="93" y="0"/>
                  </a:cubicBezTo>
                  <a:lnTo>
                    <a:pt x="53" y="84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99"/>
            <p:cNvSpPr/>
            <p:nvPr/>
          </p:nvSpPr>
          <p:spPr bwMode="auto">
            <a:xfrm>
              <a:off x="6224220" y="2547535"/>
              <a:ext cx="960051" cy="1702315"/>
            </a:xfrm>
            <a:custGeom>
              <a:avLst/>
              <a:gdLst>
                <a:gd name="T0" fmla="*/ 315 w 315"/>
                <a:gd name="T1" fmla="*/ 46 h 559"/>
                <a:gd name="T2" fmla="*/ 218 w 315"/>
                <a:gd name="T3" fmla="*/ 0 h 559"/>
                <a:gd name="T4" fmla="*/ 167 w 315"/>
                <a:gd name="T5" fmla="*/ 107 h 559"/>
                <a:gd name="T6" fmla="*/ 154 w 315"/>
                <a:gd name="T7" fmla="*/ 134 h 559"/>
                <a:gd name="T8" fmla="*/ 119 w 315"/>
                <a:gd name="T9" fmla="*/ 208 h 559"/>
                <a:gd name="T10" fmla="*/ 114 w 315"/>
                <a:gd name="T11" fmla="*/ 219 h 559"/>
                <a:gd name="T12" fmla="*/ 40 w 315"/>
                <a:gd name="T13" fmla="*/ 559 h 559"/>
                <a:gd name="T14" fmla="*/ 64 w 315"/>
                <a:gd name="T15" fmla="*/ 534 h 559"/>
                <a:gd name="T16" fmla="*/ 210 w 315"/>
                <a:gd name="T17" fmla="*/ 265 h 559"/>
                <a:gd name="T18" fmla="*/ 315 w 315"/>
                <a:gd name="T19" fmla="*/ 46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559">
                  <a:moveTo>
                    <a:pt x="315" y="46"/>
                  </a:moveTo>
                  <a:cubicBezTo>
                    <a:pt x="218" y="0"/>
                    <a:pt x="218" y="0"/>
                    <a:pt x="218" y="0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54" y="134"/>
                    <a:pt x="154" y="134"/>
                    <a:pt x="154" y="134"/>
                  </a:cubicBezTo>
                  <a:cubicBezTo>
                    <a:pt x="119" y="208"/>
                    <a:pt x="119" y="208"/>
                    <a:pt x="119" y="208"/>
                  </a:cubicBezTo>
                  <a:cubicBezTo>
                    <a:pt x="114" y="219"/>
                    <a:pt x="114" y="219"/>
                    <a:pt x="114" y="219"/>
                  </a:cubicBezTo>
                  <a:cubicBezTo>
                    <a:pt x="114" y="219"/>
                    <a:pt x="0" y="469"/>
                    <a:pt x="40" y="559"/>
                  </a:cubicBezTo>
                  <a:cubicBezTo>
                    <a:pt x="64" y="534"/>
                    <a:pt x="64" y="534"/>
                    <a:pt x="64" y="534"/>
                  </a:cubicBezTo>
                  <a:cubicBezTo>
                    <a:pt x="64" y="534"/>
                    <a:pt x="104" y="380"/>
                    <a:pt x="210" y="265"/>
                  </a:cubicBezTo>
                  <a:lnTo>
                    <a:pt x="315" y="46"/>
                  </a:lnTo>
                  <a:close/>
                </a:path>
              </a:pathLst>
            </a:custGeom>
            <a:solidFill>
              <a:srgbClr val="A3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00"/>
            <p:cNvSpPr/>
            <p:nvPr/>
          </p:nvSpPr>
          <p:spPr bwMode="auto">
            <a:xfrm>
              <a:off x="6309272" y="3975366"/>
              <a:ext cx="176546" cy="274484"/>
            </a:xfrm>
            <a:custGeom>
              <a:avLst/>
              <a:gdLst>
                <a:gd name="T0" fmla="*/ 3 w 58"/>
                <a:gd name="T1" fmla="*/ 33 h 90"/>
                <a:gd name="T2" fmla="*/ 58 w 58"/>
                <a:gd name="T3" fmla="*/ 0 h 90"/>
                <a:gd name="T4" fmla="*/ 36 w 58"/>
                <a:gd name="T5" fmla="*/ 65 h 90"/>
                <a:gd name="T6" fmla="*/ 12 w 58"/>
                <a:gd name="T7" fmla="*/ 90 h 90"/>
                <a:gd name="T8" fmla="*/ 3 w 58"/>
                <a:gd name="T9" fmla="*/ 3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90">
                  <a:moveTo>
                    <a:pt x="3" y="33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0" y="67"/>
                    <a:pt x="3" y="33"/>
                  </a:cubicBez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01"/>
            <p:cNvSpPr/>
            <p:nvPr/>
          </p:nvSpPr>
          <p:spPr bwMode="auto">
            <a:xfrm>
              <a:off x="6842776" y="2547535"/>
              <a:ext cx="341495" cy="239690"/>
            </a:xfrm>
            <a:custGeom>
              <a:avLst/>
              <a:gdLst>
                <a:gd name="T0" fmla="*/ 227 w 265"/>
                <a:gd name="T1" fmla="*/ 186 h 186"/>
                <a:gd name="T2" fmla="*/ 0 w 265"/>
                <a:gd name="T3" fmla="*/ 78 h 186"/>
                <a:gd name="T4" fmla="*/ 38 w 265"/>
                <a:gd name="T5" fmla="*/ 0 h 186"/>
                <a:gd name="T6" fmla="*/ 265 w 265"/>
                <a:gd name="T7" fmla="*/ 108 h 186"/>
                <a:gd name="T8" fmla="*/ 227 w 265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186">
                  <a:moveTo>
                    <a:pt x="227" y="186"/>
                  </a:moveTo>
                  <a:lnTo>
                    <a:pt x="0" y="78"/>
                  </a:lnTo>
                  <a:lnTo>
                    <a:pt x="38" y="0"/>
                  </a:lnTo>
                  <a:lnTo>
                    <a:pt x="265" y="108"/>
                  </a:lnTo>
                  <a:lnTo>
                    <a:pt x="227" y="186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02"/>
            <p:cNvSpPr/>
            <p:nvPr/>
          </p:nvSpPr>
          <p:spPr bwMode="auto">
            <a:xfrm>
              <a:off x="8435559" y="4865828"/>
              <a:ext cx="243557" cy="105670"/>
            </a:xfrm>
            <a:custGeom>
              <a:avLst/>
              <a:gdLst>
                <a:gd name="T0" fmla="*/ 6 w 80"/>
                <a:gd name="T1" fmla="*/ 29 h 35"/>
                <a:gd name="T2" fmla="*/ 29 w 80"/>
                <a:gd name="T3" fmla="*/ 20 h 35"/>
                <a:gd name="T4" fmla="*/ 58 w 80"/>
                <a:gd name="T5" fmla="*/ 0 h 35"/>
                <a:gd name="T6" fmla="*/ 66 w 80"/>
                <a:gd name="T7" fmla="*/ 1 h 35"/>
                <a:gd name="T8" fmla="*/ 66 w 80"/>
                <a:gd name="T9" fmla="*/ 10 h 35"/>
                <a:gd name="T10" fmla="*/ 80 w 80"/>
                <a:gd name="T11" fmla="*/ 11 h 35"/>
                <a:gd name="T12" fmla="*/ 80 w 80"/>
                <a:gd name="T13" fmla="*/ 25 h 35"/>
                <a:gd name="T14" fmla="*/ 80 w 80"/>
                <a:gd name="T15" fmla="*/ 35 h 35"/>
                <a:gd name="T16" fmla="*/ 58 w 80"/>
                <a:gd name="T17" fmla="*/ 35 h 35"/>
                <a:gd name="T18" fmla="*/ 58 w 80"/>
                <a:gd name="T19" fmla="*/ 25 h 35"/>
                <a:gd name="T20" fmla="*/ 35 w 80"/>
                <a:gd name="T21" fmla="*/ 35 h 35"/>
                <a:gd name="T22" fmla="*/ 2 w 80"/>
                <a:gd name="T23" fmla="*/ 35 h 35"/>
                <a:gd name="T24" fmla="*/ 6 w 80"/>
                <a:gd name="T25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35">
                  <a:moveTo>
                    <a:pt x="6" y="2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56" y="9"/>
                    <a:pt x="58" y="0"/>
                    <a:pt x="58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7" y="35"/>
                    <a:pt x="35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0" y="30"/>
                    <a:pt x="6" y="29"/>
                  </a:cubicBezTo>
                  <a:close/>
                </a:path>
              </a:pathLst>
            </a:custGeom>
            <a:solidFill>
              <a:srgbClr val="2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03"/>
            <p:cNvSpPr/>
            <p:nvPr/>
          </p:nvSpPr>
          <p:spPr bwMode="auto">
            <a:xfrm>
              <a:off x="9532207" y="5239538"/>
              <a:ext cx="173969" cy="225515"/>
            </a:xfrm>
            <a:custGeom>
              <a:avLst/>
              <a:gdLst>
                <a:gd name="T0" fmla="*/ 3 w 57"/>
                <a:gd name="T1" fmla="*/ 67 h 74"/>
                <a:gd name="T2" fmla="*/ 12 w 57"/>
                <a:gd name="T3" fmla="*/ 44 h 74"/>
                <a:gd name="T4" fmla="*/ 17 w 57"/>
                <a:gd name="T5" fmla="*/ 9 h 74"/>
                <a:gd name="T6" fmla="*/ 22 w 57"/>
                <a:gd name="T7" fmla="*/ 4 h 74"/>
                <a:gd name="T8" fmla="*/ 28 w 57"/>
                <a:gd name="T9" fmla="*/ 10 h 74"/>
                <a:gd name="T10" fmla="*/ 39 w 57"/>
                <a:gd name="T11" fmla="*/ 0 h 74"/>
                <a:gd name="T12" fmla="*/ 49 w 57"/>
                <a:gd name="T13" fmla="*/ 9 h 74"/>
                <a:gd name="T14" fmla="*/ 57 w 57"/>
                <a:gd name="T15" fmla="*/ 16 h 74"/>
                <a:gd name="T16" fmla="*/ 42 w 57"/>
                <a:gd name="T17" fmla="*/ 33 h 74"/>
                <a:gd name="T18" fmla="*/ 34 w 57"/>
                <a:gd name="T19" fmla="*/ 26 h 74"/>
                <a:gd name="T20" fmla="*/ 27 w 57"/>
                <a:gd name="T21" fmla="*/ 49 h 74"/>
                <a:gd name="T22" fmla="*/ 5 w 57"/>
                <a:gd name="T23" fmla="*/ 74 h 74"/>
                <a:gd name="T24" fmla="*/ 3 w 57"/>
                <a:gd name="T25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74">
                  <a:moveTo>
                    <a:pt x="3" y="67"/>
                  </a:moveTo>
                  <a:cubicBezTo>
                    <a:pt x="12" y="44"/>
                    <a:pt x="12" y="44"/>
                    <a:pt x="12" y="44"/>
                  </a:cubicBezTo>
                  <a:cubicBezTo>
                    <a:pt x="21" y="17"/>
                    <a:pt x="17" y="9"/>
                    <a:pt x="17" y="9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41" y="33"/>
                    <a:pt x="27" y="49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0" y="72"/>
                    <a:pt x="3" y="67"/>
                  </a:cubicBezTo>
                  <a:close/>
                </a:path>
              </a:pathLst>
            </a:custGeom>
            <a:solidFill>
              <a:srgbClr val="2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04"/>
            <p:cNvSpPr/>
            <p:nvPr/>
          </p:nvSpPr>
          <p:spPr bwMode="auto">
            <a:xfrm>
              <a:off x="8569579" y="4171242"/>
              <a:ext cx="1143040" cy="1172678"/>
            </a:xfrm>
            <a:custGeom>
              <a:avLst/>
              <a:gdLst>
                <a:gd name="T0" fmla="*/ 130 w 375"/>
                <a:gd name="T1" fmla="*/ 33 h 385"/>
                <a:gd name="T2" fmla="*/ 148 w 375"/>
                <a:gd name="T3" fmla="*/ 0 h 385"/>
                <a:gd name="T4" fmla="*/ 337 w 375"/>
                <a:gd name="T5" fmla="*/ 59 h 385"/>
                <a:gd name="T6" fmla="*/ 336 w 375"/>
                <a:gd name="T7" fmla="*/ 65 h 385"/>
                <a:gd name="T8" fmla="*/ 375 w 375"/>
                <a:gd name="T9" fmla="*/ 369 h 385"/>
                <a:gd name="T10" fmla="*/ 360 w 375"/>
                <a:gd name="T11" fmla="*/ 385 h 385"/>
                <a:gd name="T12" fmla="*/ 334 w 375"/>
                <a:gd name="T13" fmla="*/ 362 h 385"/>
                <a:gd name="T14" fmla="*/ 289 w 375"/>
                <a:gd name="T15" fmla="*/ 101 h 385"/>
                <a:gd name="T16" fmla="*/ 148 w 375"/>
                <a:gd name="T17" fmla="*/ 54 h 385"/>
                <a:gd name="T18" fmla="*/ 36 w 375"/>
                <a:gd name="T19" fmla="*/ 239 h 385"/>
                <a:gd name="T20" fmla="*/ 14 w 375"/>
                <a:gd name="T21" fmla="*/ 240 h 385"/>
                <a:gd name="T22" fmla="*/ 130 w 375"/>
                <a:gd name="T23" fmla="*/ 3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5" h="385">
                  <a:moveTo>
                    <a:pt x="130" y="33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337" y="59"/>
                    <a:pt x="337" y="59"/>
                    <a:pt x="337" y="59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6" y="65"/>
                    <a:pt x="237" y="248"/>
                    <a:pt x="375" y="369"/>
                  </a:cubicBezTo>
                  <a:cubicBezTo>
                    <a:pt x="360" y="385"/>
                    <a:pt x="360" y="385"/>
                    <a:pt x="360" y="385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4" y="362"/>
                    <a:pt x="232" y="244"/>
                    <a:pt x="289" y="101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4"/>
                    <a:pt x="32" y="60"/>
                    <a:pt x="36" y="23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14" y="240"/>
                    <a:pt x="0" y="79"/>
                    <a:pt x="130" y="33"/>
                  </a:cubicBezTo>
                  <a:close/>
                </a:path>
              </a:pathLst>
            </a:custGeom>
            <a:solidFill>
              <a:srgbClr val="2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05"/>
            <p:cNvSpPr/>
            <p:nvPr/>
          </p:nvSpPr>
          <p:spPr bwMode="auto">
            <a:xfrm>
              <a:off x="9020610" y="3208616"/>
              <a:ext cx="1018040" cy="1141750"/>
            </a:xfrm>
            <a:custGeom>
              <a:avLst/>
              <a:gdLst>
                <a:gd name="T0" fmla="*/ 73 w 790"/>
                <a:gd name="T1" fmla="*/ 37 h 886"/>
                <a:gd name="T2" fmla="*/ 232 w 790"/>
                <a:gd name="T3" fmla="*/ 0 h 886"/>
                <a:gd name="T4" fmla="*/ 449 w 790"/>
                <a:gd name="T5" fmla="*/ 68 h 886"/>
                <a:gd name="T6" fmla="*/ 463 w 790"/>
                <a:gd name="T7" fmla="*/ 73 h 886"/>
                <a:gd name="T8" fmla="*/ 681 w 790"/>
                <a:gd name="T9" fmla="*/ 141 h 886"/>
                <a:gd name="T10" fmla="*/ 790 w 790"/>
                <a:gd name="T11" fmla="*/ 262 h 886"/>
                <a:gd name="T12" fmla="*/ 447 w 790"/>
                <a:gd name="T13" fmla="*/ 886 h 886"/>
                <a:gd name="T14" fmla="*/ 225 w 790"/>
                <a:gd name="T15" fmla="*/ 810 h 886"/>
                <a:gd name="T16" fmla="*/ 0 w 790"/>
                <a:gd name="T17" fmla="*/ 747 h 886"/>
                <a:gd name="T18" fmla="*/ 73 w 790"/>
                <a:gd name="T19" fmla="*/ 37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0" h="886">
                  <a:moveTo>
                    <a:pt x="73" y="37"/>
                  </a:moveTo>
                  <a:lnTo>
                    <a:pt x="232" y="0"/>
                  </a:lnTo>
                  <a:lnTo>
                    <a:pt x="449" y="68"/>
                  </a:lnTo>
                  <a:lnTo>
                    <a:pt x="463" y="73"/>
                  </a:lnTo>
                  <a:lnTo>
                    <a:pt x="681" y="141"/>
                  </a:lnTo>
                  <a:lnTo>
                    <a:pt x="790" y="262"/>
                  </a:lnTo>
                  <a:lnTo>
                    <a:pt x="447" y="886"/>
                  </a:lnTo>
                  <a:lnTo>
                    <a:pt x="225" y="810"/>
                  </a:lnTo>
                  <a:lnTo>
                    <a:pt x="0" y="74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06"/>
            <p:cNvSpPr/>
            <p:nvPr/>
          </p:nvSpPr>
          <p:spPr bwMode="auto">
            <a:xfrm>
              <a:off x="9114682" y="2988255"/>
              <a:ext cx="125000" cy="292525"/>
            </a:xfrm>
            <a:custGeom>
              <a:avLst/>
              <a:gdLst>
                <a:gd name="T0" fmla="*/ 57 w 97"/>
                <a:gd name="T1" fmla="*/ 0 h 227"/>
                <a:gd name="T2" fmla="*/ 0 w 97"/>
                <a:gd name="T3" fmla="*/ 208 h 227"/>
                <a:gd name="T4" fmla="*/ 29 w 97"/>
                <a:gd name="T5" fmla="*/ 227 h 227"/>
                <a:gd name="T6" fmla="*/ 71 w 97"/>
                <a:gd name="T7" fmla="*/ 213 h 227"/>
                <a:gd name="T8" fmla="*/ 97 w 97"/>
                <a:gd name="T9" fmla="*/ 152 h 227"/>
                <a:gd name="T10" fmla="*/ 57 w 97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227">
                  <a:moveTo>
                    <a:pt x="57" y="0"/>
                  </a:moveTo>
                  <a:lnTo>
                    <a:pt x="0" y="208"/>
                  </a:lnTo>
                  <a:lnTo>
                    <a:pt x="29" y="227"/>
                  </a:lnTo>
                  <a:lnTo>
                    <a:pt x="71" y="213"/>
                  </a:lnTo>
                  <a:lnTo>
                    <a:pt x="97" y="15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07"/>
            <p:cNvSpPr/>
            <p:nvPr/>
          </p:nvSpPr>
          <p:spPr bwMode="auto">
            <a:xfrm>
              <a:off x="9014166" y="4155778"/>
              <a:ext cx="591494" cy="216494"/>
            </a:xfrm>
            <a:custGeom>
              <a:avLst/>
              <a:gdLst>
                <a:gd name="T0" fmla="*/ 190 w 194"/>
                <a:gd name="T1" fmla="*/ 71 h 71"/>
                <a:gd name="T2" fmla="*/ 0 w 194"/>
                <a:gd name="T3" fmla="*/ 13 h 71"/>
                <a:gd name="T4" fmla="*/ 2 w 194"/>
                <a:gd name="T5" fmla="*/ 0 h 71"/>
                <a:gd name="T6" fmla="*/ 194 w 194"/>
                <a:gd name="T7" fmla="*/ 59 h 71"/>
                <a:gd name="T8" fmla="*/ 190 w 194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71">
                  <a:moveTo>
                    <a:pt x="190" y="71"/>
                  </a:moveTo>
                  <a:cubicBezTo>
                    <a:pt x="190" y="71"/>
                    <a:pt x="91" y="31"/>
                    <a:pt x="0" y="13"/>
                  </a:cubicBezTo>
                  <a:cubicBezTo>
                    <a:pt x="0" y="13"/>
                    <a:pt x="2" y="5"/>
                    <a:pt x="2" y="0"/>
                  </a:cubicBezTo>
                  <a:cubicBezTo>
                    <a:pt x="2" y="0"/>
                    <a:pt x="128" y="32"/>
                    <a:pt x="194" y="59"/>
                  </a:cubicBezTo>
                  <a:lnTo>
                    <a:pt x="190" y="71"/>
                  </a:lnTo>
                  <a:close/>
                </a:path>
              </a:pathLst>
            </a:custGeom>
            <a:solidFill>
              <a:srgbClr val="3B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08"/>
            <p:cNvSpPr/>
            <p:nvPr/>
          </p:nvSpPr>
          <p:spPr bwMode="auto">
            <a:xfrm>
              <a:off x="9114682" y="4164799"/>
              <a:ext cx="134021" cy="97938"/>
            </a:xfrm>
            <a:custGeom>
              <a:avLst/>
              <a:gdLst>
                <a:gd name="T0" fmla="*/ 1 w 44"/>
                <a:gd name="T1" fmla="*/ 12 h 32"/>
                <a:gd name="T2" fmla="*/ 8 w 44"/>
                <a:gd name="T3" fmla="*/ 24 h 32"/>
                <a:gd name="T4" fmla="*/ 29 w 44"/>
                <a:gd name="T5" fmla="*/ 31 h 32"/>
                <a:gd name="T6" fmla="*/ 41 w 44"/>
                <a:gd name="T7" fmla="*/ 24 h 32"/>
                <a:gd name="T8" fmla="*/ 42 w 44"/>
                <a:gd name="T9" fmla="*/ 20 h 32"/>
                <a:gd name="T10" fmla="*/ 36 w 44"/>
                <a:gd name="T11" fmla="*/ 8 h 32"/>
                <a:gd name="T12" fmla="*/ 14 w 44"/>
                <a:gd name="T13" fmla="*/ 2 h 32"/>
                <a:gd name="T14" fmla="*/ 3 w 44"/>
                <a:gd name="T15" fmla="*/ 8 h 32"/>
                <a:gd name="T16" fmla="*/ 1 w 44"/>
                <a:gd name="T1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2">
                  <a:moveTo>
                    <a:pt x="1" y="12"/>
                  </a:moveTo>
                  <a:cubicBezTo>
                    <a:pt x="0" y="17"/>
                    <a:pt x="3" y="22"/>
                    <a:pt x="8" y="24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4" y="32"/>
                    <a:pt x="39" y="29"/>
                    <a:pt x="41" y="24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15"/>
                    <a:pt x="41" y="10"/>
                    <a:pt x="36" y="8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0"/>
                    <a:pt x="4" y="3"/>
                    <a:pt x="3" y="8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9D8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09"/>
            <p:cNvSpPr/>
            <p:nvPr/>
          </p:nvSpPr>
          <p:spPr bwMode="auto">
            <a:xfrm>
              <a:off x="9127568" y="4176397"/>
              <a:ext cx="106959" cy="76031"/>
            </a:xfrm>
            <a:custGeom>
              <a:avLst/>
              <a:gdLst>
                <a:gd name="T0" fmla="*/ 2 w 35"/>
                <a:gd name="T1" fmla="*/ 9 h 25"/>
                <a:gd name="T2" fmla="*/ 7 w 35"/>
                <a:gd name="T3" fmla="*/ 18 h 25"/>
                <a:gd name="T4" fmla="*/ 23 w 35"/>
                <a:gd name="T5" fmla="*/ 23 h 25"/>
                <a:gd name="T6" fmla="*/ 33 w 35"/>
                <a:gd name="T7" fmla="*/ 19 h 25"/>
                <a:gd name="T8" fmla="*/ 34 w 35"/>
                <a:gd name="T9" fmla="*/ 15 h 25"/>
                <a:gd name="T10" fmla="*/ 29 w 35"/>
                <a:gd name="T11" fmla="*/ 6 h 25"/>
                <a:gd name="T12" fmla="*/ 12 w 35"/>
                <a:gd name="T13" fmla="*/ 1 h 25"/>
                <a:gd name="T14" fmla="*/ 3 w 35"/>
                <a:gd name="T15" fmla="*/ 6 h 25"/>
                <a:gd name="T16" fmla="*/ 2 w 35"/>
                <a:gd name="T1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5">
                  <a:moveTo>
                    <a:pt x="2" y="9"/>
                  </a:moveTo>
                  <a:cubicBezTo>
                    <a:pt x="0" y="13"/>
                    <a:pt x="3" y="17"/>
                    <a:pt x="7" y="1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7" y="25"/>
                    <a:pt x="31" y="23"/>
                    <a:pt x="33" y="19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1"/>
                    <a:pt x="33" y="7"/>
                    <a:pt x="29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2"/>
                    <a:pt x="3" y="6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C4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10"/>
            <p:cNvSpPr/>
            <p:nvPr/>
          </p:nvSpPr>
          <p:spPr bwMode="auto">
            <a:xfrm>
              <a:off x="9145610" y="4185417"/>
              <a:ext cx="39948" cy="52835"/>
            </a:xfrm>
            <a:custGeom>
              <a:avLst/>
              <a:gdLst>
                <a:gd name="T0" fmla="*/ 13 w 13"/>
                <a:gd name="T1" fmla="*/ 0 h 17"/>
                <a:gd name="T2" fmla="*/ 8 w 13"/>
                <a:gd name="T3" fmla="*/ 17 h 17"/>
                <a:gd name="T4" fmla="*/ 13 w 1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13" y="0"/>
                    <a:pt x="0" y="5"/>
                    <a:pt x="8" y="17"/>
                  </a:cubicBezTo>
                  <a:cubicBezTo>
                    <a:pt x="8" y="17"/>
                    <a:pt x="5" y="10"/>
                    <a:pt x="13" y="0"/>
                  </a:cubicBezTo>
                  <a:close/>
                </a:path>
              </a:pathLst>
            </a:custGeom>
            <a:solidFill>
              <a:srgbClr val="D8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1"/>
            <p:cNvSpPr/>
            <p:nvPr/>
          </p:nvSpPr>
          <p:spPr bwMode="auto">
            <a:xfrm>
              <a:off x="9179115" y="4189283"/>
              <a:ext cx="39948" cy="48969"/>
            </a:xfrm>
            <a:custGeom>
              <a:avLst/>
              <a:gdLst>
                <a:gd name="T0" fmla="*/ 0 w 13"/>
                <a:gd name="T1" fmla="*/ 16 h 16"/>
                <a:gd name="T2" fmla="*/ 5 w 13"/>
                <a:gd name="T3" fmla="*/ 0 h 16"/>
                <a:gd name="T4" fmla="*/ 0 w 1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0" y="16"/>
                    <a:pt x="13" y="11"/>
                    <a:pt x="5" y="0"/>
                  </a:cubicBezTo>
                  <a:cubicBezTo>
                    <a:pt x="5" y="0"/>
                    <a:pt x="8" y="7"/>
                    <a:pt x="0" y="16"/>
                  </a:cubicBezTo>
                  <a:close/>
                </a:path>
              </a:pathLst>
            </a:custGeom>
            <a:solidFill>
              <a:srgbClr val="D8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12"/>
            <p:cNvSpPr/>
            <p:nvPr/>
          </p:nvSpPr>
          <p:spPr bwMode="auto">
            <a:xfrm>
              <a:off x="9420094" y="3539800"/>
              <a:ext cx="192010" cy="725514"/>
            </a:xfrm>
            <a:custGeom>
              <a:avLst/>
              <a:gdLst>
                <a:gd name="T0" fmla="*/ 82 w 149"/>
                <a:gd name="T1" fmla="*/ 0 h 563"/>
                <a:gd name="T2" fmla="*/ 120 w 149"/>
                <a:gd name="T3" fmla="*/ 69 h 563"/>
                <a:gd name="T4" fmla="*/ 78 w 149"/>
                <a:gd name="T5" fmla="*/ 144 h 563"/>
                <a:gd name="T6" fmla="*/ 149 w 149"/>
                <a:gd name="T7" fmla="*/ 473 h 563"/>
                <a:gd name="T8" fmla="*/ 71 w 149"/>
                <a:gd name="T9" fmla="*/ 563 h 563"/>
                <a:gd name="T10" fmla="*/ 0 w 149"/>
                <a:gd name="T11" fmla="*/ 480 h 563"/>
                <a:gd name="T12" fmla="*/ 47 w 149"/>
                <a:gd name="T13" fmla="*/ 149 h 563"/>
                <a:gd name="T14" fmla="*/ 9 w 149"/>
                <a:gd name="T15" fmla="*/ 69 h 563"/>
                <a:gd name="T16" fmla="*/ 33 w 149"/>
                <a:gd name="T17" fmla="*/ 5 h 563"/>
                <a:gd name="T18" fmla="*/ 82 w 149"/>
                <a:gd name="T19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563">
                  <a:moveTo>
                    <a:pt x="82" y="0"/>
                  </a:moveTo>
                  <a:lnTo>
                    <a:pt x="120" y="69"/>
                  </a:lnTo>
                  <a:lnTo>
                    <a:pt x="78" y="144"/>
                  </a:lnTo>
                  <a:lnTo>
                    <a:pt x="149" y="473"/>
                  </a:lnTo>
                  <a:lnTo>
                    <a:pt x="71" y="563"/>
                  </a:lnTo>
                  <a:lnTo>
                    <a:pt x="0" y="480"/>
                  </a:lnTo>
                  <a:lnTo>
                    <a:pt x="47" y="149"/>
                  </a:lnTo>
                  <a:lnTo>
                    <a:pt x="9" y="69"/>
                  </a:lnTo>
                  <a:lnTo>
                    <a:pt x="33" y="5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13"/>
            <p:cNvSpPr/>
            <p:nvPr/>
          </p:nvSpPr>
          <p:spPr bwMode="auto">
            <a:xfrm>
              <a:off x="9438135" y="4017892"/>
              <a:ext cx="158505" cy="155927"/>
            </a:xfrm>
            <a:custGeom>
              <a:avLst/>
              <a:gdLst>
                <a:gd name="T0" fmla="*/ 0 w 123"/>
                <a:gd name="T1" fmla="*/ 8 h 121"/>
                <a:gd name="T2" fmla="*/ 0 w 123"/>
                <a:gd name="T3" fmla="*/ 8 h 121"/>
                <a:gd name="T4" fmla="*/ 0 w 123"/>
                <a:gd name="T5" fmla="*/ 3 h 121"/>
                <a:gd name="T6" fmla="*/ 0 w 123"/>
                <a:gd name="T7" fmla="*/ 0 h 121"/>
                <a:gd name="T8" fmla="*/ 123 w 123"/>
                <a:gd name="T9" fmla="*/ 116 h 121"/>
                <a:gd name="T10" fmla="*/ 118 w 123"/>
                <a:gd name="T11" fmla="*/ 121 h 121"/>
                <a:gd name="T12" fmla="*/ 0 w 123"/>
                <a:gd name="T13" fmla="*/ 8 h 121"/>
                <a:gd name="T14" fmla="*/ 0 w 123"/>
                <a:gd name="T15" fmla="*/ 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1">
                  <a:moveTo>
                    <a:pt x="0" y="8"/>
                  </a:moveTo>
                  <a:lnTo>
                    <a:pt x="0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23" y="116"/>
                  </a:lnTo>
                  <a:lnTo>
                    <a:pt x="118" y="121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6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14"/>
            <p:cNvSpPr/>
            <p:nvPr/>
          </p:nvSpPr>
          <p:spPr bwMode="auto">
            <a:xfrm>
              <a:off x="9435558" y="4046242"/>
              <a:ext cx="145618" cy="145618"/>
            </a:xfrm>
            <a:custGeom>
              <a:avLst/>
              <a:gdLst>
                <a:gd name="T0" fmla="*/ 0 w 113"/>
                <a:gd name="T1" fmla="*/ 4 h 113"/>
                <a:gd name="T2" fmla="*/ 0 w 113"/>
                <a:gd name="T3" fmla="*/ 0 h 113"/>
                <a:gd name="T4" fmla="*/ 111 w 113"/>
                <a:gd name="T5" fmla="*/ 106 h 113"/>
                <a:gd name="T6" fmla="*/ 113 w 113"/>
                <a:gd name="T7" fmla="*/ 108 h 113"/>
                <a:gd name="T8" fmla="*/ 113 w 113"/>
                <a:gd name="T9" fmla="*/ 108 h 113"/>
                <a:gd name="T10" fmla="*/ 108 w 113"/>
                <a:gd name="T11" fmla="*/ 113 h 113"/>
                <a:gd name="T12" fmla="*/ 0 w 113"/>
                <a:gd name="T13" fmla="*/ 7 h 113"/>
                <a:gd name="T14" fmla="*/ 0 w 113"/>
                <a:gd name="T15" fmla="*/ 7 h 113"/>
                <a:gd name="T16" fmla="*/ 0 w 113"/>
                <a:gd name="T17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0" y="4"/>
                  </a:moveTo>
                  <a:lnTo>
                    <a:pt x="0" y="0"/>
                  </a:lnTo>
                  <a:lnTo>
                    <a:pt x="111" y="106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08" y="11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6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15"/>
            <p:cNvSpPr/>
            <p:nvPr/>
          </p:nvSpPr>
          <p:spPr bwMode="auto">
            <a:xfrm>
              <a:off x="9496125" y="3418667"/>
              <a:ext cx="304123" cy="350515"/>
            </a:xfrm>
            <a:custGeom>
              <a:avLst/>
              <a:gdLst>
                <a:gd name="T0" fmla="*/ 100 w 100"/>
                <a:gd name="T1" fmla="*/ 0 h 115"/>
                <a:gd name="T2" fmla="*/ 20 w 100"/>
                <a:gd name="T3" fmla="*/ 115 h 115"/>
                <a:gd name="T4" fmla="*/ 0 w 100"/>
                <a:gd name="T5" fmla="*/ 69 h 115"/>
                <a:gd name="T6" fmla="*/ 100 w 100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15">
                  <a:moveTo>
                    <a:pt x="100" y="0"/>
                  </a:moveTo>
                  <a:cubicBezTo>
                    <a:pt x="100" y="0"/>
                    <a:pt x="73" y="100"/>
                    <a:pt x="20" y="115"/>
                  </a:cubicBezTo>
                  <a:cubicBezTo>
                    <a:pt x="20" y="115"/>
                    <a:pt x="15" y="85"/>
                    <a:pt x="0" y="69"/>
                  </a:cubicBezTo>
                  <a:cubicBezTo>
                    <a:pt x="0" y="69"/>
                    <a:pt x="59" y="42"/>
                    <a:pt x="100" y="0"/>
                  </a:cubicBez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16"/>
            <p:cNvSpPr/>
            <p:nvPr/>
          </p:nvSpPr>
          <p:spPr bwMode="auto">
            <a:xfrm>
              <a:off x="9313135" y="3405780"/>
              <a:ext cx="182990" cy="307989"/>
            </a:xfrm>
            <a:custGeom>
              <a:avLst/>
              <a:gdLst>
                <a:gd name="T0" fmla="*/ 3 w 60"/>
                <a:gd name="T1" fmla="*/ 0 h 101"/>
                <a:gd name="T2" fmla="*/ 36 w 60"/>
                <a:gd name="T3" fmla="*/ 101 h 101"/>
                <a:gd name="T4" fmla="*/ 60 w 60"/>
                <a:gd name="T5" fmla="*/ 72 h 101"/>
                <a:gd name="T6" fmla="*/ 3 w 60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1">
                  <a:moveTo>
                    <a:pt x="3" y="0"/>
                  </a:moveTo>
                  <a:cubicBezTo>
                    <a:pt x="3" y="0"/>
                    <a:pt x="0" y="78"/>
                    <a:pt x="36" y="101"/>
                  </a:cubicBezTo>
                  <a:cubicBezTo>
                    <a:pt x="36" y="101"/>
                    <a:pt x="45" y="80"/>
                    <a:pt x="60" y="72"/>
                  </a:cubicBezTo>
                  <a:cubicBezTo>
                    <a:pt x="60" y="72"/>
                    <a:pt x="24" y="39"/>
                    <a:pt x="3" y="0"/>
                  </a:cubicBez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17"/>
            <p:cNvSpPr/>
            <p:nvPr/>
          </p:nvSpPr>
          <p:spPr bwMode="auto">
            <a:xfrm>
              <a:off x="8569579" y="3467635"/>
              <a:ext cx="76031" cy="103093"/>
            </a:xfrm>
            <a:custGeom>
              <a:avLst/>
              <a:gdLst>
                <a:gd name="T0" fmla="*/ 6 w 25"/>
                <a:gd name="T1" fmla="*/ 7 h 34"/>
                <a:gd name="T2" fmla="*/ 8 w 25"/>
                <a:gd name="T3" fmla="*/ 22 h 34"/>
                <a:gd name="T4" fmla="*/ 18 w 25"/>
                <a:gd name="T5" fmla="*/ 34 h 34"/>
                <a:gd name="T6" fmla="*/ 25 w 25"/>
                <a:gd name="T7" fmla="*/ 27 h 34"/>
                <a:gd name="T8" fmla="*/ 13 w 25"/>
                <a:gd name="T9" fmla="*/ 13 h 34"/>
                <a:gd name="T10" fmla="*/ 6 w 25"/>
                <a:gd name="T11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4">
                  <a:moveTo>
                    <a:pt x="6" y="7"/>
                  </a:moveTo>
                  <a:cubicBezTo>
                    <a:pt x="6" y="7"/>
                    <a:pt x="0" y="14"/>
                    <a:pt x="8" y="2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13" y="14"/>
                    <a:pt x="13" y="13"/>
                  </a:cubicBezTo>
                  <a:cubicBezTo>
                    <a:pt x="13" y="13"/>
                    <a:pt x="11" y="0"/>
                    <a:pt x="6" y="7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18"/>
            <p:cNvSpPr/>
            <p:nvPr/>
          </p:nvSpPr>
          <p:spPr bwMode="auto">
            <a:xfrm>
              <a:off x="8511589" y="3561707"/>
              <a:ext cx="82474" cy="127577"/>
            </a:xfrm>
            <a:custGeom>
              <a:avLst/>
              <a:gdLst>
                <a:gd name="T0" fmla="*/ 24 w 27"/>
                <a:gd name="T1" fmla="*/ 36 h 42"/>
                <a:gd name="T2" fmla="*/ 27 w 27"/>
                <a:gd name="T3" fmla="*/ 35 h 42"/>
                <a:gd name="T4" fmla="*/ 15 w 27"/>
                <a:gd name="T5" fmla="*/ 0 h 42"/>
                <a:gd name="T6" fmla="*/ 3 w 27"/>
                <a:gd name="T7" fmla="*/ 4 h 42"/>
                <a:gd name="T8" fmla="*/ 7 w 27"/>
                <a:gd name="T9" fmla="*/ 14 h 42"/>
                <a:gd name="T10" fmla="*/ 9 w 27"/>
                <a:gd name="T11" fmla="*/ 24 h 42"/>
                <a:gd name="T12" fmla="*/ 13 w 27"/>
                <a:gd name="T13" fmla="*/ 33 h 42"/>
                <a:gd name="T14" fmla="*/ 16 w 27"/>
                <a:gd name="T15" fmla="*/ 42 h 42"/>
                <a:gd name="T16" fmla="*/ 26 w 27"/>
                <a:gd name="T17" fmla="*/ 40 h 42"/>
                <a:gd name="T18" fmla="*/ 24 w 27"/>
                <a:gd name="T1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2">
                  <a:moveTo>
                    <a:pt x="24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0" y="13"/>
                    <a:pt x="7" y="14"/>
                  </a:cubicBezTo>
                  <a:cubicBezTo>
                    <a:pt x="7" y="14"/>
                    <a:pt x="2" y="21"/>
                    <a:pt x="9" y="24"/>
                  </a:cubicBezTo>
                  <a:cubicBezTo>
                    <a:pt x="9" y="24"/>
                    <a:pt x="5" y="33"/>
                    <a:pt x="13" y="33"/>
                  </a:cubicBezTo>
                  <a:cubicBezTo>
                    <a:pt x="13" y="33"/>
                    <a:pt x="11" y="41"/>
                    <a:pt x="16" y="42"/>
                  </a:cubicBezTo>
                  <a:cubicBezTo>
                    <a:pt x="19" y="42"/>
                    <a:pt x="23" y="41"/>
                    <a:pt x="26" y="40"/>
                  </a:cubicBezTo>
                  <a:lnTo>
                    <a:pt x="24" y="36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19"/>
            <p:cNvSpPr/>
            <p:nvPr/>
          </p:nvSpPr>
          <p:spPr bwMode="auto">
            <a:xfrm>
              <a:off x="8520610" y="3555264"/>
              <a:ext cx="131443" cy="134020"/>
            </a:xfrm>
            <a:custGeom>
              <a:avLst/>
              <a:gdLst>
                <a:gd name="T0" fmla="*/ 0 w 43"/>
                <a:gd name="T1" fmla="*/ 6 h 44"/>
                <a:gd name="T2" fmla="*/ 22 w 43"/>
                <a:gd name="T3" fmla="*/ 0 h 44"/>
                <a:gd name="T4" fmla="*/ 29 w 43"/>
                <a:gd name="T5" fmla="*/ 2 h 44"/>
                <a:gd name="T6" fmla="*/ 8 w 43"/>
                <a:gd name="T7" fmla="*/ 16 h 44"/>
                <a:gd name="T8" fmla="*/ 33 w 43"/>
                <a:gd name="T9" fmla="*/ 9 h 44"/>
                <a:gd name="T10" fmla="*/ 36 w 43"/>
                <a:gd name="T11" fmla="*/ 17 h 44"/>
                <a:gd name="T12" fmla="*/ 13 w 43"/>
                <a:gd name="T13" fmla="*/ 26 h 44"/>
                <a:gd name="T14" fmla="*/ 39 w 43"/>
                <a:gd name="T15" fmla="*/ 20 h 44"/>
                <a:gd name="T16" fmla="*/ 41 w 43"/>
                <a:gd name="T17" fmla="*/ 25 h 44"/>
                <a:gd name="T18" fmla="*/ 19 w 43"/>
                <a:gd name="T19" fmla="*/ 35 h 44"/>
                <a:gd name="T20" fmla="*/ 30 w 43"/>
                <a:gd name="T21" fmla="*/ 32 h 44"/>
                <a:gd name="T22" fmla="*/ 36 w 43"/>
                <a:gd name="T23" fmla="*/ 33 h 44"/>
                <a:gd name="T24" fmla="*/ 36 w 43"/>
                <a:gd name="T25" fmla="*/ 39 h 44"/>
                <a:gd name="T26" fmla="*/ 24 w 43"/>
                <a:gd name="T27" fmla="*/ 42 h 44"/>
                <a:gd name="T28" fmla="*/ 16 w 43"/>
                <a:gd name="T29" fmla="*/ 44 h 44"/>
                <a:gd name="T30" fmla="*/ 0 w 43"/>
                <a:gd name="T31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44">
                  <a:moveTo>
                    <a:pt x="0" y="6"/>
                  </a:moveTo>
                  <a:cubicBezTo>
                    <a:pt x="0" y="6"/>
                    <a:pt x="13" y="0"/>
                    <a:pt x="22" y="0"/>
                  </a:cubicBezTo>
                  <a:cubicBezTo>
                    <a:pt x="25" y="0"/>
                    <a:pt x="28" y="0"/>
                    <a:pt x="29" y="2"/>
                  </a:cubicBezTo>
                  <a:cubicBezTo>
                    <a:pt x="29" y="2"/>
                    <a:pt x="35" y="10"/>
                    <a:pt x="8" y="16"/>
                  </a:cubicBezTo>
                  <a:cubicBezTo>
                    <a:pt x="8" y="16"/>
                    <a:pt x="31" y="9"/>
                    <a:pt x="33" y="9"/>
                  </a:cubicBezTo>
                  <a:cubicBezTo>
                    <a:pt x="33" y="9"/>
                    <a:pt x="42" y="11"/>
                    <a:pt x="36" y="17"/>
                  </a:cubicBezTo>
                  <a:cubicBezTo>
                    <a:pt x="36" y="17"/>
                    <a:pt x="32" y="20"/>
                    <a:pt x="13" y="26"/>
                  </a:cubicBezTo>
                  <a:cubicBezTo>
                    <a:pt x="13" y="26"/>
                    <a:pt x="35" y="19"/>
                    <a:pt x="39" y="20"/>
                  </a:cubicBezTo>
                  <a:cubicBezTo>
                    <a:pt x="39" y="20"/>
                    <a:pt x="43" y="22"/>
                    <a:pt x="41" y="25"/>
                  </a:cubicBezTo>
                  <a:cubicBezTo>
                    <a:pt x="41" y="25"/>
                    <a:pt x="40" y="28"/>
                    <a:pt x="19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42" y="36"/>
                    <a:pt x="36" y="39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20"/>
            <p:cNvSpPr/>
            <p:nvPr/>
          </p:nvSpPr>
          <p:spPr bwMode="auto">
            <a:xfrm>
              <a:off x="8520610" y="3561707"/>
              <a:ext cx="33505" cy="15464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0" y="5"/>
                    <a:pt x="6" y="1"/>
                    <a:pt x="11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21"/>
            <p:cNvSpPr/>
            <p:nvPr/>
          </p:nvSpPr>
          <p:spPr bwMode="auto">
            <a:xfrm>
              <a:off x="8536074" y="3591347"/>
              <a:ext cx="46392" cy="15464"/>
            </a:xfrm>
            <a:custGeom>
              <a:avLst/>
              <a:gdLst>
                <a:gd name="T0" fmla="*/ 0 w 15"/>
                <a:gd name="T1" fmla="*/ 5 h 5"/>
                <a:gd name="T2" fmla="*/ 3 w 15"/>
                <a:gd name="T3" fmla="*/ 4 h 5"/>
                <a:gd name="T4" fmla="*/ 8 w 15"/>
                <a:gd name="T5" fmla="*/ 3 h 5"/>
                <a:gd name="T6" fmla="*/ 13 w 15"/>
                <a:gd name="T7" fmla="*/ 1 h 5"/>
                <a:gd name="T8" fmla="*/ 15 w 15"/>
                <a:gd name="T9" fmla="*/ 0 h 5"/>
                <a:gd name="T10" fmla="*/ 13 w 15"/>
                <a:gd name="T11" fmla="*/ 1 h 5"/>
                <a:gd name="T12" fmla="*/ 8 w 15"/>
                <a:gd name="T13" fmla="*/ 2 h 5"/>
                <a:gd name="T14" fmla="*/ 2 w 15"/>
                <a:gd name="T15" fmla="*/ 4 h 5"/>
                <a:gd name="T16" fmla="*/ 0 w 15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0" y="5"/>
                    <a:pt x="1" y="4"/>
                    <a:pt x="3" y="4"/>
                  </a:cubicBezTo>
                  <a:cubicBezTo>
                    <a:pt x="4" y="4"/>
                    <a:pt x="6" y="3"/>
                    <a:pt x="8" y="3"/>
                  </a:cubicBezTo>
                  <a:cubicBezTo>
                    <a:pt x="10" y="2"/>
                    <a:pt x="11" y="2"/>
                    <a:pt x="13" y="1"/>
                  </a:cubicBezTo>
                  <a:cubicBezTo>
                    <a:pt x="14" y="1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1"/>
                    <a:pt x="9" y="2"/>
                    <a:pt x="8" y="2"/>
                  </a:cubicBezTo>
                  <a:cubicBezTo>
                    <a:pt x="6" y="3"/>
                    <a:pt x="4" y="3"/>
                    <a:pt x="2" y="4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22"/>
            <p:cNvSpPr/>
            <p:nvPr/>
          </p:nvSpPr>
          <p:spPr bwMode="auto">
            <a:xfrm>
              <a:off x="8545095" y="3628718"/>
              <a:ext cx="33505" cy="9021"/>
            </a:xfrm>
            <a:custGeom>
              <a:avLst/>
              <a:gdLst>
                <a:gd name="T0" fmla="*/ 0 w 11"/>
                <a:gd name="T1" fmla="*/ 3 h 3"/>
                <a:gd name="T2" fmla="*/ 2 w 11"/>
                <a:gd name="T3" fmla="*/ 3 h 3"/>
                <a:gd name="T4" fmla="*/ 6 w 11"/>
                <a:gd name="T5" fmla="*/ 2 h 3"/>
                <a:gd name="T6" fmla="*/ 10 w 11"/>
                <a:gd name="T7" fmla="*/ 1 h 3"/>
                <a:gd name="T8" fmla="*/ 11 w 11"/>
                <a:gd name="T9" fmla="*/ 0 h 3"/>
                <a:gd name="T10" fmla="*/ 9 w 11"/>
                <a:gd name="T11" fmla="*/ 1 h 3"/>
                <a:gd name="T12" fmla="*/ 5 w 11"/>
                <a:gd name="T13" fmla="*/ 1 h 3"/>
                <a:gd name="T14" fmla="*/ 2 w 11"/>
                <a:gd name="T15" fmla="*/ 3 h 3"/>
                <a:gd name="T16" fmla="*/ 0 w 1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9" y="1"/>
                  </a:cubicBezTo>
                  <a:cubicBezTo>
                    <a:pt x="8" y="1"/>
                    <a:pt x="7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23"/>
            <p:cNvSpPr/>
            <p:nvPr/>
          </p:nvSpPr>
          <p:spPr bwMode="auto">
            <a:xfrm>
              <a:off x="8557981" y="3662223"/>
              <a:ext cx="29639" cy="6443"/>
            </a:xfrm>
            <a:custGeom>
              <a:avLst/>
              <a:gdLst>
                <a:gd name="T0" fmla="*/ 0 w 10"/>
                <a:gd name="T1" fmla="*/ 2 h 2"/>
                <a:gd name="T2" fmla="*/ 2 w 10"/>
                <a:gd name="T3" fmla="*/ 2 h 2"/>
                <a:gd name="T4" fmla="*/ 5 w 10"/>
                <a:gd name="T5" fmla="*/ 1 h 2"/>
                <a:gd name="T6" fmla="*/ 9 w 10"/>
                <a:gd name="T7" fmla="*/ 0 h 2"/>
                <a:gd name="T8" fmla="*/ 10 w 10"/>
                <a:gd name="T9" fmla="*/ 0 h 2"/>
                <a:gd name="T10" fmla="*/ 10 w 10"/>
                <a:gd name="T11" fmla="*/ 0 h 2"/>
                <a:gd name="T12" fmla="*/ 10 w 10"/>
                <a:gd name="T13" fmla="*/ 0 h 2"/>
                <a:gd name="T14" fmla="*/ 9 w 10"/>
                <a:gd name="T15" fmla="*/ 0 h 2"/>
                <a:gd name="T16" fmla="*/ 5 w 10"/>
                <a:gd name="T17" fmla="*/ 0 h 2"/>
                <a:gd name="T18" fmla="*/ 1 w 10"/>
                <a:gd name="T19" fmla="*/ 1 h 2"/>
                <a:gd name="T20" fmla="*/ 0 w 10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24"/>
            <p:cNvSpPr/>
            <p:nvPr/>
          </p:nvSpPr>
          <p:spPr bwMode="auto">
            <a:xfrm>
              <a:off x="8573445" y="3682841"/>
              <a:ext cx="23196" cy="6443"/>
            </a:xfrm>
            <a:custGeom>
              <a:avLst/>
              <a:gdLst>
                <a:gd name="T0" fmla="*/ 0 w 8"/>
                <a:gd name="T1" fmla="*/ 2 h 2"/>
                <a:gd name="T2" fmla="*/ 1 w 8"/>
                <a:gd name="T3" fmla="*/ 1 h 2"/>
                <a:gd name="T4" fmla="*/ 4 w 8"/>
                <a:gd name="T5" fmla="*/ 1 h 2"/>
                <a:gd name="T6" fmla="*/ 7 w 8"/>
                <a:gd name="T7" fmla="*/ 0 h 2"/>
                <a:gd name="T8" fmla="*/ 8 w 8"/>
                <a:gd name="T9" fmla="*/ 0 h 2"/>
                <a:gd name="T10" fmla="*/ 7 w 8"/>
                <a:gd name="T11" fmla="*/ 0 h 2"/>
                <a:gd name="T12" fmla="*/ 4 w 8"/>
                <a:gd name="T13" fmla="*/ 0 h 2"/>
                <a:gd name="T14" fmla="*/ 1 w 8"/>
                <a:gd name="T15" fmla="*/ 1 h 2"/>
                <a:gd name="T16" fmla="*/ 0 w 8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0" y="2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25"/>
            <p:cNvSpPr/>
            <p:nvPr/>
          </p:nvSpPr>
          <p:spPr bwMode="auto">
            <a:xfrm>
              <a:off x="8585043" y="3557841"/>
              <a:ext cx="36082" cy="24484"/>
            </a:xfrm>
            <a:custGeom>
              <a:avLst/>
              <a:gdLst>
                <a:gd name="T0" fmla="*/ 0 w 12"/>
                <a:gd name="T1" fmla="*/ 0 h 8"/>
                <a:gd name="T2" fmla="*/ 3 w 12"/>
                <a:gd name="T3" fmla="*/ 8 h 8"/>
                <a:gd name="T4" fmla="*/ 0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12" y="1"/>
                    <a:pt x="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26"/>
            <p:cNvSpPr/>
            <p:nvPr/>
          </p:nvSpPr>
          <p:spPr bwMode="auto">
            <a:xfrm>
              <a:off x="8612105" y="3588769"/>
              <a:ext cx="37371" cy="18041"/>
            </a:xfrm>
            <a:custGeom>
              <a:avLst/>
              <a:gdLst>
                <a:gd name="T0" fmla="*/ 0 w 12"/>
                <a:gd name="T1" fmla="*/ 0 h 6"/>
                <a:gd name="T2" fmla="*/ 3 w 12"/>
                <a:gd name="T3" fmla="*/ 6 h 6"/>
                <a:gd name="T4" fmla="*/ 0 w 1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2" y="0"/>
                    <a:pt x="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27"/>
            <p:cNvSpPr/>
            <p:nvPr/>
          </p:nvSpPr>
          <p:spPr bwMode="auto">
            <a:xfrm>
              <a:off x="8627569" y="3619697"/>
              <a:ext cx="27062" cy="18041"/>
            </a:xfrm>
            <a:custGeom>
              <a:avLst/>
              <a:gdLst>
                <a:gd name="T0" fmla="*/ 1 w 9"/>
                <a:gd name="T1" fmla="*/ 0 h 6"/>
                <a:gd name="T2" fmla="*/ 0 w 9"/>
                <a:gd name="T3" fmla="*/ 0 h 6"/>
                <a:gd name="T4" fmla="*/ 2 w 9"/>
                <a:gd name="T5" fmla="*/ 6 h 6"/>
                <a:gd name="T6" fmla="*/ 1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9" y="0"/>
                    <a:pt x="1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28"/>
            <p:cNvSpPr/>
            <p:nvPr/>
          </p:nvSpPr>
          <p:spPr bwMode="auto">
            <a:xfrm>
              <a:off x="8627569" y="3655779"/>
              <a:ext cx="18041" cy="15464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6" y="2"/>
                    <a:pt x="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29"/>
            <p:cNvSpPr/>
            <p:nvPr/>
          </p:nvSpPr>
          <p:spPr bwMode="auto">
            <a:xfrm>
              <a:off x="8560558" y="3568151"/>
              <a:ext cx="9021" cy="23196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1 h 8"/>
                <a:gd name="T4" fmla="*/ 1 w 3"/>
                <a:gd name="T5" fmla="*/ 4 h 8"/>
                <a:gd name="T6" fmla="*/ 2 w 3"/>
                <a:gd name="T7" fmla="*/ 6 h 8"/>
                <a:gd name="T8" fmla="*/ 3 w 3"/>
                <a:gd name="T9" fmla="*/ 8 h 8"/>
                <a:gd name="T10" fmla="*/ 2 w 3"/>
                <a:gd name="T11" fmla="*/ 6 h 8"/>
                <a:gd name="T12" fmla="*/ 1 w 3"/>
                <a:gd name="T13" fmla="*/ 3 h 8"/>
                <a:gd name="T14" fmla="*/ 0 w 3"/>
                <a:gd name="T15" fmla="*/ 1 h 8"/>
                <a:gd name="T16" fmla="*/ 0 w 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2" y="6"/>
                    <a:pt x="2" y="4"/>
                    <a:pt x="1" y="3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30"/>
            <p:cNvSpPr/>
            <p:nvPr/>
          </p:nvSpPr>
          <p:spPr bwMode="auto">
            <a:xfrm>
              <a:off x="8569579" y="3601656"/>
              <a:ext cx="9021" cy="23196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1 h 8"/>
                <a:gd name="T4" fmla="*/ 1 w 3"/>
                <a:gd name="T5" fmla="*/ 4 h 8"/>
                <a:gd name="T6" fmla="*/ 3 w 3"/>
                <a:gd name="T7" fmla="*/ 7 h 8"/>
                <a:gd name="T8" fmla="*/ 3 w 3"/>
                <a:gd name="T9" fmla="*/ 8 h 8"/>
                <a:gd name="T10" fmla="*/ 3 w 3"/>
                <a:gd name="T11" fmla="*/ 6 h 8"/>
                <a:gd name="T12" fmla="*/ 2 w 3"/>
                <a:gd name="T13" fmla="*/ 4 h 8"/>
                <a:gd name="T14" fmla="*/ 1 w 3"/>
                <a:gd name="T15" fmla="*/ 1 h 8"/>
                <a:gd name="T16" fmla="*/ 0 w 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31"/>
            <p:cNvSpPr/>
            <p:nvPr/>
          </p:nvSpPr>
          <p:spPr bwMode="auto">
            <a:xfrm>
              <a:off x="8582466" y="3637738"/>
              <a:ext cx="5155" cy="15464"/>
            </a:xfrm>
            <a:custGeom>
              <a:avLst/>
              <a:gdLst>
                <a:gd name="T0" fmla="*/ 0 w 2"/>
                <a:gd name="T1" fmla="*/ 0 h 5"/>
                <a:gd name="T2" fmla="*/ 1 w 2"/>
                <a:gd name="T3" fmla="*/ 1 h 5"/>
                <a:gd name="T4" fmla="*/ 1 w 2"/>
                <a:gd name="T5" fmla="*/ 3 h 5"/>
                <a:gd name="T6" fmla="*/ 2 w 2"/>
                <a:gd name="T7" fmla="*/ 5 h 5"/>
                <a:gd name="T8" fmla="*/ 2 w 2"/>
                <a:gd name="T9" fmla="*/ 5 h 5"/>
                <a:gd name="T10" fmla="*/ 2 w 2"/>
                <a:gd name="T11" fmla="*/ 4 h 5"/>
                <a:gd name="T12" fmla="*/ 2 w 2"/>
                <a:gd name="T13" fmla="*/ 2 h 5"/>
                <a:gd name="T14" fmla="*/ 1 w 2"/>
                <a:gd name="T15" fmla="*/ 1 h 5"/>
                <a:gd name="T16" fmla="*/ 0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32"/>
            <p:cNvSpPr/>
            <p:nvPr/>
          </p:nvSpPr>
          <p:spPr bwMode="auto">
            <a:xfrm>
              <a:off x="8591486" y="3664800"/>
              <a:ext cx="5155" cy="12887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2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2 h 4"/>
                <a:gd name="T14" fmla="*/ 1 w 2"/>
                <a:gd name="T15" fmla="*/ 0 h 4"/>
                <a:gd name="T16" fmla="*/ 0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33"/>
            <p:cNvSpPr/>
            <p:nvPr/>
          </p:nvSpPr>
          <p:spPr bwMode="auto">
            <a:xfrm>
              <a:off x="8557981" y="3568151"/>
              <a:ext cx="5155" cy="2061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2 h 7"/>
                <a:gd name="T4" fmla="*/ 1 w 2"/>
                <a:gd name="T5" fmla="*/ 4 h 7"/>
                <a:gd name="T6" fmla="*/ 2 w 2"/>
                <a:gd name="T7" fmla="*/ 6 h 7"/>
                <a:gd name="T8" fmla="*/ 2 w 2"/>
                <a:gd name="T9" fmla="*/ 7 h 7"/>
                <a:gd name="T10" fmla="*/ 2 w 2"/>
                <a:gd name="T11" fmla="*/ 6 h 7"/>
                <a:gd name="T12" fmla="*/ 2 w 2"/>
                <a:gd name="T13" fmla="*/ 4 h 7"/>
                <a:gd name="T14" fmla="*/ 1 w 2"/>
                <a:gd name="T15" fmla="*/ 1 h 7"/>
                <a:gd name="T16" fmla="*/ 0 w 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34"/>
            <p:cNvSpPr/>
            <p:nvPr/>
          </p:nvSpPr>
          <p:spPr bwMode="auto">
            <a:xfrm>
              <a:off x="8569579" y="3604233"/>
              <a:ext cx="6443" cy="18041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1 h 6"/>
                <a:gd name="T4" fmla="*/ 1 w 2"/>
                <a:gd name="T5" fmla="*/ 3 h 6"/>
                <a:gd name="T6" fmla="*/ 1 w 2"/>
                <a:gd name="T7" fmla="*/ 5 h 6"/>
                <a:gd name="T8" fmla="*/ 2 w 2"/>
                <a:gd name="T9" fmla="*/ 6 h 6"/>
                <a:gd name="T10" fmla="*/ 2 w 2"/>
                <a:gd name="T11" fmla="*/ 5 h 6"/>
                <a:gd name="T12" fmla="*/ 1 w 2"/>
                <a:gd name="T13" fmla="*/ 3 h 6"/>
                <a:gd name="T14" fmla="*/ 0 w 2"/>
                <a:gd name="T15" fmla="*/ 1 h 6"/>
                <a:gd name="T16" fmla="*/ 0 w 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35"/>
            <p:cNvSpPr/>
            <p:nvPr/>
          </p:nvSpPr>
          <p:spPr bwMode="auto">
            <a:xfrm>
              <a:off x="8578600" y="3637738"/>
              <a:ext cx="6443" cy="18041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1 h 6"/>
                <a:gd name="T4" fmla="*/ 1 w 2"/>
                <a:gd name="T5" fmla="*/ 3 h 6"/>
                <a:gd name="T6" fmla="*/ 2 w 2"/>
                <a:gd name="T7" fmla="*/ 5 h 6"/>
                <a:gd name="T8" fmla="*/ 2 w 2"/>
                <a:gd name="T9" fmla="*/ 6 h 6"/>
                <a:gd name="T10" fmla="*/ 2 w 2"/>
                <a:gd name="T11" fmla="*/ 5 h 6"/>
                <a:gd name="T12" fmla="*/ 2 w 2"/>
                <a:gd name="T13" fmla="*/ 3 h 6"/>
                <a:gd name="T14" fmla="*/ 1 w 2"/>
                <a:gd name="T15" fmla="*/ 1 h 6"/>
                <a:gd name="T16" fmla="*/ 0 w 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36"/>
            <p:cNvSpPr/>
            <p:nvPr/>
          </p:nvSpPr>
          <p:spPr bwMode="auto">
            <a:xfrm>
              <a:off x="8587620" y="3664800"/>
              <a:ext cx="6443" cy="15464"/>
            </a:xfrm>
            <a:custGeom>
              <a:avLst/>
              <a:gdLst>
                <a:gd name="T0" fmla="*/ 0 w 2"/>
                <a:gd name="T1" fmla="*/ 0 h 5"/>
                <a:gd name="T2" fmla="*/ 1 w 2"/>
                <a:gd name="T3" fmla="*/ 1 h 5"/>
                <a:gd name="T4" fmla="*/ 1 w 2"/>
                <a:gd name="T5" fmla="*/ 2 h 5"/>
                <a:gd name="T6" fmla="*/ 2 w 2"/>
                <a:gd name="T7" fmla="*/ 4 h 5"/>
                <a:gd name="T8" fmla="*/ 2 w 2"/>
                <a:gd name="T9" fmla="*/ 5 h 5"/>
                <a:gd name="T10" fmla="*/ 2 w 2"/>
                <a:gd name="T11" fmla="*/ 4 h 5"/>
                <a:gd name="T12" fmla="*/ 2 w 2"/>
                <a:gd name="T13" fmla="*/ 2 h 5"/>
                <a:gd name="T14" fmla="*/ 1 w 2"/>
                <a:gd name="T15" fmla="*/ 1 h 5"/>
                <a:gd name="T16" fmla="*/ 0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37"/>
            <p:cNvSpPr/>
            <p:nvPr/>
          </p:nvSpPr>
          <p:spPr bwMode="auto">
            <a:xfrm>
              <a:off x="8560558" y="3543666"/>
              <a:ext cx="136598" cy="148196"/>
            </a:xfrm>
            <a:custGeom>
              <a:avLst/>
              <a:gdLst>
                <a:gd name="T0" fmla="*/ 7 w 45"/>
                <a:gd name="T1" fmla="*/ 4 h 49"/>
                <a:gd name="T2" fmla="*/ 26 w 45"/>
                <a:gd name="T3" fmla="*/ 0 h 49"/>
                <a:gd name="T4" fmla="*/ 39 w 45"/>
                <a:gd name="T5" fmla="*/ 16 h 49"/>
                <a:gd name="T6" fmla="*/ 40 w 45"/>
                <a:gd name="T7" fmla="*/ 39 h 49"/>
                <a:gd name="T8" fmla="*/ 0 w 45"/>
                <a:gd name="T9" fmla="*/ 46 h 49"/>
                <a:gd name="T10" fmla="*/ 7 w 45"/>
                <a:gd name="T11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9">
                  <a:moveTo>
                    <a:pt x="7" y="4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6" y="9"/>
                    <a:pt x="39" y="16"/>
                  </a:cubicBezTo>
                  <a:cubicBezTo>
                    <a:pt x="39" y="16"/>
                    <a:pt x="45" y="34"/>
                    <a:pt x="40" y="39"/>
                  </a:cubicBezTo>
                  <a:cubicBezTo>
                    <a:pt x="40" y="39"/>
                    <a:pt x="4" y="49"/>
                    <a:pt x="0" y="46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38"/>
            <p:cNvSpPr/>
            <p:nvPr/>
          </p:nvSpPr>
          <p:spPr bwMode="auto">
            <a:xfrm>
              <a:off x="8649476" y="3577171"/>
              <a:ext cx="81186" cy="148196"/>
            </a:xfrm>
            <a:custGeom>
              <a:avLst/>
              <a:gdLst>
                <a:gd name="T0" fmla="*/ 16 w 63"/>
                <a:gd name="T1" fmla="*/ 0 h 115"/>
                <a:gd name="T2" fmla="*/ 49 w 63"/>
                <a:gd name="T3" fmla="*/ 52 h 115"/>
                <a:gd name="T4" fmla="*/ 63 w 63"/>
                <a:gd name="T5" fmla="*/ 68 h 115"/>
                <a:gd name="T6" fmla="*/ 61 w 63"/>
                <a:gd name="T7" fmla="*/ 115 h 115"/>
                <a:gd name="T8" fmla="*/ 0 w 63"/>
                <a:gd name="T9" fmla="*/ 52 h 115"/>
                <a:gd name="T10" fmla="*/ 16 w 63"/>
                <a:gd name="T1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15">
                  <a:moveTo>
                    <a:pt x="16" y="0"/>
                  </a:moveTo>
                  <a:lnTo>
                    <a:pt x="49" y="52"/>
                  </a:lnTo>
                  <a:lnTo>
                    <a:pt x="63" y="68"/>
                  </a:lnTo>
                  <a:lnTo>
                    <a:pt x="61" y="115"/>
                  </a:lnTo>
                  <a:lnTo>
                    <a:pt x="0" y="5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39"/>
            <p:cNvSpPr/>
            <p:nvPr/>
          </p:nvSpPr>
          <p:spPr bwMode="auto">
            <a:xfrm>
              <a:off x="8667517" y="3390316"/>
              <a:ext cx="1434277" cy="993554"/>
            </a:xfrm>
            <a:custGeom>
              <a:avLst/>
              <a:gdLst>
                <a:gd name="T0" fmla="*/ 0 w 471"/>
                <a:gd name="T1" fmla="*/ 101 h 326"/>
                <a:gd name="T2" fmla="*/ 25 w 471"/>
                <a:gd name="T3" fmla="*/ 82 h 326"/>
                <a:gd name="T4" fmla="*/ 413 w 471"/>
                <a:gd name="T5" fmla="*/ 53 h 326"/>
                <a:gd name="T6" fmla="*/ 423 w 471"/>
                <a:gd name="T7" fmla="*/ 9 h 326"/>
                <a:gd name="T8" fmla="*/ 469 w 471"/>
                <a:gd name="T9" fmla="*/ 52 h 326"/>
                <a:gd name="T10" fmla="*/ 0 w 471"/>
                <a:gd name="T11" fmla="*/ 10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1" h="326">
                  <a:moveTo>
                    <a:pt x="0" y="101"/>
                  </a:move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340" y="226"/>
                    <a:pt x="413" y="53"/>
                  </a:cubicBezTo>
                  <a:cubicBezTo>
                    <a:pt x="423" y="9"/>
                    <a:pt x="423" y="9"/>
                    <a:pt x="423" y="9"/>
                  </a:cubicBezTo>
                  <a:cubicBezTo>
                    <a:pt x="423" y="9"/>
                    <a:pt x="471" y="0"/>
                    <a:pt x="469" y="52"/>
                  </a:cubicBezTo>
                  <a:cubicBezTo>
                    <a:pt x="469" y="52"/>
                    <a:pt x="408" y="326"/>
                    <a:pt x="0" y="101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40"/>
            <p:cNvSpPr>
              <a:spLocks noEditPoints="1"/>
            </p:cNvSpPr>
            <p:nvPr/>
          </p:nvSpPr>
          <p:spPr bwMode="auto">
            <a:xfrm>
              <a:off x="9032208" y="1864547"/>
              <a:ext cx="1389174" cy="1791233"/>
            </a:xfrm>
            <a:custGeom>
              <a:avLst/>
              <a:gdLst>
                <a:gd name="T0" fmla="*/ 84 w 456"/>
                <a:gd name="T1" fmla="*/ 521 h 588"/>
                <a:gd name="T2" fmla="*/ 84 w 456"/>
                <a:gd name="T3" fmla="*/ 521 h 588"/>
                <a:gd name="T4" fmla="*/ 84 w 456"/>
                <a:gd name="T5" fmla="*/ 521 h 588"/>
                <a:gd name="T6" fmla="*/ 84 w 456"/>
                <a:gd name="T7" fmla="*/ 521 h 588"/>
                <a:gd name="T8" fmla="*/ 137 w 456"/>
                <a:gd name="T9" fmla="*/ 578 h 588"/>
                <a:gd name="T10" fmla="*/ 139 w 456"/>
                <a:gd name="T11" fmla="*/ 579 h 588"/>
                <a:gd name="T12" fmla="*/ 165 w 456"/>
                <a:gd name="T13" fmla="*/ 587 h 588"/>
                <a:gd name="T14" fmla="*/ 165 w 456"/>
                <a:gd name="T15" fmla="*/ 587 h 588"/>
                <a:gd name="T16" fmla="*/ 165 w 456"/>
                <a:gd name="T17" fmla="*/ 587 h 588"/>
                <a:gd name="T18" fmla="*/ 168 w 456"/>
                <a:gd name="T19" fmla="*/ 587 h 588"/>
                <a:gd name="T20" fmla="*/ 168 w 456"/>
                <a:gd name="T21" fmla="*/ 587 h 588"/>
                <a:gd name="T22" fmla="*/ 168 w 456"/>
                <a:gd name="T23" fmla="*/ 587 h 588"/>
                <a:gd name="T24" fmla="*/ 168 w 456"/>
                <a:gd name="T25" fmla="*/ 587 h 588"/>
                <a:gd name="T26" fmla="*/ 168 w 456"/>
                <a:gd name="T27" fmla="*/ 587 h 588"/>
                <a:gd name="T28" fmla="*/ 177 w 456"/>
                <a:gd name="T29" fmla="*/ 587 h 588"/>
                <a:gd name="T30" fmla="*/ 239 w 456"/>
                <a:gd name="T31" fmla="*/ 562 h 588"/>
                <a:gd name="T32" fmla="*/ 277 w 456"/>
                <a:gd name="T33" fmla="*/ 537 h 588"/>
                <a:gd name="T34" fmla="*/ 277 w 456"/>
                <a:gd name="T35" fmla="*/ 536 h 588"/>
                <a:gd name="T36" fmla="*/ 277 w 456"/>
                <a:gd name="T37" fmla="*/ 536 h 588"/>
                <a:gd name="T38" fmla="*/ 454 w 456"/>
                <a:gd name="T39" fmla="*/ 158 h 588"/>
                <a:gd name="T40" fmla="*/ 453 w 456"/>
                <a:gd name="T41" fmla="*/ 133 h 588"/>
                <a:gd name="T42" fmla="*/ 453 w 456"/>
                <a:gd name="T43" fmla="*/ 133 h 588"/>
                <a:gd name="T44" fmla="*/ 267 w 456"/>
                <a:gd name="T45" fmla="*/ 17 h 588"/>
                <a:gd name="T46" fmla="*/ 52 w 456"/>
                <a:gd name="T47" fmla="*/ 67 h 588"/>
                <a:gd name="T48" fmla="*/ 52 w 456"/>
                <a:gd name="T49" fmla="*/ 67 h 588"/>
                <a:gd name="T50" fmla="*/ 42 w 456"/>
                <a:gd name="T51" fmla="*/ 94 h 588"/>
                <a:gd name="T52" fmla="*/ 84 w 456"/>
                <a:gd name="T53" fmla="*/ 521 h 588"/>
                <a:gd name="T54" fmla="*/ 167 w 456"/>
                <a:gd name="T55" fmla="*/ 587 h 588"/>
                <a:gd name="T56" fmla="*/ 167 w 456"/>
                <a:gd name="T57" fmla="*/ 587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6" h="588">
                  <a:moveTo>
                    <a:pt x="84" y="521"/>
                  </a:moveTo>
                  <a:cubicBezTo>
                    <a:pt x="84" y="521"/>
                    <a:pt x="84" y="521"/>
                    <a:pt x="84" y="521"/>
                  </a:cubicBezTo>
                  <a:cubicBezTo>
                    <a:pt x="84" y="521"/>
                    <a:pt x="84" y="521"/>
                    <a:pt x="84" y="521"/>
                  </a:cubicBezTo>
                  <a:cubicBezTo>
                    <a:pt x="84" y="521"/>
                    <a:pt x="84" y="521"/>
                    <a:pt x="84" y="521"/>
                  </a:cubicBezTo>
                  <a:cubicBezTo>
                    <a:pt x="101" y="552"/>
                    <a:pt x="129" y="572"/>
                    <a:pt x="137" y="578"/>
                  </a:cubicBezTo>
                  <a:cubicBezTo>
                    <a:pt x="138" y="578"/>
                    <a:pt x="139" y="579"/>
                    <a:pt x="139" y="579"/>
                  </a:cubicBezTo>
                  <a:cubicBezTo>
                    <a:pt x="145" y="584"/>
                    <a:pt x="159" y="586"/>
                    <a:pt x="165" y="587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67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71" y="588"/>
                    <a:pt x="174" y="588"/>
                    <a:pt x="177" y="587"/>
                  </a:cubicBezTo>
                  <a:cubicBezTo>
                    <a:pt x="195" y="586"/>
                    <a:pt x="219" y="574"/>
                    <a:pt x="239" y="562"/>
                  </a:cubicBezTo>
                  <a:cubicBezTo>
                    <a:pt x="252" y="555"/>
                    <a:pt x="265" y="546"/>
                    <a:pt x="277" y="537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419" y="420"/>
                    <a:pt x="454" y="158"/>
                    <a:pt x="454" y="158"/>
                  </a:cubicBezTo>
                  <a:cubicBezTo>
                    <a:pt x="454" y="158"/>
                    <a:pt x="456" y="143"/>
                    <a:pt x="453" y="133"/>
                  </a:cubicBezTo>
                  <a:cubicBezTo>
                    <a:pt x="453" y="133"/>
                    <a:pt x="453" y="133"/>
                    <a:pt x="453" y="133"/>
                  </a:cubicBezTo>
                  <a:cubicBezTo>
                    <a:pt x="445" y="84"/>
                    <a:pt x="367" y="34"/>
                    <a:pt x="267" y="17"/>
                  </a:cubicBezTo>
                  <a:cubicBezTo>
                    <a:pt x="165" y="0"/>
                    <a:pt x="75" y="22"/>
                    <a:pt x="52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45" y="79"/>
                    <a:pt x="42" y="94"/>
                  </a:cubicBezTo>
                  <a:cubicBezTo>
                    <a:pt x="0" y="339"/>
                    <a:pt x="46" y="463"/>
                    <a:pt x="84" y="521"/>
                  </a:cubicBezTo>
                  <a:close/>
                  <a:moveTo>
                    <a:pt x="167" y="587"/>
                  </a:moveTo>
                  <a:cubicBezTo>
                    <a:pt x="167" y="587"/>
                    <a:pt x="167" y="587"/>
                    <a:pt x="167" y="587"/>
                  </a:cubicBez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41"/>
            <p:cNvSpPr/>
            <p:nvPr/>
          </p:nvSpPr>
          <p:spPr bwMode="auto">
            <a:xfrm>
              <a:off x="9344063" y="2760163"/>
              <a:ext cx="185567" cy="216494"/>
            </a:xfrm>
            <a:custGeom>
              <a:avLst/>
              <a:gdLst>
                <a:gd name="T0" fmla="*/ 49 w 61"/>
                <a:gd name="T1" fmla="*/ 0 h 71"/>
                <a:gd name="T2" fmla="*/ 18 w 61"/>
                <a:gd name="T3" fmla="*/ 47 h 71"/>
                <a:gd name="T4" fmla="*/ 61 w 61"/>
                <a:gd name="T5" fmla="*/ 66 h 71"/>
                <a:gd name="T6" fmla="*/ 23 w 61"/>
                <a:gd name="T7" fmla="*/ 36 h 71"/>
                <a:gd name="T8" fmla="*/ 49 w 61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1">
                  <a:moveTo>
                    <a:pt x="49" y="0"/>
                  </a:moveTo>
                  <a:cubicBezTo>
                    <a:pt x="49" y="0"/>
                    <a:pt x="0" y="14"/>
                    <a:pt x="18" y="47"/>
                  </a:cubicBezTo>
                  <a:cubicBezTo>
                    <a:pt x="18" y="47"/>
                    <a:pt x="33" y="71"/>
                    <a:pt x="61" y="66"/>
                  </a:cubicBezTo>
                  <a:cubicBezTo>
                    <a:pt x="61" y="66"/>
                    <a:pt x="23" y="58"/>
                    <a:pt x="23" y="36"/>
                  </a:cubicBezTo>
                  <a:cubicBezTo>
                    <a:pt x="23" y="36"/>
                    <a:pt x="18" y="15"/>
                    <a:pt x="49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42"/>
            <p:cNvSpPr/>
            <p:nvPr/>
          </p:nvSpPr>
          <p:spPr bwMode="auto">
            <a:xfrm>
              <a:off x="9181692" y="3074595"/>
              <a:ext cx="622422" cy="603091"/>
            </a:xfrm>
            <a:custGeom>
              <a:avLst/>
              <a:gdLst>
                <a:gd name="T0" fmla="*/ 204 w 204"/>
                <a:gd name="T1" fmla="*/ 38 h 198"/>
                <a:gd name="T2" fmla="*/ 0 w 204"/>
                <a:gd name="T3" fmla="*/ 0 h 198"/>
                <a:gd name="T4" fmla="*/ 204 w 204"/>
                <a:gd name="T5" fmla="*/ 3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98">
                  <a:moveTo>
                    <a:pt x="204" y="3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6" y="198"/>
                    <a:pt x="204" y="38"/>
                  </a:cubicBezTo>
                  <a:close/>
                </a:path>
              </a:pathLst>
            </a:custGeom>
            <a:solidFill>
              <a:srgbClr val="9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43"/>
            <p:cNvSpPr/>
            <p:nvPr/>
          </p:nvSpPr>
          <p:spPr bwMode="auto">
            <a:xfrm>
              <a:off x="9310558" y="3238255"/>
              <a:ext cx="315721" cy="213917"/>
            </a:xfrm>
            <a:custGeom>
              <a:avLst/>
              <a:gdLst>
                <a:gd name="T0" fmla="*/ 104 w 104"/>
                <a:gd name="T1" fmla="*/ 34 h 70"/>
                <a:gd name="T2" fmla="*/ 55 w 104"/>
                <a:gd name="T3" fmla="*/ 20 h 70"/>
                <a:gd name="T4" fmla="*/ 0 w 104"/>
                <a:gd name="T5" fmla="*/ 17 h 70"/>
                <a:gd name="T6" fmla="*/ 104 w 104"/>
                <a:gd name="T7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0">
                  <a:moveTo>
                    <a:pt x="104" y="34"/>
                  </a:moveTo>
                  <a:cubicBezTo>
                    <a:pt x="104" y="34"/>
                    <a:pt x="72" y="13"/>
                    <a:pt x="55" y="20"/>
                  </a:cubicBezTo>
                  <a:cubicBezTo>
                    <a:pt x="55" y="20"/>
                    <a:pt x="25" y="0"/>
                    <a:pt x="0" y="17"/>
                  </a:cubicBezTo>
                  <a:cubicBezTo>
                    <a:pt x="0" y="17"/>
                    <a:pt x="42" y="70"/>
                    <a:pt x="104" y="34"/>
                  </a:cubicBezTo>
                  <a:close/>
                </a:path>
              </a:pathLst>
            </a:custGeom>
            <a:solidFill>
              <a:srgbClr val="BC0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44"/>
            <p:cNvSpPr/>
            <p:nvPr/>
          </p:nvSpPr>
          <p:spPr bwMode="auto">
            <a:xfrm>
              <a:off x="9672671" y="2574596"/>
              <a:ext cx="194587" cy="179123"/>
            </a:xfrm>
            <a:custGeom>
              <a:avLst/>
              <a:gdLst>
                <a:gd name="T0" fmla="*/ 2 w 64"/>
                <a:gd name="T1" fmla="*/ 24 h 59"/>
                <a:gd name="T2" fmla="*/ 27 w 64"/>
                <a:gd name="T3" fmla="*/ 56 h 59"/>
                <a:gd name="T4" fmla="*/ 62 w 64"/>
                <a:gd name="T5" fmla="*/ 34 h 59"/>
                <a:gd name="T6" fmla="*/ 36 w 64"/>
                <a:gd name="T7" fmla="*/ 3 h 59"/>
                <a:gd name="T8" fmla="*/ 2 w 64"/>
                <a:gd name="T9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9">
                  <a:moveTo>
                    <a:pt x="2" y="24"/>
                  </a:moveTo>
                  <a:cubicBezTo>
                    <a:pt x="0" y="39"/>
                    <a:pt x="11" y="53"/>
                    <a:pt x="27" y="56"/>
                  </a:cubicBezTo>
                  <a:cubicBezTo>
                    <a:pt x="44" y="59"/>
                    <a:pt x="59" y="49"/>
                    <a:pt x="62" y="34"/>
                  </a:cubicBezTo>
                  <a:cubicBezTo>
                    <a:pt x="64" y="20"/>
                    <a:pt x="53" y="6"/>
                    <a:pt x="36" y="3"/>
                  </a:cubicBezTo>
                  <a:cubicBezTo>
                    <a:pt x="20" y="0"/>
                    <a:pt x="5" y="10"/>
                    <a:pt x="2" y="2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45"/>
            <p:cNvSpPr/>
            <p:nvPr/>
          </p:nvSpPr>
          <p:spPr bwMode="auto">
            <a:xfrm>
              <a:off x="9684269" y="2577174"/>
              <a:ext cx="171392" cy="173969"/>
            </a:xfrm>
            <a:custGeom>
              <a:avLst/>
              <a:gdLst>
                <a:gd name="T0" fmla="*/ 2 w 56"/>
                <a:gd name="T1" fmla="*/ 24 h 57"/>
                <a:gd name="T2" fmla="*/ 24 w 56"/>
                <a:gd name="T3" fmla="*/ 54 h 57"/>
                <a:gd name="T4" fmla="*/ 54 w 56"/>
                <a:gd name="T5" fmla="*/ 33 h 57"/>
                <a:gd name="T6" fmla="*/ 33 w 56"/>
                <a:gd name="T7" fmla="*/ 2 h 57"/>
                <a:gd name="T8" fmla="*/ 2 w 56"/>
                <a:gd name="T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2" y="24"/>
                  </a:moveTo>
                  <a:cubicBezTo>
                    <a:pt x="0" y="38"/>
                    <a:pt x="9" y="52"/>
                    <a:pt x="24" y="54"/>
                  </a:cubicBezTo>
                  <a:cubicBezTo>
                    <a:pt x="38" y="57"/>
                    <a:pt x="52" y="47"/>
                    <a:pt x="54" y="33"/>
                  </a:cubicBezTo>
                  <a:cubicBezTo>
                    <a:pt x="56" y="18"/>
                    <a:pt x="47" y="5"/>
                    <a:pt x="33" y="2"/>
                  </a:cubicBezTo>
                  <a:cubicBezTo>
                    <a:pt x="18" y="0"/>
                    <a:pt x="5" y="10"/>
                    <a:pt x="2" y="24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46"/>
            <p:cNvSpPr/>
            <p:nvPr/>
          </p:nvSpPr>
          <p:spPr bwMode="auto">
            <a:xfrm>
              <a:off x="9699733" y="2608101"/>
              <a:ext cx="104381" cy="103093"/>
            </a:xfrm>
            <a:custGeom>
              <a:avLst/>
              <a:gdLst>
                <a:gd name="T0" fmla="*/ 2 w 34"/>
                <a:gd name="T1" fmla="*/ 15 h 34"/>
                <a:gd name="T2" fmla="*/ 15 w 34"/>
                <a:gd name="T3" fmla="*/ 33 h 34"/>
                <a:gd name="T4" fmla="*/ 33 w 34"/>
                <a:gd name="T5" fmla="*/ 20 h 34"/>
                <a:gd name="T6" fmla="*/ 20 w 34"/>
                <a:gd name="T7" fmla="*/ 2 h 34"/>
                <a:gd name="T8" fmla="*/ 2 w 34"/>
                <a:gd name="T9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" y="15"/>
                  </a:moveTo>
                  <a:cubicBezTo>
                    <a:pt x="0" y="23"/>
                    <a:pt x="6" y="31"/>
                    <a:pt x="15" y="33"/>
                  </a:cubicBezTo>
                  <a:cubicBezTo>
                    <a:pt x="23" y="34"/>
                    <a:pt x="31" y="29"/>
                    <a:pt x="33" y="20"/>
                  </a:cubicBezTo>
                  <a:cubicBezTo>
                    <a:pt x="34" y="11"/>
                    <a:pt x="28" y="3"/>
                    <a:pt x="20" y="2"/>
                  </a:cubicBezTo>
                  <a:cubicBezTo>
                    <a:pt x="11" y="0"/>
                    <a:pt x="3" y="6"/>
                    <a:pt x="2" y="1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47"/>
            <p:cNvSpPr/>
            <p:nvPr/>
          </p:nvSpPr>
          <p:spPr bwMode="auto">
            <a:xfrm>
              <a:off x="9748702" y="2604236"/>
              <a:ext cx="18041" cy="43814"/>
            </a:xfrm>
            <a:custGeom>
              <a:avLst/>
              <a:gdLst>
                <a:gd name="T0" fmla="*/ 14 w 14"/>
                <a:gd name="T1" fmla="*/ 3 h 34"/>
                <a:gd name="T2" fmla="*/ 2 w 14"/>
                <a:gd name="T3" fmla="*/ 34 h 34"/>
                <a:gd name="T4" fmla="*/ 0 w 14"/>
                <a:gd name="T5" fmla="*/ 0 h 34"/>
                <a:gd name="T6" fmla="*/ 14 w 14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4">
                  <a:moveTo>
                    <a:pt x="14" y="3"/>
                  </a:moveTo>
                  <a:lnTo>
                    <a:pt x="2" y="34"/>
                  </a:lnTo>
                  <a:lnTo>
                    <a:pt x="0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48"/>
            <p:cNvSpPr/>
            <p:nvPr/>
          </p:nvSpPr>
          <p:spPr bwMode="auto">
            <a:xfrm>
              <a:off x="9257723" y="2447019"/>
              <a:ext cx="198453" cy="181701"/>
            </a:xfrm>
            <a:custGeom>
              <a:avLst/>
              <a:gdLst>
                <a:gd name="T0" fmla="*/ 4 w 65"/>
                <a:gd name="T1" fmla="*/ 23 h 60"/>
                <a:gd name="T2" fmla="*/ 27 w 65"/>
                <a:gd name="T3" fmla="*/ 56 h 60"/>
                <a:gd name="T4" fmla="*/ 62 w 65"/>
                <a:gd name="T5" fmla="*/ 36 h 60"/>
                <a:gd name="T6" fmla="*/ 39 w 65"/>
                <a:gd name="T7" fmla="*/ 3 h 60"/>
                <a:gd name="T8" fmla="*/ 4 w 65"/>
                <a:gd name="T9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0">
                  <a:moveTo>
                    <a:pt x="4" y="23"/>
                  </a:moveTo>
                  <a:cubicBezTo>
                    <a:pt x="0" y="37"/>
                    <a:pt x="11" y="52"/>
                    <a:pt x="27" y="56"/>
                  </a:cubicBezTo>
                  <a:cubicBezTo>
                    <a:pt x="43" y="60"/>
                    <a:pt x="59" y="51"/>
                    <a:pt x="62" y="36"/>
                  </a:cubicBezTo>
                  <a:cubicBezTo>
                    <a:pt x="65" y="22"/>
                    <a:pt x="55" y="7"/>
                    <a:pt x="39" y="3"/>
                  </a:cubicBezTo>
                  <a:cubicBezTo>
                    <a:pt x="23" y="0"/>
                    <a:pt x="7" y="8"/>
                    <a:pt x="4" y="2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49"/>
            <p:cNvSpPr/>
            <p:nvPr/>
          </p:nvSpPr>
          <p:spPr bwMode="auto">
            <a:xfrm>
              <a:off x="9273187" y="2447019"/>
              <a:ext cx="173969" cy="176546"/>
            </a:xfrm>
            <a:custGeom>
              <a:avLst/>
              <a:gdLst>
                <a:gd name="T0" fmla="*/ 3 w 57"/>
                <a:gd name="T1" fmla="*/ 23 h 58"/>
                <a:gd name="T2" fmla="*/ 23 w 57"/>
                <a:gd name="T3" fmla="*/ 55 h 58"/>
                <a:gd name="T4" fmla="*/ 54 w 57"/>
                <a:gd name="T5" fmla="*/ 35 h 58"/>
                <a:gd name="T6" fmla="*/ 35 w 57"/>
                <a:gd name="T7" fmla="*/ 4 h 58"/>
                <a:gd name="T8" fmla="*/ 3 w 57"/>
                <a:gd name="T9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8">
                  <a:moveTo>
                    <a:pt x="3" y="23"/>
                  </a:moveTo>
                  <a:cubicBezTo>
                    <a:pt x="0" y="37"/>
                    <a:pt x="9" y="51"/>
                    <a:pt x="23" y="55"/>
                  </a:cubicBezTo>
                  <a:cubicBezTo>
                    <a:pt x="37" y="58"/>
                    <a:pt x="51" y="49"/>
                    <a:pt x="54" y="35"/>
                  </a:cubicBezTo>
                  <a:cubicBezTo>
                    <a:pt x="57" y="21"/>
                    <a:pt x="49" y="7"/>
                    <a:pt x="35" y="4"/>
                  </a:cubicBezTo>
                  <a:cubicBezTo>
                    <a:pt x="20" y="0"/>
                    <a:pt x="6" y="9"/>
                    <a:pt x="3" y="23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50"/>
            <p:cNvSpPr/>
            <p:nvPr/>
          </p:nvSpPr>
          <p:spPr bwMode="auto">
            <a:xfrm>
              <a:off x="9291228" y="2476658"/>
              <a:ext cx="104381" cy="106959"/>
            </a:xfrm>
            <a:custGeom>
              <a:avLst/>
              <a:gdLst>
                <a:gd name="T0" fmla="*/ 1 w 34"/>
                <a:gd name="T1" fmla="*/ 14 h 35"/>
                <a:gd name="T2" fmla="*/ 13 w 34"/>
                <a:gd name="T3" fmla="*/ 33 h 35"/>
                <a:gd name="T4" fmla="*/ 32 w 34"/>
                <a:gd name="T5" fmla="*/ 21 h 35"/>
                <a:gd name="T6" fmla="*/ 20 w 34"/>
                <a:gd name="T7" fmla="*/ 2 h 35"/>
                <a:gd name="T8" fmla="*/ 1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1" y="14"/>
                  </a:moveTo>
                  <a:cubicBezTo>
                    <a:pt x="0" y="23"/>
                    <a:pt x="5" y="31"/>
                    <a:pt x="13" y="33"/>
                  </a:cubicBezTo>
                  <a:cubicBezTo>
                    <a:pt x="22" y="35"/>
                    <a:pt x="30" y="30"/>
                    <a:pt x="32" y="21"/>
                  </a:cubicBezTo>
                  <a:cubicBezTo>
                    <a:pt x="34" y="13"/>
                    <a:pt x="29" y="4"/>
                    <a:pt x="20" y="2"/>
                  </a:cubicBezTo>
                  <a:cubicBezTo>
                    <a:pt x="12" y="0"/>
                    <a:pt x="3" y="6"/>
                    <a:pt x="1" y="14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51"/>
            <p:cNvSpPr/>
            <p:nvPr/>
          </p:nvSpPr>
          <p:spPr bwMode="auto">
            <a:xfrm>
              <a:off x="9344063" y="2474081"/>
              <a:ext cx="18041" cy="42526"/>
            </a:xfrm>
            <a:custGeom>
              <a:avLst/>
              <a:gdLst>
                <a:gd name="T0" fmla="*/ 14 w 14"/>
                <a:gd name="T1" fmla="*/ 5 h 33"/>
                <a:gd name="T2" fmla="*/ 0 w 14"/>
                <a:gd name="T3" fmla="*/ 33 h 33"/>
                <a:gd name="T4" fmla="*/ 0 w 14"/>
                <a:gd name="T5" fmla="*/ 0 h 33"/>
                <a:gd name="T6" fmla="*/ 14 w 14"/>
                <a:gd name="T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5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52"/>
            <p:cNvSpPr/>
            <p:nvPr/>
          </p:nvSpPr>
          <p:spPr bwMode="auto">
            <a:xfrm>
              <a:off x="9136589" y="1974082"/>
              <a:ext cx="1279638" cy="989688"/>
            </a:xfrm>
            <a:custGeom>
              <a:avLst/>
              <a:gdLst>
                <a:gd name="T0" fmla="*/ 352 w 420"/>
                <a:gd name="T1" fmla="*/ 325 h 325"/>
                <a:gd name="T2" fmla="*/ 360 w 420"/>
                <a:gd name="T3" fmla="*/ 146 h 325"/>
                <a:gd name="T4" fmla="*/ 90 w 420"/>
                <a:gd name="T5" fmla="*/ 38 h 325"/>
                <a:gd name="T6" fmla="*/ 0 w 420"/>
                <a:gd name="T7" fmla="*/ 116 h 325"/>
                <a:gd name="T8" fmla="*/ 6 w 420"/>
                <a:gd name="T9" fmla="*/ 71 h 325"/>
                <a:gd name="T10" fmla="*/ 11 w 420"/>
                <a:gd name="T11" fmla="*/ 47 h 325"/>
                <a:gd name="T12" fmla="*/ 85 w 420"/>
                <a:gd name="T13" fmla="*/ 0 h 325"/>
                <a:gd name="T14" fmla="*/ 147 w 420"/>
                <a:gd name="T15" fmla="*/ 10 h 325"/>
                <a:gd name="T16" fmla="*/ 372 w 420"/>
                <a:gd name="T17" fmla="*/ 99 h 325"/>
                <a:gd name="T18" fmla="*/ 420 w 420"/>
                <a:gd name="T19" fmla="*/ 144 h 325"/>
                <a:gd name="T20" fmla="*/ 352 w 420"/>
                <a:gd name="T2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0" h="325">
                  <a:moveTo>
                    <a:pt x="352" y="325"/>
                  </a:moveTo>
                  <a:cubicBezTo>
                    <a:pt x="352" y="325"/>
                    <a:pt x="389" y="206"/>
                    <a:pt x="360" y="146"/>
                  </a:cubicBezTo>
                  <a:cubicBezTo>
                    <a:pt x="360" y="146"/>
                    <a:pt x="218" y="154"/>
                    <a:pt x="90" y="38"/>
                  </a:cubicBezTo>
                  <a:cubicBezTo>
                    <a:pt x="90" y="38"/>
                    <a:pt x="10" y="81"/>
                    <a:pt x="0" y="116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372" y="99"/>
                    <a:pt x="372" y="99"/>
                    <a:pt x="372" y="99"/>
                  </a:cubicBezTo>
                  <a:cubicBezTo>
                    <a:pt x="420" y="144"/>
                    <a:pt x="420" y="144"/>
                    <a:pt x="420" y="144"/>
                  </a:cubicBezTo>
                  <a:lnTo>
                    <a:pt x="352" y="325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53"/>
            <p:cNvSpPr/>
            <p:nvPr/>
          </p:nvSpPr>
          <p:spPr bwMode="auto">
            <a:xfrm>
              <a:off x="9027053" y="1639032"/>
              <a:ext cx="1760308" cy="1407213"/>
            </a:xfrm>
            <a:custGeom>
              <a:avLst/>
              <a:gdLst>
                <a:gd name="T0" fmla="*/ 146 w 578"/>
                <a:gd name="T1" fmla="*/ 60 h 462"/>
                <a:gd name="T2" fmla="*/ 124 w 578"/>
                <a:gd name="T3" fmla="*/ 40 h 462"/>
                <a:gd name="T4" fmla="*/ 152 w 578"/>
                <a:gd name="T5" fmla="*/ 51 h 462"/>
                <a:gd name="T6" fmla="*/ 135 w 578"/>
                <a:gd name="T7" fmla="*/ 10 h 462"/>
                <a:gd name="T8" fmla="*/ 169 w 578"/>
                <a:gd name="T9" fmla="*/ 48 h 462"/>
                <a:gd name="T10" fmla="*/ 342 w 578"/>
                <a:gd name="T11" fmla="*/ 37 h 462"/>
                <a:gd name="T12" fmla="*/ 475 w 578"/>
                <a:gd name="T13" fmla="*/ 331 h 462"/>
                <a:gd name="T14" fmla="*/ 475 w 578"/>
                <a:gd name="T15" fmla="*/ 331 h 462"/>
                <a:gd name="T16" fmla="*/ 471 w 578"/>
                <a:gd name="T17" fmla="*/ 339 h 462"/>
                <a:gd name="T18" fmla="*/ 470 w 578"/>
                <a:gd name="T19" fmla="*/ 339 h 462"/>
                <a:gd name="T20" fmla="*/ 446 w 578"/>
                <a:gd name="T21" fmla="*/ 381 h 462"/>
                <a:gd name="T22" fmla="*/ 428 w 578"/>
                <a:gd name="T23" fmla="*/ 358 h 462"/>
                <a:gd name="T24" fmla="*/ 389 w 578"/>
                <a:gd name="T25" fmla="*/ 458 h 462"/>
                <a:gd name="T26" fmla="*/ 389 w 578"/>
                <a:gd name="T27" fmla="*/ 458 h 462"/>
                <a:gd name="T28" fmla="*/ 387 w 578"/>
                <a:gd name="T29" fmla="*/ 462 h 462"/>
                <a:gd name="T30" fmla="*/ 373 w 578"/>
                <a:gd name="T31" fmla="*/ 458 h 462"/>
                <a:gd name="T32" fmla="*/ 411 w 578"/>
                <a:gd name="T33" fmla="*/ 293 h 462"/>
                <a:gd name="T34" fmla="*/ 407 w 578"/>
                <a:gd name="T35" fmla="*/ 258 h 462"/>
                <a:gd name="T36" fmla="*/ 149 w 578"/>
                <a:gd name="T37" fmla="*/ 156 h 462"/>
                <a:gd name="T38" fmla="*/ 8 w 578"/>
                <a:gd name="T39" fmla="*/ 251 h 462"/>
                <a:gd name="T40" fmla="*/ 146 w 578"/>
                <a:gd name="T41" fmla="*/ 6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8" h="462">
                  <a:moveTo>
                    <a:pt x="146" y="60"/>
                  </a:moveTo>
                  <a:cubicBezTo>
                    <a:pt x="141" y="52"/>
                    <a:pt x="133" y="43"/>
                    <a:pt x="124" y="40"/>
                  </a:cubicBezTo>
                  <a:cubicBezTo>
                    <a:pt x="124" y="40"/>
                    <a:pt x="139" y="44"/>
                    <a:pt x="152" y="51"/>
                  </a:cubicBezTo>
                  <a:cubicBezTo>
                    <a:pt x="150" y="38"/>
                    <a:pt x="146" y="21"/>
                    <a:pt x="135" y="10"/>
                  </a:cubicBezTo>
                  <a:cubicBezTo>
                    <a:pt x="135" y="10"/>
                    <a:pt x="155" y="27"/>
                    <a:pt x="169" y="48"/>
                  </a:cubicBezTo>
                  <a:cubicBezTo>
                    <a:pt x="228" y="0"/>
                    <a:pt x="342" y="37"/>
                    <a:pt x="342" y="37"/>
                  </a:cubicBezTo>
                  <a:cubicBezTo>
                    <a:pt x="578" y="107"/>
                    <a:pt x="496" y="291"/>
                    <a:pt x="475" y="331"/>
                  </a:cubicBezTo>
                  <a:cubicBezTo>
                    <a:pt x="475" y="331"/>
                    <a:pt x="475" y="331"/>
                    <a:pt x="475" y="331"/>
                  </a:cubicBezTo>
                  <a:cubicBezTo>
                    <a:pt x="472" y="336"/>
                    <a:pt x="471" y="339"/>
                    <a:pt x="471" y="339"/>
                  </a:cubicBezTo>
                  <a:cubicBezTo>
                    <a:pt x="470" y="339"/>
                    <a:pt x="470" y="339"/>
                    <a:pt x="470" y="339"/>
                  </a:cubicBezTo>
                  <a:cubicBezTo>
                    <a:pt x="446" y="381"/>
                    <a:pt x="446" y="381"/>
                    <a:pt x="446" y="381"/>
                  </a:cubicBezTo>
                  <a:cubicBezTo>
                    <a:pt x="428" y="358"/>
                    <a:pt x="428" y="358"/>
                    <a:pt x="428" y="358"/>
                  </a:cubicBezTo>
                  <a:cubicBezTo>
                    <a:pt x="416" y="404"/>
                    <a:pt x="389" y="458"/>
                    <a:pt x="389" y="458"/>
                  </a:cubicBezTo>
                  <a:cubicBezTo>
                    <a:pt x="389" y="458"/>
                    <a:pt x="389" y="458"/>
                    <a:pt x="389" y="458"/>
                  </a:cubicBezTo>
                  <a:cubicBezTo>
                    <a:pt x="387" y="462"/>
                    <a:pt x="387" y="462"/>
                    <a:pt x="387" y="462"/>
                  </a:cubicBezTo>
                  <a:cubicBezTo>
                    <a:pt x="373" y="458"/>
                    <a:pt x="373" y="458"/>
                    <a:pt x="373" y="458"/>
                  </a:cubicBezTo>
                  <a:cubicBezTo>
                    <a:pt x="407" y="385"/>
                    <a:pt x="412" y="328"/>
                    <a:pt x="411" y="293"/>
                  </a:cubicBezTo>
                  <a:cubicBezTo>
                    <a:pt x="409" y="272"/>
                    <a:pt x="407" y="258"/>
                    <a:pt x="407" y="258"/>
                  </a:cubicBezTo>
                  <a:cubicBezTo>
                    <a:pt x="306" y="240"/>
                    <a:pt x="149" y="156"/>
                    <a:pt x="149" y="156"/>
                  </a:cubicBezTo>
                  <a:cubicBezTo>
                    <a:pt x="49" y="127"/>
                    <a:pt x="8" y="251"/>
                    <a:pt x="8" y="251"/>
                  </a:cubicBezTo>
                  <a:cubicBezTo>
                    <a:pt x="0" y="54"/>
                    <a:pt x="112" y="55"/>
                    <a:pt x="146" y="6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54"/>
            <p:cNvSpPr/>
            <p:nvPr/>
          </p:nvSpPr>
          <p:spPr bwMode="auto">
            <a:xfrm>
              <a:off x="10242258" y="2695730"/>
              <a:ext cx="307989" cy="314432"/>
            </a:xfrm>
            <a:custGeom>
              <a:avLst/>
              <a:gdLst>
                <a:gd name="T0" fmla="*/ 22 w 101"/>
                <a:gd name="T1" fmla="*/ 7 h 103"/>
                <a:gd name="T2" fmla="*/ 58 w 101"/>
                <a:gd name="T3" fmla="*/ 7 h 103"/>
                <a:gd name="T4" fmla="*/ 69 w 101"/>
                <a:gd name="T5" fmla="*/ 73 h 103"/>
                <a:gd name="T6" fmla="*/ 0 w 101"/>
                <a:gd name="T7" fmla="*/ 77 h 103"/>
                <a:gd name="T8" fmla="*/ 22 w 101"/>
                <a:gd name="T9" fmla="*/ 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3">
                  <a:moveTo>
                    <a:pt x="22" y="7"/>
                  </a:moveTo>
                  <a:cubicBezTo>
                    <a:pt x="33" y="2"/>
                    <a:pt x="47" y="0"/>
                    <a:pt x="58" y="7"/>
                  </a:cubicBezTo>
                  <a:cubicBezTo>
                    <a:pt x="58" y="7"/>
                    <a:pt x="101" y="30"/>
                    <a:pt x="69" y="73"/>
                  </a:cubicBezTo>
                  <a:cubicBezTo>
                    <a:pt x="69" y="73"/>
                    <a:pt x="52" y="103"/>
                    <a:pt x="0" y="77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55"/>
            <p:cNvSpPr/>
            <p:nvPr/>
          </p:nvSpPr>
          <p:spPr bwMode="auto">
            <a:xfrm>
              <a:off x="10311846" y="2739544"/>
              <a:ext cx="131443" cy="112113"/>
            </a:xfrm>
            <a:custGeom>
              <a:avLst/>
              <a:gdLst>
                <a:gd name="T0" fmla="*/ 43 w 43"/>
                <a:gd name="T1" fmla="*/ 37 h 37"/>
                <a:gd name="T2" fmla="*/ 42 w 43"/>
                <a:gd name="T3" fmla="*/ 22 h 37"/>
                <a:gd name="T4" fmla="*/ 41 w 43"/>
                <a:gd name="T5" fmla="*/ 15 h 37"/>
                <a:gd name="T6" fmla="*/ 40 w 43"/>
                <a:gd name="T7" fmla="*/ 13 h 37"/>
                <a:gd name="T8" fmla="*/ 39 w 43"/>
                <a:gd name="T9" fmla="*/ 11 h 37"/>
                <a:gd name="T10" fmla="*/ 38 w 43"/>
                <a:gd name="T11" fmla="*/ 9 h 37"/>
                <a:gd name="T12" fmla="*/ 37 w 43"/>
                <a:gd name="T13" fmla="*/ 8 h 37"/>
                <a:gd name="T14" fmla="*/ 36 w 43"/>
                <a:gd name="T15" fmla="*/ 6 h 37"/>
                <a:gd name="T16" fmla="*/ 34 w 43"/>
                <a:gd name="T17" fmla="*/ 4 h 37"/>
                <a:gd name="T18" fmla="*/ 33 w 43"/>
                <a:gd name="T19" fmla="*/ 3 h 37"/>
                <a:gd name="T20" fmla="*/ 31 w 43"/>
                <a:gd name="T21" fmla="*/ 2 h 37"/>
                <a:gd name="T22" fmla="*/ 26 w 43"/>
                <a:gd name="T23" fmla="*/ 0 h 37"/>
                <a:gd name="T24" fmla="*/ 24 w 43"/>
                <a:gd name="T25" fmla="*/ 0 h 37"/>
                <a:gd name="T26" fmla="*/ 22 w 43"/>
                <a:gd name="T27" fmla="*/ 0 h 37"/>
                <a:gd name="T28" fmla="*/ 17 w 43"/>
                <a:gd name="T29" fmla="*/ 0 h 37"/>
                <a:gd name="T30" fmla="*/ 13 w 43"/>
                <a:gd name="T31" fmla="*/ 1 h 37"/>
                <a:gd name="T32" fmla="*/ 9 w 43"/>
                <a:gd name="T33" fmla="*/ 2 h 37"/>
                <a:gd name="T34" fmla="*/ 6 w 43"/>
                <a:gd name="T35" fmla="*/ 4 h 37"/>
                <a:gd name="T36" fmla="*/ 3 w 43"/>
                <a:gd name="T37" fmla="*/ 6 h 37"/>
                <a:gd name="T38" fmla="*/ 3 w 43"/>
                <a:gd name="T39" fmla="*/ 10 h 37"/>
                <a:gd name="T40" fmla="*/ 3 w 43"/>
                <a:gd name="T41" fmla="*/ 16 h 37"/>
                <a:gd name="T42" fmla="*/ 3 w 43"/>
                <a:gd name="T43" fmla="*/ 19 h 37"/>
                <a:gd name="T44" fmla="*/ 3 w 43"/>
                <a:gd name="T45" fmla="*/ 23 h 37"/>
                <a:gd name="T46" fmla="*/ 3 w 43"/>
                <a:gd name="T47" fmla="*/ 29 h 37"/>
                <a:gd name="T48" fmla="*/ 2 w 43"/>
                <a:gd name="T49" fmla="*/ 32 h 37"/>
                <a:gd name="T50" fmla="*/ 1 w 43"/>
                <a:gd name="T51" fmla="*/ 34 h 37"/>
                <a:gd name="T52" fmla="*/ 0 w 43"/>
                <a:gd name="T53" fmla="*/ 35 h 37"/>
                <a:gd name="T54" fmla="*/ 0 w 43"/>
                <a:gd name="T55" fmla="*/ 36 h 37"/>
                <a:gd name="T56" fmla="*/ 3 w 43"/>
                <a:gd name="T57" fmla="*/ 36 h 37"/>
                <a:gd name="T58" fmla="*/ 4 w 43"/>
                <a:gd name="T59" fmla="*/ 35 h 37"/>
                <a:gd name="T60" fmla="*/ 6 w 43"/>
                <a:gd name="T61" fmla="*/ 34 h 37"/>
                <a:gd name="T62" fmla="*/ 8 w 43"/>
                <a:gd name="T63" fmla="*/ 32 h 37"/>
                <a:gd name="T64" fmla="*/ 12 w 43"/>
                <a:gd name="T65" fmla="*/ 25 h 37"/>
                <a:gd name="T66" fmla="*/ 13 w 43"/>
                <a:gd name="T67" fmla="*/ 21 h 37"/>
                <a:gd name="T68" fmla="*/ 14 w 43"/>
                <a:gd name="T69" fmla="*/ 17 h 37"/>
                <a:gd name="T70" fmla="*/ 14 w 43"/>
                <a:gd name="T71" fmla="*/ 13 h 37"/>
                <a:gd name="T72" fmla="*/ 14 w 43"/>
                <a:gd name="T73" fmla="*/ 11 h 37"/>
                <a:gd name="T74" fmla="*/ 14 w 43"/>
                <a:gd name="T75" fmla="*/ 8 h 37"/>
                <a:gd name="T76" fmla="*/ 11 w 43"/>
                <a:gd name="T77" fmla="*/ 14 h 37"/>
                <a:gd name="T78" fmla="*/ 14 w 43"/>
                <a:gd name="T79" fmla="*/ 12 h 37"/>
                <a:gd name="T80" fmla="*/ 17 w 43"/>
                <a:gd name="T81" fmla="*/ 10 h 37"/>
                <a:gd name="T82" fmla="*/ 20 w 43"/>
                <a:gd name="T83" fmla="*/ 9 h 37"/>
                <a:gd name="T84" fmla="*/ 22 w 43"/>
                <a:gd name="T85" fmla="*/ 8 h 37"/>
                <a:gd name="T86" fmla="*/ 24 w 43"/>
                <a:gd name="T87" fmla="*/ 8 h 37"/>
                <a:gd name="T88" fmla="*/ 25 w 43"/>
                <a:gd name="T89" fmla="*/ 8 h 37"/>
                <a:gd name="T90" fmla="*/ 27 w 43"/>
                <a:gd name="T91" fmla="*/ 9 h 37"/>
                <a:gd name="T92" fmla="*/ 29 w 43"/>
                <a:gd name="T93" fmla="*/ 9 h 37"/>
                <a:gd name="T94" fmla="*/ 30 w 43"/>
                <a:gd name="T95" fmla="*/ 10 h 37"/>
                <a:gd name="T96" fmla="*/ 31 w 43"/>
                <a:gd name="T97" fmla="*/ 11 h 37"/>
                <a:gd name="T98" fmla="*/ 32 w 43"/>
                <a:gd name="T99" fmla="*/ 12 h 37"/>
                <a:gd name="T100" fmla="*/ 33 w 43"/>
                <a:gd name="T101" fmla="*/ 13 h 37"/>
                <a:gd name="T102" fmla="*/ 34 w 43"/>
                <a:gd name="T103" fmla="*/ 14 h 37"/>
                <a:gd name="T104" fmla="*/ 35 w 43"/>
                <a:gd name="T105" fmla="*/ 16 h 37"/>
                <a:gd name="T106" fmla="*/ 36 w 43"/>
                <a:gd name="T107" fmla="*/ 17 h 37"/>
                <a:gd name="T108" fmla="*/ 38 w 43"/>
                <a:gd name="T109" fmla="*/ 23 h 37"/>
                <a:gd name="T110" fmla="*/ 40 w 43"/>
                <a:gd name="T111" fmla="*/ 30 h 37"/>
                <a:gd name="T112" fmla="*/ 41 w 43"/>
                <a:gd name="T113" fmla="*/ 37 h 37"/>
                <a:gd name="T114" fmla="*/ 43 w 43"/>
                <a:gd name="T1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" h="37">
                  <a:moveTo>
                    <a:pt x="43" y="37"/>
                  </a:moveTo>
                  <a:cubicBezTo>
                    <a:pt x="43" y="32"/>
                    <a:pt x="43" y="27"/>
                    <a:pt x="42" y="22"/>
                  </a:cubicBezTo>
                  <a:cubicBezTo>
                    <a:pt x="42" y="20"/>
                    <a:pt x="41" y="17"/>
                    <a:pt x="41" y="15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9" y="11"/>
                    <a:pt x="39" y="10"/>
                    <a:pt x="38" y="9"/>
                  </a:cubicBezTo>
                  <a:cubicBezTo>
                    <a:pt x="38" y="9"/>
                    <a:pt x="38" y="8"/>
                    <a:pt x="37" y="8"/>
                  </a:cubicBezTo>
                  <a:cubicBezTo>
                    <a:pt x="37" y="7"/>
                    <a:pt x="36" y="7"/>
                    <a:pt x="36" y="6"/>
                  </a:cubicBezTo>
                  <a:cubicBezTo>
                    <a:pt x="35" y="5"/>
                    <a:pt x="35" y="5"/>
                    <a:pt x="34" y="4"/>
                  </a:cubicBezTo>
                  <a:cubicBezTo>
                    <a:pt x="34" y="4"/>
                    <a:pt x="33" y="3"/>
                    <a:pt x="33" y="3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6" y="0"/>
                    <a:pt x="14" y="1"/>
                    <a:pt x="13" y="1"/>
                  </a:cubicBezTo>
                  <a:cubicBezTo>
                    <a:pt x="12" y="1"/>
                    <a:pt x="11" y="2"/>
                    <a:pt x="9" y="2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3" y="20"/>
                    <a:pt x="3" y="22"/>
                    <a:pt x="3" y="23"/>
                  </a:cubicBezTo>
                  <a:cubicBezTo>
                    <a:pt x="3" y="25"/>
                    <a:pt x="3" y="27"/>
                    <a:pt x="3" y="29"/>
                  </a:cubicBezTo>
                  <a:cubicBezTo>
                    <a:pt x="2" y="30"/>
                    <a:pt x="2" y="31"/>
                    <a:pt x="2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" y="34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5" y="34"/>
                    <a:pt x="6" y="34"/>
                    <a:pt x="6" y="34"/>
                  </a:cubicBezTo>
                  <a:cubicBezTo>
                    <a:pt x="7" y="33"/>
                    <a:pt x="7" y="33"/>
                    <a:pt x="8" y="32"/>
                  </a:cubicBezTo>
                  <a:cubicBezTo>
                    <a:pt x="10" y="30"/>
                    <a:pt x="11" y="27"/>
                    <a:pt x="12" y="25"/>
                  </a:cubicBezTo>
                  <a:cubicBezTo>
                    <a:pt x="13" y="23"/>
                    <a:pt x="13" y="22"/>
                    <a:pt x="13" y="21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5" y="11"/>
                    <a:pt x="16" y="11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0" y="9"/>
                    <a:pt x="21" y="9"/>
                    <a:pt x="2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6" y="8"/>
                    <a:pt x="27" y="8"/>
                    <a:pt x="27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10"/>
                    <a:pt x="30" y="10"/>
                  </a:cubicBezTo>
                  <a:cubicBezTo>
                    <a:pt x="30" y="10"/>
                    <a:pt x="30" y="10"/>
                    <a:pt x="31" y="11"/>
                  </a:cubicBezTo>
                  <a:cubicBezTo>
                    <a:pt x="31" y="11"/>
                    <a:pt x="32" y="11"/>
                    <a:pt x="32" y="12"/>
                  </a:cubicBezTo>
                  <a:cubicBezTo>
                    <a:pt x="32" y="12"/>
                    <a:pt x="33" y="13"/>
                    <a:pt x="33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4" y="15"/>
                    <a:pt x="34" y="15"/>
                    <a:pt x="35" y="16"/>
                  </a:cubicBezTo>
                  <a:cubicBezTo>
                    <a:pt x="35" y="16"/>
                    <a:pt x="35" y="17"/>
                    <a:pt x="36" y="17"/>
                  </a:cubicBezTo>
                  <a:cubicBezTo>
                    <a:pt x="37" y="19"/>
                    <a:pt x="38" y="21"/>
                    <a:pt x="38" y="23"/>
                  </a:cubicBezTo>
                  <a:cubicBezTo>
                    <a:pt x="39" y="26"/>
                    <a:pt x="40" y="28"/>
                    <a:pt x="40" y="30"/>
                  </a:cubicBezTo>
                  <a:cubicBezTo>
                    <a:pt x="41" y="33"/>
                    <a:pt x="41" y="35"/>
                    <a:pt x="41" y="37"/>
                  </a:cubicBezTo>
                  <a:lnTo>
                    <a:pt x="43" y="37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56"/>
            <p:cNvSpPr/>
            <p:nvPr/>
          </p:nvSpPr>
          <p:spPr bwMode="auto">
            <a:xfrm>
              <a:off x="8359528" y="3128719"/>
              <a:ext cx="795102" cy="356958"/>
            </a:xfrm>
            <a:custGeom>
              <a:avLst/>
              <a:gdLst>
                <a:gd name="T0" fmla="*/ 0 w 261"/>
                <a:gd name="T1" fmla="*/ 70 h 117"/>
                <a:gd name="T2" fmla="*/ 21 w 261"/>
                <a:gd name="T3" fmla="*/ 99 h 117"/>
                <a:gd name="T4" fmla="*/ 253 w 261"/>
                <a:gd name="T5" fmla="*/ 48 h 117"/>
                <a:gd name="T6" fmla="*/ 261 w 261"/>
                <a:gd name="T7" fmla="*/ 0 h 117"/>
                <a:gd name="T8" fmla="*/ 0 w 261"/>
                <a:gd name="T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17">
                  <a:moveTo>
                    <a:pt x="0" y="70"/>
                  </a:move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161" y="117"/>
                    <a:pt x="253" y="48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1" y="0"/>
                    <a:pt x="129" y="74"/>
                    <a:pt x="0" y="7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75" name="文本框 274"/>
          <p:cNvSpPr txBox="1"/>
          <p:nvPr/>
        </p:nvSpPr>
        <p:spPr>
          <a:xfrm>
            <a:off x="4353150" y="272326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sp>
        <p:nvSpPr>
          <p:cNvPr id="276" name="文本框 275"/>
          <p:cNvSpPr txBox="1"/>
          <p:nvPr/>
        </p:nvSpPr>
        <p:spPr>
          <a:xfrm>
            <a:off x="4353150" y="356575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sp>
        <p:nvSpPr>
          <p:cNvPr id="277" name="文本框 276"/>
          <p:cNvSpPr txBox="1"/>
          <p:nvPr/>
        </p:nvSpPr>
        <p:spPr>
          <a:xfrm>
            <a:off x="4353150" y="444216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grpSp>
        <p:nvGrpSpPr>
          <p:cNvPr id="28" name="组合 27"/>
          <p:cNvGrpSpPr/>
          <p:nvPr/>
        </p:nvGrpSpPr>
        <p:grpSpPr>
          <a:xfrm>
            <a:off x="3484209" y="2698994"/>
            <a:ext cx="875160" cy="571755"/>
            <a:chOff x="3387348" y="2357410"/>
            <a:chExt cx="875160" cy="571755"/>
          </a:xfrm>
        </p:grpSpPr>
        <p:pic>
          <p:nvPicPr>
            <p:cNvPr id="304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6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7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8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9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10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1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2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3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14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6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1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2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6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7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8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0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sp>
        <p:nvSpPr>
          <p:cNvPr id="360" name="文本框 359"/>
          <p:cNvSpPr txBox="1"/>
          <p:nvPr/>
        </p:nvSpPr>
        <p:spPr>
          <a:xfrm rot="5400000" flipH="1">
            <a:off x="-856116" y="371386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007BB3"/>
                </a:solidFill>
              </a:rPr>
              <a:t>Part One</a:t>
            </a:r>
          </a:p>
        </p:txBody>
      </p:sp>
      <p:grpSp>
        <p:nvGrpSpPr>
          <p:cNvPr id="390" name="组合 389"/>
          <p:cNvGrpSpPr/>
          <p:nvPr/>
        </p:nvGrpSpPr>
        <p:grpSpPr>
          <a:xfrm>
            <a:off x="3484209" y="3541488"/>
            <a:ext cx="875160" cy="571755"/>
            <a:chOff x="3387348" y="2357410"/>
            <a:chExt cx="875160" cy="571755"/>
          </a:xfrm>
        </p:grpSpPr>
        <p:pic>
          <p:nvPicPr>
            <p:cNvPr id="391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3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4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5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6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97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8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9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0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401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2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3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4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5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6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7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8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3484209" y="4417894"/>
            <a:ext cx="875160" cy="571755"/>
            <a:chOff x="3387348" y="2357410"/>
            <a:chExt cx="875160" cy="571755"/>
          </a:xfrm>
        </p:grpSpPr>
        <p:pic>
          <p:nvPicPr>
            <p:cNvPr id="410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2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3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4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5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416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7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8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9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420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1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2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3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4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5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6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7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" name="组合 78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789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0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1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5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6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7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8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9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10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11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812" name="文本框 81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813" name="直接连接符 81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6" name="组合 1045"/>
          <p:cNvGrpSpPr/>
          <p:nvPr/>
        </p:nvGrpSpPr>
        <p:grpSpPr>
          <a:xfrm>
            <a:off x="3938711" y="3087145"/>
            <a:ext cx="3954001" cy="3144035"/>
            <a:chOff x="3805238" y="3223786"/>
            <a:chExt cx="4781550" cy="3802062"/>
          </a:xfrm>
        </p:grpSpPr>
        <p:sp>
          <p:nvSpPr>
            <p:cNvPr id="821" name="Freeform 713"/>
            <p:cNvSpPr/>
            <p:nvPr/>
          </p:nvSpPr>
          <p:spPr bwMode="auto">
            <a:xfrm>
              <a:off x="3805238" y="3223786"/>
              <a:ext cx="4781550" cy="2709863"/>
            </a:xfrm>
            <a:custGeom>
              <a:avLst/>
              <a:gdLst>
                <a:gd name="T0" fmla="*/ 1274 w 1274"/>
                <a:gd name="T1" fmla="*/ 38 h 722"/>
                <a:gd name="T2" fmla="*/ 1236 w 1274"/>
                <a:gd name="T3" fmla="*/ 0 h 722"/>
                <a:gd name="T4" fmla="*/ 38 w 1274"/>
                <a:gd name="T5" fmla="*/ 0 h 722"/>
                <a:gd name="T6" fmla="*/ 0 w 1274"/>
                <a:gd name="T7" fmla="*/ 38 h 722"/>
                <a:gd name="T8" fmla="*/ 0 w 1274"/>
                <a:gd name="T9" fmla="*/ 722 h 722"/>
                <a:gd name="T10" fmla="*/ 1274 w 1274"/>
                <a:gd name="T11" fmla="*/ 722 h 722"/>
                <a:gd name="T12" fmla="*/ 1274 w 1274"/>
                <a:gd name="T13" fmla="*/ 38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4" h="722">
                  <a:moveTo>
                    <a:pt x="1274" y="38"/>
                  </a:moveTo>
                  <a:cubicBezTo>
                    <a:pt x="1274" y="17"/>
                    <a:pt x="1257" y="0"/>
                    <a:pt x="123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1274" y="722"/>
                    <a:pt x="1274" y="722"/>
                    <a:pt x="1274" y="722"/>
                  </a:cubicBezTo>
                  <a:lnTo>
                    <a:pt x="1274" y="38"/>
                  </a:ln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714"/>
            <p:cNvSpPr/>
            <p:nvPr/>
          </p:nvSpPr>
          <p:spPr bwMode="auto">
            <a:xfrm>
              <a:off x="3805238" y="5933648"/>
              <a:ext cx="4781550" cy="465138"/>
            </a:xfrm>
            <a:custGeom>
              <a:avLst/>
              <a:gdLst>
                <a:gd name="T0" fmla="*/ 38 w 1274"/>
                <a:gd name="T1" fmla="*/ 124 h 124"/>
                <a:gd name="T2" fmla="*/ 1236 w 1274"/>
                <a:gd name="T3" fmla="*/ 124 h 124"/>
                <a:gd name="T4" fmla="*/ 1274 w 1274"/>
                <a:gd name="T5" fmla="*/ 86 h 124"/>
                <a:gd name="T6" fmla="*/ 1274 w 1274"/>
                <a:gd name="T7" fmla="*/ 0 h 124"/>
                <a:gd name="T8" fmla="*/ 0 w 1274"/>
                <a:gd name="T9" fmla="*/ 0 h 124"/>
                <a:gd name="T10" fmla="*/ 0 w 1274"/>
                <a:gd name="T11" fmla="*/ 86 h 124"/>
                <a:gd name="T12" fmla="*/ 38 w 1274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4" h="124">
                  <a:moveTo>
                    <a:pt x="38" y="124"/>
                  </a:moveTo>
                  <a:cubicBezTo>
                    <a:pt x="1236" y="124"/>
                    <a:pt x="1236" y="124"/>
                    <a:pt x="1236" y="124"/>
                  </a:cubicBezTo>
                  <a:cubicBezTo>
                    <a:pt x="1257" y="124"/>
                    <a:pt x="1274" y="107"/>
                    <a:pt x="1274" y="86"/>
                  </a:cubicBezTo>
                  <a:cubicBezTo>
                    <a:pt x="1274" y="0"/>
                    <a:pt x="1274" y="0"/>
                    <a:pt x="127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7"/>
                    <a:pt x="17" y="124"/>
                    <a:pt x="38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Rectangle 715"/>
            <p:cNvSpPr>
              <a:spLocks noChangeArrowheads="1"/>
            </p:cNvSpPr>
            <p:nvPr/>
          </p:nvSpPr>
          <p:spPr bwMode="auto">
            <a:xfrm>
              <a:off x="4011613" y="3422223"/>
              <a:ext cx="4368800" cy="22796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Oval 716"/>
            <p:cNvSpPr>
              <a:spLocks noChangeArrowheads="1"/>
            </p:cNvSpPr>
            <p:nvPr/>
          </p:nvSpPr>
          <p:spPr bwMode="auto">
            <a:xfrm>
              <a:off x="6094413" y="6046361"/>
              <a:ext cx="203200" cy="203200"/>
            </a:xfrm>
            <a:prstGeom prst="ellipse">
              <a:avLst/>
            </a:prstGeom>
            <a:solidFill>
              <a:srgbClr val="D6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Oval 717"/>
            <p:cNvSpPr>
              <a:spLocks noChangeArrowheads="1"/>
            </p:cNvSpPr>
            <p:nvPr/>
          </p:nvSpPr>
          <p:spPr bwMode="auto">
            <a:xfrm>
              <a:off x="6330950" y="6117798"/>
              <a:ext cx="131763" cy="131763"/>
            </a:xfrm>
            <a:prstGeom prst="ellipse">
              <a:avLst/>
            </a:prstGeom>
            <a:solidFill>
              <a:srgbClr val="D6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Rectangle 718"/>
            <p:cNvSpPr>
              <a:spLocks noChangeArrowheads="1"/>
            </p:cNvSpPr>
            <p:nvPr/>
          </p:nvSpPr>
          <p:spPr bwMode="auto">
            <a:xfrm>
              <a:off x="5419725" y="6902023"/>
              <a:ext cx="1684338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Rectangle 719"/>
            <p:cNvSpPr>
              <a:spLocks noChangeArrowheads="1"/>
            </p:cNvSpPr>
            <p:nvPr/>
          </p:nvSpPr>
          <p:spPr bwMode="auto">
            <a:xfrm>
              <a:off x="4083050" y="3787348"/>
              <a:ext cx="1144588" cy="479425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Rectangle 720"/>
            <p:cNvSpPr>
              <a:spLocks noChangeArrowheads="1"/>
            </p:cNvSpPr>
            <p:nvPr/>
          </p:nvSpPr>
          <p:spPr bwMode="auto">
            <a:xfrm>
              <a:off x="4083050" y="4420761"/>
              <a:ext cx="709613" cy="523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Rectangle 721"/>
            <p:cNvSpPr>
              <a:spLocks noChangeArrowheads="1"/>
            </p:cNvSpPr>
            <p:nvPr/>
          </p:nvSpPr>
          <p:spPr bwMode="auto">
            <a:xfrm>
              <a:off x="4083050" y="4593798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Rectangle 722"/>
            <p:cNvSpPr>
              <a:spLocks noChangeArrowheads="1"/>
            </p:cNvSpPr>
            <p:nvPr/>
          </p:nvSpPr>
          <p:spPr bwMode="auto">
            <a:xfrm>
              <a:off x="4083050" y="4755723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Rectangle 723"/>
            <p:cNvSpPr>
              <a:spLocks noChangeArrowheads="1"/>
            </p:cNvSpPr>
            <p:nvPr/>
          </p:nvSpPr>
          <p:spPr bwMode="auto">
            <a:xfrm>
              <a:off x="4083050" y="4912886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Rectangle 724"/>
            <p:cNvSpPr>
              <a:spLocks noChangeArrowheads="1"/>
            </p:cNvSpPr>
            <p:nvPr/>
          </p:nvSpPr>
          <p:spPr bwMode="auto">
            <a:xfrm>
              <a:off x="4083050" y="5070048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Rectangle 725"/>
            <p:cNvSpPr>
              <a:spLocks noChangeArrowheads="1"/>
            </p:cNvSpPr>
            <p:nvPr/>
          </p:nvSpPr>
          <p:spPr bwMode="auto">
            <a:xfrm>
              <a:off x="4083050" y="5231973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Rectangle 726"/>
            <p:cNvSpPr>
              <a:spLocks noChangeArrowheads="1"/>
            </p:cNvSpPr>
            <p:nvPr/>
          </p:nvSpPr>
          <p:spPr bwMode="auto">
            <a:xfrm>
              <a:off x="4083050" y="5389136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Rectangle 727"/>
            <p:cNvSpPr>
              <a:spLocks noChangeArrowheads="1"/>
            </p:cNvSpPr>
            <p:nvPr/>
          </p:nvSpPr>
          <p:spPr bwMode="auto">
            <a:xfrm>
              <a:off x="4083050" y="5551061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Rectangle 728"/>
            <p:cNvSpPr>
              <a:spLocks noChangeArrowheads="1"/>
            </p:cNvSpPr>
            <p:nvPr/>
          </p:nvSpPr>
          <p:spPr bwMode="auto">
            <a:xfrm>
              <a:off x="5381625" y="4420761"/>
              <a:ext cx="514350" cy="523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Rectangle 729"/>
            <p:cNvSpPr>
              <a:spLocks noChangeArrowheads="1"/>
            </p:cNvSpPr>
            <p:nvPr/>
          </p:nvSpPr>
          <p:spPr bwMode="auto">
            <a:xfrm>
              <a:off x="5381625" y="4593798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Rectangle 730"/>
            <p:cNvSpPr>
              <a:spLocks noChangeArrowheads="1"/>
            </p:cNvSpPr>
            <p:nvPr/>
          </p:nvSpPr>
          <p:spPr bwMode="auto">
            <a:xfrm>
              <a:off x="5381625" y="4755723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Rectangle 731"/>
            <p:cNvSpPr>
              <a:spLocks noChangeArrowheads="1"/>
            </p:cNvSpPr>
            <p:nvPr/>
          </p:nvSpPr>
          <p:spPr bwMode="auto">
            <a:xfrm>
              <a:off x="5381625" y="4912886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Rectangle 732"/>
            <p:cNvSpPr>
              <a:spLocks noChangeArrowheads="1"/>
            </p:cNvSpPr>
            <p:nvPr/>
          </p:nvSpPr>
          <p:spPr bwMode="auto">
            <a:xfrm>
              <a:off x="5381625" y="5070048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Rectangle 733"/>
            <p:cNvSpPr>
              <a:spLocks noChangeArrowheads="1"/>
            </p:cNvSpPr>
            <p:nvPr/>
          </p:nvSpPr>
          <p:spPr bwMode="auto">
            <a:xfrm>
              <a:off x="5381625" y="5231973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Rectangle 734"/>
            <p:cNvSpPr>
              <a:spLocks noChangeArrowheads="1"/>
            </p:cNvSpPr>
            <p:nvPr/>
          </p:nvSpPr>
          <p:spPr bwMode="auto">
            <a:xfrm>
              <a:off x="5381625" y="5389136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Rectangle 735"/>
            <p:cNvSpPr>
              <a:spLocks noChangeArrowheads="1"/>
            </p:cNvSpPr>
            <p:nvPr/>
          </p:nvSpPr>
          <p:spPr bwMode="auto">
            <a:xfrm>
              <a:off x="5381625" y="5551061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Rectangle 736"/>
            <p:cNvSpPr>
              <a:spLocks noChangeArrowheads="1"/>
            </p:cNvSpPr>
            <p:nvPr/>
          </p:nvSpPr>
          <p:spPr bwMode="auto">
            <a:xfrm>
              <a:off x="4083050" y="3523823"/>
              <a:ext cx="849313" cy="120650"/>
            </a:xfrm>
            <a:prstGeom prst="rect">
              <a:avLst/>
            </a:prstGeom>
            <a:solidFill>
              <a:srgbClr val="F2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Rectangle 737"/>
            <p:cNvSpPr>
              <a:spLocks noChangeArrowheads="1"/>
            </p:cNvSpPr>
            <p:nvPr/>
          </p:nvSpPr>
          <p:spPr bwMode="auto">
            <a:xfrm>
              <a:off x="4094163" y="3528586"/>
              <a:ext cx="23813" cy="111125"/>
            </a:xfrm>
            <a:prstGeom prst="rect">
              <a:avLst/>
            </a:prstGeom>
            <a:solidFill>
              <a:srgbClr val="F9E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Rectangle 738"/>
            <p:cNvSpPr>
              <a:spLocks noChangeArrowheads="1"/>
            </p:cNvSpPr>
            <p:nvPr/>
          </p:nvSpPr>
          <p:spPr bwMode="auto">
            <a:xfrm>
              <a:off x="7472363" y="3523823"/>
              <a:ext cx="847725" cy="123825"/>
            </a:xfrm>
            <a:prstGeom prst="rect">
              <a:avLst/>
            </a:prstGeom>
            <a:solidFill>
              <a:srgbClr val="2C9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Rectangle 739"/>
            <p:cNvSpPr>
              <a:spLocks noChangeArrowheads="1"/>
            </p:cNvSpPr>
            <p:nvPr/>
          </p:nvSpPr>
          <p:spPr bwMode="auto">
            <a:xfrm>
              <a:off x="7483475" y="3528586"/>
              <a:ext cx="19050" cy="111125"/>
            </a:xfrm>
            <a:prstGeom prst="rect">
              <a:avLst/>
            </a:prstGeom>
            <a:solidFill>
              <a:srgbClr val="6FB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Rectangle 740"/>
            <p:cNvSpPr>
              <a:spLocks noChangeArrowheads="1"/>
            </p:cNvSpPr>
            <p:nvPr/>
          </p:nvSpPr>
          <p:spPr bwMode="auto">
            <a:xfrm>
              <a:off x="4932363" y="3523823"/>
              <a:ext cx="847725" cy="120650"/>
            </a:xfrm>
            <a:prstGeom prst="rect">
              <a:avLst/>
            </a:prstGeom>
            <a:solidFill>
              <a:srgbClr val="E9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Rectangle 741"/>
            <p:cNvSpPr>
              <a:spLocks noChangeArrowheads="1"/>
            </p:cNvSpPr>
            <p:nvPr/>
          </p:nvSpPr>
          <p:spPr bwMode="auto">
            <a:xfrm>
              <a:off x="4946650" y="3528586"/>
              <a:ext cx="19050" cy="111125"/>
            </a:xfrm>
            <a:prstGeom prst="rect">
              <a:avLst/>
            </a:prstGeom>
            <a:solidFill>
              <a:srgbClr val="F78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Rectangle 742"/>
            <p:cNvSpPr>
              <a:spLocks noChangeArrowheads="1"/>
            </p:cNvSpPr>
            <p:nvPr/>
          </p:nvSpPr>
          <p:spPr bwMode="auto">
            <a:xfrm>
              <a:off x="5780088" y="3523823"/>
              <a:ext cx="844550" cy="123825"/>
            </a:xfrm>
            <a:prstGeom prst="rect">
              <a:avLst/>
            </a:prstGeom>
            <a:solidFill>
              <a:srgbClr val="E87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Rectangle 743"/>
            <p:cNvSpPr>
              <a:spLocks noChangeArrowheads="1"/>
            </p:cNvSpPr>
            <p:nvPr/>
          </p:nvSpPr>
          <p:spPr bwMode="auto">
            <a:xfrm>
              <a:off x="5791200" y="3528586"/>
              <a:ext cx="22225" cy="111125"/>
            </a:xfrm>
            <a:prstGeom prst="rect">
              <a:avLst/>
            </a:prstGeom>
            <a:solidFill>
              <a:srgbClr val="F2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Rectangle 744"/>
            <p:cNvSpPr>
              <a:spLocks noChangeArrowheads="1"/>
            </p:cNvSpPr>
            <p:nvPr/>
          </p:nvSpPr>
          <p:spPr bwMode="auto">
            <a:xfrm>
              <a:off x="6624638" y="3523823"/>
              <a:ext cx="847725" cy="120650"/>
            </a:xfrm>
            <a:prstGeom prst="rect">
              <a:avLst/>
            </a:prstGeom>
            <a:solidFill>
              <a:srgbClr val="334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Rectangle 745"/>
            <p:cNvSpPr>
              <a:spLocks noChangeArrowheads="1"/>
            </p:cNvSpPr>
            <p:nvPr/>
          </p:nvSpPr>
          <p:spPr bwMode="auto">
            <a:xfrm>
              <a:off x="6638925" y="3528586"/>
              <a:ext cx="22225" cy="111125"/>
            </a:xfrm>
            <a:prstGeom prst="rect">
              <a:avLst/>
            </a:prstGeom>
            <a:solidFill>
              <a:srgbClr val="4D7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Rectangle 746"/>
            <p:cNvSpPr>
              <a:spLocks noChangeArrowheads="1"/>
            </p:cNvSpPr>
            <p:nvPr/>
          </p:nvSpPr>
          <p:spPr bwMode="auto">
            <a:xfrm>
              <a:off x="6327775" y="4406473"/>
              <a:ext cx="638175" cy="682625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Rectangle 747"/>
            <p:cNvSpPr>
              <a:spLocks noChangeArrowheads="1"/>
            </p:cNvSpPr>
            <p:nvPr/>
          </p:nvSpPr>
          <p:spPr bwMode="auto">
            <a:xfrm>
              <a:off x="6327775" y="4406473"/>
              <a:ext cx="638175" cy="682625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Rectangle 748"/>
            <p:cNvSpPr>
              <a:spLocks noChangeArrowheads="1"/>
            </p:cNvSpPr>
            <p:nvPr/>
          </p:nvSpPr>
          <p:spPr bwMode="auto">
            <a:xfrm>
              <a:off x="7004050" y="4406473"/>
              <a:ext cx="636588" cy="682625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Rectangle 749"/>
            <p:cNvSpPr>
              <a:spLocks noChangeArrowheads="1"/>
            </p:cNvSpPr>
            <p:nvPr/>
          </p:nvSpPr>
          <p:spPr bwMode="auto">
            <a:xfrm>
              <a:off x="7004050" y="4406473"/>
              <a:ext cx="636588" cy="682625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Rectangle 750"/>
            <p:cNvSpPr>
              <a:spLocks noChangeArrowheads="1"/>
            </p:cNvSpPr>
            <p:nvPr/>
          </p:nvSpPr>
          <p:spPr bwMode="auto">
            <a:xfrm>
              <a:off x="7678738" y="4406473"/>
              <a:ext cx="641350" cy="682625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Rectangle 751"/>
            <p:cNvSpPr>
              <a:spLocks noChangeArrowheads="1"/>
            </p:cNvSpPr>
            <p:nvPr/>
          </p:nvSpPr>
          <p:spPr bwMode="auto">
            <a:xfrm>
              <a:off x="7678738" y="4406473"/>
              <a:ext cx="641350" cy="682625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Rectangle 752"/>
            <p:cNvSpPr>
              <a:spLocks noChangeArrowheads="1"/>
            </p:cNvSpPr>
            <p:nvPr/>
          </p:nvSpPr>
          <p:spPr bwMode="auto">
            <a:xfrm>
              <a:off x="6327775" y="3787348"/>
              <a:ext cx="1992313" cy="479425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Rectangle 753"/>
            <p:cNvSpPr>
              <a:spLocks noChangeArrowheads="1"/>
            </p:cNvSpPr>
            <p:nvPr/>
          </p:nvSpPr>
          <p:spPr bwMode="auto">
            <a:xfrm>
              <a:off x="5378450" y="3793698"/>
              <a:ext cx="822325" cy="473075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Rectangle 754"/>
            <p:cNvSpPr>
              <a:spLocks noChangeArrowheads="1"/>
            </p:cNvSpPr>
            <p:nvPr/>
          </p:nvSpPr>
          <p:spPr bwMode="auto">
            <a:xfrm>
              <a:off x="6327775" y="5231973"/>
              <a:ext cx="199231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Rectangle 755"/>
            <p:cNvSpPr>
              <a:spLocks noChangeArrowheads="1"/>
            </p:cNvSpPr>
            <p:nvPr/>
          </p:nvSpPr>
          <p:spPr bwMode="auto">
            <a:xfrm>
              <a:off x="6327775" y="5389136"/>
              <a:ext cx="199231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Rectangle 756"/>
            <p:cNvSpPr>
              <a:spLocks noChangeArrowheads="1"/>
            </p:cNvSpPr>
            <p:nvPr/>
          </p:nvSpPr>
          <p:spPr bwMode="auto">
            <a:xfrm>
              <a:off x="6327775" y="5551061"/>
              <a:ext cx="199231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757"/>
            <p:cNvSpPr/>
            <p:nvPr/>
          </p:nvSpPr>
          <p:spPr bwMode="auto">
            <a:xfrm>
              <a:off x="5419725" y="6398786"/>
              <a:ext cx="1684338" cy="503238"/>
            </a:xfrm>
            <a:custGeom>
              <a:avLst/>
              <a:gdLst>
                <a:gd name="T0" fmla="*/ 1061 w 1061"/>
                <a:gd name="T1" fmla="*/ 317 h 317"/>
                <a:gd name="T2" fmla="*/ 858 w 1061"/>
                <a:gd name="T3" fmla="*/ 0 h 317"/>
                <a:gd name="T4" fmla="*/ 203 w 1061"/>
                <a:gd name="T5" fmla="*/ 0 h 317"/>
                <a:gd name="T6" fmla="*/ 0 w 1061"/>
                <a:gd name="T7" fmla="*/ 317 h 317"/>
                <a:gd name="T8" fmla="*/ 1061 w 1061"/>
                <a:gd name="T9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1" h="317">
                  <a:moveTo>
                    <a:pt x="1061" y="317"/>
                  </a:moveTo>
                  <a:lnTo>
                    <a:pt x="858" y="0"/>
                  </a:lnTo>
                  <a:lnTo>
                    <a:pt x="203" y="0"/>
                  </a:lnTo>
                  <a:lnTo>
                    <a:pt x="0" y="317"/>
                  </a:lnTo>
                  <a:lnTo>
                    <a:pt x="1061" y="317"/>
                  </a:lnTo>
                  <a:close/>
                </a:path>
              </a:pathLst>
            </a:custGeom>
            <a:solidFill>
              <a:srgbClr val="ED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758"/>
            <p:cNvSpPr/>
            <p:nvPr/>
          </p:nvSpPr>
          <p:spPr bwMode="auto">
            <a:xfrm>
              <a:off x="6196013" y="3515886"/>
              <a:ext cx="1595438" cy="1971675"/>
            </a:xfrm>
            <a:custGeom>
              <a:avLst/>
              <a:gdLst>
                <a:gd name="T0" fmla="*/ 389 w 425"/>
                <a:gd name="T1" fmla="*/ 36 h 525"/>
                <a:gd name="T2" fmla="*/ 389 w 425"/>
                <a:gd name="T3" fmla="*/ 483 h 525"/>
                <a:gd name="T4" fmla="*/ 0 w 425"/>
                <a:gd name="T5" fmla="*/ 483 h 525"/>
                <a:gd name="T6" fmla="*/ 0 w 425"/>
                <a:gd name="T7" fmla="*/ 525 h 525"/>
                <a:gd name="T8" fmla="*/ 425 w 425"/>
                <a:gd name="T9" fmla="*/ 525 h 525"/>
                <a:gd name="T10" fmla="*/ 425 w 425"/>
                <a:gd name="T11" fmla="*/ 26 h 525"/>
                <a:gd name="T12" fmla="*/ 400 w 425"/>
                <a:gd name="T13" fmla="*/ 0 h 525"/>
                <a:gd name="T14" fmla="*/ 0 w 425"/>
                <a:gd name="T15" fmla="*/ 0 h 525"/>
                <a:gd name="T16" fmla="*/ 0 w 425"/>
                <a:gd name="T17" fmla="*/ 36 h 525"/>
                <a:gd name="T18" fmla="*/ 389 w 425"/>
                <a:gd name="T19" fmla="*/ 3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525">
                  <a:moveTo>
                    <a:pt x="389" y="36"/>
                  </a:moveTo>
                  <a:cubicBezTo>
                    <a:pt x="389" y="483"/>
                    <a:pt x="389" y="483"/>
                    <a:pt x="389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425" y="525"/>
                    <a:pt x="425" y="525"/>
                    <a:pt x="425" y="525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12"/>
                    <a:pt x="414" y="0"/>
                    <a:pt x="4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389" y="36"/>
                  </a:lnTo>
                  <a:close/>
                </a:path>
              </a:pathLst>
            </a:custGeom>
            <a:solidFill>
              <a:srgbClr val="1E2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Rectangle 759"/>
            <p:cNvSpPr>
              <a:spLocks noChangeArrowheads="1"/>
            </p:cNvSpPr>
            <p:nvPr/>
          </p:nvSpPr>
          <p:spPr bwMode="auto">
            <a:xfrm>
              <a:off x="6196013" y="3652411"/>
              <a:ext cx="1460500" cy="167640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760"/>
            <p:cNvSpPr/>
            <p:nvPr/>
          </p:nvSpPr>
          <p:spPr bwMode="auto">
            <a:xfrm>
              <a:off x="6196013" y="5487561"/>
              <a:ext cx="1933575" cy="104775"/>
            </a:xfrm>
            <a:custGeom>
              <a:avLst/>
              <a:gdLst>
                <a:gd name="T0" fmla="*/ 1005 w 1218"/>
                <a:gd name="T1" fmla="*/ 0 h 66"/>
                <a:gd name="T2" fmla="*/ 0 w 1218"/>
                <a:gd name="T3" fmla="*/ 0 h 66"/>
                <a:gd name="T4" fmla="*/ 0 w 1218"/>
                <a:gd name="T5" fmla="*/ 66 h 66"/>
                <a:gd name="T6" fmla="*/ 1218 w 1218"/>
                <a:gd name="T7" fmla="*/ 66 h 66"/>
                <a:gd name="T8" fmla="*/ 1218 w 1218"/>
                <a:gd name="T9" fmla="*/ 0 h 66"/>
                <a:gd name="T10" fmla="*/ 1005 w 1218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8" h="66">
                  <a:moveTo>
                    <a:pt x="1005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1218" y="66"/>
                  </a:lnTo>
                  <a:lnTo>
                    <a:pt x="1218" y="0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7B8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761"/>
            <p:cNvSpPr/>
            <p:nvPr/>
          </p:nvSpPr>
          <p:spPr bwMode="auto">
            <a:xfrm>
              <a:off x="6196013" y="5592336"/>
              <a:ext cx="1933575" cy="109538"/>
            </a:xfrm>
            <a:custGeom>
              <a:avLst/>
              <a:gdLst>
                <a:gd name="T0" fmla="*/ 0 w 515"/>
                <a:gd name="T1" fmla="*/ 29 h 29"/>
                <a:gd name="T2" fmla="*/ 484 w 515"/>
                <a:gd name="T3" fmla="*/ 29 h 29"/>
                <a:gd name="T4" fmla="*/ 515 w 515"/>
                <a:gd name="T5" fmla="*/ 11 h 29"/>
                <a:gd name="T6" fmla="*/ 515 w 515"/>
                <a:gd name="T7" fmla="*/ 0 h 29"/>
                <a:gd name="T8" fmla="*/ 0 w 515"/>
                <a:gd name="T9" fmla="*/ 0 h 29"/>
                <a:gd name="T10" fmla="*/ 0 w 515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5" h="29">
                  <a:moveTo>
                    <a:pt x="0" y="29"/>
                  </a:moveTo>
                  <a:cubicBezTo>
                    <a:pt x="484" y="29"/>
                    <a:pt x="484" y="29"/>
                    <a:pt x="484" y="29"/>
                  </a:cubicBezTo>
                  <a:cubicBezTo>
                    <a:pt x="501" y="29"/>
                    <a:pt x="515" y="21"/>
                    <a:pt x="515" y="11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1E2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762"/>
            <p:cNvSpPr/>
            <p:nvPr/>
          </p:nvSpPr>
          <p:spPr bwMode="auto">
            <a:xfrm>
              <a:off x="4600575" y="3515886"/>
              <a:ext cx="1595438" cy="1971675"/>
            </a:xfrm>
            <a:custGeom>
              <a:avLst/>
              <a:gdLst>
                <a:gd name="T0" fmla="*/ 0 w 425"/>
                <a:gd name="T1" fmla="*/ 26 h 525"/>
                <a:gd name="T2" fmla="*/ 0 w 425"/>
                <a:gd name="T3" fmla="*/ 525 h 525"/>
                <a:gd name="T4" fmla="*/ 425 w 425"/>
                <a:gd name="T5" fmla="*/ 525 h 525"/>
                <a:gd name="T6" fmla="*/ 425 w 425"/>
                <a:gd name="T7" fmla="*/ 483 h 525"/>
                <a:gd name="T8" fmla="*/ 36 w 425"/>
                <a:gd name="T9" fmla="*/ 483 h 525"/>
                <a:gd name="T10" fmla="*/ 36 w 425"/>
                <a:gd name="T11" fmla="*/ 36 h 525"/>
                <a:gd name="T12" fmla="*/ 425 w 425"/>
                <a:gd name="T13" fmla="*/ 36 h 525"/>
                <a:gd name="T14" fmla="*/ 425 w 425"/>
                <a:gd name="T15" fmla="*/ 0 h 525"/>
                <a:gd name="T16" fmla="*/ 25 w 425"/>
                <a:gd name="T17" fmla="*/ 0 h 525"/>
                <a:gd name="T18" fmla="*/ 0 w 425"/>
                <a:gd name="T19" fmla="*/ 2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525">
                  <a:moveTo>
                    <a:pt x="0" y="26"/>
                  </a:moveTo>
                  <a:cubicBezTo>
                    <a:pt x="0" y="525"/>
                    <a:pt x="0" y="525"/>
                    <a:pt x="0" y="525"/>
                  </a:cubicBezTo>
                  <a:cubicBezTo>
                    <a:pt x="425" y="525"/>
                    <a:pt x="425" y="525"/>
                    <a:pt x="425" y="525"/>
                  </a:cubicBezTo>
                  <a:cubicBezTo>
                    <a:pt x="425" y="483"/>
                    <a:pt x="425" y="483"/>
                    <a:pt x="425" y="483"/>
                  </a:cubicBezTo>
                  <a:cubicBezTo>
                    <a:pt x="36" y="483"/>
                    <a:pt x="36" y="483"/>
                    <a:pt x="36" y="483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Rectangle 763"/>
            <p:cNvSpPr>
              <a:spLocks noChangeArrowheads="1"/>
            </p:cNvSpPr>
            <p:nvPr/>
          </p:nvSpPr>
          <p:spPr bwMode="auto">
            <a:xfrm>
              <a:off x="4737100" y="3652411"/>
              <a:ext cx="1458913" cy="16764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764"/>
            <p:cNvSpPr/>
            <p:nvPr/>
          </p:nvSpPr>
          <p:spPr bwMode="auto">
            <a:xfrm>
              <a:off x="4264025" y="5487561"/>
              <a:ext cx="1931988" cy="104775"/>
            </a:xfrm>
            <a:custGeom>
              <a:avLst/>
              <a:gdLst>
                <a:gd name="T0" fmla="*/ 0 w 1217"/>
                <a:gd name="T1" fmla="*/ 0 h 66"/>
                <a:gd name="T2" fmla="*/ 0 w 1217"/>
                <a:gd name="T3" fmla="*/ 66 h 66"/>
                <a:gd name="T4" fmla="*/ 1217 w 1217"/>
                <a:gd name="T5" fmla="*/ 66 h 66"/>
                <a:gd name="T6" fmla="*/ 1217 w 1217"/>
                <a:gd name="T7" fmla="*/ 0 h 66"/>
                <a:gd name="T8" fmla="*/ 212 w 1217"/>
                <a:gd name="T9" fmla="*/ 0 h 66"/>
                <a:gd name="T10" fmla="*/ 0 w 1217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7" h="66">
                  <a:moveTo>
                    <a:pt x="0" y="0"/>
                  </a:moveTo>
                  <a:lnTo>
                    <a:pt x="0" y="66"/>
                  </a:lnTo>
                  <a:lnTo>
                    <a:pt x="1217" y="66"/>
                  </a:lnTo>
                  <a:lnTo>
                    <a:pt x="1217" y="0"/>
                  </a:lnTo>
                  <a:lnTo>
                    <a:pt x="2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6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765"/>
            <p:cNvSpPr/>
            <p:nvPr/>
          </p:nvSpPr>
          <p:spPr bwMode="auto">
            <a:xfrm>
              <a:off x="4264025" y="5592336"/>
              <a:ext cx="1931988" cy="109538"/>
            </a:xfrm>
            <a:custGeom>
              <a:avLst/>
              <a:gdLst>
                <a:gd name="T0" fmla="*/ 0 w 515"/>
                <a:gd name="T1" fmla="*/ 0 h 29"/>
                <a:gd name="T2" fmla="*/ 0 w 515"/>
                <a:gd name="T3" fmla="*/ 11 h 29"/>
                <a:gd name="T4" fmla="*/ 30 w 515"/>
                <a:gd name="T5" fmla="*/ 29 h 29"/>
                <a:gd name="T6" fmla="*/ 515 w 515"/>
                <a:gd name="T7" fmla="*/ 29 h 29"/>
                <a:gd name="T8" fmla="*/ 515 w 515"/>
                <a:gd name="T9" fmla="*/ 0 h 29"/>
                <a:gd name="T10" fmla="*/ 0 w 51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5" h="29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1"/>
                    <a:pt x="13" y="29"/>
                    <a:pt x="30" y="29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15" y="0"/>
                    <a:pt x="515" y="0"/>
                    <a:pt x="5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Rectangle 766"/>
            <p:cNvSpPr>
              <a:spLocks noChangeArrowheads="1"/>
            </p:cNvSpPr>
            <p:nvPr/>
          </p:nvSpPr>
          <p:spPr bwMode="auto">
            <a:xfrm>
              <a:off x="4808538" y="3734961"/>
              <a:ext cx="554038" cy="41275"/>
            </a:xfrm>
            <a:prstGeom prst="rect">
              <a:avLst/>
            </a:prstGeom>
            <a:solidFill>
              <a:srgbClr val="F2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Rectangle 767"/>
            <p:cNvSpPr>
              <a:spLocks noChangeArrowheads="1"/>
            </p:cNvSpPr>
            <p:nvPr/>
          </p:nvSpPr>
          <p:spPr bwMode="auto">
            <a:xfrm>
              <a:off x="4814888" y="3738136"/>
              <a:ext cx="11113" cy="33338"/>
            </a:xfrm>
            <a:prstGeom prst="rect">
              <a:avLst/>
            </a:prstGeom>
            <a:solidFill>
              <a:srgbClr val="F9E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Rectangle 768"/>
            <p:cNvSpPr>
              <a:spLocks noChangeArrowheads="1"/>
            </p:cNvSpPr>
            <p:nvPr/>
          </p:nvSpPr>
          <p:spPr bwMode="auto">
            <a:xfrm>
              <a:off x="7032625" y="3734961"/>
              <a:ext cx="555625" cy="41275"/>
            </a:xfrm>
            <a:prstGeom prst="rect">
              <a:avLst/>
            </a:prstGeom>
            <a:solidFill>
              <a:srgbClr val="2C9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Rectangle 769"/>
            <p:cNvSpPr>
              <a:spLocks noChangeArrowheads="1"/>
            </p:cNvSpPr>
            <p:nvPr/>
          </p:nvSpPr>
          <p:spPr bwMode="auto">
            <a:xfrm>
              <a:off x="7040563" y="3738136"/>
              <a:ext cx="11113" cy="33338"/>
            </a:xfrm>
            <a:prstGeom prst="rect">
              <a:avLst/>
            </a:prstGeom>
            <a:solidFill>
              <a:srgbClr val="6FB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Rectangle 770"/>
            <p:cNvSpPr>
              <a:spLocks noChangeArrowheads="1"/>
            </p:cNvSpPr>
            <p:nvPr/>
          </p:nvSpPr>
          <p:spPr bwMode="auto">
            <a:xfrm>
              <a:off x="5362575" y="3734961"/>
              <a:ext cx="555625" cy="41275"/>
            </a:xfrm>
            <a:prstGeom prst="rect">
              <a:avLst/>
            </a:prstGeom>
            <a:solidFill>
              <a:srgbClr val="E9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Rectangle 771"/>
            <p:cNvSpPr>
              <a:spLocks noChangeArrowheads="1"/>
            </p:cNvSpPr>
            <p:nvPr/>
          </p:nvSpPr>
          <p:spPr bwMode="auto">
            <a:xfrm>
              <a:off x="5375275" y="3738136"/>
              <a:ext cx="11113" cy="33338"/>
            </a:xfrm>
            <a:prstGeom prst="rect">
              <a:avLst/>
            </a:prstGeom>
            <a:solidFill>
              <a:srgbClr val="F78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Rectangle 772"/>
            <p:cNvSpPr>
              <a:spLocks noChangeArrowheads="1"/>
            </p:cNvSpPr>
            <p:nvPr/>
          </p:nvSpPr>
          <p:spPr bwMode="auto">
            <a:xfrm>
              <a:off x="5918200" y="3734961"/>
              <a:ext cx="560388" cy="41275"/>
            </a:xfrm>
            <a:prstGeom prst="rect">
              <a:avLst/>
            </a:prstGeom>
            <a:solidFill>
              <a:srgbClr val="E87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Rectangle 773"/>
            <p:cNvSpPr>
              <a:spLocks noChangeArrowheads="1"/>
            </p:cNvSpPr>
            <p:nvPr/>
          </p:nvSpPr>
          <p:spPr bwMode="auto">
            <a:xfrm>
              <a:off x="5929313" y="3738136"/>
              <a:ext cx="12700" cy="33338"/>
            </a:xfrm>
            <a:prstGeom prst="rect">
              <a:avLst/>
            </a:prstGeom>
            <a:solidFill>
              <a:srgbClr val="F2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Rectangle 774"/>
            <p:cNvSpPr>
              <a:spLocks noChangeArrowheads="1"/>
            </p:cNvSpPr>
            <p:nvPr/>
          </p:nvSpPr>
          <p:spPr bwMode="auto">
            <a:xfrm>
              <a:off x="6478588" y="3734961"/>
              <a:ext cx="554038" cy="41275"/>
            </a:xfrm>
            <a:prstGeom prst="rect">
              <a:avLst/>
            </a:prstGeom>
            <a:solidFill>
              <a:srgbClr val="334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Rectangle 775"/>
            <p:cNvSpPr>
              <a:spLocks noChangeArrowheads="1"/>
            </p:cNvSpPr>
            <p:nvPr/>
          </p:nvSpPr>
          <p:spPr bwMode="auto">
            <a:xfrm>
              <a:off x="6484938" y="3738136"/>
              <a:ext cx="15875" cy="33338"/>
            </a:xfrm>
            <a:prstGeom prst="rect">
              <a:avLst/>
            </a:prstGeom>
            <a:solidFill>
              <a:srgbClr val="4D7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Rectangle 776"/>
            <p:cNvSpPr>
              <a:spLocks noChangeArrowheads="1"/>
            </p:cNvSpPr>
            <p:nvPr/>
          </p:nvSpPr>
          <p:spPr bwMode="auto">
            <a:xfrm>
              <a:off x="4808538" y="4046111"/>
              <a:ext cx="708025" cy="296863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Rectangle 777"/>
            <p:cNvSpPr>
              <a:spLocks noChangeArrowheads="1"/>
            </p:cNvSpPr>
            <p:nvPr/>
          </p:nvSpPr>
          <p:spPr bwMode="auto">
            <a:xfrm>
              <a:off x="4808538" y="4439811"/>
              <a:ext cx="438150" cy="3016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Rectangle 778"/>
            <p:cNvSpPr>
              <a:spLocks noChangeArrowheads="1"/>
            </p:cNvSpPr>
            <p:nvPr/>
          </p:nvSpPr>
          <p:spPr bwMode="auto">
            <a:xfrm>
              <a:off x="4808538" y="4544586"/>
              <a:ext cx="708025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Rectangle 779"/>
            <p:cNvSpPr>
              <a:spLocks noChangeArrowheads="1"/>
            </p:cNvSpPr>
            <p:nvPr/>
          </p:nvSpPr>
          <p:spPr bwMode="auto">
            <a:xfrm>
              <a:off x="4808538" y="4646186"/>
              <a:ext cx="70802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Rectangle 780"/>
            <p:cNvSpPr>
              <a:spLocks noChangeArrowheads="1"/>
            </p:cNvSpPr>
            <p:nvPr/>
          </p:nvSpPr>
          <p:spPr bwMode="auto">
            <a:xfrm>
              <a:off x="4808538" y="4744611"/>
              <a:ext cx="70802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Rectangle 781"/>
            <p:cNvSpPr>
              <a:spLocks noChangeArrowheads="1"/>
            </p:cNvSpPr>
            <p:nvPr/>
          </p:nvSpPr>
          <p:spPr bwMode="auto">
            <a:xfrm>
              <a:off x="4808538" y="4841448"/>
              <a:ext cx="708025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Rectangle 782"/>
            <p:cNvSpPr>
              <a:spLocks noChangeArrowheads="1"/>
            </p:cNvSpPr>
            <p:nvPr/>
          </p:nvSpPr>
          <p:spPr bwMode="auto">
            <a:xfrm>
              <a:off x="4808538" y="4939873"/>
              <a:ext cx="70802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Rectangle 783"/>
            <p:cNvSpPr>
              <a:spLocks noChangeArrowheads="1"/>
            </p:cNvSpPr>
            <p:nvPr/>
          </p:nvSpPr>
          <p:spPr bwMode="auto">
            <a:xfrm>
              <a:off x="4808538" y="5039886"/>
              <a:ext cx="70802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Rectangle 784"/>
            <p:cNvSpPr>
              <a:spLocks noChangeArrowheads="1"/>
            </p:cNvSpPr>
            <p:nvPr/>
          </p:nvSpPr>
          <p:spPr bwMode="auto">
            <a:xfrm>
              <a:off x="4808538" y="5138311"/>
              <a:ext cx="70802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Rectangle 785"/>
            <p:cNvSpPr>
              <a:spLocks noChangeArrowheads="1"/>
            </p:cNvSpPr>
            <p:nvPr/>
          </p:nvSpPr>
          <p:spPr bwMode="auto">
            <a:xfrm>
              <a:off x="5610225" y="4439811"/>
              <a:ext cx="319088" cy="3016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Rectangle 786"/>
            <p:cNvSpPr>
              <a:spLocks noChangeArrowheads="1"/>
            </p:cNvSpPr>
            <p:nvPr/>
          </p:nvSpPr>
          <p:spPr bwMode="auto">
            <a:xfrm>
              <a:off x="5610225" y="4544586"/>
              <a:ext cx="514350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Rectangle 787"/>
            <p:cNvSpPr>
              <a:spLocks noChangeArrowheads="1"/>
            </p:cNvSpPr>
            <p:nvPr/>
          </p:nvSpPr>
          <p:spPr bwMode="auto">
            <a:xfrm>
              <a:off x="5610225" y="4646186"/>
              <a:ext cx="514350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Rectangle 788"/>
            <p:cNvSpPr>
              <a:spLocks noChangeArrowheads="1"/>
            </p:cNvSpPr>
            <p:nvPr/>
          </p:nvSpPr>
          <p:spPr bwMode="auto">
            <a:xfrm>
              <a:off x="5610225" y="4744611"/>
              <a:ext cx="514350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Rectangle 789"/>
            <p:cNvSpPr>
              <a:spLocks noChangeArrowheads="1"/>
            </p:cNvSpPr>
            <p:nvPr/>
          </p:nvSpPr>
          <p:spPr bwMode="auto">
            <a:xfrm>
              <a:off x="5610225" y="4841448"/>
              <a:ext cx="514350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Rectangle 790"/>
            <p:cNvSpPr>
              <a:spLocks noChangeArrowheads="1"/>
            </p:cNvSpPr>
            <p:nvPr/>
          </p:nvSpPr>
          <p:spPr bwMode="auto">
            <a:xfrm>
              <a:off x="5610225" y="4939873"/>
              <a:ext cx="514350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Rectangle 791"/>
            <p:cNvSpPr>
              <a:spLocks noChangeArrowheads="1"/>
            </p:cNvSpPr>
            <p:nvPr/>
          </p:nvSpPr>
          <p:spPr bwMode="auto">
            <a:xfrm>
              <a:off x="5610225" y="5039886"/>
              <a:ext cx="514350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Rectangle 792"/>
            <p:cNvSpPr>
              <a:spLocks noChangeArrowheads="1"/>
            </p:cNvSpPr>
            <p:nvPr/>
          </p:nvSpPr>
          <p:spPr bwMode="auto">
            <a:xfrm>
              <a:off x="5610225" y="5138311"/>
              <a:ext cx="514350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Rectangle 793"/>
            <p:cNvSpPr>
              <a:spLocks noChangeArrowheads="1"/>
            </p:cNvSpPr>
            <p:nvPr/>
          </p:nvSpPr>
          <p:spPr bwMode="auto">
            <a:xfrm>
              <a:off x="5607050" y="4049286"/>
              <a:ext cx="511175" cy="293688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Rectangle 794"/>
            <p:cNvSpPr>
              <a:spLocks noChangeArrowheads="1"/>
            </p:cNvSpPr>
            <p:nvPr/>
          </p:nvSpPr>
          <p:spPr bwMode="auto">
            <a:xfrm>
              <a:off x="6357938" y="4428698"/>
              <a:ext cx="393700" cy="4238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Rectangle 795"/>
            <p:cNvSpPr>
              <a:spLocks noChangeArrowheads="1"/>
            </p:cNvSpPr>
            <p:nvPr/>
          </p:nvSpPr>
          <p:spPr bwMode="auto">
            <a:xfrm>
              <a:off x="6357938" y="4428698"/>
              <a:ext cx="393700" cy="4238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Rectangle 796"/>
            <p:cNvSpPr>
              <a:spLocks noChangeArrowheads="1"/>
            </p:cNvSpPr>
            <p:nvPr/>
          </p:nvSpPr>
          <p:spPr bwMode="auto">
            <a:xfrm>
              <a:off x="6778625" y="4428698"/>
              <a:ext cx="393700" cy="4238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Rectangle 797"/>
            <p:cNvSpPr>
              <a:spLocks noChangeArrowheads="1"/>
            </p:cNvSpPr>
            <p:nvPr/>
          </p:nvSpPr>
          <p:spPr bwMode="auto">
            <a:xfrm>
              <a:off x="6778625" y="4428698"/>
              <a:ext cx="393700" cy="4238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Rectangle 798"/>
            <p:cNvSpPr>
              <a:spLocks noChangeArrowheads="1"/>
            </p:cNvSpPr>
            <p:nvPr/>
          </p:nvSpPr>
          <p:spPr bwMode="auto">
            <a:xfrm>
              <a:off x="7194550" y="4428698"/>
              <a:ext cx="398463" cy="4238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Rectangle 799"/>
            <p:cNvSpPr>
              <a:spLocks noChangeArrowheads="1"/>
            </p:cNvSpPr>
            <p:nvPr/>
          </p:nvSpPr>
          <p:spPr bwMode="auto">
            <a:xfrm>
              <a:off x="7194550" y="4428698"/>
              <a:ext cx="398463" cy="4238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Rectangle 800"/>
            <p:cNvSpPr>
              <a:spLocks noChangeArrowheads="1"/>
            </p:cNvSpPr>
            <p:nvPr/>
          </p:nvSpPr>
          <p:spPr bwMode="auto">
            <a:xfrm>
              <a:off x="6357938" y="4046111"/>
              <a:ext cx="1235075" cy="296863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Rectangle 801"/>
            <p:cNvSpPr>
              <a:spLocks noChangeArrowheads="1"/>
            </p:cNvSpPr>
            <p:nvPr/>
          </p:nvSpPr>
          <p:spPr bwMode="auto">
            <a:xfrm>
              <a:off x="6357938" y="4939873"/>
              <a:ext cx="123507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Rectangle 802"/>
            <p:cNvSpPr>
              <a:spLocks noChangeArrowheads="1"/>
            </p:cNvSpPr>
            <p:nvPr/>
          </p:nvSpPr>
          <p:spPr bwMode="auto">
            <a:xfrm>
              <a:off x="6357938" y="5039886"/>
              <a:ext cx="12350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Rectangle 803"/>
            <p:cNvSpPr>
              <a:spLocks noChangeArrowheads="1"/>
            </p:cNvSpPr>
            <p:nvPr/>
          </p:nvSpPr>
          <p:spPr bwMode="auto">
            <a:xfrm>
              <a:off x="6357938" y="5138311"/>
              <a:ext cx="123507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804"/>
            <p:cNvSpPr>
              <a:spLocks noEditPoints="1"/>
            </p:cNvSpPr>
            <p:nvPr/>
          </p:nvSpPr>
          <p:spPr bwMode="auto">
            <a:xfrm>
              <a:off x="5573713" y="3685748"/>
              <a:ext cx="1246188" cy="1643063"/>
            </a:xfrm>
            <a:custGeom>
              <a:avLst/>
              <a:gdLst>
                <a:gd name="T0" fmla="*/ 319 w 332"/>
                <a:gd name="T1" fmla="*/ 0 h 438"/>
                <a:gd name="T2" fmla="*/ 13 w 332"/>
                <a:gd name="T3" fmla="*/ 0 h 438"/>
                <a:gd name="T4" fmla="*/ 0 w 332"/>
                <a:gd name="T5" fmla="*/ 13 h 438"/>
                <a:gd name="T6" fmla="*/ 0 w 332"/>
                <a:gd name="T7" fmla="*/ 425 h 438"/>
                <a:gd name="T8" fmla="*/ 13 w 332"/>
                <a:gd name="T9" fmla="*/ 438 h 438"/>
                <a:gd name="T10" fmla="*/ 319 w 332"/>
                <a:gd name="T11" fmla="*/ 438 h 438"/>
                <a:gd name="T12" fmla="*/ 332 w 332"/>
                <a:gd name="T13" fmla="*/ 425 h 438"/>
                <a:gd name="T14" fmla="*/ 332 w 332"/>
                <a:gd name="T15" fmla="*/ 13 h 438"/>
                <a:gd name="T16" fmla="*/ 319 w 332"/>
                <a:gd name="T17" fmla="*/ 0 h 438"/>
                <a:gd name="T18" fmla="*/ 313 w 332"/>
                <a:gd name="T19" fmla="*/ 401 h 438"/>
                <a:gd name="T20" fmla="*/ 302 w 332"/>
                <a:gd name="T21" fmla="*/ 413 h 438"/>
                <a:gd name="T22" fmla="*/ 30 w 332"/>
                <a:gd name="T23" fmla="*/ 413 h 438"/>
                <a:gd name="T24" fmla="*/ 18 w 332"/>
                <a:gd name="T25" fmla="*/ 401 h 438"/>
                <a:gd name="T26" fmla="*/ 18 w 332"/>
                <a:gd name="T27" fmla="*/ 36 h 438"/>
                <a:gd name="T28" fmla="*/ 30 w 332"/>
                <a:gd name="T29" fmla="*/ 25 h 438"/>
                <a:gd name="T30" fmla="*/ 302 w 332"/>
                <a:gd name="T31" fmla="*/ 25 h 438"/>
                <a:gd name="T32" fmla="*/ 313 w 332"/>
                <a:gd name="T33" fmla="*/ 36 h 438"/>
                <a:gd name="T34" fmla="*/ 313 w 332"/>
                <a:gd name="T35" fmla="*/ 401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2" h="438">
                  <a:moveTo>
                    <a:pt x="319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0" y="432"/>
                    <a:pt x="6" y="438"/>
                    <a:pt x="13" y="438"/>
                  </a:cubicBezTo>
                  <a:cubicBezTo>
                    <a:pt x="319" y="438"/>
                    <a:pt x="319" y="438"/>
                    <a:pt x="319" y="438"/>
                  </a:cubicBezTo>
                  <a:cubicBezTo>
                    <a:pt x="326" y="438"/>
                    <a:pt x="332" y="432"/>
                    <a:pt x="332" y="425"/>
                  </a:cubicBezTo>
                  <a:cubicBezTo>
                    <a:pt x="332" y="13"/>
                    <a:pt x="332" y="13"/>
                    <a:pt x="332" y="13"/>
                  </a:cubicBezTo>
                  <a:cubicBezTo>
                    <a:pt x="332" y="6"/>
                    <a:pt x="326" y="0"/>
                    <a:pt x="319" y="0"/>
                  </a:cubicBezTo>
                  <a:close/>
                  <a:moveTo>
                    <a:pt x="313" y="401"/>
                  </a:moveTo>
                  <a:cubicBezTo>
                    <a:pt x="313" y="408"/>
                    <a:pt x="308" y="413"/>
                    <a:pt x="302" y="413"/>
                  </a:cubicBezTo>
                  <a:cubicBezTo>
                    <a:pt x="30" y="413"/>
                    <a:pt x="30" y="413"/>
                    <a:pt x="30" y="413"/>
                  </a:cubicBezTo>
                  <a:cubicBezTo>
                    <a:pt x="24" y="413"/>
                    <a:pt x="18" y="408"/>
                    <a:pt x="18" y="401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0"/>
                    <a:pt x="24" y="25"/>
                    <a:pt x="30" y="25"/>
                  </a:cubicBezTo>
                  <a:cubicBezTo>
                    <a:pt x="302" y="25"/>
                    <a:pt x="302" y="25"/>
                    <a:pt x="302" y="25"/>
                  </a:cubicBezTo>
                  <a:cubicBezTo>
                    <a:pt x="308" y="25"/>
                    <a:pt x="313" y="30"/>
                    <a:pt x="313" y="36"/>
                  </a:cubicBezTo>
                  <a:lnTo>
                    <a:pt x="313" y="401"/>
                  </a:ln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805"/>
            <p:cNvSpPr/>
            <p:nvPr/>
          </p:nvSpPr>
          <p:spPr bwMode="auto">
            <a:xfrm>
              <a:off x="5640388" y="3779411"/>
              <a:ext cx="1108075" cy="1455738"/>
            </a:xfrm>
            <a:custGeom>
              <a:avLst/>
              <a:gdLst>
                <a:gd name="T0" fmla="*/ 284 w 295"/>
                <a:gd name="T1" fmla="*/ 0 h 388"/>
                <a:gd name="T2" fmla="*/ 12 w 295"/>
                <a:gd name="T3" fmla="*/ 0 h 388"/>
                <a:gd name="T4" fmla="*/ 0 w 295"/>
                <a:gd name="T5" fmla="*/ 11 h 388"/>
                <a:gd name="T6" fmla="*/ 0 w 295"/>
                <a:gd name="T7" fmla="*/ 376 h 388"/>
                <a:gd name="T8" fmla="*/ 12 w 295"/>
                <a:gd name="T9" fmla="*/ 388 h 388"/>
                <a:gd name="T10" fmla="*/ 284 w 295"/>
                <a:gd name="T11" fmla="*/ 388 h 388"/>
                <a:gd name="T12" fmla="*/ 295 w 295"/>
                <a:gd name="T13" fmla="*/ 376 h 388"/>
                <a:gd name="T14" fmla="*/ 295 w 295"/>
                <a:gd name="T15" fmla="*/ 11 h 388"/>
                <a:gd name="T16" fmla="*/ 284 w 295"/>
                <a:gd name="T1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388">
                  <a:moveTo>
                    <a:pt x="28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83"/>
                    <a:pt x="6" y="388"/>
                    <a:pt x="12" y="388"/>
                  </a:cubicBezTo>
                  <a:cubicBezTo>
                    <a:pt x="284" y="388"/>
                    <a:pt x="284" y="388"/>
                    <a:pt x="284" y="388"/>
                  </a:cubicBezTo>
                  <a:cubicBezTo>
                    <a:pt x="290" y="388"/>
                    <a:pt x="295" y="383"/>
                    <a:pt x="295" y="376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95" y="5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Oval 806"/>
            <p:cNvSpPr>
              <a:spLocks noChangeArrowheads="1"/>
            </p:cNvSpPr>
            <p:nvPr/>
          </p:nvSpPr>
          <p:spPr bwMode="auto">
            <a:xfrm>
              <a:off x="6162675" y="5251023"/>
              <a:ext cx="68263" cy="63500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Rectangle 807"/>
            <p:cNvSpPr>
              <a:spLocks noChangeArrowheads="1"/>
            </p:cNvSpPr>
            <p:nvPr/>
          </p:nvSpPr>
          <p:spPr bwMode="auto">
            <a:xfrm>
              <a:off x="5711825" y="3993723"/>
              <a:ext cx="968375" cy="190500"/>
            </a:xfrm>
            <a:prstGeom prst="rect">
              <a:avLst/>
            </a:prstGeom>
            <a:solidFill>
              <a:srgbClr val="BF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Rectangle 809"/>
            <p:cNvSpPr>
              <a:spLocks noChangeArrowheads="1"/>
            </p:cNvSpPr>
            <p:nvPr/>
          </p:nvSpPr>
          <p:spPr bwMode="auto">
            <a:xfrm>
              <a:off x="5675313" y="3842911"/>
              <a:ext cx="206375" cy="52388"/>
            </a:xfrm>
            <a:prstGeom prst="rect">
              <a:avLst/>
            </a:prstGeom>
            <a:solidFill>
              <a:srgbClr val="F2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Rectangle 810"/>
            <p:cNvSpPr>
              <a:spLocks noChangeArrowheads="1"/>
            </p:cNvSpPr>
            <p:nvPr/>
          </p:nvSpPr>
          <p:spPr bwMode="auto">
            <a:xfrm>
              <a:off x="5675313" y="3846086"/>
              <a:ext cx="6350" cy="46038"/>
            </a:xfrm>
            <a:prstGeom prst="rect">
              <a:avLst/>
            </a:prstGeom>
            <a:solidFill>
              <a:srgbClr val="F9E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Rectangle 811"/>
            <p:cNvSpPr>
              <a:spLocks noChangeArrowheads="1"/>
            </p:cNvSpPr>
            <p:nvPr/>
          </p:nvSpPr>
          <p:spPr bwMode="auto">
            <a:xfrm>
              <a:off x="6507163" y="3842911"/>
              <a:ext cx="211138" cy="52388"/>
            </a:xfrm>
            <a:prstGeom prst="rect">
              <a:avLst/>
            </a:prstGeom>
            <a:solidFill>
              <a:srgbClr val="2C9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Rectangle 812"/>
            <p:cNvSpPr>
              <a:spLocks noChangeArrowheads="1"/>
            </p:cNvSpPr>
            <p:nvPr/>
          </p:nvSpPr>
          <p:spPr bwMode="auto">
            <a:xfrm>
              <a:off x="6511925" y="3846086"/>
              <a:ext cx="3175" cy="46038"/>
            </a:xfrm>
            <a:prstGeom prst="rect">
              <a:avLst/>
            </a:prstGeom>
            <a:solidFill>
              <a:srgbClr val="6FB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Rectangle 813"/>
            <p:cNvSpPr>
              <a:spLocks noChangeArrowheads="1"/>
            </p:cNvSpPr>
            <p:nvPr/>
          </p:nvSpPr>
          <p:spPr bwMode="auto">
            <a:xfrm>
              <a:off x="5881688" y="3842911"/>
              <a:ext cx="209550" cy="52388"/>
            </a:xfrm>
            <a:prstGeom prst="rect">
              <a:avLst/>
            </a:prstGeom>
            <a:solidFill>
              <a:srgbClr val="E9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Rectangle 814"/>
            <p:cNvSpPr>
              <a:spLocks noChangeArrowheads="1"/>
            </p:cNvSpPr>
            <p:nvPr/>
          </p:nvSpPr>
          <p:spPr bwMode="auto">
            <a:xfrm>
              <a:off x="5884863" y="3846086"/>
              <a:ext cx="7938" cy="46038"/>
            </a:xfrm>
            <a:prstGeom prst="rect">
              <a:avLst/>
            </a:prstGeom>
            <a:solidFill>
              <a:srgbClr val="F78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Rectangle 815"/>
            <p:cNvSpPr>
              <a:spLocks noChangeArrowheads="1"/>
            </p:cNvSpPr>
            <p:nvPr/>
          </p:nvSpPr>
          <p:spPr bwMode="auto">
            <a:xfrm>
              <a:off x="6091238" y="3842911"/>
              <a:ext cx="209550" cy="52388"/>
            </a:xfrm>
            <a:prstGeom prst="rect">
              <a:avLst/>
            </a:prstGeom>
            <a:solidFill>
              <a:srgbClr val="E87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Rectangle 816"/>
            <p:cNvSpPr>
              <a:spLocks noChangeArrowheads="1"/>
            </p:cNvSpPr>
            <p:nvPr/>
          </p:nvSpPr>
          <p:spPr bwMode="auto">
            <a:xfrm>
              <a:off x="6094413" y="3846086"/>
              <a:ext cx="4763" cy="46038"/>
            </a:xfrm>
            <a:prstGeom prst="rect">
              <a:avLst/>
            </a:prstGeom>
            <a:solidFill>
              <a:srgbClr val="F2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Rectangle 817"/>
            <p:cNvSpPr>
              <a:spLocks noChangeArrowheads="1"/>
            </p:cNvSpPr>
            <p:nvPr/>
          </p:nvSpPr>
          <p:spPr bwMode="auto">
            <a:xfrm>
              <a:off x="6300788" y="3842911"/>
              <a:ext cx="206375" cy="52388"/>
            </a:xfrm>
            <a:prstGeom prst="rect">
              <a:avLst/>
            </a:prstGeom>
            <a:solidFill>
              <a:srgbClr val="334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Rectangle 818"/>
            <p:cNvSpPr>
              <a:spLocks noChangeArrowheads="1"/>
            </p:cNvSpPr>
            <p:nvPr/>
          </p:nvSpPr>
          <p:spPr bwMode="auto">
            <a:xfrm>
              <a:off x="6305550" y="3846086"/>
              <a:ext cx="3175" cy="46038"/>
            </a:xfrm>
            <a:prstGeom prst="rect">
              <a:avLst/>
            </a:prstGeom>
            <a:solidFill>
              <a:srgbClr val="4D7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Rectangle 819"/>
            <p:cNvSpPr>
              <a:spLocks noChangeArrowheads="1"/>
            </p:cNvSpPr>
            <p:nvPr/>
          </p:nvSpPr>
          <p:spPr bwMode="auto">
            <a:xfrm>
              <a:off x="5711825" y="4574748"/>
              <a:ext cx="312738" cy="3349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Rectangle 820"/>
            <p:cNvSpPr>
              <a:spLocks noChangeArrowheads="1"/>
            </p:cNvSpPr>
            <p:nvPr/>
          </p:nvSpPr>
          <p:spPr bwMode="auto">
            <a:xfrm>
              <a:off x="5711825" y="4574748"/>
              <a:ext cx="312738" cy="3349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Rectangle 821"/>
            <p:cNvSpPr>
              <a:spLocks noChangeArrowheads="1"/>
            </p:cNvSpPr>
            <p:nvPr/>
          </p:nvSpPr>
          <p:spPr bwMode="auto">
            <a:xfrm>
              <a:off x="6038850" y="4574748"/>
              <a:ext cx="311150" cy="3349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Rectangle 822"/>
            <p:cNvSpPr>
              <a:spLocks noChangeArrowheads="1"/>
            </p:cNvSpPr>
            <p:nvPr/>
          </p:nvSpPr>
          <p:spPr bwMode="auto">
            <a:xfrm>
              <a:off x="6038850" y="4574748"/>
              <a:ext cx="311150" cy="3349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Rectangle 823"/>
            <p:cNvSpPr>
              <a:spLocks noChangeArrowheads="1"/>
            </p:cNvSpPr>
            <p:nvPr/>
          </p:nvSpPr>
          <p:spPr bwMode="auto">
            <a:xfrm>
              <a:off x="6369050" y="4574748"/>
              <a:ext cx="311150" cy="3349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Rectangle 824"/>
            <p:cNvSpPr>
              <a:spLocks noChangeArrowheads="1"/>
            </p:cNvSpPr>
            <p:nvPr/>
          </p:nvSpPr>
          <p:spPr bwMode="auto">
            <a:xfrm>
              <a:off x="6369050" y="4574748"/>
              <a:ext cx="311150" cy="3349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Rectangle 825"/>
            <p:cNvSpPr>
              <a:spLocks noChangeArrowheads="1"/>
            </p:cNvSpPr>
            <p:nvPr/>
          </p:nvSpPr>
          <p:spPr bwMode="auto">
            <a:xfrm>
              <a:off x="5711825" y="4274711"/>
              <a:ext cx="968375" cy="233363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Rectangle 826"/>
            <p:cNvSpPr>
              <a:spLocks noChangeArrowheads="1"/>
            </p:cNvSpPr>
            <p:nvPr/>
          </p:nvSpPr>
          <p:spPr bwMode="auto">
            <a:xfrm>
              <a:off x="5711825" y="4976386"/>
              <a:ext cx="9683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Rectangle 827"/>
            <p:cNvSpPr>
              <a:spLocks noChangeArrowheads="1"/>
            </p:cNvSpPr>
            <p:nvPr/>
          </p:nvSpPr>
          <p:spPr bwMode="auto">
            <a:xfrm>
              <a:off x="5711825" y="5055761"/>
              <a:ext cx="9683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Rectangle 828"/>
            <p:cNvSpPr>
              <a:spLocks noChangeArrowheads="1"/>
            </p:cNvSpPr>
            <p:nvPr/>
          </p:nvSpPr>
          <p:spPr bwMode="auto">
            <a:xfrm>
              <a:off x="5711825" y="5130373"/>
              <a:ext cx="9683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47" name="矩形 1046"/>
          <p:cNvSpPr/>
          <p:nvPr/>
        </p:nvSpPr>
        <p:spPr>
          <a:xfrm>
            <a:off x="506177" y="3314417"/>
            <a:ext cx="3048000" cy="802746"/>
          </a:xfrm>
          <a:prstGeom prst="rect">
            <a:avLst/>
          </a:prstGeom>
          <a:solidFill>
            <a:srgbClr val="66CDE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8" name="矩形 1047"/>
          <p:cNvSpPr/>
          <p:nvPr/>
        </p:nvSpPr>
        <p:spPr>
          <a:xfrm>
            <a:off x="362531" y="4494740"/>
            <a:ext cx="3191646" cy="802746"/>
          </a:xfrm>
          <a:prstGeom prst="rect">
            <a:avLst/>
          </a:prstGeom>
          <a:solidFill>
            <a:srgbClr val="F2C5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9" name="矩形 1048"/>
          <p:cNvSpPr/>
          <p:nvPr/>
        </p:nvSpPr>
        <p:spPr>
          <a:xfrm>
            <a:off x="8354800" y="3314417"/>
            <a:ext cx="3048000" cy="802746"/>
          </a:xfrm>
          <a:prstGeom prst="rect">
            <a:avLst/>
          </a:prstGeom>
          <a:solidFill>
            <a:srgbClr val="66CDE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0" name="矩形 1049"/>
          <p:cNvSpPr/>
          <p:nvPr/>
        </p:nvSpPr>
        <p:spPr>
          <a:xfrm>
            <a:off x="8354800" y="4494740"/>
            <a:ext cx="3191646" cy="802746"/>
          </a:xfrm>
          <a:prstGeom prst="rect">
            <a:avLst/>
          </a:prstGeom>
          <a:solidFill>
            <a:srgbClr val="F2C5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1" name="矩形 1050"/>
          <p:cNvSpPr/>
          <p:nvPr/>
        </p:nvSpPr>
        <p:spPr>
          <a:xfrm>
            <a:off x="3135359" y="1538405"/>
            <a:ext cx="5872858" cy="802746"/>
          </a:xfrm>
          <a:prstGeom prst="rect">
            <a:avLst/>
          </a:prstGeom>
          <a:solidFill>
            <a:srgbClr val="E94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2" name="文本框 1051"/>
          <p:cNvSpPr txBox="1"/>
          <p:nvPr/>
        </p:nvSpPr>
        <p:spPr>
          <a:xfrm>
            <a:off x="268821" y="3509850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1053" name="文本框 1052"/>
          <p:cNvSpPr txBox="1"/>
          <p:nvPr/>
        </p:nvSpPr>
        <p:spPr>
          <a:xfrm>
            <a:off x="268821" y="4634503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1054" name="文本框 1053"/>
          <p:cNvSpPr txBox="1"/>
          <p:nvPr/>
        </p:nvSpPr>
        <p:spPr>
          <a:xfrm>
            <a:off x="8209085" y="346915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1055" name="文本框 1054"/>
          <p:cNvSpPr txBox="1"/>
          <p:nvPr/>
        </p:nvSpPr>
        <p:spPr>
          <a:xfrm>
            <a:off x="8209085" y="4654076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1056" name="文本框 1055"/>
          <p:cNvSpPr txBox="1"/>
          <p:nvPr/>
        </p:nvSpPr>
        <p:spPr>
          <a:xfrm>
            <a:off x="3135360" y="1671080"/>
            <a:ext cx="5872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 rot="5400000">
            <a:off x="358039" y="1737773"/>
            <a:ext cx="3972825" cy="4687324"/>
            <a:chOff x="3" y="2"/>
            <a:chExt cx="7562" cy="8922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3" y="2"/>
              <a:ext cx="7562" cy="8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" name="Group 205"/>
            <p:cNvGrpSpPr/>
            <p:nvPr/>
          </p:nvGrpSpPr>
          <p:grpSpPr bwMode="auto">
            <a:xfrm>
              <a:off x="445" y="-22"/>
              <a:ext cx="7120" cy="8948"/>
              <a:chOff x="445" y="-22"/>
              <a:chExt cx="7120" cy="8948"/>
            </a:xfrm>
          </p:grpSpPr>
          <p:sp>
            <p:nvSpPr>
              <p:cNvPr id="53" name="Rectangle 5"/>
              <p:cNvSpPr>
                <a:spLocks noChangeArrowheads="1"/>
              </p:cNvSpPr>
              <p:nvPr/>
            </p:nvSpPr>
            <p:spPr bwMode="auto">
              <a:xfrm>
                <a:off x="3630" y="4941"/>
                <a:ext cx="547" cy="896"/>
              </a:xfrm>
              <a:prstGeom prst="rect">
                <a:avLst/>
              </a:prstGeom>
              <a:solidFill>
                <a:srgbClr val="2A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6"/>
              <p:cNvSpPr/>
              <p:nvPr/>
            </p:nvSpPr>
            <p:spPr bwMode="auto">
              <a:xfrm>
                <a:off x="1937" y="2113"/>
                <a:ext cx="939" cy="1908"/>
              </a:xfrm>
              <a:custGeom>
                <a:avLst/>
                <a:gdLst>
                  <a:gd name="T0" fmla="*/ 939 w 939"/>
                  <a:gd name="T1" fmla="*/ 0 h 1908"/>
                  <a:gd name="T2" fmla="*/ 0 w 939"/>
                  <a:gd name="T3" fmla="*/ 0 h 1908"/>
                  <a:gd name="T4" fmla="*/ 0 w 939"/>
                  <a:gd name="T5" fmla="*/ 1908 h 1908"/>
                  <a:gd name="T6" fmla="*/ 939 w 939"/>
                  <a:gd name="T7" fmla="*/ 0 h 1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9" h="1908">
                    <a:moveTo>
                      <a:pt x="939" y="0"/>
                    </a:moveTo>
                    <a:lnTo>
                      <a:pt x="0" y="0"/>
                    </a:lnTo>
                    <a:lnTo>
                      <a:pt x="0" y="1908"/>
                    </a:lnTo>
                    <a:lnTo>
                      <a:pt x="939" y="0"/>
                    </a:lnTo>
                    <a:close/>
                  </a:path>
                </a:pathLst>
              </a:custGeom>
              <a:solidFill>
                <a:srgbClr val="C5E8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Rectangle 7"/>
              <p:cNvSpPr>
                <a:spLocks noChangeArrowheads="1"/>
              </p:cNvSpPr>
              <p:nvPr/>
            </p:nvSpPr>
            <p:spPr bwMode="auto">
              <a:xfrm>
                <a:off x="2812" y="5683"/>
                <a:ext cx="2185" cy="154"/>
              </a:xfrm>
              <a:prstGeom prst="rect">
                <a:avLst/>
              </a:prstGeom>
              <a:solidFill>
                <a:srgbClr val="5F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8"/>
              <p:cNvSpPr/>
              <p:nvPr/>
            </p:nvSpPr>
            <p:spPr bwMode="auto">
              <a:xfrm>
                <a:off x="3540" y="6827"/>
                <a:ext cx="648" cy="1040"/>
              </a:xfrm>
              <a:custGeom>
                <a:avLst/>
                <a:gdLst>
                  <a:gd name="T0" fmla="*/ 273 w 274"/>
                  <a:gd name="T1" fmla="*/ 303 h 440"/>
                  <a:gd name="T2" fmla="*/ 137 w 274"/>
                  <a:gd name="T3" fmla="*/ 440 h 440"/>
                  <a:gd name="T4" fmla="*/ 137 w 274"/>
                  <a:gd name="T5" fmla="*/ 440 h 440"/>
                  <a:gd name="T6" fmla="*/ 0 w 274"/>
                  <a:gd name="T7" fmla="*/ 303 h 440"/>
                  <a:gd name="T8" fmla="*/ 0 w 274"/>
                  <a:gd name="T9" fmla="*/ 137 h 440"/>
                  <a:gd name="T10" fmla="*/ 136 w 274"/>
                  <a:gd name="T11" fmla="*/ 0 h 440"/>
                  <a:gd name="T12" fmla="*/ 136 w 274"/>
                  <a:gd name="T13" fmla="*/ 0 h 440"/>
                  <a:gd name="T14" fmla="*/ 273 w 274"/>
                  <a:gd name="T15" fmla="*/ 136 h 440"/>
                  <a:gd name="T16" fmla="*/ 273 w 274"/>
                  <a:gd name="T17" fmla="*/ 303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440">
                    <a:moveTo>
                      <a:pt x="273" y="303"/>
                    </a:moveTo>
                    <a:cubicBezTo>
                      <a:pt x="274" y="378"/>
                      <a:pt x="213" y="439"/>
                      <a:pt x="137" y="440"/>
                    </a:cubicBezTo>
                    <a:cubicBezTo>
                      <a:pt x="137" y="440"/>
                      <a:pt x="137" y="440"/>
                      <a:pt x="137" y="440"/>
                    </a:cubicBezTo>
                    <a:cubicBezTo>
                      <a:pt x="62" y="440"/>
                      <a:pt x="1" y="379"/>
                      <a:pt x="0" y="303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61"/>
                      <a:pt x="61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212" y="0"/>
                      <a:pt x="273" y="61"/>
                      <a:pt x="273" y="136"/>
                    </a:cubicBezTo>
                    <a:lnTo>
                      <a:pt x="273" y="303"/>
                    </a:lnTo>
                    <a:close/>
                  </a:path>
                </a:pathLst>
              </a:custGeom>
              <a:solidFill>
                <a:srgbClr val="50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9"/>
              <p:cNvSpPr/>
              <p:nvPr/>
            </p:nvSpPr>
            <p:spPr bwMode="auto">
              <a:xfrm>
                <a:off x="3540" y="6827"/>
                <a:ext cx="648" cy="880"/>
              </a:xfrm>
              <a:custGeom>
                <a:avLst/>
                <a:gdLst>
                  <a:gd name="T0" fmla="*/ 136 w 274"/>
                  <a:gd name="T1" fmla="*/ 0 h 372"/>
                  <a:gd name="T2" fmla="*/ 0 w 274"/>
                  <a:gd name="T3" fmla="*/ 137 h 372"/>
                  <a:gd name="T4" fmla="*/ 0 w 274"/>
                  <a:gd name="T5" fmla="*/ 236 h 372"/>
                  <a:gd name="T6" fmla="*/ 137 w 274"/>
                  <a:gd name="T7" fmla="*/ 372 h 372"/>
                  <a:gd name="T8" fmla="*/ 273 w 274"/>
                  <a:gd name="T9" fmla="*/ 235 h 372"/>
                  <a:gd name="T10" fmla="*/ 273 w 274"/>
                  <a:gd name="T11" fmla="*/ 136 h 372"/>
                  <a:gd name="T12" fmla="*/ 136 w 274"/>
                  <a:gd name="T13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" h="372">
                    <a:moveTo>
                      <a:pt x="136" y="0"/>
                    </a:moveTo>
                    <a:cubicBezTo>
                      <a:pt x="61" y="0"/>
                      <a:pt x="0" y="61"/>
                      <a:pt x="0" y="137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0" y="311"/>
                      <a:pt x="62" y="372"/>
                      <a:pt x="137" y="372"/>
                    </a:cubicBezTo>
                    <a:cubicBezTo>
                      <a:pt x="213" y="372"/>
                      <a:pt x="274" y="310"/>
                      <a:pt x="273" y="235"/>
                    </a:cubicBezTo>
                    <a:cubicBezTo>
                      <a:pt x="273" y="136"/>
                      <a:pt x="273" y="136"/>
                      <a:pt x="273" y="136"/>
                    </a:cubicBezTo>
                    <a:cubicBezTo>
                      <a:pt x="273" y="61"/>
                      <a:pt x="212" y="0"/>
                      <a:pt x="136" y="0"/>
                    </a:cubicBezTo>
                    <a:close/>
                  </a:path>
                </a:pathLst>
              </a:custGeom>
              <a:solidFill>
                <a:srgbClr val="8E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0"/>
              <p:cNvSpPr/>
              <p:nvPr/>
            </p:nvSpPr>
            <p:spPr bwMode="auto">
              <a:xfrm>
                <a:off x="3857" y="6827"/>
                <a:ext cx="12" cy="454"/>
              </a:xfrm>
              <a:custGeom>
                <a:avLst/>
                <a:gdLst>
                  <a:gd name="T0" fmla="*/ 12 w 12"/>
                  <a:gd name="T1" fmla="*/ 454 h 454"/>
                  <a:gd name="T2" fmla="*/ 0 w 12"/>
                  <a:gd name="T3" fmla="*/ 454 h 454"/>
                  <a:gd name="T4" fmla="*/ 0 w 12"/>
                  <a:gd name="T5" fmla="*/ 0 h 454"/>
                  <a:gd name="T6" fmla="*/ 10 w 12"/>
                  <a:gd name="T7" fmla="*/ 0 h 454"/>
                  <a:gd name="T8" fmla="*/ 12 w 12"/>
                  <a:gd name="T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54">
                    <a:moveTo>
                      <a:pt x="12" y="454"/>
                    </a:moveTo>
                    <a:lnTo>
                      <a:pt x="0" y="4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4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"/>
              <p:cNvSpPr/>
              <p:nvPr/>
            </p:nvSpPr>
            <p:spPr bwMode="auto">
              <a:xfrm>
                <a:off x="3540" y="7321"/>
                <a:ext cx="646" cy="12"/>
              </a:xfrm>
              <a:custGeom>
                <a:avLst/>
                <a:gdLst>
                  <a:gd name="T0" fmla="*/ 646 w 646"/>
                  <a:gd name="T1" fmla="*/ 10 h 12"/>
                  <a:gd name="T2" fmla="*/ 0 w 646"/>
                  <a:gd name="T3" fmla="*/ 12 h 12"/>
                  <a:gd name="T4" fmla="*/ 0 w 646"/>
                  <a:gd name="T5" fmla="*/ 0 h 12"/>
                  <a:gd name="T6" fmla="*/ 646 w 646"/>
                  <a:gd name="T7" fmla="*/ 0 h 12"/>
                  <a:gd name="T8" fmla="*/ 646 w 646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6" h="12">
                    <a:moveTo>
                      <a:pt x="646" y="10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646" y="0"/>
                    </a:lnTo>
                    <a:lnTo>
                      <a:pt x="64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"/>
              <p:cNvSpPr/>
              <p:nvPr/>
            </p:nvSpPr>
            <p:spPr bwMode="auto">
              <a:xfrm>
                <a:off x="3824" y="7052"/>
                <a:ext cx="81" cy="255"/>
              </a:xfrm>
              <a:custGeom>
                <a:avLst/>
                <a:gdLst>
                  <a:gd name="T0" fmla="*/ 34 w 34"/>
                  <a:gd name="T1" fmla="*/ 93 h 108"/>
                  <a:gd name="T2" fmla="*/ 18 w 34"/>
                  <a:gd name="T3" fmla="*/ 108 h 108"/>
                  <a:gd name="T4" fmla="*/ 15 w 34"/>
                  <a:gd name="T5" fmla="*/ 108 h 108"/>
                  <a:gd name="T6" fmla="*/ 0 w 34"/>
                  <a:gd name="T7" fmla="*/ 93 h 108"/>
                  <a:gd name="T8" fmla="*/ 0 w 34"/>
                  <a:gd name="T9" fmla="*/ 16 h 108"/>
                  <a:gd name="T10" fmla="*/ 15 w 34"/>
                  <a:gd name="T11" fmla="*/ 0 h 108"/>
                  <a:gd name="T12" fmla="*/ 18 w 34"/>
                  <a:gd name="T13" fmla="*/ 0 h 108"/>
                  <a:gd name="T14" fmla="*/ 33 w 34"/>
                  <a:gd name="T15" fmla="*/ 16 h 108"/>
                  <a:gd name="T16" fmla="*/ 34 w 34"/>
                  <a:gd name="T17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08">
                    <a:moveTo>
                      <a:pt x="34" y="93"/>
                    </a:moveTo>
                    <a:cubicBezTo>
                      <a:pt x="34" y="101"/>
                      <a:pt x="27" y="108"/>
                      <a:pt x="18" y="108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7" y="108"/>
                      <a:pt x="0" y="101"/>
                      <a:pt x="0" y="9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6" y="0"/>
                      <a:pt x="15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6" y="0"/>
                      <a:pt x="33" y="7"/>
                      <a:pt x="33" y="16"/>
                    </a:cubicBezTo>
                    <a:lnTo>
                      <a:pt x="34" y="93"/>
                    </a:lnTo>
                    <a:close/>
                  </a:path>
                </a:pathLst>
              </a:custGeom>
              <a:solidFill>
                <a:srgbClr val="161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3"/>
              <p:cNvSpPr/>
              <p:nvPr/>
            </p:nvSpPr>
            <p:spPr bwMode="auto">
              <a:xfrm>
                <a:off x="3843" y="7094"/>
                <a:ext cx="40" cy="128"/>
              </a:xfrm>
              <a:custGeom>
                <a:avLst/>
                <a:gdLst>
                  <a:gd name="T0" fmla="*/ 17 w 17"/>
                  <a:gd name="T1" fmla="*/ 46 h 54"/>
                  <a:gd name="T2" fmla="*/ 9 w 17"/>
                  <a:gd name="T3" fmla="*/ 54 h 54"/>
                  <a:gd name="T4" fmla="*/ 8 w 17"/>
                  <a:gd name="T5" fmla="*/ 54 h 54"/>
                  <a:gd name="T6" fmla="*/ 0 w 17"/>
                  <a:gd name="T7" fmla="*/ 46 h 54"/>
                  <a:gd name="T8" fmla="*/ 0 w 17"/>
                  <a:gd name="T9" fmla="*/ 7 h 54"/>
                  <a:gd name="T10" fmla="*/ 8 w 17"/>
                  <a:gd name="T11" fmla="*/ 0 h 54"/>
                  <a:gd name="T12" fmla="*/ 9 w 17"/>
                  <a:gd name="T13" fmla="*/ 0 h 54"/>
                  <a:gd name="T14" fmla="*/ 17 w 17"/>
                  <a:gd name="T15" fmla="*/ 7 h 54"/>
                  <a:gd name="T16" fmla="*/ 17 w 17"/>
                  <a:gd name="T17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4">
                    <a:moveTo>
                      <a:pt x="17" y="46"/>
                    </a:moveTo>
                    <a:cubicBezTo>
                      <a:pt x="17" y="50"/>
                      <a:pt x="14" y="54"/>
                      <a:pt x="9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4" y="54"/>
                      <a:pt x="0" y="50"/>
                      <a:pt x="0" y="4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4" y="0"/>
                      <a:pt x="17" y="3"/>
                      <a:pt x="17" y="7"/>
                    </a:cubicBezTo>
                    <a:lnTo>
                      <a:pt x="17" y="46"/>
                    </a:lnTo>
                    <a:close/>
                  </a:path>
                </a:pathLst>
              </a:custGeom>
              <a:solidFill>
                <a:srgbClr val="4F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4"/>
              <p:cNvSpPr/>
              <p:nvPr/>
            </p:nvSpPr>
            <p:spPr bwMode="auto">
              <a:xfrm>
                <a:off x="3377" y="6978"/>
                <a:ext cx="1003" cy="1445"/>
              </a:xfrm>
              <a:custGeom>
                <a:avLst/>
                <a:gdLst>
                  <a:gd name="T0" fmla="*/ 404 w 424"/>
                  <a:gd name="T1" fmla="*/ 273 h 611"/>
                  <a:gd name="T2" fmla="*/ 363 w 424"/>
                  <a:gd name="T3" fmla="*/ 284 h 611"/>
                  <a:gd name="T4" fmla="*/ 335 w 424"/>
                  <a:gd name="T5" fmla="*/ 332 h 611"/>
                  <a:gd name="T6" fmla="*/ 330 w 424"/>
                  <a:gd name="T7" fmla="*/ 329 h 611"/>
                  <a:gd name="T8" fmla="*/ 406 w 424"/>
                  <a:gd name="T9" fmla="*/ 198 h 611"/>
                  <a:gd name="T10" fmla="*/ 394 w 424"/>
                  <a:gd name="T11" fmla="*/ 154 h 611"/>
                  <a:gd name="T12" fmla="*/ 350 w 424"/>
                  <a:gd name="T13" fmla="*/ 166 h 611"/>
                  <a:gd name="T14" fmla="*/ 275 w 424"/>
                  <a:gd name="T15" fmla="*/ 297 h 611"/>
                  <a:gd name="T16" fmla="*/ 269 w 424"/>
                  <a:gd name="T17" fmla="*/ 294 h 611"/>
                  <a:gd name="T18" fmla="*/ 383 w 424"/>
                  <a:gd name="T19" fmla="*/ 94 h 611"/>
                  <a:gd name="T20" fmla="*/ 370 w 424"/>
                  <a:gd name="T21" fmla="*/ 47 h 611"/>
                  <a:gd name="T22" fmla="*/ 324 w 424"/>
                  <a:gd name="T23" fmla="*/ 60 h 611"/>
                  <a:gd name="T24" fmla="*/ 210 w 424"/>
                  <a:gd name="T25" fmla="*/ 260 h 611"/>
                  <a:gd name="T26" fmla="*/ 205 w 424"/>
                  <a:gd name="T27" fmla="*/ 258 h 611"/>
                  <a:gd name="T28" fmla="*/ 205 w 424"/>
                  <a:gd name="T29" fmla="*/ 32 h 611"/>
                  <a:gd name="T30" fmla="*/ 173 w 424"/>
                  <a:gd name="T31" fmla="*/ 0 h 611"/>
                  <a:gd name="T32" fmla="*/ 141 w 424"/>
                  <a:gd name="T33" fmla="*/ 32 h 611"/>
                  <a:gd name="T34" fmla="*/ 141 w 424"/>
                  <a:gd name="T35" fmla="*/ 252 h 611"/>
                  <a:gd name="T36" fmla="*/ 118 w 424"/>
                  <a:gd name="T37" fmla="*/ 291 h 611"/>
                  <a:gd name="T38" fmla="*/ 66 w 424"/>
                  <a:gd name="T39" fmla="*/ 284 h 611"/>
                  <a:gd name="T40" fmla="*/ 66 w 424"/>
                  <a:gd name="T41" fmla="*/ 197 h 611"/>
                  <a:gd name="T42" fmla="*/ 23 w 424"/>
                  <a:gd name="T43" fmla="*/ 155 h 611"/>
                  <a:gd name="T44" fmla="*/ 2 w 424"/>
                  <a:gd name="T45" fmla="*/ 160 h 611"/>
                  <a:gd name="T46" fmla="*/ 3 w 424"/>
                  <a:gd name="T47" fmla="*/ 371 h 611"/>
                  <a:gd name="T48" fmla="*/ 3 w 424"/>
                  <a:gd name="T49" fmla="*/ 371 h 611"/>
                  <a:gd name="T50" fmla="*/ 41 w 424"/>
                  <a:gd name="T51" fmla="*/ 458 h 611"/>
                  <a:gd name="T52" fmla="*/ 10 w 424"/>
                  <a:gd name="T53" fmla="*/ 511 h 611"/>
                  <a:gd name="T54" fmla="*/ 202 w 424"/>
                  <a:gd name="T55" fmla="*/ 611 h 611"/>
                  <a:gd name="T56" fmla="*/ 234 w 424"/>
                  <a:gd name="T57" fmla="*/ 562 h 611"/>
                  <a:gd name="T58" fmla="*/ 299 w 424"/>
                  <a:gd name="T59" fmla="*/ 514 h 611"/>
                  <a:gd name="T60" fmla="*/ 416 w 424"/>
                  <a:gd name="T61" fmla="*/ 314 h 611"/>
                  <a:gd name="T62" fmla="*/ 404 w 424"/>
                  <a:gd name="T63" fmla="*/ 273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4" h="611">
                    <a:moveTo>
                      <a:pt x="404" y="273"/>
                    </a:moveTo>
                    <a:cubicBezTo>
                      <a:pt x="390" y="264"/>
                      <a:pt x="371" y="269"/>
                      <a:pt x="363" y="284"/>
                    </a:cubicBezTo>
                    <a:cubicBezTo>
                      <a:pt x="335" y="332"/>
                      <a:pt x="335" y="332"/>
                      <a:pt x="335" y="332"/>
                    </a:cubicBezTo>
                    <a:cubicBezTo>
                      <a:pt x="334" y="331"/>
                      <a:pt x="332" y="330"/>
                      <a:pt x="330" y="329"/>
                    </a:cubicBezTo>
                    <a:cubicBezTo>
                      <a:pt x="406" y="198"/>
                      <a:pt x="406" y="198"/>
                      <a:pt x="406" y="198"/>
                    </a:cubicBezTo>
                    <a:cubicBezTo>
                      <a:pt x="415" y="182"/>
                      <a:pt x="409" y="163"/>
                      <a:pt x="394" y="154"/>
                    </a:cubicBezTo>
                    <a:cubicBezTo>
                      <a:pt x="379" y="145"/>
                      <a:pt x="359" y="151"/>
                      <a:pt x="350" y="166"/>
                    </a:cubicBezTo>
                    <a:cubicBezTo>
                      <a:pt x="275" y="297"/>
                      <a:pt x="275" y="297"/>
                      <a:pt x="275" y="297"/>
                    </a:cubicBezTo>
                    <a:cubicBezTo>
                      <a:pt x="273" y="296"/>
                      <a:pt x="271" y="295"/>
                      <a:pt x="269" y="294"/>
                    </a:cubicBezTo>
                    <a:cubicBezTo>
                      <a:pt x="383" y="94"/>
                      <a:pt x="383" y="94"/>
                      <a:pt x="383" y="94"/>
                    </a:cubicBezTo>
                    <a:cubicBezTo>
                      <a:pt x="392" y="77"/>
                      <a:pt x="387" y="56"/>
                      <a:pt x="370" y="47"/>
                    </a:cubicBezTo>
                    <a:cubicBezTo>
                      <a:pt x="354" y="38"/>
                      <a:pt x="333" y="43"/>
                      <a:pt x="324" y="60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8" y="259"/>
                      <a:pt x="207" y="258"/>
                      <a:pt x="205" y="258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5" y="14"/>
                      <a:pt x="190" y="0"/>
                      <a:pt x="173" y="0"/>
                    </a:cubicBezTo>
                    <a:cubicBezTo>
                      <a:pt x="155" y="0"/>
                      <a:pt x="141" y="14"/>
                      <a:pt x="141" y="32"/>
                    </a:cubicBezTo>
                    <a:cubicBezTo>
                      <a:pt x="141" y="252"/>
                      <a:pt x="141" y="252"/>
                      <a:pt x="141" y="252"/>
                    </a:cubicBezTo>
                    <a:cubicBezTo>
                      <a:pt x="118" y="291"/>
                      <a:pt x="118" y="291"/>
                      <a:pt x="118" y="291"/>
                    </a:cubicBezTo>
                    <a:cubicBezTo>
                      <a:pt x="66" y="284"/>
                      <a:pt x="66" y="284"/>
                      <a:pt x="66" y="284"/>
                    </a:cubicBezTo>
                    <a:cubicBezTo>
                      <a:pt x="66" y="197"/>
                      <a:pt x="66" y="197"/>
                      <a:pt x="66" y="197"/>
                    </a:cubicBezTo>
                    <a:cubicBezTo>
                      <a:pt x="66" y="174"/>
                      <a:pt x="47" y="154"/>
                      <a:pt x="23" y="155"/>
                    </a:cubicBezTo>
                    <a:cubicBezTo>
                      <a:pt x="16" y="155"/>
                      <a:pt x="9" y="157"/>
                      <a:pt x="2" y="160"/>
                    </a:cubicBezTo>
                    <a:cubicBezTo>
                      <a:pt x="3" y="371"/>
                      <a:pt x="3" y="371"/>
                      <a:pt x="3" y="371"/>
                    </a:cubicBezTo>
                    <a:cubicBezTo>
                      <a:pt x="3" y="371"/>
                      <a:pt x="3" y="371"/>
                      <a:pt x="3" y="371"/>
                    </a:cubicBezTo>
                    <a:cubicBezTo>
                      <a:pt x="0" y="404"/>
                      <a:pt x="14" y="437"/>
                      <a:pt x="41" y="458"/>
                    </a:cubicBezTo>
                    <a:cubicBezTo>
                      <a:pt x="10" y="511"/>
                      <a:pt x="10" y="511"/>
                      <a:pt x="10" y="511"/>
                    </a:cubicBezTo>
                    <a:cubicBezTo>
                      <a:pt x="202" y="611"/>
                      <a:pt x="202" y="611"/>
                      <a:pt x="202" y="611"/>
                    </a:cubicBezTo>
                    <a:cubicBezTo>
                      <a:pt x="234" y="562"/>
                      <a:pt x="234" y="562"/>
                      <a:pt x="234" y="562"/>
                    </a:cubicBezTo>
                    <a:cubicBezTo>
                      <a:pt x="261" y="556"/>
                      <a:pt x="285" y="539"/>
                      <a:pt x="299" y="514"/>
                    </a:cubicBezTo>
                    <a:cubicBezTo>
                      <a:pt x="416" y="314"/>
                      <a:pt x="416" y="314"/>
                      <a:pt x="416" y="314"/>
                    </a:cubicBezTo>
                    <a:cubicBezTo>
                      <a:pt x="424" y="300"/>
                      <a:pt x="419" y="281"/>
                      <a:pt x="404" y="273"/>
                    </a:cubicBezTo>
                    <a:close/>
                  </a:path>
                </a:pathLst>
              </a:custGeom>
              <a:solidFill>
                <a:srgbClr val="F4C7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5"/>
              <p:cNvSpPr/>
              <p:nvPr/>
            </p:nvSpPr>
            <p:spPr bwMode="auto">
              <a:xfrm>
                <a:off x="2843" y="8146"/>
                <a:ext cx="1102" cy="780"/>
              </a:xfrm>
              <a:custGeom>
                <a:avLst/>
                <a:gdLst>
                  <a:gd name="T0" fmla="*/ 813 w 1102"/>
                  <a:gd name="T1" fmla="*/ 780 h 780"/>
                  <a:gd name="T2" fmla="*/ 0 w 1102"/>
                  <a:gd name="T3" fmla="*/ 780 h 780"/>
                  <a:gd name="T4" fmla="*/ 478 w 1102"/>
                  <a:gd name="T5" fmla="*/ 0 h 780"/>
                  <a:gd name="T6" fmla="*/ 1102 w 1102"/>
                  <a:gd name="T7" fmla="*/ 322 h 780"/>
                  <a:gd name="T8" fmla="*/ 813 w 1102"/>
                  <a:gd name="T9" fmla="*/ 780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2" h="780">
                    <a:moveTo>
                      <a:pt x="813" y="780"/>
                    </a:moveTo>
                    <a:lnTo>
                      <a:pt x="0" y="780"/>
                    </a:lnTo>
                    <a:lnTo>
                      <a:pt x="478" y="0"/>
                    </a:lnTo>
                    <a:lnTo>
                      <a:pt x="1102" y="322"/>
                    </a:lnTo>
                    <a:lnTo>
                      <a:pt x="813" y="780"/>
                    </a:lnTo>
                    <a:close/>
                  </a:path>
                </a:pathLst>
              </a:custGeom>
              <a:solidFill>
                <a:srgbClr val="46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6"/>
              <p:cNvSpPr/>
              <p:nvPr/>
            </p:nvSpPr>
            <p:spPr bwMode="auto">
              <a:xfrm>
                <a:off x="3157" y="8272"/>
                <a:ext cx="788" cy="654"/>
              </a:xfrm>
              <a:custGeom>
                <a:avLst/>
                <a:gdLst>
                  <a:gd name="T0" fmla="*/ 499 w 788"/>
                  <a:gd name="T1" fmla="*/ 654 h 654"/>
                  <a:gd name="T2" fmla="*/ 0 w 788"/>
                  <a:gd name="T3" fmla="*/ 654 h 654"/>
                  <a:gd name="T4" fmla="*/ 402 w 788"/>
                  <a:gd name="T5" fmla="*/ 0 h 654"/>
                  <a:gd name="T6" fmla="*/ 788 w 788"/>
                  <a:gd name="T7" fmla="*/ 196 h 654"/>
                  <a:gd name="T8" fmla="*/ 499 w 788"/>
                  <a:gd name="T9" fmla="*/ 654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654">
                    <a:moveTo>
                      <a:pt x="499" y="654"/>
                    </a:moveTo>
                    <a:lnTo>
                      <a:pt x="0" y="654"/>
                    </a:lnTo>
                    <a:lnTo>
                      <a:pt x="402" y="0"/>
                    </a:lnTo>
                    <a:lnTo>
                      <a:pt x="788" y="196"/>
                    </a:lnTo>
                    <a:lnTo>
                      <a:pt x="499" y="654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7"/>
              <p:cNvSpPr/>
              <p:nvPr/>
            </p:nvSpPr>
            <p:spPr bwMode="auto">
              <a:xfrm>
                <a:off x="3815" y="3463"/>
                <a:ext cx="94" cy="3364"/>
              </a:xfrm>
              <a:custGeom>
                <a:avLst/>
                <a:gdLst>
                  <a:gd name="T0" fmla="*/ 0 w 94"/>
                  <a:gd name="T1" fmla="*/ 3364 h 3364"/>
                  <a:gd name="T2" fmla="*/ 47 w 94"/>
                  <a:gd name="T3" fmla="*/ 0 h 3364"/>
                  <a:gd name="T4" fmla="*/ 94 w 94"/>
                  <a:gd name="T5" fmla="*/ 3364 h 3364"/>
                  <a:gd name="T6" fmla="*/ 0 w 94"/>
                  <a:gd name="T7" fmla="*/ 3364 h 3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4" h="3364">
                    <a:moveTo>
                      <a:pt x="0" y="3364"/>
                    </a:moveTo>
                    <a:lnTo>
                      <a:pt x="47" y="0"/>
                    </a:lnTo>
                    <a:lnTo>
                      <a:pt x="94" y="3364"/>
                    </a:lnTo>
                    <a:lnTo>
                      <a:pt x="0" y="3364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8"/>
              <p:cNvSpPr/>
              <p:nvPr/>
            </p:nvSpPr>
            <p:spPr bwMode="auto">
              <a:xfrm>
                <a:off x="5172" y="6052"/>
                <a:ext cx="225" cy="191"/>
              </a:xfrm>
              <a:custGeom>
                <a:avLst/>
                <a:gdLst>
                  <a:gd name="T0" fmla="*/ 83 w 95"/>
                  <a:gd name="T1" fmla="*/ 53 h 81"/>
                  <a:gd name="T2" fmla="*/ 91 w 95"/>
                  <a:gd name="T3" fmla="*/ 31 h 81"/>
                  <a:gd name="T4" fmla="*/ 56 w 95"/>
                  <a:gd name="T5" fmla="*/ 2 h 81"/>
                  <a:gd name="T6" fmla="*/ 47 w 95"/>
                  <a:gd name="T7" fmla="*/ 1 h 81"/>
                  <a:gd name="T8" fmla="*/ 34 w 95"/>
                  <a:gd name="T9" fmla="*/ 1 h 81"/>
                  <a:gd name="T10" fmla="*/ 0 w 95"/>
                  <a:gd name="T11" fmla="*/ 25 h 81"/>
                  <a:gd name="T12" fmla="*/ 0 w 95"/>
                  <a:gd name="T13" fmla="*/ 25 h 81"/>
                  <a:gd name="T14" fmla="*/ 0 w 95"/>
                  <a:gd name="T15" fmla="*/ 25 h 81"/>
                  <a:gd name="T16" fmla="*/ 6 w 95"/>
                  <a:gd name="T17" fmla="*/ 38 h 81"/>
                  <a:gd name="T18" fmla="*/ 16 w 95"/>
                  <a:gd name="T19" fmla="*/ 51 h 81"/>
                  <a:gd name="T20" fmla="*/ 63 w 95"/>
                  <a:gd name="T21" fmla="*/ 76 h 81"/>
                  <a:gd name="T22" fmla="*/ 93 w 95"/>
                  <a:gd name="T23" fmla="*/ 65 h 81"/>
                  <a:gd name="T24" fmla="*/ 95 w 95"/>
                  <a:gd name="T25" fmla="*/ 63 h 81"/>
                  <a:gd name="T26" fmla="*/ 83 w 95"/>
                  <a:gd name="T27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81">
                    <a:moveTo>
                      <a:pt x="83" y="53"/>
                    </a:moveTo>
                    <a:cubicBezTo>
                      <a:pt x="91" y="31"/>
                      <a:pt x="91" y="31"/>
                      <a:pt x="91" y="31"/>
                    </a:cubicBezTo>
                    <a:cubicBezTo>
                      <a:pt x="81" y="19"/>
                      <a:pt x="68" y="5"/>
                      <a:pt x="56" y="2"/>
                    </a:cubicBezTo>
                    <a:cubicBezTo>
                      <a:pt x="55" y="2"/>
                      <a:pt x="48" y="1"/>
                      <a:pt x="47" y="1"/>
                    </a:cubicBezTo>
                    <a:cubicBezTo>
                      <a:pt x="43" y="0"/>
                      <a:pt x="39" y="1"/>
                      <a:pt x="34" y="1"/>
                    </a:cubicBezTo>
                    <a:cubicBezTo>
                      <a:pt x="18" y="4"/>
                      <a:pt x="1" y="20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8"/>
                      <a:pt x="3" y="33"/>
                      <a:pt x="6" y="38"/>
                    </a:cubicBezTo>
                    <a:cubicBezTo>
                      <a:pt x="8" y="41"/>
                      <a:pt x="11" y="46"/>
                      <a:pt x="16" y="51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74" y="81"/>
                      <a:pt x="88" y="76"/>
                      <a:pt x="93" y="65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1" y="59"/>
                      <a:pt x="87" y="56"/>
                      <a:pt x="83" y="53"/>
                    </a:cubicBezTo>
                    <a:close/>
                  </a:path>
                </a:pathLst>
              </a:custGeom>
              <a:solidFill>
                <a:srgbClr val="DF8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9"/>
              <p:cNvSpPr/>
              <p:nvPr/>
            </p:nvSpPr>
            <p:spPr bwMode="auto">
              <a:xfrm>
                <a:off x="4872" y="6196"/>
                <a:ext cx="187" cy="300"/>
              </a:xfrm>
              <a:custGeom>
                <a:avLst/>
                <a:gdLst>
                  <a:gd name="T0" fmla="*/ 71 w 79"/>
                  <a:gd name="T1" fmla="*/ 0 h 127"/>
                  <a:gd name="T2" fmla="*/ 51 w 79"/>
                  <a:gd name="T3" fmla="*/ 44 h 127"/>
                  <a:gd name="T4" fmla="*/ 1 w 79"/>
                  <a:gd name="T5" fmla="*/ 114 h 127"/>
                  <a:gd name="T6" fmla="*/ 0 w 79"/>
                  <a:gd name="T7" fmla="*/ 126 h 127"/>
                  <a:gd name="T8" fmla="*/ 61 w 79"/>
                  <a:gd name="T9" fmla="*/ 49 h 127"/>
                  <a:gd name="T10" fmla="*/ 79 w 79"/>
                  <a:gd name="T11" fmla="*/ 8 h 127"/>
                  <a:gd name="T12" fmla="*/ 71 w 79"/>
                  <a:gd name="T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7">
                    <a:moveTo>
                      <a:pt x="71" y="0"/>
                    </a:moveTo>
                    <a:cubicBezTo>
                      <a:pt x="63" y="16"/>
                      <a:pt x="58" y="28"/>
                      <a:pt x="51" y="44"/>
                    </a:cubicBezTo>
                    <a:cubicBezTo>
                      <a:pt x="36" y="80"/>
                      <a:pt x="22" y="114"/>
                      <a:pt x="1" y="114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29" y="127"/>
                      <a:pt x="45" y="89"/>
                      <a:pt x="61" y="49"/>
                    </a:cubicBezTo>
                    <a:cubicBezTo>
                      <a:pt x="67" y="34"/>
                      <a:pt x="71" y="22"/>
                      <a:pt x="79" y="8"/>
                    </a:cubicBezTo>
                    <a:cubicBezTo>
                      <a:pt x="76" y="4"/>
                      <a:pt x="74" y="3"/>
                      <a:pt x="71" y="0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0"/>
              <p:cNvSpPr/>
              <p:nvPr/>
            </p:nvSpPr>
            <p:spPr bwMode="auto">
              <a:xfrm>
                <a:off x="5309" y="6158"/>
                <a:ext cx="270" cy="537"/>
              </a:xfrm>
              <a:custGeom>
                <a:avLst/>
                <a:gdLst>
                  <a:gd name="T0" fmla="*/ 80 w 114"/>
                  <a:gd name="T1" fmla="*/ 137 h 227"/>
                  <a:gd name="T2" fmla="*/ 4 w 114"/>
                  <a:gd name="T3" fmla="*/ 0 h 227"/>
                  <a:gd name="T4" fmla="*/ 0 w 114"/>
                  <a:gd name="T5" fmla="*/ 12 h 227"/>
                  <a:gd name="T6" fmla="*/ 69 w 114"/>
                  <a:gd name="T7" fmla="*/ 140 h 227"/>
                  <a:gd name="T8" fmla="*/ 111 w 114"/>
                  <a:gd name="T9" fmla="*/ 227 h 227"/>
                  <a:gd name="T10" fmla="*/ 114 w 114"/>
                  <a:gd name="T11" fmla="*/ 215 h 227"/>
                  <a:gd name="T12" fmla="*/ 80 w 114"/>
                  <a:gd name="T13" fmla="*/ 13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227">
                    <a:moveTo>
                      <a:pt x="80" y="137"/>
                    </a:moveTo>
                    <a:cubicBezTo>
                      <a:pt x="68" y="80"/>
                      <a:pt x="57" y="10"/>
                      <a:pt x="4" y="0"/>
                    </a:cubicBezTo>
                    <a:cubicBezTo>
                      <a:pt x="3" y="0"/>
                      <a:pt x="1" y="8"/>
                      <a:pt x="0" y="12"/>
                    </a:cubicBezTo>
                    <a:cubicBezTo>
                      <a:pt x="45" y="22"/>
                      <a:pt x="58" y="88"/>
                      <a:pt x="69" y="140"/>
                    </a:cubicBezTo>
                    <a:cubicBezTo>
                      <a:pt x="78" y="184"/>
                      <a:pt x="86" y="221"/>
                      <a:pt x="111" y="227"/>
                    </a:cubicBezTo>
                    <a:cubicBezTo>
                      <a:pt x="114" y="215"/>
                      <a:pt x="114" y="215"/>
                      <a:pt x="114" y="215"/>
                    </a:cubicBezTo>
                    <a:cubicBezTo>
                      <a:pt x="96" y="211"/>
                      <a:pt x="88" y="175"/>
                      <a:pt x="80" y="137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1"/>
              <p:cNvSpPr/>
              <p:nvPr/>
            </p:nvSpPr>
            <p:spPr bwMode="auto">
              <a:xfrm>
                <a:off x="4576" y="6342"/>
                <a:ext cx="1000" cy="811"/>
              </a:xfrm>
              <a:custGeom>
                <a:avLst/>
                <a:gdLst>
                  <a:gd name="T0" fmla="*/ 818 w 1000"/>
                  <a:gd name="T1" fmla="*/ 811 h 811"/>
                  <a:gd name="T2" fmla="*/ 0 w 1000"/>
                  <a:gd name="T3" fmla="*/ 618 h 811"/>
                  <a:gd name="T4" fmla="*/ 215 w 1000"/>
                  <a:gd name="T5" fmla="*/ 0 h 811"/>
                  <a:gd name="T6" fmla="*/ 1000 w 1000"/>
                  <a:gd name="T7" fmla="*/ 149 h 811"/>
                  <a:gd name="T8" fmla="*/ 818 w 1000"/>
                  <a:gd name="T9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0" h="811">
                    <a:moveTo>
                      <a:pt x="818" y="811"/>
                    </a:moveTo>
                    <a:lnTo>
                      <a:pt x="0" y="618"/>
                    </a:lnTo>
                    <a:lnTo>
                      <a:pt x="215" y="0"/>
                    </a:lnTo>
                    <a:lnTo>
                      <a:pt x="1000" y="149"/>
                    </a:lnTo>
                    <a:lnTo>
                      <a:pt x="818" y="811"/>
                    </a:lnTo>
                    <a:close/>
                  </a:path>
                </a:pathLst>
              </a:custGeom>
              <a:solidFill>
                <a:srgbClr val="C4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"/>
              <p:cNvSpPr/>
              <p:nvPr/>
            </p:nvSpPr>
            <p:spPr bwMode="auto">
              <a:xfrm>
                <a:off x="5394" y="6491"/>
                <a:ext cx="256" cy="662"/>
              </a:xfrm>
              <a:custGeom>
                <a:avLst/>
                <a:gdLst>
                  <a:gd name="T0" fmla="*/ 256 w 256"/>
                  <a:gd name="T1" fmla="*/ 662 h 662"/>
                  <a:gd name="T2" fmla="*/ 137 w 256"/>
                  <a:gd name="T3" fmla="*/ 610 h 662"/>
                  <a:gd name="T4" fmla="*/ 0 w 256"/>
                  <a:gd name="T5" fmla="*/ 662 h 662"/>
                  <a:gd name="T6" fmla="*/ 182 w 256"/>
                  <a:gd name="T7" fmla="*/ 0 h 662"/>
                  <a:gd name="T8" fmla="*/ 246 w 256"/>
                  <a:gd name="T9" fmla="*/ 12 h 662"/>
                  <a:gd name="T10" fmla="*/ 256 w 256"/>
                  <a:gd name="T11" fmla="*/ 66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662">
                    <a:moveTo>
                      <a:pt x="256" y="662"/>
                    </a:moveTo>
                    <a:lnTo>
                      <a:pt x="137" y="610"/>
                    </a:lnTo>
                    <a:lnTo>
                      <a:pt x="0" y="662"/>
                    </a:lnTo>
                    <a:lnTo>
                      <a:pt x="182" y="0"/>
                    </a:lnTo>
                    <a:lnTo>
                      <a:pt x="246" y="12"/>
                    </a:lnTo>
                    <a:lnTo>
                      <a:pt x="256" y="662"/>
                    </a:lnTo>
                    <a:close/>
                  </a:path>
                </a:pathLst>
              </a:custGeom>
              <a:solidFill>
                <a:srgbClr val="849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3"/>
              <p:cNvSpPr/>
              <p:nvPr/>
            </p:nvSpPr>
            <p:spPr bwMode="auto">
              <a:xfrm>
                <a:off x="5531" y="6494"/>
                <a:ext cx="119" cy="659"/>
              </a:xfrm>
              <a:custGeom>
                <a:avLst/>
                <a:gdLst>
                  <a:gd name="T0" fmla="*/ 109 w 119"/>
                  <a:gd name="T1" fmla="*/ 9 h 659"/>
                  <a:gd name="T2" fmla="*/ 69 w 119"/>
                  <a:gd name="T3" fmla="*/ 0 h 659"/>
                  <a:gd name="T4" fmla="*/ 0 w 119"/>
                  <a:gd name="T5" fmla="*/ 607 h 659"/>
                  <a:gd name="T6" fmla="*/ 119 w 119"/>
                  <a:gd name="T7" fmla="*/ 659 h 659"/>
                  <a:gd name="T8" fmla="*/ 109 w 119"/>
                  <a:gd name="T9" fmla="*/ 9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659">
                    <a:moveTo>
                      <a:pt x="109" y="9"/>
                    </a:moveTo>
                    <a:lnTo>
                      <a:pt x="69" y="0"/>
                    </a:lnTo>
                    <a:lnTo>
                      <a:pt x="0" y="607"/>
                    </a:lnTo>
                    <a:lnTo>
                      <a:pt x="119" y="659"/>
                    </a:lnTo>
                    <a:lnTo>
                      <a:pt x="109" y="9"/>
                    </a:lnTo>
                    <a:close/>
                  </a:path>
                </a:pathLst>
              </a:custGeom>
              <a:solidFill>
                <a:srgbClr val="95B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4"/>
              <p:cNvSpPr/>
              <p:nvPr/>
            </p:nvSpPr>
            <p:spPr bwMode="auto">
              <a:xfrm>
                <a:off x="4794" y="6165"/>
                <a:ext cx="234" cy="336"/>
              </a:xfrm>
              <a:custGeom>
                <a:avLst/>
                <a:gdLst>
                  <a:gd name="T0" fmla="*/ 91 w 99"/>
                  <a:gd name="T1" fmla="*/ 0 h 142"/>
                  <a:gd name="T2" fmla="*/ 63 w 99"/>
                  <a:gd name="T3" fmla="*/ 60 h 142"/>
                  <a:gd name="T4" fmla="*/ 0 w 99"/>
                  <a:gd name="T5" fmla="*/ 129 h 142"/>
                  <a:gd name="T6" fmla="*/ 0 w 99"/>
                  <a:gd name="T7" fmla="*/ 141 h 142"/>
                  <a:gd name="T8" fmla="*/ 73 w 99"/>
                  <a:gd name="T9" fmla="*/ 65 h 142"/>
                  <a:gd name="T10" fmla="*/ 99 w 99"/>
                  <a:gd name="T11" fmla="*/ 9 h 142"/>
                  <a:gd name="T12" fmla="*/ 91 w 99"/>
                  <a:gd name="T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142">
                    <a:moveTo>
                      <a:pt x="91" y="0"/>
                    </a:moveTo>
                    <a:cubicBezTo>
                      <a:pt x="78" y="20"/>
                      <a:pt x="72" y="38"/>
                      <a:pt x="63" y="60"/>
                    </a:cubicBezTo>
                    <a:cubicBezTo>
                      <a:pt x="48" y="96"/>
                      <a:pt x="21" y="129"/>
                      <a:pt x="0" y="12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9" y="142"/>
                      <a:pt x="57" y="104"/>
                      <a:pt x="73" y="65"/>
                    </a:cubicBezTo>
                    <a:cubicBezTo>
                      <a:pt x="81" y="44"/>
                      <a:pt x="87" y="27"/>
                      <a:pt x="99" y="9"/>
                    </a:cubicBezTo>
                    <a:cubicBezTo>
                      <a:pt x="97" y="6"/>
                      <a:pt x="94" y="4"/>
                      <a:pt x="91" y="0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5"/>
              <p:cNvSpPr/>
              <p:nvPr/>
            </p:nvSpPr>
            <p:spPr bwMode="auto">
              <a:xfrm>
                <a:off x="5307" y="6158"/>
                <a:ext cx="194" cy="506"/>
              </a:xfrm>
              <a:custGeom>
                <a:avLst/>
                <a:gdLst>
                  <a:gd name="T0" fmla="*/ 48 w 82"/>
                  <a:gd name="T1" fmla="*/ 134 h 214"/>
                  <a:gd name="T2" fmla="*/ 5 w 82"/>
                  <a:gd name="T3" fmla="*/ 0 h 214"/>
                  <a:gd name="T4" fmla="*/ 0 w 82"/>
                  <a:gd name="T5" fmla="*/ 12 h 214"/>
                  <a:gd name="T6" fmla="*/ 16 w 82"/>
                  <a:gd name="T7" fmla="*/ 41 h 214"/>
                  <a:gd name="T8" fmla="*/ 35 w 82"/>
                  <a:gd name="T9" fmla="*/ 67 h 214"/>
                  <a:gd name="T10" fmla="*/ 29 w 82"/>
                  <a:gd name="T11" fmla="*/ 87 h 214"/>
                  <a:gd name="T12" fmla="*/ 37 w 82"/>
                  <a:gd name="T13" fmla="*/ 136 h 214"/>
                  <a:gd name="T14" fmla="*/ 79 w 82"/>
                  <a:gd name="T15" fmla="*/ 214 h 214"/>
                  <a:gd name="T16" fmla="*/ 82 w 82"/>
                  <a:gd name="T17" fmla="*/ 202 h 214"/>
                  <a:gd name="T18" fmla="*/ 48 w 82"/>
                  <a:gd name="T19" fmla="*/ 13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14">
                    <a:moveTo>
                      <a:pt x="48" y="134"/>
                    </a:moveTo>
                    <a:cubicBezTo>
                      <a:pt x="37" y="83"/>
                      <a:pt x="42" y="18"/>
                      <a:pt x="5" y="0"/>
                    </a:cubicBezTo>
                    <a:cubicBezTo>
                      <a:pt x="5" y="4"/>
                      <a:pt x="2" y="8"/>
                      <a:pt x="0" y="12"/>
                    </a:cubicBezTo>
                    <a:cubicBezTo>
                      <a:pt x="7" y="16"/>
                      <a:pt x="12" y="33"/>
                      <a:pt x="16" y="41"/>
                    </a:cubicBezTo>
                    <a:cubicBezTo>
                      <a:pt x="26" y="45"/>
                      <a:pt x="34" y="55"/>
                      <a:pt x="35" y="67"/>
                    </a:cubicBezTo>
                    <a:cubicBezTo>
                      <a:pt x="35" y="75"/>
                      <a:pt x="33" y="82"/>
                      <a:pt x="29" y="87"/>
                    </a:cubicBezTo>
                    <a:cubicBezTo>
                      <a:pt x="31" y="103"/>
                      <a:pt x="33" y="120"/>
                      <a:pt x="37" y="136"/>
                    </a:cubicBezTo>
                    <a:cubicBezTo>
                      <a:pt x="46" y="180"/>
                      <a:pt x="54" y="208"/>
                      <a:pt x="79" y="214"/>
                    </a:cubicBezTo>
                    <a:cubicBezTo>
                      <a:pt x="82" y="202"/>
                      <a:pt x="82" y="202"/>
                      <a:pt x="82" y="202"/>
                    </a:cubicBezTo>
                    <a:cubicBezTo>
                      <a:pt x="64" y="197"/>
                      <a:pt x="56" y="172"/>
                      <a:pt x="48" y="134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6"/>
              <p:cNvSpPr/>
              <p:nvPr/>
            </p:nvSpPr>
            <p:spPr bwMode="auto">
              <a:xfrm>
                <a:off x="5375" y="6224"/>
                <a:ext cx="52" cy="102"/>
              </a:xfrm>
              <a:custGeom>
                <a:avLst/>
                <a:gdLst>
                  <a:gd name="T0" fmla="*/ 0 w 22"/>
                  <a:gd name="T1" fmla="*/ 0 h 43"/>
                  <a:gd name="T2" fmla="*/ 10 w 22"/>
                  <a:gd name="T3" fmla="*/ 43 h 43"/>
                  <a:gd name="T4" fmla="*/ 22 w 22"/>
                  <a:gd name="T5" fmla="*/ 40 h 43"/>
                  <a:gd name="T6" fmla="*/ 0 w 22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3">
                    <a:moveTo>
                      <a:pt x="0" y="0"/>
                    </a:moveTo>
                    <a:cubicBezTo>
                      <a:pt x="5" y="13"/>
                      <a:pt x="8" y="27"/>
                      <a:pt x="10" y="43"/>
                    </a:cubicBezTo>
                    <a:cubicBezTo>
                      <a:pt x="14" y="43"/>
                      <a:pt x="19" y="42"/>
                      <a:pt x="22" y="40"/>
                    </a:cubicBezTo>
                    <a:cubicBezTo>
                      <a:pt x="17" y="25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F0C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7"/>
              <p:cNvSpPr/>
              <p:nvPr/>
            </p:nvSpPr>
            <p:spPr bwMode="auto">
              <a:xfrm>
                <a:off x="4822" y="5780"/>
                <a:ext cx="719" cy="588"/>
              </a:xfrm>
              <a:custGeom>
                <a:avLst/>
                <a:gdLst>
                  <a:gd name="T0" fmla="*/ 291 w 304"/>
                  <a:gd name="T1" fmla="*/ 94 h 249"/>
                  <a:gd name="T2" fmla="*/ 273 w 304"/>
                  <a:gd name="T3" fmla="*/ 72 h 249"/>
                  <a:gd name="T4" fmla="*/ 264 w 304"/>
                  <a:gd name="T5" fmla="*/ 57 h 249"/>
                  <a:gd name="T6" fmla="*/ 253 w 304"/>
                  <a:gd name="T7" fmla="*/ 49 h 249"/>
                  <a:gd name="T8" fmla="*/ 225 w 304"/>
                  <a:gd name="T9" fmla="*/ 29 h 249"/>
                  <a:gd name="T10" fmla="*/ 221 w 304"/>
                  <a:gd name="T11" fmla="*/ 28 h 249"/>
                  <a:gd name="T12" fmla="*/ 107 w 304"/>
                  <a:gd name="T13" fmla="*/ 11 h 249"/>
                  <a:gd name="T14" fmla="*/ 100 w 304"/>
                  <a:gd name="T15" fmla="*/ 0 h 249"/>
                  <a:gd name="T16" fmla="*/ 0 w 304"/>
                  <a:gd name="T17" fmla="*/ 45 h 249"/>
                  <a:gd name="T18" fmla="*/ 34 w 304"/>
                  <a:gd name="T19" fmla="*/ 118 h 249"/>
                  <a:gd name="T20" fmla="*/ 118 w 304"/>
                  <a:gd name="T21" fmla="*/ 202 h 249"/>
                  <a:gd name="T22" fmla="*/ 118 w 304"/>
                  <a:gd name="T23" fmla="*/ 202 h 249"/>
                  <a:gd name="T24" fmla="*/ 118 w 304"/>
                  <a:gd name="T25" fmla="*/ 202 h 249"/>
                  <a:gd name="T26" fmla="*/ 123 w 304"/>
                  <a:gd name="T27" fmla="*/ 206 h 249"/>
                  <a:gd name="T28" fmla="*/ 156 w 304"/>
                  <a:gd name="T29" fmla="*/ 232 h 249"/>
                  <a:gd name="T30" fmla="*/ 156 w 304"/>
                  <a:gd name="T31" fmla="*/ 232 h 249"/>
                  <a:gd name="T32" fmla="*/ 174 w 304"/>
                  <a:gd name="T33" fmla="*/ 241 h 249"/>
                  <a:gd name="T34" fmla="*/ 232 w 304"/>
                  <a:gd name="T35" fmla="*/ 249 h 249"/>
                  <a:gd name="T36" fmla="*/ 233 w 304"/>
                  <a:gd name="T37" fmla="*/ 249 h 249"/>
                  <a:gd name="T38" fmla="*/ 240 w 304"/>
                  <a:gd name="T39" fmla="*/ 227 h 249"/>
                  <a:gd name="T40" fmla="*/ 215 w 304"/>
                  <a:gd name="T41" fmla="*/ 199 h 249"/>
                  <a:gd name="T42" fmla="*/ 195 w 304"/>
                  <a:gd name="T43" fmla="*/ 195 h 249"/>
                  <a:gd name="T44" fmla="*/ 154 w 304"/>
                  <a:gd name="T45" fmla="*/ 153 h 249"/>
                  <a:gd name="T46" fmla="*/ 148 w 304"/>
                  <a:gd name="T47" fmla="*/ 140 h 249"/>
                  <a:gd name="T48" fmla="*/ 182 w 304"/>
                  <a:gd name="T49" fmla="*/ 116 h 249"/>
                  <a:gd name="T50" fmla="*/ 195 w 304"/>
                  <a:gd name="T51" fmla="*/ 116 h 249"/>
                  <a:gd name="T52" fmla="*/ 204 w 304"/>
                  <a:gd name="T53" fmla="*/ 117 h 249"/>
                  <a:gd name="T54" fmla="*/ 239 w 304"/>
                  <a:gd name="T55" fmla="*/ 146 h 249"/>
                  <a:gd name="T56" fmla="*/ 231 w 304"/>
                  <a:gd name="T57" fmla="*/ 168 h 249"/>
                  <a:gd name="T58" fmla="*/ 267 w 304"/>
                  <a:gd name="T59" fmla="*/ 219 h 249"/>
                  <a:gd name="T60" fmla="*/ 270 w 304"/>
                  <a:gd name="T61" fmla="*/ 213 h 249"/>
                  <a:gd name="T62" fmla="*/ 297 w 304"/>
                  <a:gd name="T63" fmla="*/ 132 h 249"/>
                  <a:gd name="T64" fmla="*/ 291 w 304"/>
                  <a:gd name="T65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4" h="249">
                    <a:moveTo>
                      <a:pt x="291" y="94"/>
                    </a:moveTo>
                    <a:cubicBezTo>
                      <a:pt x="291" y="94"/>
                      <a:pt x="288" y="77"/>
                      <a:pt x="273" y="72"/>
                    </a:cubicBezTo>
                    <a:cubicBezTo>
                      <a:pt x="273" y="72"/>
                      <a:pt x="272" y="64"/>
                      <a:pt x="264" y="57"/>
                    </a:cubicBezTo>
                    <a:cubicBezTo>
                      <a:pt x="259" y="52"/>
                      <a:pt x="253" y="49"/>
                      <a:pt x="253" y="49"/>
                    </a:cubicBezTo>
                    <a:cubicBezTo>
                      <a:pt x="253" y="49"/>
                      <a:pt x="245" y="33"/>
                      <a:pt x="225" y="29"/>
                    </a:cubicBezTo>
                    <a:cubicBezTo>
                      <a:pt x="221" y="28"/>
                      <a:pt x="221" y="28"/>
                      <a:pt x="221" y="28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20" y="203"/>
                      <a:pt x="121" y="204"/>
                      <a:pt x="123" y="206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62" y="235"/>
                      <a:pt x="168" y="239"/>
                      <a:pt x="174" y="241"/>
                    </a:cubicBezTo>
                    <a:cubicBezTo>
                      <a:pt x="189" y="248"/>
                      <a:pt x="236" y="248"/>
                      <a:pt x="232" y="249"/>
                    </a:cubicBezTo>
                    <a:cubicBezTo>
                      <a:pt x="231" y="249"/>
                      <a:pt x="232" y="249"/>
                      <a:pt x="233" y="249"/>
                    </a:cubicBezTo>
                    <a:cubicBezTo>
                      <a:pt x="238" y="243"/>
                      <a:pt x="240" y="235"/>
                      <a:pt x="240" y="227"/>
                    </a:cubicBezTo>
                    <a:cubicBezTo>
                      <a:pt x="239" y="213"/>
                      <a:pt x="228" y="201"/>
                      <a:pt x="215" y="199"/>
                    </a:cubicBezTo>
                    <a:cubicBezTo>
                      <a:pt x="209" y="198"/>
                      <a:pt x="201" y="197"/>
                      <a:pt x="195" y="195"/>
                    </a:cubicBezTo>
                    <a:cubicBezTo>
                      <a:pt x="184" y="190"/>
                      <a:pt x="161" y="164"/>
                      <a:pt x="154" y="153"/>
                    </a:cubicBezTo>
                    <a:cubicBezTo>
                      <a:pt x="151" y="148"/>
                      <a:pt x="148" y="143"/>
                      <a:pt x="148" y="140"/>
                    </a:cubicBezTo>
                    <a:cubicBezTo>
                      <a:pt x="149" y="135"/>
                      <a:pt x="166" y="119"/>
                      <a:pt x="182" y="116"/>
                    </a:cubicBezTo>
                    <a:cubicBezTo>
                      <a:pt x="187" y="116"/>
                      <a:pt x="191" y="115"/>
                      <a:pt x="195" y="116"/>
                    </a:cubicBezTo>
                    <a:cubicBezTo>
                      <a:pt x="196" y="116"/>
                      <a:pt x="203" y="117"/>
                      <a:pt x="204" y="117"/>
                    </a:cubicBezTo>
                    <a:cubicBezTo>
                      <a:pt x="216" y="120"/>
                      <a:pt x="229" y="134"/>
                      <a:pt x="239" y="146"/>
                    </a:cubicBezTo>
                    <a:cubicBezTo>
                      <a:pt x="231" y="168"/>
                      <a:pt x="231" y="168"/>
                      <a:pt x="231" y="168"/>
                    </a:cubicBezTo>
                    <a:cubicBezTo>
                      <a:pt x="248" y="179"/>
                      <a:pt x="259" y="197"/>
                      <a:pt x="267" y="219"/>
                    </a:cubicBezTo>
                    <a:cubicBezTo>
                      <a:pt x="268" y="217"/>
                      <a:pt x="269" y="215"/>
                      <a:pt x="270" y="213"/>
                    </a:cubicBezTo>
                    <a:cubicBezTo>
                      <a:pt x="297" y="132"/>
                      <a:pt x="297" y="132"/>
                      <a:pt x="297" y="132"/>
                    </a:cubicBezTo>
                    <a:cubicBezTo>
                      <a:pt x="304" y="109"/>
                      <a:pt x="300" y="103"/>
                      <a:pt x="291" y="94"/>
                    </a:cubicBezTo>
                    <a:close/>
                  </a:path>
                </a:pathLst>
              </a:custGeom>
              <a:solidFill>
                <a:srgbClr val="F0C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8"/>
              <p:cNvSpPr/>
              <p:nvPr/>
            </p:nvSpPr>
            <p:spPr bwMode="auto">
              <a:xfrm>
                <a:off x="5205" y="6066"/>
                <a:ext cx="140" cy="189"/>
              </a:xfrm>
              <a:custGeom>
                <a:avLst/>
                <a:gdLst>
                  <a:gd name="T0" fmla="*/ 43 w 59"/>
                  <a:gd name="T1" fmla="*/ 51 h 80"/>
                  <a:gd name="T2" fmla="*/ 45 w 59"/>
                  <a:gd name="T3" fmla="*/ 47 h 80"/>
                  <a:gd name="T4" fmla="*/ 46 w 59"/>
                  <a:gd name="T5" fmla="*/ 45 h 80"/>
                  <a:gd name="T6" fmla="*/ 46 w 59"/>
                  <a:gd name="T7" fmla="*/ 41 h 80"/>
                  <a:gd name="T8" fmla="*/ 6 w 59"/>
                  <a:gd name="T9" fmla="*/ 10 h 80"/>
                  <a:gd name="T10" fmla="*/ 0 w 59"/>
                  <a:gd name="T11" fmla="*/ 43 h 80"/>
                  <a:gd name="T12" fmla="*/ 33 w 59"/>
                  <a:gd name="T13" fmla="*/ 74 h 80"/>
                  <a:gd name="T14" fmla="*/ 53 w 59"/>
                  <a:gd name="T15" fmla="*/ 78 h 80"/>
                  <a:gd name="T16" fmla="*/ 59 w 59"/>
                  <a:gd name="T17" fmla="*/ 80 h 80"/>
                  <a:gd name="T18" fmla="*/ 59 w 59"/>
                  <a:gd name="T19" fmla="*/ 80 h 80"/>
                  <a:gd name="T20" fmla="*/ 43 w 59"/>
                  <a:gd name="T21" fmla="*/ 5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0">
                    <a:moveTo>
                      <a:pt x="43" y="51"/>
                    </a:moveTo>
                    <a:cubicBezTo>
                      <a:pt x="44" y="50"/>
                      <a:pt x="45" y="48"/>
                      <a:pt x="45" y="47"/>
                    </a:cubicBezTo>
                    <a:cubicBezTo>
                      <a:pt x="45" y="46"/>
                      <a:pt x="46" y="46"/>
                      <a:pt x="46" y="45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51" y="10"/>
                      <a:pt x="28" y="0"/>
                      <a:pt x="6" y="1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0" y="55"/>
                      <a:pt x="25" y="70"/>
                      <a:pt x="33" y="74"/>
                    </a:cubicBezTo>
                    <a:cubicBezTo>
                      <a:pt x="39" y="76"/>
                      <a:pt x="47" y="77"/>
                      <a:pt x="53" y="78"/>
                    </a:cubicBezTo>
                    <a:cubicBezTo>
                      <a:pt x="55" y="78"/>
                      <a:pt x="57" y="79"/>
                      <a:pt x="59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5" y="72"/>
                      <a:pt x="50" y="55"/>
                      <a:pt x="43" y="51"/>
                    </a:cubicBezTo>
                    <a:close/>
                  </a:path>
                </a:pathLst>
              </a:custGeom>
              <a:solidFill>
                <a:srgbClr val="EEB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9"/>
              <p:cNvSpPr/>
              <p:nvPr/>
            </p:nvSpPr>
            <p:spPr bwMode="auto">
              <a:xfrm>
                <a:off x="5281" y="6054"/>
                <a:ext cx="59" cy="64"/>
              </a:xfrm>
              <a:custGeom>
                <a:avLst/>
                <a:gdLst>
                  <a:gd name="T0" fmla="*/ 13 w 25"/>
                  <a:gd name="T1" fmla="*/ 26 h 27"/>
                  <a:gd name="T2" fmla="*/ 16 w 25"/>
                  <a:gd name="T3" fmla="*/ 27 h 27"/>
                  <a:gd name="T4" fmla="*/ 25 w 25"/>
                  <a:gd name="T5" fmla="*/ 10 h 27"/>
                  <a:gd name="T6" fmla="*/ 10 w 25"/>
                  <a:gd name="T7" fmla="*/ 1 h 27"/>
                  <a:gd name="T8" fmla="*/ 4 w 25"/>
                  <a:gd name="T9" fmla="*/ 0 h 27"/>
                  <a:gd name="T10" fmla="*/ 0 w 25"/>
                  <a:gd name="T11" fmla="*/ 13 h 27"/>
                  <a:gd name="T12" fmla="*/ 13 w 25"/>
                  <a:gd name="T1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13" y="26"/>
                    </a:moveTo>
                    <a:cubicBezTo>
                      <a:pt x="16" y="27"/>
                      <a:pt x="16" y="27"/>
                      <a:pt x="16" y="27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0" y="6"/>
                      <a:pt x="15" y="3"/>
                      <a:pt x="10" y="1"/>
                    </a:cubicBezTo>
                    <a:cubicBezTo>
                      <a:pt x="10" y="1"/>
                      <a:pt x="7" y="1"/>
                      <a:pt x="4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15"/>
                      <a:pt x="10" y="20"/>
                      <a:pt x="13" y="26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0"/>
              <p:cNvSpPr/>
              <p:nvPr/>
            </p:nvSpPr>
            <p:spPr bwMode="auto">
              <a:xfrm>
                <a:off x="3862" y="3463"/>
                <a:ext cx="1251" cy="2463"/>
              </a:xfrm>
              <a:custGeom>
                <a:avLst/>
                <a:gdLst>
                  <a:gd name="T0" fmla="*/ 0 w 1251"/>
                  <a:gd name="T1" fmla="*/ 0 h 2463"/>
                  <a:gd name="T2" fmla="*/ 1251 w 1251"/>
                  <a:gd name="T3" fmla="*/ 2291 h 2463"/>
                  <a:gd name="T4" fmla="*/ 884 w 1251"/>
                  <a:gd name="T5" fmla="*/ 2463 h 2463"/>
                  <a:gd name="T6" fmla="*/ 0 w 1251"/>
                  <a:gd name="T7" fmla="*/ 0 h 2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1" h="2463">
                    <a:moveTo>
                      <a:pt x="0" y="0"/>
                    </a:moveTo>
                    <a:lnTo>
                      <a:pt x="1251" y="2291"/>
                    </a:lnTo>
                    <a:lnTo>
                      <a:pt x="884" y="2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1"/>
              <p:cNvSpPr/>
              <p:nvPr/>
            </p:nvSpPr>
            <p:spPr bwMode="auto">
              <a:xfrm>
                <a:off x="6728" y="3773"/>
                <a:ext cx="149" cy="579"/>
              </a:xfrm>
              <a:custGeom>
                <a:avLst/>
                <a:gdLst>
                  <a:gd name="T0" fmla="*/ 0 w 149"/>
                  <a:gd name="T1" fmla="*/ 499 h 579"/>
                  <a:gd name="T2" fmla="*/ 87 w 149"/>
                  <a:gd name="T3" fmla="*/ 579 h 579"/>
                  <a:gd name="T4" fmla="*/ 149 w 149"/>
                  <a:gd name="T5" fmla="*/ 80 h 579"/>
                  <a:gd name="T6" fmla="*/ 61 w 149"/>
                  <a:gd name="T7" fmla="*/ 0 h 579"/>
                  <a:gd name="T8" fmla="*/ 0 w 149"/>
                  <a:gd name="T9" fmla="*/ 49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79">
                    <a:moveTo>
                      <a:pt x="0" y="499"/>
                    </a:moveTo>
                    <a:lnTo>
                      <a:pt x="87" y="579"/>
                    </a:lnTo>
                    <a:lnTo>
                      <a:pt x="149" y="80"/>
                    </a:lnTo>
                    <a:lnTo>
                      <a:pt x="61" y="0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2"/>
              <p:cNvSpPr/>
              <p:nvPr/>
            </p:nvSpPr>
            <p:spPr bwMode="auto">
              <a:xfrm>
                <a:off x="6815" y="3853"/>
                <a:ext cx="667" cy="575"/>
              </a:xfrm>
              <a:custGeom>
                <a:avLst/>
                <a:gdLst>
                  <a:gd name="T0" fmla="*/ 0 w 667"/>
                  <a:gd name="T1" fmla="*/ 499 h 575"/>
                  <a:gd name="T2" fmla="*/ 606 w 667"/>
                  <a:gd name="T3" fmla="*/ 575 h 575"/>
                  <a:gd name="T4" fmla="*/ 667 w 667"/>
                  <a:gd name="T5" fmla="*/ 76 h 575"/>
                  <a:gd name="T6" fmla="*/ 62 w 667"/>
                  <a:gd name="T7" fmla="*/ 0 h 575"/>
                  <a:gd name="T8" fmla="*/ 0 w 667"/>
                  <a:gd name="T9" fmla="*/ 499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7" h="575">
                    <a:moveTo>
                      <a:pt x="0" y="499"/>
                    </a:moveTo>
                    <a:lnTo>
                      <a:pt x="606" y="575"/>
                    </a:lnTo>
                    <a:lnTo>
                      <a:pt x="667" y="76"/>
                    </a:lnTo>
                    <a:lnTo>
                      <a:pt x="62" y="0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EF8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33"/>
              <p:cNvSpPr/>
              <p:nvPr/>
            </p:nvSpPr>
            <p:spPr bwMode="auto">
              <a:xfrm>
                <a:off x="6815" y="3900"/>
                <a:ext cx="662" cy="528"/>
              </a:xfrm>
              <a:custGeom>
                <a:avLst/>
                <a:gdLst>
                  <a:gd name="T0" fmla="*/ 0 w 662"/>
                  <a:gd name="T1" fmla="*/ 452 h 528"/>
                  <a:gd name="T2" fmla="*/ 606 w 662"/>
                  <a:gd name="T3" fmla="*/ 528 h 528"/>
                  <a:gd name="T4" fmla="*/ 662 w 662"/>
                  <a:gd name="T5" fmla="*/ 74 h 528"/>
                  <a:gd name="T6" fmla="*/ 57 w 662"/>
                  <a:gd name="T7" fmla="*/ 0 h 528"/>
                  <a:gd name="T8" fmla="*/ 0 w 662"/>
                  <a:gd name="T9" fmla="*/ 452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2" h="528">
                    <a:moveTo>
                      <a:pt x="0" y="452"/>
                    </a:moveTo>
                    <a:lnTo>
                      <a:pt x="606" y="528"/>
                    </a:lnTo>
                    <a:lnTo>
                      <a:pt x="662" y="74"/>
                    </a:lnTo>
                    <a:lnTo>
                      <a:pt x="57" y="0"/>
                    </a:lnTo>
                    <a:lnTo>
                      <a:pt x="0" y="452"/>
                    </a:lnTo>
                    <a:close/>
                  </a:path>
                </a:pathLst>
              </a:custGeom>
              <a:solidFill>
                <a:srgbClr val="EF8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4"/>
              <p:cNvSpPr/>
              <p:nvPr/>
            </p:nvSpPr>
            <p:spPr bwMode="auto">
              <a:xfrm>
                <a:off x="6825" y="4168"/>
                <a:ext cx="213" cy="130"/>
              </a:xfrm>
              <a:custGeom>
                <a:avLst/>
                <a:gdLst>
                  <a:gd name="T0" fmla="*/ 0 w 90"/>
                  <a:gd name="T1" fmla="*/ 46 h 55"/>
                  <a:gd name="T2" fmla="*/ 49 w 90"/>
                  <a:gd name="T3" fmla="*/ 52 h 55"/>
                  <a:gd name="T4" fmla="*/ 82 w 90"/>
                  <a:gd name="T5" fmla="*/ 9 h 55"/>
                  <a:gd name="T6" fmla="*/ 6 w 90"/>
                  <a:gd name="T7" fmla="*/ 0 h 55"/>
                  <a:gd name="T8" fmla="*/ 0 w 90"/>
                  <a:gd name="T9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0" y="46"/>
                    </a:moveTo>
                    <a:cubicBezTo>
                      <a:pt x="49" y="52"/>
                      <a:pt x="49" y="52"/>
                      <a:pt x="49" y="52"/>
                    </a:cubicBezTo>
                    <a:cubicBezTo>
                      <a:pt x="78" y="55"/>
                      <a:pt x="90" y="28"/>
                      <a:pt x="82" y="9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/>
              <p:nvPr/>
            </p:nvSpPr>
            <p:spPr bwMode="auto">
              <a:xfrm>
                <a:off x="6752" y="3655"/>
                <a:ext cx="801" cy="167"/>
              </a:xfrm>
              <a:custGeom>
                <a:avLst/>
                <a:gdLst>
                  <a:gd name="T0" fmla="*/ 87 w 801"/>
                  <a:gd name="T1" fmla="*/ 80 h 167"/>
                  <a:gd name="T2" fmla="*/ 801 w 801"/>
                  <a:gd name="T3" fmla="*/ 167 h 167"/>
                  <a:gd name="T4" fmla="*/ 714 w 801"/>
                  <a:gd name="T5" fmla="*/ 87 h 167"/>
                  <a:gd name="T6" fmla="*/ 0 w 801"/>
                  <a:gd name="T7" fmla="*/ 0 h 167"/>
                  <a:gd name="T8" fmla="*/ 87 w 801"/>
                  <a:gd name="T9" fmla="*/ 8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1" h="167">
                    <a:moveTo>
                      <a:pt x="87" y="80"/>
                    </a:moveTo>
                    <a:lnTo>
                      <a:pt x="801" y="167"/>
                    </a:lnTo>
                    <a:lnTo>
                      <a:pt x="714" y="87"/>
                    </a:lnTo>
                    <a:lnTo>
                      <a:pt x="0" y="0"/>
                    </a:lnTo>
                    <a:lnTo>
                      <a:pt x="87" y="80"/>
                    </a:lnTo>
                    <a:close/>
                  </a:path>
                </a:pathLst>
              </a:custGeom>
              <a:solidFill>
                <a:srgbClr val="F5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/>
              <p:nvPr/>
            </p:nvSpPr>
            <p:spPr bwMode="auto">
              <a:xfrm>
                <a:off x="7061" y="3692"/>
                <a:ext cx="206" cy="95"/>
              </a:xfrm>
              <a:custGeom>
                <a:avLst/>
                <a:gdLst>
                  <a:gd name="T0" fmla="*/ 88 w 206"/>
                  <a:gd name="T1" fmla="*/ 81 h 95"/>
                  <a:gd name="T2" fmla="*/ 206 w 206"/>
                  <a:gd name="T3" fmla="*/ 95 h 95"/>
                  <a:gd name="T4" fmla="*/ 119 w 206"/>
                  <a:gd name="T5" fmla="*/ 15 h 95"/>
                  <a:gd name="T6" fmla="*/ 0 w 206"/>
                  <a:gd name="T7" fmla="*/ 0 h 95"/>
                  <a:gd name="T8" fmla="*/ 88 w 206"/>
                  <a:gd name="T9" fmla="*/ 8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95">
                    <a:moveTo>
                      <a:pt x="88" y="81"/>
                    </a:moveTo>
                    <a:lnTo>
                      <a:pt x="206" y="95"/>
                    </a:lnTo>
                    <a:lnTo>
                      <a:pt x="119" y="15"/>
                    </a:lnTo>
                    <a:lnTo>
                      <a:pt x="0" y="0"/>
                    </a:lnTo>
                    <a:lnTo>
                      <a:pt x="88" y="81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/>
              <p:nvPr/>
            </p:nvSpPr>
            <p:spPr bwMode="auto">
              <a:xfrm>
                <a:off x="6867" y="3886"/>
                <a:ext cx="610" cy="121"/>
              </a:xfrm>
              <a:custGeom>
                <a:avLst/>
                <a:gdLst>
                  <a:gd name="T0" fmla="*/ 606 w 610"/>
                  <a:gd name="T1" fmla="*/ 121 h 121"/>
                  <a:gd name="T2" fmla="*/ 0 w 610"/>
                  <a:gd name="T3" fmla="*/ 47 h 121"/>
                  <a:gd name="T4" fmla="*/ 8 w 610"/>
                  <a:gd name="T5" fmla="*/ 0 h 121"/>
                  <a:gd name="T6" fmla="*/ 610 w 610"/>
                  <a:gd name="T7" fmla="*/ 76 h 121"/>
                  <a:gd name="T8" fmla="*/ 606 w 610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0" h="121">
                    <a:moveTo>
                      <a:pt x="606" y="121"/>
                    </a:moveTo>
                    <a:lnTo>
                      <a:pt x="0" y="47"/>
                    </a:lnTo>
                    <a:lnTo>
                      <a:pt x="8" y="0"/>
                    </a:lnTo>
                    <a:lnTo>
                      <a:pt x="610" y="76"/>
                    </a:lnTo>
                    <a:lnTo>
                      <a:pt x="606" y="121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/>
              <p:nvPr/>
            </p:nvSpPr>
            <p:spPr bwMode="auto">
              <a:xfrm>
                <a:off x="6733" y="3655"/>
                <a:ext cx="106" cy="238"/>
              </a:xfrm>
              <a:custGeom>
                <a:avLst/>
                <a:gdLst>
                  <a:gd name="T0" fmla="*/ 87 w 106"/>
                  <a:gd name="T1" fmla="*/ 238 h 238"/>
                  <a:gd name="T2" fmla="*/ 0 w 106"/>
                  <a:gd name="T3" fmla="*/ 158 h 238"/>
                  <a:gd name="T4" fmla="*/ 19 w 106"/>
                  <a:gd name="T5" fmla="*/ 0 h 238"/>
                  <a:gd name="T6" fmla="*/ 106 w 106"/>
                  <a:gd name="T7" fmla="*/ 80 h 238"/>
                  <a:gd name="T8" fmla="*/ 87 w 106"/>
                  <a:gd name="T9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238">
                    <a:moveTo>
                      <a:pt x="87" y="238"/>
                    </a:moveTo>
                    <a:lnTo>
                      <a:pt x="0" y="158"/>
                    </a:lnTo>
                    <a:lnTo>
                      <a:pt x="19" y="0"/>
                    </a:lnTo>
                    <a:lnTo>
                      <a:pt x="106" y="80"/>
                    </a:lnTo>
                    <a:lnTo>
                      <a:pt x="87" y="238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/>
              <p:nvPr/>
            </p:nvSpPr>
            <p:spPr bwMode="auto">
              <a:xfrm>
                <a:off x="6820" y="3735"/>
                <a:ext cx="733" cy="246"/>
              </a:xfrm>
              <a:custGeom>
                <a:avLst/>
                <a:gdLst>
                  <a:gd name="T0" fmla="*/ 0 w 733"/>
                  <a:gd name="T1" fmla="*/ 158 h 246"/>
                  <a:gd name="T2" fmla="*/ 714 w 733"/>
                  <a:gd name="T3" fmla="*/ 246 h 246"/>
                  <a:gd name="T4" fmla="*/ 733 w 733"/>
                  <a:gd name="T5" fmla="*/ 87 h 246"/>
                  <a:gd name="T6" fmla="*/ 19 w 733"/>
                  <a:gd name="T7" fmla="*/ 0 h 246"/>
                  <a:gd name="T8" fmla="*/ 0 w 733"/>
                  <a:gd name="T9" fmla="*/ 158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3" h="246">
                    <a:moveTo>
                      <a:pt x="0" y="158"/>
                    </a:moveTo>
                    <a:lnTo>
                      <a:pt x="714" y="246"/>
                    </a:lnTo>
                    <a:lnTo>
                      <a:pt x="733" y="87"/>
                    </a:lnTo>
                    <a:lnTo>
                      <a:pt x="19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EF8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/>
              <p:nvPr/>
            </p:nvSpPr>
            <p:spPr bwMode="auto">
              <a:xfrm>
                <a:off x="7130" y="3773"/>
                <a:ext cx="137" cy="172"/>
              </a:xfrm>
              <a:custGeom>
                <a:avLst/>
                <a:gdLst>
                  <a:gd name="T0" fmla="*/ 0 w 137"/>
                  <a:gd name="T1" fmla="*/ 158 h 172"/>
                  <a:gd name="T2" fmla="*/ 116 w 137"/>
                  <a:gd name="T3" fmla="*/ 172 h 172"/>
                  <a:gd name="T4" fmla="*/ 137 w 137"/>
                  <a:gd name="T5" fmla="*/ 14 h 172"/>
                  <a:gd name="T6" fmla="*/ 19 w 137"/>
                  <a:gd name="T7" fmla="*/ 0 h 172"/>
                  <a:gd name="T8" fmla="*/ 0 w 137"/>
                  <a:gd name="T9" fmla="*/ 15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2">
                    <a:moveTo>
                      <a:pt x="0" y="158"/>
                    </a:moveTo>
                    <a:lnTo>
                      <a:pt x="116" y="172"/>
                    </a:lnTo>
                    <a:lnTo>
                      <a:pt x="137" y="14"/>
                    </a:lnTo>
                    <a:lnTo>
                      <a:pt x="19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1"/>
              <p:cNvSpPr/>
              <p:nvPr/>
            </p:nvSpPr>
            <p:spPr bwMode="auto">
              <a:xfrm>
                <a:off x="6839" y="4054"/>
                <a:ext cx="620" cy="192"/>
              </a:xfrm>
              <a:custGeom>
                <a:avLst/>
                <a:gdLst>
                  <a:gd name="T0" fmla="*/ 605 w 620"/>
                  <a:gd name="T1" fmla="*/ 192 h 192"/>
                  <a:gd name="T2" fmla="*/ 620 w 620"/>
                  <a:gd name="T3" fmla="*/ 73 h 192"/>
                  <a:gd name="T4" fmla="*/ 14 w 620"/>
                  <a:gd name="T5" fmla="*/ 0 h 192"/>
                  <a:gd name="T6" fmla="*/ 0 w 620"/>
                  <a:gd name="T7" fmla="*/ 118 h 192"/>
                  <a:gd name="T8" fmla="*/ 605 w 620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0" h="192">
                    <a:moveTo>
                      <a:pt x="605" y="192"/>
                    </a:moveTo>
                    <a:lnTo>
                      <a:pt x="620" y="73"/>
                    </a:lnTo>
                    <a:lnTo>
                      <a:pt x="14" y="0"/>
                    </a:lnTo>
                    <a:lnTo>
                      <a:pt x="0" y="118"/>
                    </a:lnTo>
                    <a:lnTo>
                      <a:pt x="605" y="192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2"/>
              <p:cNvSpPr/>
              <p:nvPr/>
            </p:nvSpPr>
            <p:spPr bwMode="auto">
              <a:xfrm>
                <a:off x="6749" y="3981"/>
                <a:ext cx="104" cy="191"/>
              </a:xfrm>
              <a:custGeom>
                <a:avLst/>
                <a:gdLst>
                  <a:gd name="T0" fmla="*/ 0 w 104"/>
                  <a:gd name="T1" fmla="*/ 118 h 191"/>
                  <a:gd name="T2" fmla="*/ 17 w 104"/>
                  <a:gd name="T3" fmla="*/ 0 h 191"/>
                  <a:gd name="T4" fmla="*/ 104 w 104"/>
                  <a:gd name="T5" fmla="*/ 73 h 191"/>
                  <a:gd name="T6" fmla="*/ 90 w 104"/>
                  <a:gd name="T7" fmla="*/ 191 h 191"/>
                  <a:gd name="T8" fmla="*/ 0 w 104"/>
                  <a:gd name="T9" fmla="*/ 11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191">
                    <a:moveTo>
                      <a:pt x="0" y="118"/>
                    </a:moveTo>
                    <a:lnTo>
                      <a:pt x="17" y="0"/>
                    </a:lnTo>
                    <a:lnTo>
                      <a:pt x="104" y="73"/>
                    </a:lnTo>
                    <a:lnTo>
                      <a:pt x="90" y="191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59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3"/>
              <p:cNvSpPr/>
              <p:nvPr/>
            </p:nvSpPr>
            <p:spPr bwMode="auto">
              <a:xfrm>
                <a:off x="7049" y="3929"/>
                <a:ext cx="81" cy="454"/>
              </a:xfrm>
              <a:custGeom>
                <a:avLst/>
                <a:gdLst>
                  <a:gd name="T0" fmla="*/ 81 w 81"/>
                  <a:gd name="T1" fmla="*/ 2 h 454"/>
                  <a:gd name="T2" fmla="*/ 57 w 81"/>
                  <a:gd name="T3" fmla="*/ 0 h 454"/>
                  <a:gd name="T4" fmla="*/ 0 w 81"/>
                  <a:gd name="T5" fmla="*/ 454 h 454"/>
                  <a:gd name="T6" fmla="*/ 0 w 81"/>
                  <a:gd name="T7" fmla="*/ 454 h 454"/>
                  <a:gd name="T8" fmla="*/ 81 w 81"/>
                  <a:gd name="T9" fmla="*/ 2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454">
                    <a:moveTo>
                      <a:pt x="81" y="2"/>
                    </a:moveTo>
                    <a:lnTo>
                      <a:pt x="57" y="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44"/>
              <p:cNvSpPr/>
              <p:nvPr/>
            </p:nvSpPr>
            <p:spPr bwMode="auto">
              <a:xfrm>
                <a:off x="6718" y="3579"/>
                <a:ext cx="433" cy="196"/>
              </a:xfrm>
              <a:custGeom>
                <a:avLst/>
                <a:gdLst>
                  <a:gd name="T0" fmla="*/ 183 w 183"/>
                  <a:gd name="T1" fmla="*/ 72 h 83"/>
                  <a:gd name="T2" fmla="*/ 0 w 183"/>
                  <a:gd name="T3" fmla="*/ 1 h 83"/>
                  <a:gd name="T4" fmla="*/ 48 w 183"/>
                  <a:gd name="T5" fmla="*/ 21 h 83"/>
                  <a:gd name="T6" fmla="*/ 61 w 183"/>
                  <a:gd name="T7" fmla="*/ 0 h 83"/>
                  <a:gd name="T8" fmla="*/ 153 w 183"/>
                  <a:gd name="T9" fmla="*/ 51 h 83"/>
                  <a:gd name="T10" fmla="*/ 183 w 183"/>
                  <a:gd name="T11" fmla="*/ 7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83">
                    <a:moveTo>
                      <a:pt x="183" y="72"/>
                    </a:moveTo>
                    <a:cubicBezTo>
                      <a:pt x="183" y="72"/>
                      <a:pt x="63" y="83"/>
                      <a:pt x="0" y="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89" y="54"/>
                      <a:pt x="153" y="51"/>
                    </a:cubicBezTo>
                    <a:lnTo>
                      <a:pt x="183" y="72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45"/>
              <p:cNvSpPr/>
              <p:nvPr/>
            </p:nvSpPr>
            <p:spPr bwMode="auto">
              <a:xfrm>
                <a:off x="7180" y="3652"/>
                <a:ext cx="385" cy="170"/>
              </a:xfrm>
              <a:custGeom>
                <a:avLst/>
                <a:gdLst>
                  <a:gd name="T0" fmla="*/ 0 w 163"/>
                  <a:gd name="T1" fmla="*/ 30 h 72"/>
                  <a:gd name="T2" fmla="*/ 136 w 163"/>
                  <a:gd name="T3" fmla="*/ 0 h 72"/>
                  <a:gd name="T4" fmla="*/ 136 w 163"/>
                  <a:gd name="T5" fmla="*/ 22 h 72"/>
                  <a:gd name="T6" fmla="*/ 163 w 163"/>
                  <a:gd name="T7" fmla="*/ 36 h 72"/>
                  <a:gd name="T8" fmla="*/ 18 w 163"/>
                  <a:gd name="T9" fmla="*/ 49 h 72"/>
                  <a:gd name="T10" fmla="*/ 0 w 163"/>
                  <a:gd name="T11" fmla="*/ 3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72">
                    <a:moveTo>
                      <a:pt x="0" y="30"/>
                    </a:moveTo>
                    <a:cubicBezTo>
                      <a:pt x="0" y="30"/>
                      <a:pt x="68" y="41"/>
                      <a:pt x="136" y="0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63" y="36"/>
                      <a:pt x="163" y="36"/>
                      <a:pt x="163" y="36"/>
                    </a:cubicBezTo>
                    <a:cubicBezTo>
                      <a:pt x="163" y="36"/>
                      <a:pt x="92" y="72"/>
                      <a:pt x="18" y="49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6"/>
              <p:cNvSpPr/>
              <p:nvPr/>
            </p:nvSpPr>
            <p:spPr bwMode="auto">
              <a:xfrm>
                <a:off x="7139" y="3477"/>
                <a:ext cx="204" cy="274"/>
              </a:xfrm>
              <a:custGeom>
                <a:avLst/>
                <a:gdLst>
                  <a:gd name="T0" fmla="*/ 18 w 86"/>
                  <a:gd name="T1" fmla="*/ 26 h 116"/>
                  <a:gd name="T2" fmla="*/ 77 w 86"/>
                  <a:gd name="T3" fmla="*/ 13 h 116"/>
                  <a:gd name="T4" fmla="*/ 86 w 86"/>
                  <a:gd name="T5" fmla="*/ 24 h 116"/>
                  <a:gd name="T6" fmla="*/ 49 w 86"/>
                  <a:gd name="T7" fmla="*/ 45 h 116"/>
                  <a:gd name="T8" fmla="*/ 33 w 86"/>
                  <a:gd name="T9" fmla="*/ 97 h 116"/>
                  <a:gd name="T10" fmla="*/ 30 w 86"/>
                  <a:gd name="T11" fmla="*/ 116 h 116"/>
                  <a:gd name="T12" fmla="*/ 0 w 86"/>
                  <a:gd name="T13" fmla="*/ 97 h 116"/>
                  <a:gd name="T14" fmla="*/ 18 w 86"/>
                  <a:gd name="T15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16">
                    <a:moveTo>
                      <a:pt x="18" y="26"/>
                    </a:moveTo>
                    <a:cubicBezTo>
                      <a:pt x="34" y="0"/>
                      <a:pt x="62" y="0"/>
                      <a:pt x="77" y="13"/>
                    </a:cubicBezTo>
                    <a:cubicBezTo>
                      <a:pt x="81" y="16"/>
                      <a:pt x="84" y="20"/>
                      <a:pt x="86" y="24"/>
                    </a:cubicBezTo>
                    <a:cubicBezTo>
                      <a:pt x="73" y="23"/>
                      <a:pt x="59" y="29"/>
                      <a:pt x="49" y="45"/>
                    </a:cubicBezTo>
                    <a:cubicBezTo>
                      <a:pt x="40" y="59"/>
                      <a:pt x="35" y="81"/>
                      <a:pt x="33" y="97"/>
                    </a:cubicBezTo>
                    <a:cubicBezTo>
                      <a:pt x="30" y="98"/>
                      <a:pt x="30" y="116"/>
                      <a:pt x="30" y="11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4" y="49"/>
                      <a:pt x="18" y="26"/>
                    </a:cubicBez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7"/>
              <p:cNvSpPr/>
              <p:nvPr/>
            </p:nvSpPr>
            <p:spPr bwMode="auto">
              <a:xfrm>
                <a:off x="7210" y="3534"/>
                <a:ext cx="251" cy="243"/>
              </a:xfrm>
              <a:custGeom>
                <a:avLst/>
                <a:gdLst>
                  <a:gd name="T0" fmla="*/ 56 w 106"/>
                  <a:gd name="T1" fmla="*/ 0 h 103"/>
                  <a:gd name="T2" fmla="*/ 78 w 106"/>
                  <a:gd name="T3" fmla="*/ 8 h 103"/>
                  <a:gd name="T4" fmla="*/ 0 w 106"/>
                  <a:gd name="T5" fmla="*/ 92 h 103"/>
                  <a:gd name="T6" fmla="*/ 3 w 106"/>
                  <a:gd name="T7" fmla="*/ 73 h 103"/>
                  <a:gd name="T8" fmla="*/ 56 w 106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3">
                    <a:moveTo>
                      <a:pt x="56" y="0"/>
                    </a:moveTo>
                    <a:cubicBezTo>
                      <a:pt x="64" y="0"/>
                      <a:pt x="72" y="3"/>
                      <a:pt x="78" y="8"/>
                    </a:cubicBezTo>
                    <a:cubicBezTo>
                      <a:pt x="106" y="33"/>
                      <a:pt x="93" y="103"/>
                      <a:pt x="0" y="92"/>
                    </a:cubicBezTo>
                    <a:cubicBezTo>
                      <a:pt x="0" y="92"/>
                      <a:pt x="1" y="84"/>
                      <a:pt x="3" y="73"/>
                    </a:cubicBezTo>
                    <a:cubicBezTo>
                      <a:pt x="57" y="67"/>
                      <a:pt x="69" y="25"/>
                      <a:pt x="56" y="0"/>
                    </a:cubicBezTo>
                    <a:close/>
                  </a:path>
                </a:pathLst>
              </a:custGeom>
              <a:solidFill>
                <a:srgbClr val="F59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8"/>
              <p:cNvSpPr/>
              <p:nvPr/>
            </p:nvSpPr>
            <p:spPr bwMode="auto">
              <a:xfrm>
                <a:off x="6896" y="3451"/>
                <a:ext cx="194" cy="225"/>
              </a:xfrm>
              <a:custGeom>
                <a:avLst/>
                <a:gdLst>
                  <a:gd name="T0" fmla="*/ 19 w 82"/>
                  <a:gd name="T1" fmla="*/ 16 h 95"/>
                  <a:gd name="T2" fmla="*/ 82 w 82"/>
                  <a:gd name="T3" fmla="*/ 23 h 95"/>
                  <a:gd name="T4" fmla="*/ 48 w 82"/>
                  <a:gd name="T5" fmla="*/ 34 h 95"/>
                  <a:gd name="T6" fmla="*/ 49 w 82"/>
                  <a:gd name="T7" fmla="*/ 95 h 95"/>
                  <a:gd name="T8" fmla="*/ 24 w 82"/>
                  <a:gd name="T9" fmla="*/ 81 h 95"/>
                  <a:gd name="T10" fmla="*/ 19 w 82"/>
                  <a:gd name="T11" fmla="*/ 1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95">
                    <a:moveTo>
                      <a:pt x="19" y="16"/>
                    </a:moveTo>
                    <a:cubicBezTo>
                      <a:pt x="35" y="0"/>
                      <a:pt x="65" y="1"/>
                      <a:pt x="82" y="23"/>
                    </a:cubicBezTo>
                    <a:cubicBezTo>
                      <a:pt x="70" y="21"/>
                      <a:pt x="57" y="25"/>
                      <a:pt x="48" y="34"/>
                    </a:cubicBezTo>
                    <a:cubicBezTo>
                      <a:pt x="33" y="48"/>
                      <a:pt x="29" y="75"/>
                      <a:pt x="49" y="95"/>
                    </a:cubicBezTo>
                    <a:cubicBezTo>
                      <a:pt x="40" y="91"/>
                      <a:pt x="31" y="86"/>
                      <a:pt x="24" y="81"/>
                    </a:cubicBezTo>
                    <a:cubicBezTo>
                      <a:pt x="0" y="60"/>
                      <a:pt x="4" y="31"/>
                      <a:pt x="19" y="16"/>
                    </a:cubicBez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9"/>
              <p:cNvSpPr/>
              <p:nvPr/>
            </p:nvSpPr>
            <p:spPr bwMode="auto">
              <a:xfrm>
                <a:off x="7012" y="3506"/>
                <a:ext cx="205" cy="245"/>
              </a:xfrm>
              <a:custGeom>
                <a:avLst/>
                <a:gdLst>
                  <a:gd name="T0" fmla="*/ 33 w 87"/>
                  <a:gd name="T1" fmla="*/ 0 h 104"/>
                  <a:gd name="T2" fmla="*/ 71 w 87"/>
                  <a:gd name="T3" fmla="*/ 104 h 104"/>
                  <a:gd name="T4" fmla="*/ 4 w 87"/>
                  <a:gd name="T5" fmla="*/ 75 h 104"/>
                  <a:gd name="T6" fmla="*/ 0 w 87"/>
                  <a:gd name="T7" fmla="*/ 72 h 104"/>
                  <a:gd name="T8" fmla="*/ 43 w 87"/>
                  <a:gd name="T9" fmla="*/ 86 h 104"/>
                  <a:gd name="T10" fmla="*/ 33 w 87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104">
                    <a:moveTo>
                      <a:pt x="33" y="0"/>
                    </a:moveTo>
                    <a:cubicBezTo>
                      <a:pt x="61" y="5"/>
                      <a:pt x="87" y="37"/>
                      <a:pt x="71" y="104"/>
                    </a:cubicBezTo>
                    <a:cubicBezTo>
                      <a:pt x="71" y="104"/>
                      <a:pt x="24" y="93"/>
                      <a:pt x="4" y="75"/>
                    </a:cubicBezTo>
                    <a:cubicBezTo>
                      <a:pt x="2" y="75"/>
                      <a:pt x="1" y="74"/>
                      <a:pt x="0" y="72"/>
                    </a:cubicBezTo>
                    <a:cubicBezTo>
                      <a:pt x="21" y="81"/>
                      <a:pt x="43" y="86"/>
                      <a:pt x="43" y="86"/>
                    </a:cubicBezTo>
                    <a:cubicBezTo>
                      <a:pt x="53" y="45"/>
                      <a:pt x="46" y="17"/>
                      <a:pt x="33" y="0"/>
                    </a:cubicBezTo>
                    <a:close/>
                  </a:path>
                </a:pathLst>
              </a:custGeom>
              <a:solidFill>
                <a:srgbClr val="F59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50"/>
              <p:cNvSpPr/>
              <p:nvPr/>
            </p:nvSpPr>
            <p:spPr bwMode="auto">
              <a:xfrm>
                <a:off x="6815" y="4326"/>
                <a:ext cx="608" cy="102"/>
              </a:xfrm>
              <a:custGeom>
                <a:avLst/>
                <a:gdLst>
                  <a:gd name="T0" fmla="*/ 5 w 608"/>
                  <a:gd name="T1" fmla="*/ 0 h 102"/>
                  <a:gd name="T2" fmla="*/ 608 w 608"/>
                  <a:gd name="T3" fmla="*/ 73 h 102"/>
                  <a:gd name="T4" fmla="*/ 606 w 608"/>
                  <a:gd name="T5" fmla="*/ 102 h 102"/>
                  <a:gd name="T6" fmla="*/ 0 w 608"/>
                  <a:gd name="T7" fmla="*/ 26 h 102"/>
                  <a:gd name="T8" fmla="*/ 5 w 608"/>
                  <a:gd name="T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02">
                    <a:moveTo>
                      <a:pt x="5" y="0"/>
                    </a:moveTo>
                    <a:lnTo>
                      <a:pt x="608" y="73"/>
                    </a:lnTo>
                    <a:lnTo>
                      <a:pt x="606" y="102"/>
                    </a:lnTo>
                    <a:lnTo>
                      <a:pt x="0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51"/>
              <p:cNvSpPr/>
              <p:nvPr/>
            </p:nvSpPr>
            <p:spPr bwMode="auto">
              <a:xfrm>
                <a:off x="7049" y="3931"/>
                <a:ext cx="197" cy="466"/>
              </a:xfrm>
              <a:custGeom>
                <a:avLst/>
                <a:gdLst>
                  <a:gd name="T0" fmla="*/ 81 w 197"/>
                  <a:gd name="T1" fmla="*/ 0 h 466"/>
                  <a:gd name="T2" fmla="*/ 197 w 197"/>
                  <a:gd name="T3" fmla="*/ 14 h 466"/>
                  <a:gd name="T4" fmla="*/ 119 w 197"/>
                  <a:gd name="T5" fmla="*/ 466 h 466"/>
                  <a:gd name="T6" fmla="*/ 0 w 197"/>
                  <a:gd name="T7" fmla="*/ 452 h 466"/>
                  <a:gd name="T8" fmla="*/ 81 w 197"/>
                  <a:gd name="T9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466">
                    <a:moveTo>
                      <a:pt x="81" y="0"/>
                    </a:moveTo>
                    <a:lnTo>
                      <a:pt x="197" y="14"/>
                    </a:lnTo>
                    <a:lnTo>
                      <a:pt x="119" y="466"/>
                    </a:lnTo>
                    <a:lnTo>
                      <a:pt x="0" y="45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52"/>
              <p:cNvSpPr/>
              <p:nvPr/>
            </p:nvSpPr>
            <p:spPr bwMode="auto">
              <a:xfrm>
                <a:off x="6449" y="4120"/>
                <a:ext cx="1021" cy="414"/>
              </a:xfrm>
              <a:custGeom>
                <a:avLst/>
                <a:gdLst>
                  <a:gd name="T0" fmla="*/ 411 w 432"/>
                  <a:gd name="T1" fmla="*/ 130 h 175"/>
                  <a:gd name="T2" fmla="*/ 406 w 432"/>
                  <a:gd name="T3" fmla="*/ 128 h 175"/>
                  <a:gd name="T4" fmla="*/ 406 w 432"/>
                  <a:gd name="T5" fmla="*/ 128 h 175"/>
                  <a:gd name="T6" fmla="*/ 406 w 432"/>
                  <a:gd name="T7" fmla="*/ 128 h 175"/>
                  <a:gd name="T8" fmla="*/ 396 w 432"/>
                  <a:gd name="T9" fmla="*/ 126 h 175"/>
                  <a:gd name="T10" fmla="*/ 260 w 432"/>
                  <a:gd name="T11" fmla="*/ 109 h 175"/>
                  <a:gd name="T12" fmla="*/ 260 w 432"/>
                  <a:gd name="T13" fmla="*/ 110 h 175"/>
                  <a:gd name="T14" fmla="*/ 235 w 432"/>
                  <a:gd name="T15" fmla="*/ 94 h 175"/>
                  <a:gd name="T16" fmla="*/ 150 w 432"/>
                  <a:gd name="T17" fmla="*/ 68 h 175"/>
                  <a:gd name="T18" fmla="*/ 139 w 432"/>
                  <a:gd name="T19" fmla="*/ 64 h 175"/>
                  <a:gd name="T20" fmla="*/ 140 w 432"/>
                  <a:gd name="T21" fmla="*/ 53 h 175"/>
                  <a:gd name="T22" fmla="*/ 207 w 432"/>
                  <a:gd name="T23" fmla="*/ 61 h 175"/>
                  <a:gd name="T24" fmla="*/ 240 w 432"/>
                  <a:gd name="T25" fmla="*/ 19 h 175"/>
                  <a:gd name="T26" fmla="*/ 112 w 432"/>
                  <a:gd name="T27" fmla="*/ 3 h 175"/>
                  <a:gd name="T28" fmla="*/ 49 w 432"/>
                  <a:gd name="T29" fmla="*/ 22 h 175"/>
                  <a:gd name="T30" fmla="*/ 29 w 432"/>
                  <a:gd name="T31" fmla="*/ 18 h 175"/>
                  <a:gd name="T32" fmla="*/ 0 w 432"/>
                  <a:gd name="T33" fmla="*/ 108 h 175"/>
                  <a:gd name="T34" fmla="*/ 177 w 432"/>
                  <a:gd name="T35" fmla="*/ 144 h 175"/>
                  <a:gd name="T36" fmla="*/ 254 w 432"/>
                  <a:gd name="T37" fmla="*/ 154 h 175"/>
                  <a:gd name="T38" fmla="*/ 425 w 432"/>
                  <a:gd name="T39" fmla="*/ 175 h 175"/>
                  <a:gd name="T40" fmla="*/ 429 w 432"/>
                  <a:gd name="T41" fmla="*/ 167 h 175"/>
                  <a:gd name="T42" fmla="*/ 411 w 432"/>
                  <a:gd name="T43" fmla="*/ 13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2" h="175">
                    <a:moveTo>
                      <a:pt x="411" y="130"/>
                    </a:moveTo>
                    <a:cubicBezTo>
                      <a:pt x="409" y="129"/>
                      <a:pt x="407" y="128"/>
                      <a:pt x="406" y="128"/>
                    </a:cubicBezTo>
                    <a:cubicBezTo>
                      <a:pt x="406" y="128"/>
                      <a:pt x="406" y="128"/>
                      <a:pt x="406" y="128"/>
                    </a:cubicBezTo>
                    <a:cubicBezTo>
                      <a:pt x="406" y="128"/>
                      <a:pt x="406" y="128"/>
                      <a:pt x="406" y="128"/>
                    </a:cubicBezTo>
                    <a:cubicBezTo>
                      <a:pt x="402" y="127"/>
                      <a:pt x="399" y="126"/>
                      <a:pt x="396" y="126"/>
                    </a:cubicBezTo>
                    <a:cubicBezTo>
                      <a:pt x="260" y="109"/>
                      <a:pt x="260" y="109"/>
                      <a:pt x="260" y="109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35" y="94"/>
                      <a:pt x="235" y="94"/>
                      <a:pt x="235" y="94"/>
                    </a:cubicBezTo>
                    <a:cubicBezTo>
                      <a:pt x="150" y="68"/>
                      <a:pt x="150" y="68"/>
                      <a:pt x="150" y="68"/>
                    </a:cubicBezTo>
                    <a:cubicBezTo>
                      <a:pt x="146" y="66"/>
                      <a:pt x="142" y="65"/>
                      <a:pt x="139" y="64"/>
                    </a:cubicBezTo>
                    <a:cubicBezTo>
                      <a:pt x="140" y="53"/>
                      <a:pt x="140" y="53"/>
                      <a:pt x="140" y="53"/>
                    </a:cubicBezTo>
                    <a:cubicBezTo>
                      <a:pt x="207" y="61"/>
                      <a:pt x="207" y="61"/>
                      <a:pt x="207" y="61"/>
                    </a:cubicBezTo>
                    <a:cubicBezTo>
                      <a:pt x="235" y="65"/>
                      <a:pt x="248" y="37"/>
                      <a:pt x="240" y="19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90" y="0"/>
                      <a:pt x="68" y="10"/>
                      <a:pt x="49" y="22"/>
                    </a:cubicBezTo>
                    <a:cubicBezTo>
                      <a:pt x="47" y="22"/>
                      <a:pt x="29" y="18"/>
                      <a:pt x="29" y="1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86" y="145"/>
                      <a:pt x="254" y="154"/>
                      <a:pt x="254" y="154"/>
                    </a:cubicBezTo>
                    <a:cubicBezTo>
                      <a:pt x="425" y="175"/>
                      <a:pt x="425" y="175"/>
                      <a:pt x="425" y="175"/>
                    </a:cubicBezTo>
                    <a:cubicBezTo>
                      <a:pt x="429" y="167"/>
                      <a:pt x="429" y="167"/>
                      <a:pt x="429" y="167"/>
                    </a:cubicBezTo>
                    <a:cubicBezTo>
                      <a:pt x="432" y="153"/>
                      <a:pt x="425" y="137"/>
                      <a:pt x="411" y="130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53"/>
              <p:cNvSpPr/>
              <p:nvPr/>
            </p:nvSpPr>
            <p:spPr bwMode="auto">
              <a:xfrm>
                <a:off x="3862" y="3463"/>
                <a:ext cx="2672" cy="1028"/>
              </a:xfrm>
              <a:custGeom>
                <a:avLst/>
                <a:gdLst>
                  <a:gd name="T0" fmla="*/ 0 w 2672"/>
                  <a:gd name="T1" fmla="*/ 0 h 1028"/>
                  <a:gd name="T2" fmla="*/ 2672 w 2672"/>
                  <a:gd name="T3" fmla="*/ 643 h 1028"/>
                  <a:gd name="T4" fmla="*/ 2551 w 2672"/>
                  <a:gd name="T5" fmla="*/ 1028 h 1028"/>
                  <a:gd name="T6" fmla="*/ 0 w 2672"/>
                  <a:gd name="T7" fmla="*/ 0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72" h="1028">
                    <a:moveTo>
                      <a:pt x="0" y="0"/>
                    </a:moveTo>
                    <a:lnTo>
                      <a:pt x="2672" y="643"/>
                    </a:lnTo>
                    <a:lnTo>
                      <a:pt x="2551" y="10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54"/>
              <p:cNvSpPr/>
              <p:nvPr/>
            </p:nvSpPr>
            <p:spPr bwMode="auto">
              <a:xfrm>
                <a:off x="2779" y="-22"/>
                <a:ext cx="951" cy="951"/>
              </a:xfrm>
              <a:custGeom>
                <a:avLst/>
                <a:gdLst>
                  <a:gd name="T0" fmla="*/ 12 w 402"/>
                  <a:gd name="T1" fmla="*/ 221 h 402"/>
                  <a:gd name="T2" fmla="*/ 181 w 402"/>
                  <a:gd name="T3" fmla="*/ 12 h 402"/>
                  <a:gd name="T4" fmla="*/ 391 w 402"/>
                  <a:gd name="T5" fmla="*/ 181 h 402"/>
                  <a:gd name="T6" fmla="*/ 221 w 402"/>
                  <a:gd name="T7" fmla="*/ 391 h 402"/>
                  <a:gd name="T8" fmla="*/ 12 w 402"/>
                  <a:gd name="T9" fmla="*/ 22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2" h="402">
                    <a:moveTo>
                      <a:pt x="12" y="221"/>
                    </a:moveTo>
                    <a:cubicBezTo>
                      <a:pt x="0" y="117"/>
                      <a:pt x="76" y="23"/>
                      <a:pt x="181" y="12"/>
                    </a:cubicBezTo>
                    <a:cubicBezTo>
                      <a:pt x="286" y="0"/>
                      <a:pt x="379" y="76"/>
                      <a:pt x="391" y="181"/>
                    </a:cubicBezTo>
                    <a:cubicBezTo>
                      <a:pt x="402" y="285"/>
                      <a:pt x="326" y="379"/>
                      <a:pt x="221" y="391"/>
                    </a:cubicBezTo>
                    <a:cubicBezTo>
                      <a:pt x="117" y="402"/>
                      <a:pt x="23" y="326"/>
                      <a:pt x="12" y="221"/>
                    </a:cubicBezTo>
                    <a:close/>
                  </a:path>
                </a:pathLst>
              </a:custGeom>
              <a:solidFill>
                <a:srgbClr val="91D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55"/>
              <p:cNvSpPr/>
              <p:nvPr/>
            </p:nvSpPr>
            <p:spPr bwMode="auto">
              <a:xfrm>
                <a:off x="3439" y="4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56"/>
              <p:cNvSpPr/>
              <p:nvPr/>
            </p:nvSpPr>
            <p:spPr bwMode="auto">
              <a:xfrm>
                <a:off x="3626" y="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57"/>
              <p:cNvSpPr/>
              <p:nvPr/>
            </p:nvSpPr>
            <p:spPr bwMode="auto">
              <a:xfrm>
                <a:off x="2980" y="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58"/>
              <p:cNvSpPr/>
              <p:nvPr/>
            </p:nvSpPr>
            <p:spPr bwMode="auto">
              <a:xfrm>
                <a:off x="3283" y="36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Rectangle 59"/>
              <p:cNvSpPr>
                <a:spLocks noChangeArrowheads="1"/>
              </p:cNvSpPr>
              <p:nvPr/>
            </p:nvSpPr>
            <p:spPr bwMode="auto">
              <a:xfrm>
                <a:off x="3311" y="328"/>
                <a:ext cx="1" cy="1"/>
              </a:xfrm>
              <a:prstGeom prst="rect">
                <a:avLst/>
              </a:pr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60"/>
              <p:cNvSpPr/>
              <p:nvPr/>
            </p:nvSpPr>
            <p:spPr bwMode="auto">
              <a:xfrm>
                <a:off x="3406" y="5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61"/>
              <p:cNvSpPr>
                <a:spLocks noEditPoints="1"/>
              </p:cNvSpPr>
              <p:nvPr/>
            </p:nvSpPr>
            <p:spPr bwMode="auto">
              <a:xfrm>
                <a:off x="2805" y="141"/>
                <a:ext cx="378" cy="733"/>
              </a:xfrm>
              <a:custGeom>
                <a:avLst/>
                <a:gdLst>
                  <a:gd name="T0" fmla="*/ 122 w 160"/>
                  <a:gd name="T1" fmla="*/ 298 h 310"/>
                  <a:gd name="T2" fmla="*/ 121 w 160"/>
                  <a:gd name="T3" fmla="*/ 294 h 310"/>
                  <a:gd name="T4" fmla="*/ 130 w 160"/>
                  <a:gd name="T5" fmla="*/ 284 h 310"/>
                  <a:gd name="T6" fmla="*/ 142 w 160"/>
                  <a:gd name="T7" fmla="*/ 247 h 310"/>
                  <a:gd name="T8" fmla="*/ 152 w 160"/>
                  <a:gd name="T9" fmla="*/ 214 h 310"/>
                  <a:gd name="T10" fmla="*/ 151 w 160"/>
                  <a:gd name="T11" fmla="*/ 192 h 310"/>
                  <a:gd name="T12" fmla="*/ 126 w 160"/>
                  <a:gd name="T13" fmla="*/ 187 h 310"/>
                  <a:gd name="T14" fmla="*/ 115 w 160"/>
                  <a:gd name="T15" fmla="*/ 169 h 310"/>
                  <a:gd name="T16" fmla="*/ 93 w 160"/>
                  <a:gd name="T17" fmla="*/ 157 h 310"/>
                  <a:gd name="T18" fmla="*/ 78 w 160"/>
                  <a:gd name="T19" fmla="*/ 159 h 310"/>
                  <a:gd name="T20" fmla="*/ 72 w 160"/>
                  <a:gd name="T21" fmla="*/ 160 h 310"/>
                  <a:gd name="T22" fmla="*/ 62 w 160"/>
                  <a:gd name="T23" fmla="*/ 164 h 310"/>
                  <a:gd name="T24" fmla="*/ 55 w 160"/>
                  <a:gd name="T25" fmla="*/ 159 h 310"/>
                  <a:gd name="T26" fmla="*/ 45 w 160"/>
                  <a:gd name="T27" fmla="*/ 149 h 310"/>
                  <a:gd name="T28" fmla="*/ 47 w 160"/>
                  <a:gd name="T29" fmla="*/ 135 h 310"/>
                  <a:gd name="T30" fmla="*/ 34 w 160"/>
                  <a:gd name="T31" fmla="*/ 142 h 310"/>
                  <a:gd name="T32" fmla="*/ 41 w 160"/>
                  <a:gd name="T33" fmla="*/ 111 h 310"/>
                  <a:gd name="T34" fmla="*/ 54 w 160"/>
                  <a:gd name="T35" fmla="*/ 109 h 310"/>
                  <a:gd name="T36" fmla="*/ 61 w 160"/>
                  <a:gd name="T37" fmla="*/ 111 h 310"/>
                  <a:gd name="T38" fmla="*/ 74 w 160"/>
                  <a:gd name="T39" fmla="*/ 84 h 310"/>
                  <a:gd name="T40" fmla="*/ 98 w 160"/>
                  <a:gd name="T41" fmla="*/ 62 h 310"/>
                  <a:gd name="T42" fmla="*/ 96 w 160"/>
                  <a:gd name="T43" fmla="*/ 67 h 310"/>
                  <a:gd name="T44" fmla="*/ 99 w 160"/>
                  <a:gd name="T45" fmla="*/ 59 h 310"/>
                  <a:gd name="T46" fmla="*/ 96 w 160"/>
                  <a:gd name="T47" fmla="*/ 53 h 310"/>
                  <a:gd name="T48" fmla="*/ 109 w 160"/>
                  <a:gd name="T49" fmla="*/ 48 h 310"/>
                  <a:gd name="T50" fmla="*/ 90 w 160"/>
                  <a:gd name="T51" fmla="*/ 22 h 310"/>
                  <a:gd name="T52" fmla="*/ 74 w 160"/>
                  <a:gd name="T53" fmla="*/ 43 h 310"/>
                  <a:gd name="T54" fmla="*/ 61 w 160"/>
                  <a:gd name="T55" fmla="*/ 27 h 310"/>
                  <a:gd name="T56" fmla="*/ 71 w 160"/>
                  <a:gd name="T57" fmla="*/ 18 h 310"/>
                  <a:gd name="T58" fmla="*/ 77 w 160"/>
                  <a:gd name="T59" fmla="*/ 13 h 310"/>
                  <a:gd name="T60" fmla="*/ 82 w 160"/>
                  <a:gd name="T61" fmla="*/ 7 h 310"/>
                  <a:gd name="T62" fmla="*/ 78 w 160"/>
                  <a:gd name="T63" fmla="*/ 0 h 310"/>
                  <a:gd name="T64" fmla="*/ 75 w 160"/>
                  <a:gd name="T65" fmla="*/ 6 h 310"/>
                  <a:gd name="T66" fmla="*/ 34 w 160"/>
                  <a:gd name="T67" fmla="*/ 23 h 310"/>
                  <a:gd name="T68" fmla="*/ 7 w 160"/>
                  <a:gd name="T69" fmla="*/ 128 h 310"/>
                  <a:gd name="T70" fmla="*/ 25 w 160"/>
                  <a:gd name="T71" fmla="*/ 148 h 310"/>
                  <a:gd name="T72" fmla="*/ 37 w 160"/>
                  <a:gd name="T73" fmla="*/ 151 h 310"/>
                  <a:gd name="T74" fmla="*/ 55 w 160"/>
                  <a:gd name="T75" fmla="*/ 166 h 310"/>
                  <a:gd name="T76" fmla="*/ 62 w 160"/>
                  <a:gd name="T77" fmla="*/ 167 h 310"/>
                  <a:gd name="T78" fmla="*/ 67 w 160"/>
                  <a:gd name="T79" fmla="*/ 168 h 310"/>
                  <a:gd name="T80" fmla="*/ 64 w 160"/>
                  <a:gd name="T81" fmla="*/ 195 h 310"/>
                  <a:gd name="T82" fmla="*/ 91 w 160"/>
                  <a:gd name="T83" fmla="*/ 236 h 310"/>
                  <a:gd name="T84" fmla="*/ 96 w 160"/>
                  <a:gd name="T85" fmla="*/ 257 h 310"/>
                  <a:gd name="T86" fmla="*/ 102 w 160"/>
                  <a:gd name="T87" fmla="*/ 290 h 310"/>
                  <a:gd name="T88" fmla="*/ 108 w 160"/>
                  <a:gd name="T89" fmla="*/ 302 h 310"/>
                  <a:gd name="T90" fmla="*/ 122 w 160"/>
                  <a:gd name="T91" fmla="*/ 309 h 310"/>
                  <a:gd name="T92" fmla="*/ 74 w 160"/>
                  <a:gd name="T93" fmla="*/ 189 h 310"/>
                  <a:gd name="T94" fmla="*/ 74 w 160"/>
                  <a:gd name="T95" fmla="*/ 18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0" h="310">
                    <a:moveTo>
                      <a:pt x="121" y="304"/>
                    </a:moveTo>
                    <a:cubicBezTo>
                      <a:pt x="121" y="303"/>
                      <a:pt x="122" y="303"/>
                      <a:pt x="122" y="302"/>
                    </a:cubicBezTo>
                    <a:cubicBezTo>
                      <a:pt x="120" y="300"/>
                      <a:pt x="122" y="299"/>
                      <a:pt x="122" y="298"/>
                    </a:cubicBezTo>
                    <a:cubicBezTo>
                      <a:pt x="121" y="298"/>
                      <a:pt x="120" y="297"/>
                      <a:pt x="120" y="297"/>
                    </a:cubicBezTo>
                    <a:cubicBezTo>
                      <a:pt x="119" y="296"/>
                      <a:pt x="118" y="295"/>
                      <a:pt x="119" y="294"/>
                    </a:cubicBezTo>
                    <a:cubicBezTo>
                      <a:pt x="119" y="292"/>
                      <a:pt x="120" y="294"/>
                      <a:pt x="121" y="294"/>
                    </a:cubicBezTo>
                    <a:cubicBezTo>
                      <a:pt x="122" y="294"/>
                      <a:pt x="122" y="295"/>
                      <a:pt x="123" y="294"/>
                    </a:cubicBezTo>
                    <a:cubicBezTo>
                      <a:pt x="124" y="292"/>
                      <a:pt x="122" y="289"/>
                      <a:pt x="123" y="287"/>
                    </a:cubicBezTo>
                    <a:cubicBezTo>
                      <a:pt x="125" y="285"/>
                      <a:pt x="129" y="287"/>
                      <a:pt x="130" y="284"/>
                    </a:cubicBezTo>
                    <a:cubicBezTo>
                      <a:pt x="131" y="281"/>
                      <a:pt x="127" y="276"/>
                      <a:pt x="126" y="274"/>
                    </a:cubicBezTo>
                    <a:cubicBezTo>
                      <a:pt x="135" y="280"/>
                      <a:pt x="137" y="265"/>
                      <a:pt x="138" y="260"/>
                    </a:cubicBezTo>
                    <a:cubicBezTo>
                      <a:pt x="139" y="256"/>
                      <a:pt x="140" y="250"/>
                      <a:pt x="142" y="247"/>
                    </a:cubicBezTo>
                    <a:cubicBezTo>
                      <a:pt x="145" y="243"/>
                      <a:pt x="151" y="242"/>
                      <a:pt x="152" y="238"/>
                    </a:cubicBezTo>
                    <a:cubicBezTo>
                      <a:pt x="153" y="231"/>
                      <a:pt x="154" y="225"/>
                      <a:pt x="152" y="218"/>
                    </a:cubicBezTo>
                    <a:cubicBezTo>
                      <a:pt x="152" y="217"/>
                      <a:pt x="152" y="215"/>
                      <a:pt x="152" y="214"/>
                    </a:cubicBezTo>
                    <a:cubicBezTo>
                      <a:pt x="155" y="211"/>
                      <a:pt x="155" y="207"/>
                      <a:pt x="157" y="204"/>
                    </a:cubicBezTo>
                    <a:cubicBezTo>
                      <a:pt x="160" y="199"/>
                      <a:pt x="158" y="194"/>
                      <a:pt x="154" y="193"/>
                    </a:cubicBezTo>
                    <a:cubicBezTo>
                      <a:pt x="153" y="193"/>
                      <a:pt x="152" y="192"/>
                      <a:pt x="151" y="192"/>
                    </a:cubicBezTo>
                    <a:cubicBezTo>
                      <a:pt x="149" y="191"/>
                      <a:pt x="148" y="189"/>
                      <a:pt x="147" y="188"/>
                    </a:cubicBezTo>
                    <a:cubicBezTo>
                      <a:pt x="144" y="187"/>
                      <a:pt x="140" y="187"/>
                      <a:pt x="137" y="189"/>
                    </a:cubicBezTo>
                    <a:cubicBezTo>
                      <a:pt x="135" y="183"/>
                      <a:pt x="130" y="185"/>
                      <a:pt x="126" y="187"/>
                    </a:cubicBezTo>
                    <a:cubicBezTo>
                      <a:pt x="128" y="183"/>
                      <a:pt x="126" y="185"/>
                      <a:pt x="126" y="182"/>
                    </a:cubicBezTo>
                    <a:cubicBezTo>
                      <a:pt x="125" y="184"/>
                      <a:pt x="123" y="185"/>
                      <a:pt x="122" y="187"/>
                    </a:cubicBezTo>
                    <a:cubicBezTo>
                      <a:pt x="123" y="184"/>
                      <a:pt x="123" y="164"/>
                      <a:pt x="115" y="169"/>
                    </a:cubicBezTo>
                    <a:cubicBezTo>
                      <a:pt x="115" y="168"/>
                      <a:pt x="114" y="167"/>
                      <a:pt x="114" y="168"/>
                    </a:cubicBezTo>
                    <a:cubicBezTo>
                      <a:pt x="112" y="169"/>
                      <a:pt x="111" y="168"/>
                      <a:pt x="110" y="168"/>
                    </a:cubicBezTo>
                    <a:cubicBezTo>
                      <a:pt x="105" y="168"/>
                      <a:pt x="98" y="159"/>
                      <a:pt x="93" y="157"/>
                    </a:cubicBezTo>
                    <a:cubicBezTo>
                      <a:pt x="91" y="156"/>
                      <a:pt x="87" y="153"/>
                      <a:pt x="84" y="154"/>
                    </a:cubicBezTo>
                    <a:cubicBezTo>
                      <a:pt x="82" y="155"/>
                      <a:pt x="77" y="161"/>
                      <a:pt x="80" y="163"/>
                    </a:cubicBezTo>
                    <a:cubicBezTo>
                      <a:pt x="79" y="162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8" y="156"/>
                    </a:cubicBezTo>
                    <a:cubicBezTo>
                      <a:pt x="78" y="155"/>
                      <a:pt x="79" y="156"/>
                      <a:pt x="79" y="154"/>
                    </a:cubicBezTo>
                    <a:cubicBezTo>
                      <a:pt x="78" y="154"/>
                      <a:pt x="72" y="159"/>
                      <a:pt x="72" y="160"/>
                    </a:cubicBezTo>
                    <a:cubicBezTo>
                      <a:pt x="72" y="160"/>
                      <a:pt x="72" y="161"/>
                      <a:pt x="72" y="161"/>
                    </a:cubicBezTo>
                    <a:cubicBezTo>
                      <a:pt x="71" y="163"/>
                      <a:pt x="70" y="165"/>
                      <a:pt x="68" y="166"/>
                    </a:cubicBezTo>
                    <a:cubicBezTo>
                      <a:pt x="67" y="164"/>
                      <a:pt x="65" y="162"/>
                      <a:pt x="62" y="164"/>
                    </a:cubicBezTo>
                    <a:cubicBezTo>
                      <a:pt x="60" y="166"/>
                      <a:pt x="59" y="165"/>
                      <a:pt x="57" y="164"/>
                    </a:cubicBezTo>
                    <a:cubicBezTo>
                      <a:pt x="56" y="162"/>
                      <a:pt x="55" y="161"/>
                      <a:pt x="54" y="160"/>
                    </a:cubicBezTo>
                    <a:cubicBezTo>
                      <a:pt x="54" y="160"/>
                      <a:pt x="55" y="160"/>
                      <a:pt x="55" y="159"/>
                    </a:cubicBezTo>
                    <a:cubicBezTo>
                      <a:pt x="54" y="156"/>
                      <a:pt x="55" y="153"/>
                      <a:pt x="55" y="150"/>
                    </a:cubicBezTo>
                    <a:cubicBezTo>
                      <a:pt x="55" y="148"/>
                      <a:pt x="55" y="148"/>
                      <a:pt x="53" y="147"/>
                    </a:cubicBezTo>
                    <a:cubicBezTo>
                      <a:pt x="50" y="146"/>
                      <a:pt x="48" y="148"/>
                      <a:pt x="45" y="149"/>
                    </a:cubicBezTo>
                    <a:cubicBezTo>
                      <a:pt x="45" y="148"/>
                      <a:pt x="45" y="148"/>
                      <a:pt x="44" y="148"/>
                    </a:cubicBezTo>
                    <a:cubicBezTo>
                      <a:pt x="45" y="145"/>
                      <a:pt x="46" y="142"/>
                      <a:pt x="46" y="140"/>
                    </a:cubicBezTo>
                    <a:cubicBezTo>
                      <a:pt x="47" y="138"/>
                      <a:pt x="47" y="136"/>
                      <a:pt x="47" y="135"/>
                    </a:cubicBezTo>
                    <a:cubicBezTo>
                      <a:pt x="48" y="133"/>
                      <a:pt x="47" y="133"/>
                      <a:pt x="46" y="132"/>
                    </a:cubicBezTo>
                    <a:cubicBezTo>
                      <a:pt x="44" y="132"/>
                      <a:pt x="42" y="134"/>
                      <a:pt x="41" y="137"/>
                    </a:cubicBezTo>
                    <a:cubicBezTo>
                      <a:pt x="40" y="141"/>
                      <a:pt x="37" y="142"/>
                      <a:pt x="34" y="142"/>
                    </a:cubicBezTo>
                    <a:cubicBezTo>
                      <a:pt x="32" y="143"/>
                      <a:pt x="31" y="142"/>
                      <a:pt x="29" y="139"/>
                    </a:cubicBezTo>
                    <a:cubicBezTo>
                      <a:pt x="26" y="133"/>
                      <a:pt x="29" y="128"/>
                      <a:pt x="27" y="122"/>
                    </a:cubicBezTo>
                    <a:cubicBezTo>
                      <a:pt x="29" y="117"/>
                      <a:pt x="35" y="107"/>
                      <a:pt x="41" y="111"/>
                    </a:cubicBezTo>
                    <a:cubicBezTo>
                      <a:pt x="42" y="112"/>
                      <a:pt x="44" y="113"/>
                      <a:pt x="45" y="109"/>
                    </a:cubicBezTo>
                    <a:cubicBezTo>
                      <a:pt x="46" y="108"/>
                      <a:pt x="48" y="107"/>
                      <a:pt x="50" y="107"/>
                    </a:cubicBezTo>
                    <a:cubicBezTo>
                      <a:pt x="51" y="108"/>
                      <a:pt x="52" y="109"/>
                      <a:pt x="54" y="109"/>
                    </a:cubicBezTo>
                    <a:cubicBezTo>
                      <a:pt x="56" y="108"/>
                      <a:pt x="58" y="110"/>
                      <a:pt x="58" y="112"/>
                    </a:cubicBezTo>
                    <a:cubicBezTo>
                      <a:pt x="57" y="115"/>
                      <a:pt x="59" y="117"/>
                      <a:pt x="60" y="120"/>
                    </a:cubicBezTo>
                    <a:cubicBezTo>
                      <a:pt x="62" y="124"/>
                      <a:pt x="62" y="110"/>
                      <a:pt x="61" y="111"/>
                    </a:cubicBezTo>
                    <a:cubicBezTo>
                      <a:pt x="63" y="105"/>
                      <a:pt x="63" y="103"/>
                      <a:pt x="66" y="98"/>
                    </a:cubicBezTo>
                    <a:cubicBezTo>
                      <a:pt x="70" y="92"/>
                      <a:pt x="72" y="92"/>
                      <a:pt x="72" y="84"/>
                    </a:cubicBezTo>
                    <a:cubicBezTo>
                      <a:pt x="73" y="84"/>
                      <a:pt x="73" y="85"/>
                      <a:pt x="74" y="84"/>
                    </a:cubicBezTo>
                    <a:cubicBezTo>
                      <a:pt x="76" y="84"/>
                      <a:pt x="93" y="65"/>
                      <a:pt x="93" y="63"/>
                    </a:cubicBezTo>
                    <a:cubicBezTo>
                      <a:pt x="94" y="63"/>
                      <a:pt x="94" y="64"/>
                      <a:pt x="95" y="63"/>
                    </a:cubicBezTo>
                    <a:cubicBezTo>
                      <a:pt x="96" y="63"/>
                      <a:pt x="97" y="62"/>
                      <a:pt x="98" y="62"/>
                    </a:cubicBezTo>
                    <a:cubicBezTo>
                      <a:pt x="98" y="61"/>
                      <a:pt x="99" y="61"/>
                      <a:pt x="99" y="62"/>
                    </a:cubicBezTo>
                    <a:cubicBezTo>
                      <a:pt x="100" y="63"/>
                      <a:pt x="99" y="63"/>
                      <a:pt x="98" y="63"/>
                    </a:cubicBezTo>
                    <a:cubicBezTo>
                      <a:pt x="97" y="64"/>
                      <a:pt x="96" y="65"/>
                      <a:pt x="96" y="67"/>
                    </a:cubicBezTo>
                    <a:cubicBezTo>
                      <a:pt x="99" y="65"/>
                      <a:pt x="103" y="64"/>
                      <a:pt x="106" y="61"/>
                    </a:cubicBezTo>
                    <a:cubicBezTo>
                      <a:pt x="105" y="60"/>
                      <a:pt x="104" y="61"/>
                      <a:pt x="103" y="61"/>
                    </a:cubicBezTo>
                    <a:cubicBezTo>
                      <a:pt x="101" y="61"/>
                      <a:pt x="100" y="61"/>
                      <a:pt x="99" y="59"/>
                    </a:cubicBezTo>
                    <a:cubicBezTo>
                      <a:pt x="98" y="57"/>
                      <a:pt x="99" y="56"/>
                      <a:pt x="100" y="55"/>
                    </a:cubicBezTo>
                    <a:cubicBezTo>
                      <a:pt x="100" y="55"/>
                      <a:pt x="100" y="54"/>
                      <a:pt x="100" y="52"/>
                    </a:cubicBezTo>
                    <a:cubicBezTo>
                      <a:pt x="99" y="53"/>
                      <a:pt x="98" y="53"/>
                      <a:pt x="96" y="53"/>
                    </a:cubicBezTo>
                    <a:cubicBezTo>
                      <a:pt x="95" y="54"/>
                      <a:pt x="94" y="55"/>
                      <a:pt x="92" y="55"/>
                    </a:cubicBezTo>
                    <a:cubicBezTo>
                      <a:pt x="93" y="54"/>
                      <a:pt x="95" y="52"/>
                      <a:pt x="97" y="51"/>
                    </a:cubicBezTo>
                    <a:cubicBezTo>
                      <a:pt x="101" y="48"/>
                      <a:pt x="105" y="49"/>
                      <a:pt x="109" y="48"/>
                    </a:cubicBezTo>
                    <a:cubicBezTo>
                      <a:pt x="115" y="45"/>
                      <a:pt x="122" y="35"/>
                      <a:pt x="112" y="39"/>
                    </a:cubicBezTo>
                    <a:cubicBezTo>
                      <a:pt x="112" y="34"/>
                      <a:pt x="110" y="29"/>
                      <a:pt x="109" y="24"/>
                    </a:cubicBezTo>
                    <a:cubicBezTo>
                      <a:pt x="99" y="37"/>
                      <a:pt x="102" y="13"/>
                      <a:pt x="90" y="22"/>
                    </a:cubicBezTo>
                    <a:cubicBezTo>
                      <a:pt x="85" y="25"/>
                      <a:pt x="88" y="32"/>
                      <a:pt x="86" y="35"/>
                    </a:cubicBezTo>
                    <a:cubicBezTo>
                      <a:pt x="85" y="38"/>
                      <a:pt x="77" y="53"/>
                      <a:pt x="74" y="48"/>
                    </a:cubicBezTo>
                    <a:cubicBezTo>
                      <a:pt x="73" y="46"/>
                      <a:pt x="73" y="44"/>
                      <a:pt x="74" y="43"/>
                    </a:cubicBezTo>
                    <a:cubicBezTo>
                      <a:pt x="74" y="41"/>
                      <a:pt x="74" y="40"/>
                      <a:pt x="72" y="40"/>
                    </a:cubicBezTo>
                    <a:cubicBezTo>
                      <a:pt x="66" y="40"/>
                      <a:pt x="63" y="36"/>
                      <a:pt x="59" y="32"/>
                    </a:cubicBezTo>
                    <a:cubicBezTo>
                      <a:pt x="58" y="31"/>
                      <a:pt x="60" y="28"/>
                      <a:pt x="61" y="27"/>
                    </a:cubicBezTo>
                    <a:cubicBezTo>
                      <a:pt x="63" y="26"/>
                      <a:pt x="65" y="23"/>
                      <a:pt x="68" y="22"/>
                    </a:cubicBezTo>
                    <a:cubicBezTo>
                      <a:pt x="69" y="21"/>
                      <a:pt x="70" y="21"/>
                      <a:pt x="70" y="19"/>
                    </a:cubicBezTo>
                    <a:cubicBezTo>
                      <a:pt x="70" y="18"/>
                      <a:pt x="70" y="18"/>
                      <a:pt x="71" y="18"/>
                    </a:cubicBezTo>
                    <a:cubicBezTo>
                      <a:pt x="73" y="19"/>
                      <a:pt x="75" y="17"/>
                      <a:pt x="77" y="17"/>
                    </a:cubicBezTo>
                    <a:cubicBezTo>
                      <a:pt x="78" y="16"/>
                      <a:pt x="78" y="16"/>
                      <a:pt x="77" y="14"/>
                    </a:cubicBezTo>
                    <a:cubicBezTo>
                      <a:pt x="76" y="14"/>
                      <a:pt x="76" y="13"/>
                      <a:pt x="77" y="13"/>
                    </a:cubicBezTo>
                    <a:cubicBezTo>
                      <a:pt x="82" y="13"/>
                      <a:pt x="91" y="10"/>
                      <a:pt x="92" y="4"/>
                    </a:cubicBezTo>
                    <a:cubicBezTo>
                      <a:pt x="92" y="2"/>
                      <a:pt x="83" y="9"/>
                      <a:pt x="82" y="9"/>
                    </a:cubicBezTo>
                    <a:cubicBezTo>
                      <a:pt x="81" y="9"/>
                      <a:pt x="81" y="8"/>
                      <a:pt x="82" y="7"/>
                    </a:cubicBezTo>
                    <a:cubicBezTo>
                      <a:pt x="83" y="5"/>
                      <a:pt x="81" y="5"/>
                      <a:pt x="81" y="5"/>
                    </a:cubicBezTo>
                    <a:cubicBezTo>
                      <a:pt x="78" y="6"/>
                      <a:pt x="78" y="4"/>
                      <a:pt x="79" y="2"/>
                    </a:cubicBezTo>
                    <a:cubicBezTo>
                      <a:pt x="79" y="1"/>
                      <a:pt x="79" y="1"/>
                      <a:pt x="78" y="0"/>
                    </a:cubicBezTo>
                    <a:cubicBezTo>
                      <a:pt x="78" y="0"/>
                      <a:pt x="77" y="0"/>
                      <a:pt x="77" y="0"/>
                    </a:cubicBezTo>
                    <a:cubicBezTo>
                      <a:pt x="75" y="1"/>
                      <a:pt x="74" y="2"/>
                      <a:pt x="73" y="3"/>
                    </a:cubicBezTo>
                    <a:cubicBezTo>
                      <a:pt x="74" y="4"/>
                      <a:pt x="75" y="4"/>
                      <a:pt x="75" y="6"/>
                    </a:cubicBezTo>
                    <a:cubicBezTo>
                      <a:pt x="73" y="15"/>
                      <a:pt x="55" y="7"/>
                      <a:pt x="50" y="14"/>
                    </a:cubicBezTo>
                    <a:cubicBezTo>
                      <a:pt x="52" y="12"/>
                      <a:pt x="42" y="13"/>
                      <a:pt x="42" y="13"/>
                    </a:cubicBezTo>
                    <a:cubicBezTo>
                      <a:pt x="39" y="14"/>
                      <a:pt x="36" y="20"/>
                      <a:pt x="34" y="23"/>
                    </a:cubicBezTo>
                    <a:cubicBezTo>
                      <a:pt x="28" y="32"/>
                      <a:pt x="22" y="41"/>
                      <a:pt x="18" y="51"/>
                    </a:cubicBezTo>
                    <a:cubicBezTo>
                      <a:pt x="8" y="71"/>
                      <a:pt x="2" y="93"/>
                      <a:pt x="0" y="115"/>
                    </a:cubicBezTo>
                    <a:cubicBezTo>
                      <a:pt x="2" y="120"/>
                      <a:pt x="5" y="124"/>
                      <a:pt x="7" y="128"/>
                    </a:cubicBezTo>
                    <a:cubicBezTo>
                      <a:pt x="10" y="131"/>
                      <a:pt x="13" y="134"/>
                      <a:pt x="11" y="139"/>
                    </a:cubicBezTo>
                    <a:cubicBezTo>
                      <a:pt x="11" y="140"/>
                      <a:pt x="12" y="140"/>
                      <a:pt x="12" y="141"/>
                    </a:cubicBezTo>
                    <a:cubicBezTo>
                      <a:pt x="16" y="145"/>
                      <a:pt x="21" y="146"/>
                      <a:pt x="25" y="148"/>
                    </a:cubicBezTo>
                    <a:cubicBezTo>
                      <a:pt x="27" y="150"/>
                      <a:pt x="30" y="150"/>
                      <a:pt x="32" y="148"/>
                    </a:cubicBezTo>
                    <a:cubicBezTo>
                      <a:pt x="32" y="147"/>
                      <a:pt x="33" y="148"/>
                      <a:pt x="33" y="148"/>
                    </a:cubicBezTo>
                    <a:cubicBezTo>
                      <a:pt x="35" y="148"/>
                      <a:pt x="36" y="150"/>
                      <a:pt x="37" y="151"/>
                    </a:cubicBezTo>
                    <a:cubicBezTo>
                      <a:pt x="40" y="155"/>
                      <a:pt x="47" y="157"/>
                      <a:pt x="51" y="160"/>
                    </a:cubicBezTo>
                    <a:cubicBezTo>
                      <a:pt x="51" y="161"/>
                      <a:pt x="50" y="162"/>
                      <a:pt x="52" y="163"/>
                    </a:cubicBezTo>
                    <a:cubicBezTo>
                      <a:pt x="53" y="164"/>
                      <a:pt x="54" y="165"/>
                      <a:pt x="55" y="166"/>
                    </a:cubicBezTo>
                    <a:cubicBezTo>
                      <a:pt x="56" y="166"/>
                      <a:pt x="56" y="167"/>
                      <a:pt x="57" y="166"/>
                    </a:cubicBezTo>
                    <a:cubicBezTo>
                      <a:pt x="58" y="167"/>
                      <a:pt x="59" y="168"/>
                      <a:pt x="61" y="168"/>
                    </a:cubicBezTo>
                    <a:cubicBezTo>
                      <a:pt x="62" y="168"/>
                      <a:pt x="62" y="168"/>
                      <a:pt x="62" y="167"/>
                    </a:cubicBezTo>
                    <a:cubicBezTo>
                      <a:pt x="62" y="165"/>
                      <a:pt x="63" y="165"/>
                      <a:pt x="65" y="165"/>
                    </a:cubicBezTo>
                    <a:cubicBezTo>
                      <a:pt x="66" y="165"/>
                      <a:pt x="67" y="165"/>
                      <a:pt x="66" y="167"/>
                    </a:cubicBezTo>
                    <a:cubicBezTo>
                      <a:pt x="66" y="168"/>
                      <a:pt x="67" y="168"/>
                      <a:pt x="67" y="168"/>
                    </a:cubicBezTo>
                    <a:cubicBezTo>
                      <a:pt x="67" y="169"/>
                      <a:pt x="67" y="169"/>
                      <a:pt x="67" y="170"/>
                    </a:cubicBezTo>
                    <a:cubicBezTo>
                      <a:pt x="68" y="172"/>
                      <a:pt x="69" y="175"/>
                      <a:pt x="69" y="178"/>
                    </a:cubicBezTo>
                    <a:cubicBezTo>
                      <a:pt x="68" y="184"/>
                      <a:pt x="64" y="189"/>
                      <a:pt x="64" y="195"/>
                    </a:cubicBezTo>
                    <a:cubicBezTo>
                      <a:pt x="64" y="208"/>
                      <a:pt x="74" y="215"/>
                      <a:pt x="78" y="225"/>
                    </a:cubicBezTo>
                    <a:cubicBezTo>
                      <a:pt x="79" y="227"/>
                      <a:pt x="80" y="229"/>
                      <a:pt x="82" y="230"/>
                    </a:cubicBezTo>
                    <a:cubicBezTo>
                      <a:pt x="86" y="231"/>
                      <a:pt x="89" y="233"/>
                      <a:pt x="91" y="236"/>
                    </a:cubicBezTo>
                    <a:cubicBezTo>
                      <a:pt x="94" y="240"/>
                      <a:pt x="95" y="245"/>
                      <a:pt x="94" y="250"/>
                    </a:cubicBezTo>
                    <a:cubicBezTo>
                      <a:pt x="94" y="251"/>
                      <a:pt x="94" y="252"/>
                      <a:pt x="95" y="253"/>
                    </a:cubicBezTo>
                    <a:cubicBezTo>
                      <a:pt x="96" y="254"/>
                      <a:pt x="96" y="255"/>
                      <a:pt x="96" y="257"/>
                    </a:cubicBezTo>
                    <a:cubicBezTo>
                      <a:pt x="95" y="259"/>
                      <a:pt x="96" y="261"/>
                      <a:pt x="96" y="263"/>
                    </a:cubicBezTo>
                    <a:cubicBezTo>
                      <a:pt x="97" y="269"/>
                      <a:pt x="100" y="275"/>
                      <a:pt x="100" y="281"/>
                    </a:cubicBezTo>
                    <a:cubicBezTo>
                      <a:pt x="100" y="284"/>
                      <a:pt x="99" y="288"/>
                      <a:pt x="102" y="290"/>
                    </a:cubicBezTo>
                    <a:cubicBezTo>
                      <a:pt x="102" y="290"/>
                      <a:pt x="102" y="291"/>
                      <a:pt x="102" y="291"/>
                    </a:cubicBezTo>
                    <a:cubicBezTo>
                      <a:pt x="101" y="293"/>
                      <a:pt x="102" y="294"/>
                      <a:pt x="102" y="295"/>
                    </a:cubicBezTo>
                    <a:cubicBezTo>
                      <a:pt x="104" y="297"/>
                      <a:pt x="106" y="299"/>
                      <a:pt x="108" y="302"/>
                    </a:cubicBezTo>
                    <a:cubicBezTo>
                      <a:pt x="108" y="303"/>
                      <a:pt x="108" y="304"/>
                      <a:pt x="108" y="304"/>
                    </a:cubicBezTo>
                    <a:cubicBezTo>
                      <a:pt x="113" y="306"/>
                      <a:pt x="118" y="309"/>
                      <a:pt x="123" y="310"/>
                    </a:cubicBezTo>
                    <a:cubicBezTo>
                      <a:pt x="123" y="310"/>
                      <a:pt x="122" y="310"/>
                      <a:pt x="122" y="309"/>
                    </a:cubicBezTo>
                    <a:cubicBezTo>
                      <a:pt x="120" y="308"/>
                      <a:pt x="120" y="306"/>
                      <a:pt x="121" y="304"/>
                    </a:cubicBezTo>
                    <a:close/>
                    <a:moveTo>
                      <a:pt x="74" y="189"/>
                    </a:moveTo>
                    <a:cubicBezTo>
                      <a:pt x="74" y="189"/>
                      <a:pt x="74" y="189"/>
                      <a:pt x="74" y="189"/>
                    </a:cubicBezTo>
                    <a:cubicBezTo>
                      <a:pt x="74" y="189"/>
                      <a:pt x="74" y="189"/>
                      <a:pt x="74" y="189"/>
                    </a:cubicBezTo>
                    <a:cubicBezTo>
                      <a:pt x="74" y="189"/>
                      <a:pt x="74" y="189"/>
                      <a:pt x="74" y="189"/>
                    </a:cubicBezTo>
                    <a:cubicBezTo>
                      <a:pt x="74" y="189"/>
                      <a:pt x="74" y="189"/>
                      <a:pt x="74" y="189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62"/>
              <p:cNvSpPr/>
              <p:nvPr/>
            </p:nvSpPr>
            <p:spPr bwMode="auto">
              <a:xfrm>
                <a:off x="2805" y="430"/>
                <a:ext cx="7" cy="24"/>
              </a:xfrm>
              <a:custGeom>
                <a:avLst/>
                <a:gdLst>
                  <a:gd name="T0" fmla="*/ 1 w 3"/>
                  <a:gd name="T1" fmla="*/ 3 h 10"/>
                  <a:gd name="T2" fmla="*/ 0 w 3"/>
                  <a:gd name="T3" fmla="*/ 0 h 10"/>
                  <a:gd name="T4" fmla="*/ 0 w 3"/>
                  <a:gd name="T5" fmla="*/ 6 h 10"/>
                  <a:gd name="T6" fmla="*/ 3 w 3"/>
                  <a:gd name="T7" fmla="*/ 10 h 10"/>
                  <a:gd name="T8" fmla="*/ 1 w 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0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2" y="9"/>
                      <a:pt x="3" y="10"/>
                    </a:cubicBezTo>
                    <a:cubicBezTo>
                      <a:pt x="2" y="8"/>
                      <a:pt x="1" y="6"/>
                      <a:pt x="1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63"/>
              <p:cNvSpPr/>
              <p:nvPr/>
            </p:nvSpPr>
            <p:spPr bwMode="auto">
              <a:xfrm>
                <a:off x="3086" y="61"/>
                <a:ext cx="178" cy="128"/>
              </a:xfrm>
              <a:custGeom>
                <a:avLst/>
                <a:gdLst>
                  <a:gd name="T0" fmla="*/ 47 w 75"/>
                  <a:gd name="T1" fmla="*/ 2 h 54"/>
                  <a:gd name="T2" fmla="*/ 34 w 75"/>
                  <a:gd name="T3" fmla="*/ 6 h 54"/>
                  <a:gd name="T4" fmla="*/ 14 w 75"/>
                  <a:gd name="T5" fmla="*/ 9 h 54"/>
                  <a:gd name="T6" fmla="*/ 6 w 75"/>
                  <a:gd name="T7" fmla="*/ 13 h 54"/>
                  <a:gd name="T8" fmla="*/ 1 w 75"/>
                  <a:gd name="T9" fmla="*/ 15 h 54"/>
                  <a:gd name="T10" fmla="*/ 0 w 75"/>
                  <a:gd name="T11" fmla="*/ 16 h 54"/>
                  <a:gd name="T12" fmla="*/ 1 w 75"/>
                  <a:gd name="T13" fmla="*/ 18 h 54"/>
                  <a:gd name="T14" fmla="*/ 6 w 75"/>
                  <a:gd name="T15" fmla="*/ 18 h 54"/>
                  <a:gd name="T16" fmla="*/ 16 w 75"/>
                  <a:gd name="T17" fmla="*/ 25 h 54"/>
                  <a:gd name="T18" fmla="*/ 17 w 75"/>
                  <a:gd name="T19" fmla="*/ 26 h 54"/>
                  <a:gd name="T20" fmla="*/ 18 w 75"/>
                  <a:gd name="T21" fmla="*/ 35 h 54"/>
                  <a:gd name="T22" fmla="*/ 16 w 75"/>
                  <a:gd name="T23" fmla="*/ 37 h 54"/>
                  <a:gd name="T24" fmla="*/ 15 w 75"/>
                  <a:gd name="T25" fmla="*/ 42 h 54"/>
                  <a:gd name="T26" fmla="*/ 15 w 75"/>
                  <a:gd name="T27" fmla="*/ 44 h 54"/>
                  <a:gd name="T28" fmla="*/ 15 w 75"/>
                  <a:gd name="T29" fmla="*/ 47 h 54"/>
                  <a:gd name="T30" fmla="*/ 21 w 75"/>
                  <a:gd name="T31" fmla="*/ 53 h 54"/>
                  <a:gd name="T32" fmla="*/ 26 w 75"/>
                  <a:gd name="T33" fmla="*/ 50 h 54"/>
                  <a:gd name="T34" fmla="*/ 27 w 75"/>
                  <a:gd name="T35" fmla="*/ 47 h 54"/>
                  <a:gd name="T36" fmla="*/ 36 w 75"/>
                  <a:gd name="T37" fmla="*/ 39 h 54"/>
                  <a:gd name="T38" fmla="*/ 41 w 75"/>
                  <a:gd name="T39" fmla="*/ 36 h 54"/>
                  <a:gd name="T40" fmla="*/ 50 w 75"/>
                  <a:gd name="T41" fmla="*/ 31 h 54"/>
                  <a:gd name="T42" fmla="*/ 50 w 75"/>
                  <a:gd name="T43" fmla="*/ 31 h 54"/>
                  <a:gd name="T44" fmla="*/ 59 w 75"/>
                  <a:gd name="T45" fmla="*/ 28 h 54"/>
                  <a:gd name="T46" fmla="*/ 56 w 75"/>
                  <a:gd name="T47" fmla="*/ 27 h 54"/>
                  <a:gd name="T48" fmla="*/ 54 w 75"/>
                  <a:gd name="T49" fmla="*/ 27 h 54"/>
                  <a:gd name="T50" fmla="*/ 55 w 75"/>
                  <a:gd name="T51" fmla="*/ 25 h 54"/>
                  <a:gd name="T52" fmla="*/ 55 w 75"/>
                  <a:gd name="T53" fmla="*/ 24 h 54"/>
                  <a:gd name="T54" fmla="*/ 56 w 75"/>
                  <a:gd name="T55" fmla="*/ 23 h 54"/>
                  <a:gd name="T56" fmla="*/ 58 w 75"/>
                  <a:gd name="T57" fmla="*/ 24 h 54"/>
                  <a:gd name="T58" fmla="*/ 61 w 75"/>
                  <a:gd name="T59" fmla="*/ 24 h 54"/>
                  <a:gd name="T60" fmla="*/ 57 w 75"/>
                  <a:gd name="T61" fmla="*/ 21 h 54"/>
                  <a:gd name="T62" fmla="*/ 56 w 75"/>
                  <a:gd name="T63" fmla="*/ 20 h 54"/>
                  <a:gd name="T64" fmla="*/ 57 w 75"/>
                  <a:gd name="T65" fmla="*/ 19 h 54"/>
                  <a:gd name="T66" fmla="*/ 67 w 75"/>
                  <a:gd name="T67" fmla="*/ 10 h 54"/>
                  <a:gd name="T68" fmla="*/ 67 w 75"/>
                  <a:gd name="T69" fmla="*/ 10 h 54"/>
                  <a:gd name="T70" fmla="*/ 70 w 75"/>
                  <a:gd name="T71" fmla="*/ 4 h 54"/>
                  <a:gd name="T72" fmla="*/ 75 w 75"/>
                  <a:gd name="T73" fmla="*/ 1 h 54"/>
                  <a:gd name="T74" fmla="*/ 55 w 75"/>
                  <a:gd name="T75" fmla="*/ 0 h 54"/>
                  <a:gd name="T76" fmla="*/ 47 w 75"/>
                  <a:gd name="T7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5" h="54">
                    <a:moveTo>
                      <a:pt x="47" y="2"/>
                    </a:moveTo>
                    <a:cubicBezTo>
                      <a:pt x="43" y="4"/>
                      <a:pt x="39" y="5"/>
                      <a:pt x="34" y="6"/>
                    </a:cubicBezTo>
                    <a:cubicBezTo>
                      <a:pt x="27" y="7"/>
                      <a:pt x="21" y="5"/>
                      <a:pt x="14" y="9"/>
                    </a:cubicBezTo>
                    <a:cubicBezTo>
                      <a:pt x="12" y="11"/>
                      <a:pt x="9" y="13"/>
                      <a:pt x="6" y="13"/>
                    </a:cubicBezTo>
                    <a:cubicBezTo>
                      <a:pt x="5" y="14"/>
                      <a:pt x="3" y="14"/>
                      <a:pt x="1" y="15"/>
                    </a:cubicBezTo>
                    <a:cubicBezTo>
                      <a:pt x="0" y="15"/>
                      <a:pt x="1" y="16"/>
                      <a:pt x="0" y="16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3" y="18"/>
                      <a:pt x="5" y="19"/>
                      <a:pt x="6" y="18"/>
                    </a:cubicBezTo>
                    <a:cubicBezTo>
                      <a:pt x="11" y="16"/>
                      <a:pt x="15" y="19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20" y="29"/>
                      <a:pt x="20" y="32"/>
                      <a:pt x="18" y="35"/>
                    </a:cubicBezTo>
                    <a:cubicBezTo>
                      <a:pt x="17" y="35"/>
                      <a:pt x="16" y="36"/>
                      <a:pt x="16" y="37"/>
                    </a:cubicBezTo>
                    <a:cubicBezTo>
                      <a:pt x="14" y="38"/>
                      <a:pt x="13" y="40"/>
                      <a:pt x="15" y="42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4" y="45"/>
                      <a:pt x="15" y="46"/>
                      <a:pt x="15" y="47"/>
                    </a:cubicBezTo>
                    <a:cubicBezTo>
                      <a:pt x="16" y="51"/>
                      <a:pt x="18" y="51"/>
                      <a:pt x="21" y="53"/>
                    </a:cubicBezTo>
                    <a:cubicBezTo>
                      <a:pt x="23" y="54"/>
                      <a:pt x="25" y="53"/>
                      <a:pt x="26" y="50"/>
                    </a:cubicBezTo>
                    <a:cubicBezTo>
                      <a:pt x="26" y="49"/>
                      <a:pt x="27" y="48"/>
                      <a:pt x="27" y="47"/>
                    </a:cubicBezTo>
                    <a:cubicBezTo>
                      <a:pt x="29" y="42"/>
                      <a:pt x="31" y="39"/>
                      <a:pt x="36" y="39"/>
                    </a:cubicBezTo>
                    <a:cubicBezTo>
                      <a:pt x="38" y="38"/>
                      <a:pt x="40" y="37"/>
                      <a:pt x="41" y="36"/>
                    </a:cubicBezTo>
                    <a:cubicBezTo>
                      <a:pt x="43" y="33"/>
                      <a:pt x="46" y="30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3" y="30"/>
                      <a:pt x="56" y="29"/>
                      <a:pt x="59" y="28"/>
                    </a:cubicBezTo>
                    <a:cubicBezTo>
                      <a:pt x="58" y="26"/>
                      <a:pt x="57" y="26"/>
                      <a:pt x="56" y="27"/>
                    </a:cubicBezTo>
                    <a:cubicBezTo>
                      <a:pt x="55" y="27"/>
                      <a:pt x="54" y="27"/>
                      <a:pt x="54" y="27"/>
                    </a:cubicBezTo>
                    <a:cubicBezTo>
                      <a:pt x="54" y="26"/>
                      <a:pt x="54" y="25"/>
                      <a:pt x="55" y="25"/>
                    </a:cubicBezTo>
                    <a:cubicBezTo>
                      <a:pt x="55" y="25"/>
                      <a:pt x="55" y="25"/>
                      <a:pt x="55" y="24"/>
                    </a:cubicBezTo>
                    <a:cubicBezTo>
                      <a:pt x="54" y="23"/>
                      <a:pt x="55" y="23"/>
                      <a:pt x="56" y="23"/>
                    </a:cubicBezTo>
                    <a:cubicBezTo>
                      <a:pt x="57" y="23"/>
                      <a:pt x="57" y="24"/>
                      <a:pt x="58" y="24"/>
                    </a:cubicBezTo>
                    <a:cubicBezTo>
                      <a:pt x="59" y="25"/>
                      <a:pt x="60" y="26"/>
                      <a:pt x="61" y="24"/>
                    </a:cubicBezTo>
                    <a:cubicBezTo>
                      <a:pt x="60" y="22"/>
                      <a:pt x="59" y="22"/>
                      <a:pt x="57" y="21"/>
                    </a:cubicBezTo>
                    <a:cubicBezTo>
                      <a:pt x="57" y="21"/>
                      <a:pt x="56" y="21"/>
                      <a:pt x="56" y="20"/>
                    </a:cubicBezTo>
                    <a:cubicBezTo>
                      <a:pt x="56" y="19"/>
                      <a:pt x="57" y="19"/>
                      <a:pt x="57" y="19"/>
                    </a:cubicBezTo>
                    <a:cubicBezTo>
                      <a:pt x="62" y="19"/>
                      <a:pt x="64" y="15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7"/>
                      <a:pt x="68" y="5"/>
                      <a:pt x="70" y="4"/>
                    </a:cubicBezTo>
                    <a:cubicBezTo>
                      <a:pt x="72" y="3"/>
                      <a:pt x="74" y="4"/>
                      <a:pt x="75" y="1"/>
                    </a:cubicBezTo>
                    <a:cubicBezTo>
                      <a:pt x="70" y="3"/>
                      <a:pt x="62" y="0"/>
                      <a:pt x="55" y="0"/>
                    </a:cubicBezTo>
                    <a:cubicBezTo>
                      <a:pt x="52" y="1"/>
                      <a:pt x="50" y="1"/>
                      <a:pt x="47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64"/>
              <p:cNvSpPr/>
              <p:nvPr/>
            </p:nvSpPr>
            <p:spPr bwMode="auto">
              <a:xfrm>
                <a:off x="3004" y="125"/>
                <a:ext cx="80" cy="61"/>
              </a:xfrm>
              <a:custGeom>
                <a:avLst/>
                <a:gdLst>
                  <a:gd name="T0" fmla="*/ 33 w 34"/>
                  <a:gd name="T1" fmla="*/ 15 h 26"/>
                  <a:gd name="T2" fmla="*/ 31 w 34"/>
                  <a:gd name="T3" fmla="*/ 12 h 26"/>
                  <a:gd name="T4" fmla="*/ 28 w 34"/>
                  <a:gd name="T5" fmla="*/ 8 h 26"/>
                  <a:gd name="T6" fmla="*/ 26 w 34"/>
                  <a:gd name="T7" fmla="*/ 6 h 26"/>
                  <a:gd name="T8" fmla="*/ 22 w 34"/>
                  <a:gd name="T9" fmla="*/ 3 h 26"/>
                  <a:gd name="T10" fmla="*/ 20 w 34"/>
                  <a:gd name="T11" fmla="*/ 2 h 26"/>
                  <a:gd name="T12" fmla="*/ 16 w 34"/>
                  <a:gd name="T13" fmla="*/ 2 h 26"/>
                  <a:gd name="T14" fmla="*/ 10 w 34"/>
                  <a:gd name="T15" fmla="*/ 2 h 26"/>
                  <a:gd name="T16" fmla="*/ 8 w 34"/>
                  <a:gd name="T17" fmla="*/ 4 h 26"/>
                  <a:gd name="T18" fmla="*/ 7 w 34"/>
                  <a:gd name="T19" fmla="*/ 5 h 26"/>
                  <a:gd name="T20" fmla="*/ 7 w 34"/>
                  <a:gd name="T21" fmla="*/ 3 h 26"/>
                  <a:gd name="T22" fmla="*/ 8 w 34"/>
                  <a:gd name="T23" fmla="*/ 0 h 26"/>
                  <a:gd name="T24" fmla="*/ 2 w 34"/>
                  <a:gd name="T25" fmla="*/ 4 h 26"/>
                  <a:gd name="T26" fmla="*/ 1 w 34"/>
                  <a:gd name="T27" fmla="*/ 7 h 26"/>
                  <a:gd name="T28" fmla="*/ 4 w 34"/>
                  <a:gd name="T29" fmla="*/ 8 h 26"/>
                  <a:gd name="T30" fmla="*/ 10 w 34"/>
                  <a:gd name="T31" fmla="*/ 8 h 26"/>
                  <a:gd name="T32" fmla="*/ 13 w 34"/>
                  <a:gd name="T33" fmla="*/ 7 h 26"/>
                  <a:gd name="T34" fmla="*/ 16 w 34"/>
                  <a:gd name="T35" fmla="*/ 7 h 26"/>
                  <a:gd name="T36" fmla="*/ 24 w 34"/>
                  <a:gd name="T37" fmla="*/ 15 h 26"/>
                  <a:gd name="T38" fmla="*/ 20 w 34"/>
                  <a:gd name="T39" fmla="*/ 16 h 26"/>
                  <a:gd name="T40" fmla="*/ 16 w 34"/>
                  <a:gd name="T41" fmla="*/ 18 h 26"/>
                  <a:gd name="T42" fmla="*/ 13 w 34"/>
                  <a:gd name="T43" fmla="*/ 19 h 26"/>
                  <a:gd name="T44" fmla="*/ 9 w 34"/>
                  <a:gd name="T45" fmla="*/ 21 h 26"/>
                  <a:gd name="T46" fmla="*/ 11 w 34"/>
                  <a:gd name="T47" fmla="*/ 21 h 26"/>
                  <a:gd name="T48" fmla="*/ 17 w 34"/>
                  <a:gd name="T49" fmla="*/ 23 h 26"/>
                  <a:gd name="T50" fmla="*/ 25 w 34"/>
                  <a:gd name="T51" fmla="*/ 25 h 26"/>
                  <a:gd name="T52" fmla="*/ 23 w 34"/>
                  <a:gd name="T53" fmla="*/ 24 h 26"/>
                  <a:gd name="T54" fmla="*/ 22 w 34"/>
                  <a:gd name="T55" fmla="*/ 22 h 26"/>
                  <a:gd name="T56" fmla="*/ 24 w 34"/>
                  <a:gd name="T57" fmla="*/ 22 h 26"/>
                  <a:gd name="T58" fmla="*/ 25 w 34"/>
                  <a:gd name="T59" fmla="*/ 22 h 26"/>
                  <a:gd name="T60" fmla="*/ 27 w 34"/>
                  <a:gd name="T61" fmla="*/ 22 h 26"/>
                  <a:gd name="T62" fmla="*/ 27 w 34"/>
                  <a:gd name="T63" fmla="*/ 20 h 26"/>
                  <a:gd name="T64" fmla="*/ 26 w 34"/>
                  <a:gd name="T65" fmla="*/ 18 h 26"/>
                  <a:gd name="T66" fmla="*/ 26 w 34"/>
                  <a:gd name="T67" fmla="*/ 16 h 26"/>
                  <a:gd name="T68" fmla="*/ 28 w 34"/>
                  <a:gd name="T69" fmla="*/ 15 h 26"/>
                  <a:gd name="T70" fmla="*/ 30 w 34"/>
                  <a:gd name="T71" fmla="*/ 16 h 26"/>
                  <a:gd name="T72" fmla="*/ 33 w 3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26">
                    <a:moveTo>
                      <a:pt x="33" y="15"/>
                    </a:moveTo>
                    <a:cubicBezTo>
                      <a:pt x="34" y="13"/>
                      <a:pt x="32" y="13"/>
                      <a:pt x="31" y="12"/>
                    </a:cubicBezTo>
                    <a:cubicBezTo>
                      <a:pt x="30" y="11"/>
                      <a:pt x="28" y="10"/>
                      <a:pt x="28" y="8"/>
                    </a:cubicBezTo>
                    <a:cubicBezTo>
                      <a:pt x="29" y="6"/>
                      <a:pt x="27" y="6"/>
                      <a:pt x="26" y="6"/>
                    </a:cubicBezTo>
                    <a:cubicBezTo>
                      <a:pt x="24" y="5"/>
                      <a:pt x="23" y="5"/>
                      <a:pt x="22" y="3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19" y="4"/>
                      <a:pt x="17" y="3"/>
                      <a:pt x="16" y="2"/>
                    </a:cubicBezTo>
                    <a:cubicBezTo>
                      <a:pt x="14" y="0"/>
                      <a:pt x="12" y="1"/>
                      <a:pt x="10" y="2"/>
                    </a:cubicBezTo>
                    <a:cubicBezTo>
                      <a:pt x="9" y="2"/>
                      <a:pt x="8" y="3"/>
                      <a:pt x="8" y="4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2"/>
                      <a:pt x="8" y="2"/>
                      <a:pt x="8" y="0"/>
                    </a:cubicBezTo>
                    <a:cubicBezTo>
                      <a:pt x="6" y="1"/>
                      <a:pt x="4" y="2"/>
                      <a:pt x="2" y="4"/>
                    </a:cubicBezTo>
                    <a:cubicBezTo>
                      <a:pt x="2" y="5"/>
                      <a:pt x="0" y="6"/>
                      <a:pt x="1" y="7"/>
                    </a:cubicBezTo>
                    <a:cubicBezTo>
                      <a:pt x="2" y="8"/>
                      <a:pt x="3" y="9"/>
                      <a:pt x="4" y="8"/>
                    </a:cubicBezTo>
                    <a:cubicBezTo>
                      <a:pt x="6" y="7"/>
                      <a:pt x="8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9" y="9"/>
                      <a:pt x="20" y="14"/>
                      <a:pt x="24" y="15"/>
                    </a:cubicBezTo>
                    <a:cubicBezTo>
                      <a:pt x="22" y="15"/>
                      <a:pt x="22" y="17"/>
                      <a:pt x="20" y="16"/>
                    </a:cubicBezTo>
                    <a:cubicBezTo>
                      <a:pt x="18" y="15"/>
                      <a:pt x="17" y="16"/>
                      <a:pt x="16" y="18"/>
                    </a:cubicBezTo>
                    <a:cubicBezTo>
                      <a:pt x="15" y="20"/>
                      <a:pt x="14" y="20"/>
                      <a:pt x="13" y="19"/>
                    </a:cubicBezTo>
                    <a:cubicBezTo>
                      <a:pt x="11" y="19"/>
                      <a:pt x="10" y="19"/>
                      <a:pt x="9" y="21"/>
                    </a:cubicBezTo>
                    <a:cubicBezTo>
                      <a:pt x="10" y="22"/>
                      <a:pt x="11" y="21"/>
                      <a:pt x="11" y="21"/>
                    </a:cubicBezTo>
                    <a:cubicBezTo>
                      <a:pt x="14" y="20"/>
                      <a:pt x="15" y="20"/>
                      <a:pt x="17" y="23"/>
                    </a:cubicBezTo>
                    <a:cubicBezTo>
                      <a:pt x="19" y="25"/>
                      <a:pt x="22" y="26"/>
                      <a:pt x="25" y="25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3"/>
                      <a:pt x="21" y="24"/>
                      <a:pt x="22" y="22"/>
                    </a:cubicBezTo>
                    <a:cubicBezTo>
                      <a:pt x="22" y="21"/>
                      <a:pt x="23" y="21"/>
                      <a:pt x="24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5" y="22"/>
                      <a:pt x="26" y="23"/>
                      <a:pt x="27" y="22"/>
                    </a:cubicBezTo>
                    <a:cubicBezTo>
                      <a:pt x="27" y="22"/>
                      <a:pt x="27" y="21"/>
                      <a:pt x="27" y="20"/>
                    </a:cubicBezTo>
                    <a:cubicBezTo>
                      <a:pt x="27" y="19"/>
                      <a:pt x="26" y="19"/>
                      <a:pt x="26" y="18"/>
                    </a:cubicBezTo>
                    <a:cubicBezTo>
                      <a:pt x="26" y="18"/>
                      <a:pt x="25" y="17"/>
                      <a:pt x="26" y="16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28" y="16"/>
                      <a:pt x="29" y="16"/>
                      <a:pt x="30" y="16"/>
                    </a:cubicBezTo>
                    <a:cubicBezTo>
                      <a:pt x="32" y="18"/>
                      <a:pt x="32" y="16"/>
                      <a:pt x="33" y="15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65"/>
              <p:cNvSpPr>
                <a:spLocks noEditPoints="1"/>
              </p:cNvSpPr>
              <p:nvPr/>
            </p:nvSpPr>
            <p:spPr bwMode="auto">
              <a:xfrm>
                <a:off x="3245" y="97"/>
                <a:ext cx="463" cy="659"/>
              </a:xfrm>
              <a:custGeom>
                <a:avLst/>
                <a:gdLst>
                  <a:gd name="T0" fmla="*/ 92 w 196"/>
                  <a:gd name="T1" fmla="*/ 6 h 279"/>
                  <a:gd name="T2" fmla="*/ 84 w 196"/>
                  <a:gd name="T3" fmla="*/ 13 h 279"/>
                  <a:gd name="T4" fmla="*/ 76 w 196"/>
                  <a:gd name="T5" fmla="*/ 10 h 279"/>
                  <a:gd name="T6" fmla="*/ 50 w 196"/>
                  <a:gd name="T7" fmla="*/ 10 h 279"/>
                  <a:gd name="T8" fmla="*/ 44 w 196"/>
                  <a:gd name="T9" fmla="*/ 32 h 279"/>
                  <a:gd name="T10" fmla="*/ 62 w 196"/>
                  <a:gd name="T11" fmla="*/ 11 h 279"/>
                  <a:gd name="T12" fmla="*/ 74 w 196"/>
                  <a:gd name="T13" fmla="*/ 26 h 279"/>
                  <a:gd name="T14" fmla="*/ 68 w 196"/>
                  <a:gd name="T15" fmla="*/ 34 h 279"/>
                  <a:gd name="T16" fmla="*/ 45 w 196"/>
                  <a:gd name="T17" fmla="*/ 43 h 279"/>
                  <a:gd name="T18" fmla="*/ 27 w 196"/>
                  <a:gd name="T19" fmla="*/ 69 h 279"/>
                  <a:gd name="T20" fmla="*/ 15 w 196"/>
                  <a:gd name="T21" fmla="*/ 92 h 279"/>
                  <a:gd name="T22" fmla="*/ 42 w 196"/>
                  <a:gd name="T23" fmla="*/ 71 h 279"/>
                  <a:gd name="T24" fmla="*/ 46 w 196"/>
                  <a:gd name="T25" fmla="*/ 69 h 279"/>
                  <a:gd name="T26" fmla="*/ 62 w 196"/>
                  <a:gd name="T27" fmla="*/ 79 h 279"/>
                  <a:gd name="T28" fmla="*/ 50 w 196"/>
                  <a:gd name="T29" fmla="*/ 68 h 279"/>
                  <a:gd name="T30" fmla="*/ 63 w 196"/>
                  <a:gd name="T31" fmla="*/ 72 h 279"/>
                  <a:gd name="T32" fmla="*/ 71 w 196"/>
                  <a:gd name="T33" fmla="*/ 84 h 279"/>
                  <a:gd name="T34" fmla="*/ 72 w 196"/>
                  <a:gd name="T35" fmla="*/ 79 h 279"/>
                  <a:gd name="T36" fmla="*/ 80 w 196"/>
                  <a:gd name="T37" fmla="*/ 73 h 279"/>
                  <a:gd name="T38" fmla="*/ 94 w 196"/>
                  <a:gd name="T39" fmla="*/ 62 h 279"/>
                  <a:gd name="T40" fmla="*/ 98 w 196"/>
                  <a:gd name="T41" fmla="*/ 56 h 279"/>
                  <a:gd name="T42" fmla="*/ 90 w 196"/>
                  <a:gd name="T43" fmla="*/ 72 h 279"/>
                  <a:gd name="T44" fmla="*/ 98 w 196"/>
                  <a:gd name="T45" fmla="*/ 85 h 279"/>
                  <a:gd name="T46" fmla="*/ 98 w 196"/>
                  <a:gd name="T47" fmla="*/ 101 h 279"/>
                  <a:gd name="T48" fmla="*/ 65 w 196"/>
                  <a:gd name="T49" fmla="*/ 104 h 279"/>
                  <a:gd name="T50" fmla="*/ 49 w 196"/>
                  <a:gd name="T51" fmla="*/ 89 h 279"/>
                  <a:gd name="T52" fmla="*/ 37 w 196"/>
                  <a:gd name="T53" fmla="*/ 91 h 279"/>
                  <a:gd name="T54" fmla="*/ 22 w 196"/>
                  <a:gd name="T55" fmla="*/ 96 h 279"/>
                  <a:gd name="T56" fmla="*/ 4 w 196"/>
                  <a:gd name="T57" fmla="*/ 145 h 279"/>
                  <a:gd name="T58" fmla="*/ 3 w 196"/>
                  <a:gd name="T59" fmla="*/ 160 h 279"/>
                  <a:gd name="T60" fmla="*/ 23 w 196"/>
                  <a:gd name="T61" fmla="*/ 179 h 279"/>
                  <a:gd name="T62" fmla="*/ 56 w 196"/>
                  <a:gd name="T63" fmla="*/ 176 h 279"/>
                  <a:gd name="T64" fmla="*/ 68 w 196"/>
                  <a:gd name="T65" fmla="*/ 204 h 279"/>
                  <a:gd name="T66" fmla="*/ 71 w 196"/>
                  <a:gd name="T67" fmla="*/ 220 h 279"/>
                  <a:gd name="T68" fmla="*/ 70 w 196"/>
                  <a:gd name="T69" fmla="*/ 234 h 279"/>
                  <a:gd name="T70" fmla="*/ 78 w 196"/>
                  <a:gd name="T71" fmla="*/ 256 h 279"/>
                  <a:gd name="T72" fmla="*/ 85 w 196"/>
                  <a:gd name="T73" fmla="*/ 270 h 279"/>
                  <a:gd name="T74" fmla="*/ 91 w 196"/>
                  <a:gd name="T75" fmla="*/ 278 h 279"/>
                  <a:gd name="T76" fmla="*/ 99 w 196"/>
                  <a:gd name="T77" fmla="*/ 277 h 279"/>
                  <a:gd name="T78" fmla="*/ 118 w 196"/>
                  <a:gd name="T79" fmla="*/ 246 h 279"/>
                  <a:gd name="T80" fmla="*/ 125 w 196"/>
                  <a:gd name="T81" fmla="*/ 225 h 279"/>
                  <a:gd name="T82" fmla="*/ 132 w 196"/>
                  <a:gd name="T83" fmla="*/ 176 h 279"/>
                  <a:gd name="T84" fmla="*/ 139 w 196"/>
                  <a:gd name="T85" fmla="*/ 148 h 279"/>
                  <a:gd name="T86" fmla="*/ 124 w 196"/>
                  <a:gd name="T87" fmla="*/ 151 h 279"/>
                  <a:gd name="T88" fmla="*/ 122 w 196"/>
                  <a:gd name="T89" fmla="*/ 148 h 279"/>
                  <a:gd name="T90" fmla="*/ 96 w 196"/>
                  <a:gd name="T91" fmla="*/ 105 h 279"/>
                  <a:gd name="T92" fmla="*/ 100 w 196"/>
                  <a:gd name="T93" fmla="*/ 105 h 279"/>
                  <a:gd name="T94" fmla="*/ 147 w 196"/>
                  <a:gd name="T95" fmla="*/ 130 h 279"/>
                  <a:gd name="T96" fmla="*/ 135 w 196"/>
                  <a:gd name="T97" fmla="*/ 115 h 279"/>
                  <a:gd name="T98" fmla="*/ 132 w 196"/>
                  <a:gd name="T99" fmla="*/ 108 h 279"/>
                  <a:gd name="T100" fmla="*/ 126 w 196"/>
                  <a:gd name="T101" fmla="*/ 103 h 279"/>
                  <a:gd name="T102" fmla="*/ 143 w 196"/>
                  <a:gd name="T103" fmla="*/ 108 h 279"/>
                  <a:gd name="T104" fmla="*/ 172 w 196"/>
                  <a:gd name="T105" fmla="*/ 117 h 279"/>
                  <a:gd name="T106" fmla="*/ 177 w 196"/>
                  <a:gd name="T107" fmla="*/ 116 h 279"/>
                  <a:gd name="T108" fmla="*/ 165 w 196"/>
                  <a:gd name="T109" fmla="*/ 48 h 279"/>
                  <a:gd name="T110" fmla="*/ 120 w 196"/>
                  <a:gd name="T111" fmla="*/ 3 h 279"/>
                  <a:gd name="T112" fmla="*/ 16 w 196"/>
                  <a:gd name="T113" fmla="*/ 115 h 279"/>
                  <a:gd name="T114" fmla="*/ 16 w 196"/>
                  <a:gd name="T115" fmla="*/ 116 h 279"/>
                  <a:gd name="T116" fmla="*/ 82 w 196"/>
                  <a:gd name="T117" fmla="*/ 144 h 279"/>
                  <a:gd name="T118" fmla="*/ 82 w 196"/>
                  <a:gd name="T119" fmla="*/ 144 h 279"/>
                  <a:gd name="T120" fmla="*/ 161 w 196"/>
                  <a:gd name="T121" fmla="*/ 68 h 279"/>
                  <a:gd name="T122" fmla="*/ 161 w 196"/>
                  <a:gd name="T123" fmla="*/ 6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6" h="279">
                    <a:moveTo>
                      <a:pt x="120" y="3"/>
                    </a:moveTo>
                    <a:cubicBezTo>
                      <a:pt x="111" y="1"/>
                      <a:pt x="102" y="5"/>
                      <a:pt x="92" y="6"/>
                    </a:cubicBezTo>
                    <a:cubicBezTo>
                      <a:pt x="92" y="9"/>
                      <a:pt x="91" y="11"/>
                      <a:pt x="88" y="14"/>
                    </a:cubicBezTo>
                    <a:cubicBezTo>
                      <a:pt x="87" y="14"/>
                      <a:pt x="86" y="13"/>
                      <a:pt x="84" y="13"/>
                    </a:cubicBezTo>
                    <a:cubicBezTo>
                      <a:pt x="85" y="14"/>
                      <a:pt x="85" y="14"/>
                      <a:pt x="86" y="15"/>
                    </a:cubicBezTo>
                    <a:cubicBezTo>
                      <a:pt x="81" y="17"/>
                      <a:pt x="78" y="13"/>
                      <a:pt x="76" y="10"/>
                    </a:cubicBezTo>
                    <a:cubicBezTo>
                      <a:pt x="80" y="9"/>
                      <a:pt x="85" y="11"/>
                      <a:pt x="88" y="8"/>
                    </a:cubicBezTo>
                    <a:cubicBezTo>
                      <a:pt x="77" y="1"/>
                      <a:pt x="60" y="0"/>
                      <a:pt x="50" y="10"/>
                    </a:cubicBezTo>
                    <a:cubicBezTo>
                      <a:pt x="48" y="12"/>
                      <a:pt x="38" y="22"/>
                      <a:pt x="37" y="25"/>
                    </a:cubicBezTo>
                    <a:cubicBezTo>
                      <a:pt x="35" y="30"/>
                      <a:pt x="38" y="38"/>
                      <a:pt x="44" y="32"/>
                    </a:cubicBezTo>
                    <a:cubicBezTo>
                      <a:pt x="53" y="42"/>
                      <a:pt x="51" y="39"/>
                      <a:pt x="58" y="29"/>
                    </a:cubicBezTo>
                    <a:cubicBezTo>
                      <a:pt x="50" y="24"/>
                      <a:pt x="60" y="18"/>
                      <a:pt x="62" y="11"/>
                    </a:cubicBezTo>
                    <a:cubicBezTo>
                      <a:pt x="66" y="17"/>
                      <a:pt x="59" y="21"/>
                      <a:pt x="62" y="25"/>
                    </a:cubicBezTo>
                    <a:cubicBezTo>
                      <a:pt x="64" y="29"/>
                      <a:pt x="71" y="25"/>
                      <a:pt x="74" y="26"/>
                    </a:cubicBezTo>
                    <a:cubicBezTo>
                      <a:pt x="72" y="28"/>
                      <a:pt x="69" y="30"/>
                      <a:pt x="66" y="30"/>
                    </a:cubicBezTo>
                    <a:cubicBezTo>
                      <a:pt x="67" y="31"/>
                      <a:pt x="67" y="33"/>
                      <a:pt x="68" y="34"/>
                    </a:cubicBezTo>
                    <a:cubicBezTo>
                      <a:pt x="67" y="34"/>
                      <a:pt x="65" y="34"/>
                      <a:pt x="63" y="34"/>
                    </a:cubicBezTo>
                    <a:cubicBezTo>
                      <a:pt x="66" y="44"/>
                      <a:pt x="51" y="45"/>
                      <a:pt x="45" y="43"/>
                    </a:cubicBezTo>
                    <a:cubicBezTo>
                      <a:pt x="39" y="49"/>
                      <a:pt x="30" y="59"/>
                      <a:pt x="21" y="62"/>
                    </a:cubicBezTo>
                    <a:cubicBezTo>
                      <a:pt x="24" y="63"/>
                      <a:pt x="27" y="66"/>
                      <a:pt x="27" y="69"/>
                    </a:cubicBezTo>
                    <a:cubicBezTo>
                      <a:pt x="26" y="78"/>
                      <a:pt x="23" y="72"/>
                      <a:pt x="18" y="75"/>
                    </a:cubicBezTo>
                    <a:cubicBezTo>
                      <a:pt x="14" y="78"/>
                      <a:pt x="11" y="85"/>
                      <a:pt x="15" y="92"/>
                    </a:cubicBezTo>
                    <a:cubicBezTo>
                      <a:pt x="25" y="95"/>
                      <a:pt x="35" y="85"/>
                      <a:pt x="35" y="76"/>
                    </a:cubicBezTo>
                    <a:cubicBezTo>
                      <a:pt x="37" y="74"/>
                      <a:pt x="40" y="72"/>
                      <a:pt x="42" y="71"/>
                    </a:cubicBezTo>
                    <a:cubicBezTo>
                      <a:pt x="41" y="72"/>
                      <a:pt x="43" y="73"/>
                      <a:pt x="43" y="73"/>
                    </a:cubicBezTo>
                    <a:cubicBezTo>
                      <a:pt x="44" y="71"/>
                      <a:pt x="45" y="71"/>
                      <a:pt x="46" y="69"/>
                    </a:cubicBezTo>
                    <a:cubicBezTo>
                      <a:pt x="50" y="73"/>
                      <a:pt x="60" y="79"/>
                      <a:pt x="61" y="85"/>
                    </a:cubicBezTo>
                    <a:cubicBezTo>
                      <a:pt x="62" y="83"/>
                      <a:pt x="62" y="81"/>
                      <a:pt x="62" y="79"/>
                    </a:cubicBezTo>
                    <a:cubicBezTo>
                      <a:pt x="63" y="79"/>
                      <a:pt x="64" y="79"/>
                      <a:pt x="64" y="79"/>
                    </a:cubicBezTo>
                    <a:cubicBezTo>
                      <a:pt x="58" y="76"/>
                      <a:pt x="55" y="72"/>
                      <a:pt x="50" y="68"/>
                    </a:cubicBezTo>
                    <a:cubicBezTo>
                      <a:pt x="52" y="67"/>
                      <a:pt x="52" y="67"/>
                      <a:pt x="54" y="66"/>
                    </a:cubicBezTo>
                    <a:cubicBezTo>
                      <a:pt x="56" y="69"/>
                      <a:pt x="61" y="70"/>
                      <a:pt x="63" y="72"/>
                    </a:cubicBezTo>
                    <a:cubicBezTo>
                      <a:pt x="67" y="76"/>
                      <a:pt x="66" y="82"/>
                      <a:pt x="72" y="83"/>
                    </a:cubicBezTo>
                    <a:cubicBezTo>
                      <a:pt x="72" y="84"/>
                      <a:pt x="71" y="83"/>
                      <a:pt x="71" y="84"/>
                    </a:cubicBezTo>
                    <a:cubicBezTo>
                      <a:pt x="71" y="85"/>
                      <a:pt x="74" y="87"/>
                      <a:pt x="74" y="88"/>
                    </a:cubicBezTo>
                    <a:cubicBezTo>
                      <a:pt x="74" y="84"/>
                      <a:pt x="74" y="82"/>
                      <a:pt x="72" y="79"/>
                    </a:cubicBezTo>
                    <a:cubicBezTo>
                      <a:pt x="75" y="76"/>
                      <a:pt x="79" y="75"/>
                      <a:pt x="83" y="74"/>
                    </a:cubicBezTo>
                    <a:cubicBezTo>
                      <a:pt x="82" y="74"/>
                      <a:pt x="80" y="73"/>
                      <a:pt x="80" y="73"/>
                    </a:cubicBezTo>
                    <a:cubicBezTo>
                      <a:pt x="81" y="69"/>
                      <a:pt x="82" y="61"/>
                      <a:pt x="87" y="59"/>
                    </a:cubicBezTo>
                    <a:cubicBezTo>
                      <a:pt x="90" y="58"/>
                      <a:pt x="88" y="67"/>
                      <a:pt x="94" y="62"/>
                    </a:cubicBezTo>
                    <a:cubicBezTo>
                      <a:pt x="93" y="61"/>
                      <a:pt x="93" y="62"/>
                      <a:pt x="92" y="60"/>
                    </a:cubicBezTo>
                    <a:cubicBezTo>
                      <a:pt x="94" y="58"/>
                      <a:pt x="96" y="57"/>
                      <a:pt x="98" y="56"/>
                    </a:cubicBezTo>
                    <a:cubicBezTo>
                      <a:pt x="96" y="65"/>
                      <a:pt x="113" y="69"/>
                      <a:pt x="103" y="74"/>
                    </a:cubicBezTo>
                    <a:cubicBezTo>
                      <a:pt x="101" y="75"/>
                      <a:pt x="93" y="72"/>
                      <a:pt x="90" y="72"/>
                    </a:cubicBezTo>
                    <a:cubicBezTo>
                      <a:pt x="87" y="73"/>
                      <a:pt x="82" y="77"/>
                      <a:pt x="80" y="79"/>
                    </a:cubicBezTo>
                    <a:cubicBezTo>
                      <a:pt x="83" y="87"/>
                      <a:pt x="91" y="89"/>
                      <a:pt x="98" y="85"/>
                    </a:cubicBezTo>
                    <a:cubicBezTo>
                      <a:pt x="99" y="86"/>
                      <a:pt x="101" y="89"/>
                      <a:pt x="101" y="91"/>
                    </a:cubicBezTo>
                    <a:cubicBezTo>
                      <a:pt x="100" y="94"/>
                      <a:pt x="99" y="98"/>
                      <a:pt x="98" y="101"/>
                    </a:cubicBezTo>
                    <a:cubicBezTo>
                      <a:pt x="91" y="99"/>
                      <a:pt x="82" y="99"/>
                      <a:pt x="75" y="98"/>
                    </a:cubicBezTo>
                    <a:cubicBezTo>
                      <a:pt x="71" y="98"/>
                      <a:pt x="71" y="104"/>
                      <a:pt x="65" y="104"/>
                    </a:cubicBezTo>
                    <a:cubicBezTo>
                      <a:pt x="61" y="104"/>
                      <a:pt x="54" y="100"/>
                      <a:pt x="52" y="97"/>
                    </a:cubicBezTo>
                    <a:cubicBezTo>
                      <a:pt x="50" y="95"/>
                      <a:pt x="53" y="89"/>
                      <a:pt x="49" y="89"/>
                    </a:cubicBezTo>
                    <a:cubicBezTo>
                      <a:pt x="48" y="89"/>
                      <a:pt x="47" y="90"/>
                      <a:pt x="46" y="91"/>
                    </a:cubicBezTo>
                    <a:cubicBezTo>
                      <a:pt x="43" y="91"/>
                      <a:pt x="40" y="91"/>
                      <a:pt x="37" y="91"/>
                    </a:cubicBezTo>
                    <a:cubicBezTo>
                      <a:pt x="34" y="92"/>
                      <a:pt x="30" y="94"/>
                      <a:pt x="28" y="98"/>
                    </a:cubicBezTo>
                    <a:cubicBezTo>
                      <a:pt x="26" y="98"/>
                      <a:pt x="24" y="98"/>
                      <a:pt x="22" y="96"/>
                    </a:cubicBezTo>
                    <a:cubicBezTo>
                      <a:pt x="19" y="95"/>
                      <a:pt x="5" y="125"/>
                      <a:pt x="4" y="128"/>
                    </a:cubicBezTo>
                    <a:cubicBezTo>
                      <a:pt x="0" y="137"/>
                      <a:pt x="3" y="136"/>
                      <a:pt x="4" y="145"/>
                    </a:cubicBezTo>
                    <a:cubicBezTo>
                      <a:pt x="4" y="150"/>
                      <a:pt x="0" y="153"/>
                      <a:pt x="5" y="158"/>
                    </a:cubicBezTo>
                    <a:cubicBezTo>
                      <a:pt x="4" y="159"/>
                      <a:pt x="3" y="159"/>
                      <a:pt x="3" y="160"/>
                    </a:cubicBezTo>
                    <a:cubicBezTo>
                      <a:pt x="8" y="164"/>
                      <a:pt x="16" y="182"/>
                      <a:pt x="23" y="180"/>
                    </a:cubicBezTo>
                    <a:cubicBezTo>
                      <a:pt x="23" y="180"/>
                      <a:pt x="23" y="179"/>
                      <a:pt x="23" y="179"/>
                    </a:cubicBezTo>
                    <a:cubicBezTo>
                      <a:pt x="29" y="178"/>
                      <a:pt x="47" y="167"/>
                      <a:pt x="51" y="177"/>
                    </a:cubicBezTo>
                    <a:cubicBezTo>
                      <a:pt x="53" y="176"/>
                      <a:pt x="54" y="176"/>
                      <a:pt x="56" y="176"/>
                    </a:cubicBezTo>
                    <a:cubicBezTo>
                      <a:pt x="59" y="178"/>
                      <a:pt x="60" y="182"/>
                      <a:pt x="61" y="185"/>
                    </a:cubicBezTo>
                    <a:cubicBezTo>
                      <a:pt x="55" y="192"/>
                      <a:pt x="65" y="199"/>
                      <a:pt x="68" y="204"/>
                    </a:cubicBezTo>
                    <a:cubicBezTo>
                      <a:pt x="68" y="206"/>
                      <a:pt x="70" y="213"/>
                      <a:pt x="71" y="215"/>
                    </a:cubicBezTo>
                    <a:cubicBezTo>
                      <a:pt x="71" y="217"/>
                      <a:pt x="72" y="219"/>
                      <a:pt x="71" y="220"/>
                    </a:cubicBezTo>
                    <a:cubicBezTo>
                      <a:pt x="69" y="223"/>
                      <a:pt x="69" y="227"/>
                      <a:pt x="69" y="231"/>
                    </a:cubicBezTo>
                    <a:cubicBezTo>
                      <a:pt x="68" y="232"/>
                      <a:pt x="68" y="234"/>
                      <a:pt x="70" y="234"/>
                    </a:cubicBezTo>
                    <a:cubicBezTo>
                      <a:pt x="68" y="236"/>
                      <a:pt x="71" y="238"/>
                      <a:pt x="72" y="240"/>
                    </a:cubicBezTo>
                    <a:cubicBezTo>
                      <a:pt x="75" y="245"/>
                      <a:pt x="76" y="250"/>
                      <a:pt x="78" y="256"/>
                    </a:cubicBezTo>
                    <a:cubicBezTo>
                      <a:pt x="78" y="259"/>
                      <a:pt x="78" y="262"/>
                      <a:pt x="81" y="263"/>
                    </a:cubicBezTo>
                    <a:cubicBezTo>
                      <a:pt x="82" y="266"/>
                      <a:pt x="83" y="268"/>
                      <a:pt x="85" y="270"/>
                    </a:cubicBezTo>
                    <a:cubicBezTo>
                      <a:pt x="85" y="271"/>
                      <a:pt x="86" y="272"/>
                      <a:pt x="86" y="274"/>
                    </a:cubicBezTo>
                    <a:cubicBezTo>
                      <a:pt x="86" y="277"/>
                      <a:pt x="88" y="279"/>
                      <a:pt x="91" y="278"/>
                    </a:cubicBezTo>
                    <a:cubicBezTo>
                      <a:pt x="93" y="277"/>
                      <a:pt x="96" y="276"/>
                      <a:pt x="99" y="277"/>
                    </a:cubicBezTo>
                    <a:cubicBezTo>
                      <a:pt x="99" y="277"/>
                      <a:pt x="99" y="277"/>
                      <a:pt x="99" y="277"/>
                    </a:cubicBezTo>
                    <a:cubicBezTo>
                      <a:pt x="108" y="271"/>
                      <a:pt x="108" y="264"/>
                      <a:pt x="112" y="255"/>
                    </a:cubicBezTo>
                    <a:cubicBezTo>
                      <a:pt x="113" y="253"/>
                      <a:pt x="117" y="248"/>
                      <a:pt x="118" y="246"/>
                    </a:cubicBezTo>
                    <a:cubicBezTo>
                      <a:pt x="118" y="242"/>
                      <a:pt x="115" y="239"/>
                      <a:pt x="117" y="234"/>
                    </a:cubicBezTo>
                    <a:cubicBezTo>
                      <a:pt x="118" y="230"/>
                      <a:pt x="124" y="228"/>
                      <a:pt x="125" y="225"/>
                    </a:cubicBezTo>
                    <a:cubicBezTo>
                      <a:pt x="129" y="214"/>
                      <a:pt x="119" y="205"/>
                      <a:pt x="120" y="195"/>
                    </a:cubicBezTo>
                    <a:cubicBezTo>
                      <a:pt x="121" y="187"/>
                      <a:pt x="128" y="182"/>
                      <a:pt x="132" y="176"/>
                    </a:cubicBezTo>
                    <a:cubicBezTo>
                      <a:pt x="136" y="169"/>
                      <a:pt x="137" y="163"/>
                      <a:pt x="139" y="156"/>
                    </a:cubicBezTo>
                    <a:cubicBezTo>
                      <a:pt x="140" y="153"/>
                      <a:pt x="140" y="151"/>
                      <a:pt x="139" y="148"/>
                    </a:cubicBezTo>
                    <a:cubicBezTo>
                      <a:pt x="136" y="151"/>
                      <a:pt x="133" y="151"/>
                      <a:pt x="130" y="153"/>
                    </a:cubicBezTo>
                    <a:cubicBezTo>
                      <a:pt x="127" y="154"/>
                      <a:pt x="126" y="153"/>
                      <a:pt x="124" y="151"/>
                    </a:cubicBezTo>
                    <a:cubicBezTo>
                      <a:pt x="124" y="149"/>
                      <a:pt x="123" y="148"/>
                      <a:pt x="122" y="149"/>
                    </a:cubicBezTo>
                    <a:cubicBezTo>
                      <a:pt x="122" y="148"/>
                      <a:pt x="122" y="148"/>
                      <a:pt x="122" y="148"/>
                    </a:cubicBezTo>
                    <a:cubicBezTo>
                      <a:pt x="122" y="148"/>
                      <a:pt x="123" y="148"/>
                      <a:pt x="122" y="147"/>
                    </a:cubicBezTo>
                    <a:cubicBezTo>
                      <a:pt x="112" y="133"/>
                      <a:pt x="102" y="122"/>
                      <a:pt x="96" y="105"/>
                    </a:cubicBezTo>
                    <a:cubicBezTo>
                      <a:pt x="97" y="106"/>
                      <a:pt x="99" y="107"/>
                      <a:pt x="100" y="108"/>
                    </a:cubicBezTo>
                    <a:cubicBezTo>
                      <a:pt x="100" y="107"/>
                      <a:pt x="100" y="105"/>
                      <a:pt x="100" y="105"/>
                    </a:cubicBezTo>
                    <a:cubicBezTo>
                      <a:pt x="105" y="112"/>
                      <a:pt x="121" y="146"/>
                      <a:pt x="128" y="146"/>
                    </a:cubicBezTo>
                    <a:cubicBezTo>
                      <a:pt x="132" y="146"/>
                      <a:pt x="145" y="133"/>
                      <a:pt x="147" y="130"/>
                    </a:cubicBezTo>
                    <a:cubicBezTo>
                      <a:pt x="152" y="122"/>
                      <a:pt x="150" y="115"/>
                      <a:pt x="144" y="109"/>
                    </a:cubicBezTo>
                    <a:cubicBezTo>
                      <a:pt x="142" y="113"/>
                      <a:pt x="139" y="116"/>
                      <a:pt x="135" y="115"/>
                    </a:cubicBezTo>
                    <a:cubicBezTo>
                      <a:pt x="135" y="113"/>
                      <a:pt x="135" y="111"/>
                      <a:pt x="136" y="110"/>
                    </a:cubicBezTo>
                    <a:cubicBezTo>
                      <a:pt x="134" y="110"/>
                      <a:pt x="133" y="109"/>
                      <a:pt x="132" y="108"/>
                    </a:cubicBezTo>
                    <a:cubicBezTo>
                      <a:pt x="132" y="110"/>
                      <a:pt x="132" y="110"/>
                      <a:pt x="133" y="112"/>
                    </a:cubicBezTo>
                    <a:cubicBezTo>
                      <a:pt x="131" y="110"/>
                      <a:pt x="129" y="106"/>
                      <a:pt x="126" y="103"/>
                    </a:cubicBezTo>
                    <a:cubicBezTo>
                      <a:pt x="126" y="102"/>
                      <a:pt x="126" y="102"/>
                      <a:pt x="125" y="101"/>
                    </a:cubicBezTo>
                    <a:cubicBezTo>
                      <a:pt x="130" y="98"/>
                      <a:pt x="139" y="107"/>
                      <a:pt x="143" y="108"/>
                    </a:cubicBezTo>
                    <a:cubicBezTo>
                      <a:pt x="153" y="111"/>
                      <a:pt x="163" y="111"/>
                      <a:pt x="173" y="115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4" y="119"/>
                      <a:pt x="174" y="119"/>
                      <a:pt x="176" y="119"/>
                    </a:cubicBezTo>
                    <a:cubicBezTo>
                      <a:pt x="177" y="118"/>
                      <a:pt x="177" y="117"/>
                      <a:pt x="177" y="116"/>
                    </a:cubicBezTo>
                    <a:cubicBezTo>
                      <a:pt x="184" y="126"/>
                      <a:pt x="184" y="143"/>
                      <a:pt x="194" y="151"/>
                    </a:cubicBezTo>
                    <a:cubicBezTo>
                      <a:pt x="196" y="115"/>
                      <a:pt x="184" y="78"/>
                      <a:pt x="165" y="48"/>
                    </a:cubicBezTo>
                    <a:cubicBezTo>
                      <a:pt x="157" y="35"/>
                      <a:pt x="144" y="17"/>
                      <a:pt x="131" y="8"/>
                    </a:cubicBezTo>
                    <a:cubicBezTo>
                      <a:pt x="127" y="5"/>
                      <a:pt x="124" y="3"/>
                      <a:pt x="120" y="3"/>
                    </a:cubicBezTo>
                    <a:close/>
                    <a:moveTo>
                      <a:pt x="16" y="116"/>
                    </a:moveTo>
                    <a:cubicBezTo>
                      <a:pt x="16" y="116"/>
                      <a:pt x="16" y="115"/>
                      <a:pt x="16" y="115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16" y="115"/>
                      <a:pt x="16" y="116"/>
                      <a:pt x="16" y="116"/>
                    </a:cubicBezTo>
                    <a:cubicBezTo>
                      <a:pt x="16" y="116"/>
                      <a:pt x="16" y="116"/>
                      <a:pt x="16" y="116"/>
                    </a:cubicBezTo>
                    <a:close/>
                    <a:moveTo>
                      <a:pt x="82" y="144"/>
                    </a:moveTo>
                    <a:cubicBezTo>
                      <a:pt x="82" y="144"/>
                      <a:pt x="82" y="144"/>
                      <a:pt x="82" y="144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2" y="144"/>
                      <a:pt x="82" y="144"/>
                      <a:pt x="82" y="144"/>
                    </a:cubicBezTo>
                    <a:close/>
                    <a:moveTo>
                      <a:pt x="161" y="68"/>
                    </a:move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8"/>
                      <a:pt x="161" y="68"/>
                      <a:pt x="161" y="68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66"/>
              <p:cNvSpPr/>
              <p:nvPr/>
            </p:nvSpPr>
            <p:spPr bwMode="auto">
              <a:xfrm>
                <a:off x="3406" y="5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67"/>
              <p:cNvSpPr/>
              <p:nvPr/>
            </p:nvSpPr>
            <p:spPr bwMode="auto">
              <a:xfrm>
                <a:off x="3557" y="602"/>
                <a:ext cx="31" cy="86"/>
              </a:xfrm>
              <a:custGeom>
                <a:avLst/>
                <a:gdLst>
                  <a:gd name="T0" fmla="*/ 3 w 13"/>
                  <a:gd name="T1" fmla="*/ 34 h 36"/>
                  <a:gd name="T2" fmla="*/ 9 w 13"/>
                  <a:gd name="T3" fmla="*/ 30 h 36"/>
                  <a:gd name="T4" fmla="*/ 12 w 13"/>
                  <a:gd name="T5" fmla="*/ 9 h 36"/>
                  <a:gd name="T6" fmla="*/ 10 w 13"/>
                  <a:gd name="T7" fmla="*/ 0 h 36"/>
                  <a:gd name="T8" fmla="*/ 5 w 13"/>
                  <a:gd name="T9" fmla="*/ 9 h 36"/>
                  <a:gd name="T10" fmla="*/ 2 w 13"/>
                  <a:gd name="T11" fmla="*/ 18 h 36"/>
                  <a:gd name="T12" fmla="*/ 2 w 13"/>
                  <a:gd name="T13" fmla="*/ 23 h 36"/>
                  <a:gd name="T14" fmla="*/ 1 w 13"/>
                  <a:gd name="T15" fmla="*/ 26 h 36"/>
                  <a:gd name="T16" fmla="*/ 3 w 13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36">
                    <a:moveTo>
                      <a:pt x="3" y="34"/>
                    </a:moveTo>
                    <a:cubicBezTo>
                      <a:pt x="5" y="36"/>
                      <a:pt x="9" y="35"/>
                      <a:pt x="9" y="30"/>
                    </a:cubicBezTo>
                    <a:cubicBezTo>
                      <a:pt x="9" y="23"/>
                      <a:pt x="11" y="16"/>
                      <a:pt x="12" y="9"/>
                    </a:cubicBezTo>
                    <a:cubicBezTo>
                      <a:pt x="13" y="5"/>
                      <a:pt x="12" y="3"/>
                      <a:pt x="10" y="0"/>
                    </a:cubicBezTo>
                    <a:cubicBezTo>
                      <a:pt x="10" y="4"/>
                      <a:pt x="7" y="7"/>
                      <a:pt x="5" y="9"/>
                    </a:cubicBezTo>
                    <a:cubicBezTo>
                      <a:pt x="2" y="12"/>
                      <a:pt x="1" y="13"/>
                      <a:pt x="2" y="18"/>
                    </a:cubicBezTo>
                    <a:cubicBezTo>
                      <a:pt x="3" y="20"/>
                      <a:pt x="3" y="21"/>
                      <a:pt x="2" y="23"/>
                    </a:cubicBezTo>
                    <a:cubicBezTo>
                      <a:pt x="2" y="24"/>
                      <a:pt x="1" y="25"/>
                      <a:pt x="1" y="26"/>
                    </a:cubicBezTo>
                    <a:cubicBezTo>
                      <a:pt x="0" y="28"/>
                      <a:pt x="2" y="33"/>
                      <a:pt x="3" y="34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68"/>
              <p:cNvSpPr/>
              <p:nvPr/>
            </p:nvSpPr>
            <p:spPr bwMode="auto">
              <a:xfrm>
                <a:off x="3030" y="73"/>
                <a:ext cx="90" cy="38"/>
              </a:xfrm>
              <a:custGeom>
                <a:avLst/>
                <a:gdLst>
                  <a:gd name="T0" fmla="*/ 38 w 38"/>
                  <a:gd name="T1" fmla="*/ 0 h 16"/>
                  <a:gd name="T2" fmla="*/ 10 w 38"/>
                  <a:gd name="T3" fmla="*/ 6 h 16"/>
                  <a:gd name="T4" fmla="*/ 17 w 38"/>
                  <a:gd name="T5" fmla="*/ 6 h 16"/>
                  <a:gd name="T6" fmla="*/ 19 w 38"/>
                  <a:gd name="T7" fmla="*/ 6 h 16"/>
                  <a:gd name="T8" fmla="*/ 17 w 38"/>
                  <a:gd name="T9" fmla="*/ 8 h 16"/>
                  <a:gd name="T10" fmla="*/ 16 w 38"/>
                  <a:gd name="T11" fmla="*/ 8 h 16"/>
                  <a:gd name="T12" fmla="*/ 11 w 38"/>
                  <a:gd name="T13" fmla="*/ 8 h 16"/>
                  <a:gd name="T14" fmla="*/ 9 w 38"/>
                  <a:gd name="T15" fmla="*/ 10 h 16"/>
                  <a:gd name="T16" fmla="*/ 9 w 38"/>
                  <a:gd name="T17" fmla="*/ 11 h 16"/>
                  <a:gd name="T18" fmla="*/ 8 w 38"/>
                  <a:gd name="T19" fmla="*/ 11 h 16"/>
                  <a:gd name="T20" fmla="*/ 6 w 38"/>
                  <a:gd name="T21" fmla="*/ 12 h 16"/>
                  <a:gd name="T22" fmla="*/ 7 w 38"/>
                  <a:gd name="T23" fmla="*/ 13 h 16"/>
                  <a:gd name="T24" fmla="*/ 6 w 38"/>
                  <a:gd name="T25" fmla="*/ 14 h 16"/>
                  <a:gd name="T26" fmla="*/ 0 w 38"/>
                  <a:gd name="T27" fmla="*/ 14 h 16"/>
                  <a:gd name="T28" fmla="*/ 4 w 38"/>
                  <a:gd name="T29" fmla="*/ 16 h 16"/>
                  <a:gd name="T30" fmla="*/ 10 w 38"/>
                  <a:gd name="T31" fmla="*/ 16 h 16"/>
                  <a:gd name="T32" fmla="*/ 11 w 38"/>
                  <a:gd name="T33" fmla="*/ 16 h 16"/>
                  <a:gd name="T34" fmla="*/ 26 w 38"/>
                  <a:gd name="T35" fmla="*/ 7 h 16"/>
                  <a:gd name="T36" fmla="*/ 38 w 38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6">
                    <a:moveTo>
                      <a:pt x="38" y="0"/>
                    </a:moveTo>
                    <a:cubicBezTo>
                      <a:pt x="28" y="2"/>
                      <a:pt x="19" y="3"/>
                      <a:pt x="10" y="6"/>
                    </a:cubicBezTo>
                    <a:cubicBezTo>
                      <a:pt x="12" y="6"/>
                      <a:pt x="15" y="6"/>
                      <a:pt x="17" y="6"/>
                    </a:cubicBezTo>
                    <a:cubicBezTo>
                      <a:pt x="18" y="6"/>
                      <a:pt x="19" y="5"/>
                      <a:pt x="19" y="6"/>
                    </a:cubicBezTo>
                    <a:cubicBezTo>
                      <a:pt x="19" y="7"/>
                      <a:pt x="18" y="7"/>
                      <a:pt x="17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4" y="8"/>
                      <a:pt x="13" y="8"/>
                      <a:pt x="11" y="8"/>
                    </a:cubicBezTo>
                    <a:cubicBezTo>
                      <a:pt x="10" y="8"/>
                      <a:pt x="9" y="8"/>
                      <a:pt x="9" y="10"/>
                    </a:cubicBezTo>
                    <a:cubicBezTo>
                      <a:pt x="9" y="10"/>
                      <a:pt x="10" y="10"/>
                      <a:pt x="9" y="11"/>
                    </a:cubicBezTo>
                    <a:cubicBezTo>
                      <a:pt x="9" y="12"/>
                      <a:pt x="8" y="12"/>
                      <a:pt x="8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4"/>
                      <a:pt x="6" y="13"/>
                      <a:pt x="6" y="14"/>
                    </a:cubicBezTo>
                    <a:cubicBezTo>
                      <a:pt x="4" y="15"/>
                      <a:pt x="2" y="14"/>
                      <a:pt x="0" y="14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5"/>
                      <a:pt x="8" y="14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6" y="12"/>
                      <a:pt x="20" y="8"/>
                      <a:pt x="26" y="7"/>
                    </a:cubicBezTo>
                    <a:cubicBezTo>
                      <a:pt x="31" y="6"/>
                      <a:pt x="34" y="3"/>
                      <a:pt x="38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69"/>
              <p:cNvSpPr/>
              <p:nvPr/>
            </p:nvSpPr>
            <p:spPr bwMode="auto">
              <a:xfrm>
                <a:off x="3290" y="184"/>
                <a:ext cx="28" cy="47"/>
              </a:xfrm>
              <a:custGeom>
                <a:avLst/>
                <a:gdLst>
                  <a:gd name="T0" fmla="*/ 11 w 12"/>
                  <a:gd name="T1" fmla="*/ 14 h 20"/>
                  <a:gd name="T2" fmla="*/ 12 w 12"/>
                  <a:gd name="T3" fmla="*/ 13 h 20"/>
                  <a:gd name="T4" fmla="*/ 11 w 12"/>
                  <a:gd name="T5" fmla="*/ 13 h 20"/>
                  <a:gd name="T6" fmla="*/ 8 w 12"/>
                  <a:gd name="T7" fmla="*/ 10 h 20"/>
                  <a:gd name="T8" fmla="*/ 5 w 12"/>
                  <a:gd name="T9" fmla="*/ 6 h 20"/>
                  <a:gd name="T10" fmla="*/ 5 w 12"/>
                  <a:gd name="T11" fmla="*/ 2 h 20"/>
                  <a:gd name="T12" fmla="*/ 2 w 12"/>
                  <a:gd name="T13" fmla="*/ 1 h 20"/>
                  <a:gd name="T14" fmla="*/ 0 w 12"/>
                  <a:gd name="T15" fmla="*/ 4 h 20"/>
                  <a:gd name="T16" fmla="*/ 2 w 12"/>
                  <a:gd name="T17" fmla="*/ 8 h 20"/>
                  <a:gd name="T18" fmla="*/ 4 w 12"/>
                  <a:gd name="T19" fmla="*/ 10 h 20"/>
                  <a:gd name="T20" fmla="*/ 3 w 12"/>
                  <a:gd name="T21" fmla="*/ 12 h 20"/>
                  <a:gd name="T22" fmla="*/ 1 w 12"/>
                  <a:gd name="T23" fmla="*/ 15 h 20"/>
                  <a:gd name="T24" fmla="*/ 4 w 12"/>
                  <a:gd name="T25" fmla="*/ 16 h 20"/>
                  <a:gd name="T26" fmla="*/ 5 w 12"/>
                  <a:gd name="T27" fmla="*/ 17 h 20"/>
                  <a:gd name="T28" fmla="*/ 1 w 12"/>
                  <a:gd name="T29" fmla="*/ 20 h 20"/>
                  <a:gd name="T30" fmla="*/ 10 w 12"/>
                  <a:gd name="T31" fmla="*/ 17 h 20"/>
                  <a:gd name="T32" fmla="*/ 11 w 12"/>
                  <a:gd name="T33" fmla="*/ 17 h 20"/>
                  <a:gd name="T34" fmla="*/ 11 w 12"/>
                  <a:gd name="T3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20">
                    <a:moveTo>
                      <a:pt x="11" y="14"/>
                    </a:move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1" y="12"/>
                      <a:pt x="11" y="13"/>
                    </a:cubicBezTo>
                    <a:cubicBezTo>
                      <a:pt x="9" y="14"/>
                      <a:pt x="9" y="11"/>
                      <a:pt x="8" y="10"/>
                    </a:cubicBezTo>
                    <a:cubicBezTo>
                      <a:pt x="7" y="8"/>
                      <a:pt x="6" y="6"/>
                      <a:pt x="5" y="6"/>
                    </a:cubicBezTo>
                    <a:cubicBezTo>
                      <a:pt x="2" y="5"/>
                      <a:pt x="3" y="4"/>
                      <a:pt x="5" y="2"/>
                    </a:cubicBezTo>
                    <a:cubicBezTo>
                      <a:pt x="3" y="2"/>
                      <a:pt x="2" y="0"/>
                      <a:pt x="2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8"/>
                      <a:pt x="2" y="8"/>
                    </a:cubicBezTo>
                    <a:cubicBezTo>
                      <a:pt x="4" y="7"/>
                      <a:pt x="4" y="9"/>
                      <a:pt x="4" y="10"/>
                    </a:cubicBezTo>
                    <a:cubicBezTo>
                      <a:pt x="5" y="11"/>
                      <a:pt x="4" y="12"/>
                      <a:pt x="3" y="12"/>
                    </a:cubicBezTo>
                    <a:cubicBezTo>
                      <a:pt x="1" y="12"/>
                      <a:pt x="3" y="15"/>
                      <a:pt x="1" y="15"/>
                    </a:cubicBezTo>
                    <a:cubicBezTo>
                      <a:pt x="2" y="17"/>
                      <a:pt x="3" y="16"/>
                      <a:pt x="4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4" y="19"/>
                      <a:pt x="2" y="18"/>
                      <a:pt x="1" y="20"/>
                    </a:cubicBezTo>
                    <a:cubicBezTo>
                      <a:pt x="4" y="19"/>
                      <a:pt x="7" y="18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9" y="15"/>
                      <a:pt x="11" y="15"/>
                      <a:pt x="11" y="14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70"/>
              <p:cNvSpPr/>
              <p:nvPr/>
            </p:nvSpPr>
            <p:spPr bwMode="auto">
              <a:xfrm>
                <a:off x="3474" y="71"/>
                <a:ext cx="24" cy="28"/>
              </a:xfrm>
              <a:custGeom>
                <a:avLst/>
                <a:gdLst>
                  <a:gd name="T0" fmla="*/ 10 w 10"/>
                  <a:gd name="T1" fmla="*/ 2 h 12"/>
                  <a:gd name="T2" fmla="*/ 7 w 10"/>
                  <a:gd name="T3" fmla="*/ 0 h 12"/>
                  <a:gd name="T4" fmla="*/ 7 w 10"/>
                  <a:gd name="T5" fmla="*/ 0 h 12"/>
                  <a:gd name="T6" fmla="*/ 6 w 10"/>
                  <a:gd name="T7" fmla="*/ 0 h 12"/>
                  <a:gd name="T8" fmla="*/ 1 w 10"/>
                  <a:gd name="T9" fmla="*/ 7 h 12"/>
                  <a:gd name="T10" fmla="*/ 1 w 10"/>
                  <a:gd name="T11" fmla="*/ 10 h 12"/>
                  <a:gd name="T12" fmla="*/ 8 w 10"/>
                  <a:gd name="T13" fmla="*/ 11 h 12"/>
                  <a:gd name="T14" fmla="*/ 7 w 10"/>
                  <a:gd name="T15" fmla="*/ 5 h 12"/>
                  <a:gd name="T16" fmla="*/ 10 w 10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9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4" y="2"/>
                      <a:pt x="3" y="5"/>
                      <a:pt x="1" y="7"/>
                    </a:cubicBezTo>
                    <a:cubicBezTo>
                      <a:pt x="2" y="8"/>
                      <a:pt x="0" y="10"/>
                      <a:pt x="1" y="10"/>
                    </a:cubicBezTo>
                    <a:cubicBezTo>
                      <a:pt x="3" y="10"/>
                      <a:pt x="5" y="12"/>
                      <a:pt x="8" y="11"/>
                    </a:cubicBezTo>
                    <a:cubicBezTo>
                      <a:pt x="5" y="9"/>
                      <a:pt x="5" y="8"/>
                      <a:pt x="7" y="5"/>
                    </a:cubicBezTo>
                    <a:cubicBezTo>
                      <a:pt x="8" y="3"/>
                      <a:pt x="9" y="2"/>
                      <a:pt x="10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71"/>
              <p:cNvSpPr/>
              <p:nvPr/>
            </p:nvSpPr>
            <p:spPr bwMode="auto">
              <a:xfrm>
                <a:off x="3226" y="141"/>
                <a:ext cx="31" cy="19"/>
              </a:xfrm>
              <a:custGeom>
                <a:avLst/>
                <a:gdLst>
                  <a:gd name="T0" fmla="*/ 9 w 13"/>
                  <a:gd name="T1" fmla="*/ 1 h 8"/>
                  <a:gd name="T2" fmla="*/ 5 w 13"/>
                  <a:gd name="T3" fmla="*/ 2 h 8"/>
                  <a:gd name="T4" fmla="*/ 2 w 13"/>
                  <a:gd name="T5" fmla="*/ 3 h 8"/>
                  <a:gd name="T6" fmla="*/ 0 w 13"/>
                  <a:gd name="T7" fmla="*/ 6 h 8"/>
                  <a:gd name="T8" fmla="*/ 2 w 13"/>
                  <a:gd name="T9" fmla="*/ 6 h 8"/>
                  <a:gd name="T10" fmla="*/ 5 w 13"/>
                  <a:gd name="T11" fmla="*/ 7 h 8"/>
                  <a:gd name="T12" fmla="*/ 12 w 13"/>
                  <a:gd name="T13" fmla="*/ 4 h 8"/>
                  <a:gd name="T14" fmla="*/ 13 w 13"/>
                  <a:gd name="T15" fmla="*/ 2 h 8"/>
                  <a:gd name="T16" fmla="*/ 11 w 13"/>
                  <a:gd name="T17" fmla="*/ 1 h 8"/>
                  <a:gd name="T18" fmla="*/ 9 w 13"/>
                  <a:gd name="T1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9" y="1"/>
                    </a:moveTo>
                    <a:cubicBezTo>
                      <a:pt x="8" y="2"/>
                      <a:pt x="7" y="3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1" y="7"/>
                      <a:pt x="1" y="5"/>
                      <a:pt x="2" y="6"/>
                    </a:cubicBezTo>
                    <a:cubicBezTo>
                      <a:pt x="3" y="7"/>
                      <a:pt x="4" y="8"/>
                      <a:pt x="5" y="7"/>
                    </a:cubicBezTo>
                    <a:cubicBezTo>
                      <a:pt x="7" y="6"/>
                      <a:pt x="10" y="6"/>
                      <a:pt x="12" y="4"/>
                    </a:cubicBezTo>
                    <a:cubicBezTo>
                      <a:pt x="12" y="3"/>
                      <a:pt x="13" y="3"/>
                      <a:pt x="13" y="2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1" y="0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72"/>
              <p:cNvSpPr/>
              <p:nvPr/>
            </p:nvSpPr>
            <p:spPr bwMode="auto">
              <a:xfrm>
                <a:off x="2911" y="134"/>
                <a:ext cx="48" cy="31"/>
              </a:xfrm>
              <a:custGeom>
                <a:avLst/>
                <a:gdLst>
                  <a:gd name="T0" fmla="*/ 4 w 20"/>
                  <a:gd name="T1" fmla="*/ 8 h 13"/>
                  <a:gd name="T2" fmla="*/ 2 w 20"/>
                  <a:gd name="T3" fmla="*/ 10 h 13"/>
                  <a:gd name="T4" fmla="*/ 2 w 20"/>
                  <a:gd name="T5" fmla="*/ 10 h 13"/>
                  <a:gd name="T6" fmla="*/ 0 w 20"/>
                  <a:gd name="T7" fmla="*/ 12 h 13"/>
                  <a:gd name="T8" fmla="*/ 9 w 20"/>
                  <a:gd name="T9" fmla="*/ 11 h 13"/>
                  <a:gd name="T10" fmla="*/ 12 w 20"/>
                  <a:gd name="T11" fmla="*/ 10 h 13"/>
                  <a:gd name="T12" fmla="*/ 20 w 20"/>
                  <a:gd name="T13" fmla="*/ 7 h 13"/>
                  <a:gd name="T14" fmla="*/ 17 w 20"/>
                  <a:gd name="T15" fmla="*/ 5 h 13"/>
                  <a:gd name="T16" fmla="*/ 18 w 20"/>
                  <a:gd name="T17" fmla="*/ 1 h 13"/>
                  <a:gd name="T18" fmla="*/ 15 w 20"/>
                  <a:gd name="T19" fmla="*/ 3 h 13"/>
                  <a:gd name="T20" fmla="*/ 13 w 20"/>
                  <a:gd name="T21" fmla="*/ 3 h 13"/>
                  <a:gd name="T22" fmla="*/ 11 w 20"/>
                  <a:gd name="T23" fmla="*/ 3 h 13"/>
                  <a:gd name="T24" fmla="*/ 8 w 20"/>
                  <a:gd name="T25" fmla="*/ 3 h 13"/>
                  <a:gd name="T26" fmla="*/ 8 w 20"/>
                  <a:gd name="T27" fmla="*/ 3 h 13"/>
                  <a:gd name="T28" fmla="*/ 3 w 20"/>
                  <a:gd name="T29" fmla="*/ 8 h 13"/>
                  <a:gd name="T30" fmla="*/ 4 w 20"/>
                  <a:gd name="T3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3">
                    <a:moveTo>
                      <a:pt x="4" y="8"/>
                    </a:moveTo>
                    <a:cubicBezTo>
                      <a:pt x="4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1"/>
                      <a:pt x="0" y="12"/>
                    </a:cubicBezTo>
                    <a:cubicBezTo>
                      <a:pt x="3" y="13"/>
                      <a:pt x="6" y="13"/>
                      <a:pt x="9" y="11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5" y="12"/>
                      <a:pt x="17" y="10"/>
                      <a:pt x="20" y="7"/>
                    </a:cubicBezTo>
                    <a:cubicBezTo>
                      <a:pt x="19" y="6"/>
                      <a:pt x="17" y="7"/>
                      <a:pt x="17" y="5"/>
                    </a:cubicBezTo>
                    <a:cubicBezTo>
                      <a:pt x="17" y="4"/>
                      <a:pt x="18" y="2"/>
                      <a:pt x="18" y="1"/>
                    </a:cubicBezTo>
                    <a:cubicBezTo>
                      <a:pt x="16" y="0"/>
                      <a:pt x="16" y="2"/>
                      <a:pt x="15" y="3"/>
                    </a:cubicBezTo>
                    <a:cubicBezTo>
                      <a:pt x="15" y="4"/>
                      <a:pt x="14" y="5"/>
                      <a:pt x="13" y="3"/>
                    </a:cubicBezTo>
                    <a:cubicBezTo>
                      <a:pt x="13" y="1"/>
                      <a:pt x="12" y="1"/>
                      <a:pt x="11" y="3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5" y="6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73"/>
              <p:cNvSpPr/>
              <p:nvPr/>
            </p:nvSpPr>
            <p:spPr bwMode="auto">
              <a:xfrm>
                <a:off x="3063" y="250"/>
                <a:ext cx="28" cy="21"/>
              </a:xfrm>
              <a:custGeom>
                <a:avLst/>
                <a:gdLst>
                  <a:gd name="T0" fmla="*/ 0 w 12"/>
                  <a:gd name="T1" fmla="*/ 9 h 9"/>
                  <a:gd name="T2" fmla="*/ 10 w 12"/>
                  <a:gd name="T3" fmla="*/ 8 h 9"/>
                  <a:gd name="T4" fmla="*/ 11 w 12"/>
                  <a:gd name="T5" fmla="*/ 5 h 9"/>
                  <a:gd name="T6" fmla="*/ 9 w 12"/>
                  <a:gd name="T7" fmla="*/ 4 h 9"/>
                  <a:gd name="T8" fmla="*/ 7 w 12"/>
                  <a:gd name="T9" fmla="*/ 3 h 9"/>
                  <a:gd name="T10" fmla="*/ 7 w 12"/>
                  <a:gd name="T11" fmla="*/ 0 h 9"/>
                  <a:gd name="T12" fmla="*/ 0 w 12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4" y="9"/>
                      <a:pt x="7" y="9"/>
                      <a:pt x="10" y="8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10" y="4"/>
                      <a:pt x="10" y="5"/>
                      <a:pt x="9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6" y="1"/>
                      <a:pt x="8" y="1"/>
                      <a:pt x="7" y="0"/>
                    </a:cubicBezTo>
                    <a:cubicBezTo>
                      <a:pt x="4" y="2"/>
                      <a:pt x="3" y="6"/>
                      <a:pt x="0" y="9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74"/>
              <p:cNvSpPr/>
              <p:nvPr/>
            </p:nvSpPr>
            <p:spPr bwMode="auto">
              <a:xfrm>
                <a:off x="3011" y="111"/>
                <a:ext cx="38" cy="14"/>
              </a:xfrm>
              <a:custGeom>
                <a:avLst/>
                <a:gdLst>
                  <a:gd name="T0" fmla="*/ 16 w 16"/>
                  <a:gd name="T1" fmla="*/ 2 h 6"/>
                  <a:gd name="T2" fmla="*/ 13 w 16"/>
                  <a:gd name="T3" fmla="*/ 1 h 6"/>
                  <a:gd name="T4" fmla="*/ 4 w 16"/>
                  <a:gd name="T5" fmla="*/ 1 h 6"/>
                  <a:gd name="T6" fmla="*/ 1 w 16"/>
                  <a:gd name="T7" fmla="*/ 3 h 6"/>
                  <a:gd name="T8" fmla="*/ 1 w 16"/>
                  <a:gd name="T9" fmla="*/ 4 h 6"/>
                  <a:gd name="T10" fmla="*/ 6 w 16"/>
                  <a:gd name="T11" fmla="*/ 4 h 6"/>
                  <a:gd name="T12" fmla="*/ 16 w 16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6">
                    <a:moveTo>
                      <a:pt x="16" y="2"/>
                    </a:moveTo>
                    <a:cubicBezTo>
                      <a:pt x="15" y="1"/>
                      <a:pt x="14" y="1"/>
                      <a:pt x="13" y="1"/>
                    </a:cubicBezTo>
                    <a:cubicBezTo>
                      <a:pt x="10" y="2"/>
                      <a:pt x="7" y="3"/>
                      <a:pt x="4" y="1"/>
                    </a:cubicBezTo>
                    <a:cubicBezTo>
                      <a:pt x="2" y="0"/>
                      <a:pt x="1" y="2"/>
                      <a:pt x="1" y="3"/>
                    </a:cubicBezTo>
                    <a:cubicBezTo>
                      <a:pt x="0" y="4"/>
                      <a:pt x="0" y="5"/>
                      <a:pt x="1" y="4"/>
                    </a:cubicBezTo>
                    <a:cubicBezTo>
                      <a:pt x="3" y="4"/>
                      <a:pt x="5" y="4"/>
                      <a:pt x="6" y="4"/>
                    </a:cubicBezTo>
                    <a:cubicBezTo>
                      <a:pt x="9" y="4"/>
                      <a:pt x="13" y="6"/>
                      <a:pt x="16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75"/>
              <p:cNvSpPr/>
              <p:nvPr/>
            </p:nvSpPr>
            <p:spPr bwMode="auto">
              <a:xfrm>
                <a:off x="3342" y="182"/>
                <a:ext cx="19" cy="19"/>
              </a:xfrm>
              <a:custGeom>
                <a:avLst/>
                <a:gdLst>
                  <a:gd name="T0" fmla="*/ 6 w 8"/>
                  <a:gd name="T1" fmla="*/ 6 h 8"/>
                  <a:gd name="T2" fmla="*/ 8 w 8"/>
                  <a:gd name="T3" fmla="*/ 5 h 8"/>
                  <a:gd name="T4" fmla="*/ 7 w 8"/>
                  <a:gd name="T5" fmla="*/ 3 h 8"/>
                  <a:gd name="T6" fmla="*/ 6 w 8"/>
                  <a:gd name="T7" fmla="*/ 4 h 8"/>
                  <a:gd name="T8" fmla="*/ 4 w 8"/>
                  <a:gd name="T9" fmla="*/ 4 h 8"/>
                  <a:gd name="T10" fmla="*/ 3 w 8"/>
                  <a:gd name="T11" fmla="*/ 2 h 8"/>
                  <a:gd name="T12" fmla="*/ 3 w 8"/>
                  <a:gd name="T13" fmla="*/ 0 h 8"/>
                  <a:gd name="T14" fmla="*/ 1 w 8"/>
                  <a:gd name="T15" fmla="*/ 4 h 8"/>
                  <a:gd name="T16" fmla="*/ 3 w 8"/>
                  <a:gd name="T17" fmla="*/ 7 h 8"/>
                  <a:gd name="T18" fmla="*/ 6 w 8"/>
                  <a:gd name="T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6" y="6"/>
                    </a:moveTo>
                    <a:cubicBezTo>
                      <a:pt x="7" y="6"/>
                      <a:pt x="7" y="5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0" y="2"/>
                      <a:pt x="1" y="4"/>
                    </a:cubicBezTo>
                    <a:cubicBezTo>
                      <a:pt x="1" y="5"/>
                      <a:pt x="1" y="8"/>
                      <a:pt x="3" y="7"/>
                    </a:cubicBezTo>
                    <a:cubicBezTo>
                      <a:pt x="3" y="5"/>
                      <a:pt x="5" y="5"/>
                      <a:pt x="6" y="6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76"/>
              <p:cNvSpPr/>
              <p:nvPr/>
            </p:nvSpPr>
            <p:spPr bwMode="auto">
              <a:xfrm>
                <a:off x="3349" y="1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77"/>
              <p:cNvSpPr/>
              <p:nvPr/>
            </p:nvSpPr>
            <p:spPr bwMode="auto">
              <a:xfrm>
                <a:off x="2968" y="127"/>
                <a:ext cx="17" cy="17"/>
              </a:xfrm>
              <a:custGeom>
                <a:avLst/>
                <a:gdLst>
                  <a:gd name="T0" fmla="*/ 4 w 7"/>
                  <a:gd name="T1" fmla="*/ 6 h 7"/>
                  <a:gd name="T2" fmla="*/ 7 w 7"/>
                  <a:gd name="T3" fmla="*/ 1 h 7"/>
                  <a:gd name="T4" fmla="*/ 0 w 7"/>
                  <a:gd name="T5" fmla="*/ 4 h 7"/>
                  <a:gd name="T6" fmla="*/ 4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6" y="4"/>
                      <a:pt x="7" y="3"/>
                      <a:pt x="7" y="1"/>
                    </a:cubicBezTo>
                    <a:cubicBezTo>
                      <a:pt x="4" y="0"/>
                      <a:pt x="3" y="5"/>
                      <a:pt x="0" y="4"/>
                    </a:cubicBezTo>
                    <a:cubicBezTo>
                      <a:pt x="1" y="5"/>
                      <a:pt x="2" y="7"/>
                      <a:pt x="4" y="6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78"/>
              <p:cNvSpPr/>
              <p:nvPr/>
            </p:nvSpPr>
            <p:spPr bwMode="auto">
              <a:xfrm>
                <a:off x="3020" y="89"/>
                <a:ext cx="22" cy="12"/>
              </a:xfrm>
              <a:custGeom>
                <a:avLst/>
                <a:gdLst>
                  <a:gd name="T0" fmla="*/ 7 w 9"/>
                  <a:gd name="T1" fmla="*/ 3 h 5"/>
                  <a:gd name="T2" fmla="*/ 8 w 9"/>
                  <a:gd name="T3" fmla="*/ 1 h 5"/>
                  <a:gd name="T4" fmla="*/ 6 w 9"/>
                  <a:gd name="T5" fmla="*/ 0 h 5"/>
                  <a:gd name="T6" fmla="*/ 0 w 9"/>
                  <a:gd name="T7" fmla="*/ 4 h 5"/>
                  <a:gd name="T8" fmla="*/ 7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cubicBezTo>
                      <a:pt x="7" y="2"/>
                      <a:pt x="9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ubicBezTo>
                      <a:pt x="3" y="4"/>
                      <a:pt x="5" y="5"/>
                      <a:pt x="7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79"/>
              <p:cNvSpPr/>
              <p:nvPr/>
            </p:nvSpPr>
            <p:spPr bwMode="auto">
              <a:xfrm>
                <a:off x="2992" y="172"/>
                <a:ext cx="19" cy="12"/>
              </a:xfrm>
              <a:custGeom>
                <a:avLst/>
                <a:gdLst>
                  <a:gd name="T0" fmla="*/ 1 w 8"/>
                  <a:gd name="T1" fmla="*/ 3 h 5"/>
                  <a:gd name="T2" fmla="*/ 0 w 8"/>
                  <a:gd name="T3" fmla="*/ 4 h 5"/>
                  <a:gd name="T4" fmla="*/ 2 w 8"/>
                  <a:gd name="T5" fmla="*/ 5 h 5"/>
                  <a:gd name="T6" fmla="*/ 7 w 8"/>
                  <a:gd name="T7" fmla="*/ 4 h 5"/>
                  <a:gd name="T8" fmla="*/ 8 w 8"/>
                  <a:gd name="T9" fmla="*/ 3 h 5"/>
                  <a:gd name="T10" fmla="*/ 7 w 8"/>
                  <a:gd name="T11" fmla="*/ 2 h 5"/>
                  <a:gd name="T12" fmla="*/ 1 w 8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4"/>
                      <a:pt x="5" y="3"/>
                      <a:pt x="7" y="4"/>
                    </a:cubicBezTo>
                    <a:cubicBezTo>
                      <a:pt x="8" y="5"/>
                      <a:pt x="7" y="4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0"/>
                      <a:pt x="2" y="0"/>
                      <a:pt x="1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80"/>
              <p:cNvSpPr/>
              <p:nvPr/>
            </p:nvSpPr>
            <p:spPr bwMode="auto">
              <a:xfrm>
                <a:off x="2990" y="127"/>
                <a:ext cx="16" cy="10"/>
              </a:xfrm>
              <a:custGeom>
                <a:avLst/>
                <a:gdLst>
                  <a:gd name="T0" fmla="*/ 0 w 7"/>
                  <a:gd name="T1" fmla="*/ 2 h 4"/>
                  <a:gd name="T2" fmla="*/ 1 w 7"/>
                  <a:gd name="T3" fmla="*/ 4 h 4"/>
                  <a:gd name="T4" fmla="*/ 7 w 7"/>
                  <a:gd name="T5" fmla="*/ 1 h 4"/>
                  <a:gd name="T6" fmla="*/ 0 w 7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2"/>
                      <a:pt x="5" y="3"/>
                      <a:pt x="7" y="1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81"/>
              <p:cNvSpPr/>
              <p:nvPr/>
            </p:nvSpPr>
            <p:spPr bwMode="auto">
              <a:xfrm>
                <a:off x="3271" y="201"/>
                <a:ext cx="16" cy="28"/>
              </a:xfrm>
              <a:custGeom>
                <a:avLst/>
                <a:gdLst>
                  <a:gd name="T0" fmla="*/ 7 w 7"/>
                  <a:gd name="T1" fmla="*/ 2 h 12"/>
                  <a:gd name="T2" fmla="*/ 5 w 7"/>
                  <a:gd name="T3" fmla="*/ 1 h 12"/>
                  <a:gd name="T4" fmla="*/ 3 w 7"/>
                  <a:gd name="T5" fmla="*/ 2 h 12"/>
                  <a:gd name="T6" fmla="*/ 1 w 7"/>
                  <a:gd name="T7" fmla="*/ 4 h 12"/>
                  <a:gd name="T8" fmla="*/ 0 w 7"/>
                  <a:gd name="T9" fmla="*/ 5 h 12"/>
                  <a:gd name="T10" fmla="*/ 1 w 7"/>
                  <a:gd name="T11" fmla="*/ 8 h 12"/>
                  <a:gd name="T12" fmla="*/ 1 w 7"/>
                  <a:gd name="T13" fmla="*/ 10 h 12"/>
                  <a:gd name="T14" fmla="*/ 3 w 7"/>
                  <a:gd name="T15" fmla="*/ 10 h 12"/>
                  <a:gd name="T16" fmla="*/ 5 w 7"/>
                  <a:gd name="T17" fmla="*/ 9 h 12"/>
                  <a:gd name="T18" fmla="*/ 6 w 7"/>
                  <a:gd name="T19" fmla="*/ 7 h 12"/>
                  <a:gd name="T20" fmla="*/ 5 w 7"/>
                  <a:gd name="T21" fmla="*/ 3 h 12"/>
                  <a:gd name="T22" fmla="*/ 7 w 7"/>
                  <a:gd name="T2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7" y="0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12"/>
                      <a:pt x="2" y="10"/>
                      <a:pt x="3" y="10"/>
                    </a:cubicBezTo>
                    <a:cubicBezTo>
                      <a:pt x="3" y="10"/>
                      <a:pt x="4" y="9"/>
                      <a:pt x="5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5"/>
                      <a:pt x="7" y="4"/>
                      <a:pt x="5" y="3"/>
                    </a:cubicBezTo>
                    <a:cubicBezTo>
                      <a:pt x="6" y="3"/>
                      <a:pt x="7" y="4"/>
                      <a:pt x="7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82"/>
              <p:cNvSpPr/>
              <p:nvPr/>
            </p:nvSpPr>
            <p:spPr bwMode="auto">
              <a:xfrm>
                <a:off x="2964" y="151"/>
                <a:ext cx="11" cy="12"/>
              </a:xfrm>
              <a:custGeom>
                <a:avLst/>
                <a:gdLst>
                  <a:gd name="T0" fmla="*/ 0 w 5"/>
                  <a:gd name="T1" fmla="*/ 3 h 5"/>
                  <a:gd name="T2" fmla="*/ 5 w 5"/>
                  <a:gd name="T3" fmla="*/ 2 h 5"/>
                  <a:gd name="T4" fmla="*/ 0 w 5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2" y="5"/>
                      <a:pt x="3" y="2"/>
                      <a:pt x="5" y="2"/>
                    </a:cubicBezTo>
                    <a:cubicBezTo>
                      <a:pt x="3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83"/>
              <p:cNvSpPr/>
              <p:nvPr/>
            </p:nvSpPr>
            <p:spPr bwMode="auto">
              <a:xfrm>
                <a:off x="3396" y="16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84"/>
              <p:cNvSpPr/>
              <p:nvPr/>
            </p:nvSpPr>
            <p:spPr bwMode="auto">
              <a:xfrm>
                <a:off x="3037" y="818"/>
                <a:ext cx="520" cy="813"/>
              </a:xfrm>
              <a:custGeom>
                <a:avLst/>
                <a:gdLst>
                  <a:gd name="T0" fmla="*/ 19 w 220"/>
                  <a:gd name="T1" fmla="*/ 278 h 344"/>
                  <a:gd name="T2" fmla="*/ 79 w 220"/>
                  <a:gd name="T3" fmla="*/ 323 h 344"/>
                  <a:gd name="T4" fmla="*/ 86 w 220"/>
                  <a:gd name="T5" fmla="*/ 344 h 344"/>
                  <a:gd name="T6" fmla="*/ 209 w 220"/>
                  <a:gd name="T7" fmla="*/ 311 h 344"/>
                  <a:gd name="T8" fmla="*/ 205 w 220"/>
                  <a:gd name="T9" fmla="*/ 289 h 344"/>
                  <a:gd name="T10" fmla="*/ 218 w 220"/>
                  <a:gd name="T11" fmla="*/ 242 h 344"/>
                  <a:gd name="T12" fmla="*/ 202 w 220"/>
                  <a:gd name="T13" fmla="*/ 139 h 344"/>
                  <a:gd name="T14" fmla="*/ 177 w 220"/>
                  <a:gd name="T15" fmla="*/ 121 h 344"/>
                  <a:gd name="T16" fmla="*/ 161 w 220"/>
                  <a:gd name="T17" fmla="*/ 132 h 344"/>
                  <a:gd name="T18" fmla="*/ 137 w 220"/>
                  <a:gd name="T19" fmla="*/ 117 h 344"/>
                  <a:gd name="T20" fmla="*/ 122 w 220"/>
                  <a:gd name="T21" fmla="*/ 128 h 344"/>
                  <a:gd name="T22" fmla="*/ 98 w 220"/>
                  <a:gd name="T23" fmla="*/ 113 h 344"/>
                  <a:gd name="T24" fmla="*/ 82 w 220"/>
                  <a:gd name="T25" fmla="*/ 124 h 344"/>
                  <a:gd name="T26" fmla="*/ 66 w 220"/>
                  <a:gd name="T27" fmla="*/ 20 h 344"/>
                  <a:gd name="T28" fmla="*/ 41 w 220"/>
                  <a:gd name="T29" fmla="*/ 2 h 344"/>
                  <a:gd name="T30" fmla="*/ 23 w 220"/>
                  <a:gd name="T31" fmla="*/ 27 h 344"/>
                  <a:gd name="T32" fmla="*/ 51 w 220"/>
                  <a:gd name="T33" fmla="*/ 207 h 344"/>
                  <a:gd name="T34" fmla="*/ 47 w 220"/>
                  <a:gd name="T35" fmla="*/ 208 h 344"/>
                  <a:gd name="T36" fmla="*/ 41 w 220"/>
                  <a:gd name="T37" fmla="*/ 168 h 344"/>
                  <a:gd name="T38" fmla="*/ 12 w 220"/>
                  <a:gd name="T39" fmla="*/ 146 h 344"/>
                  <a:gd name="T40" fmla="*/ 0 w 220"/>
                  <a:gd name="T41" fmla="*/ 151 h 344"/>
                  <a:gd name="T42" fmla="*/ 19 w 220"/>
                  <a:gd name="T43" fmla="*/ 278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0" h="344">
                    <a:moveTo>
                      <a:pt x="19" y="278"/>
                    </a:moveTo>
                    <a:cubicBezTo>
                      <a:pt x="23" y="305"/>
                      <a:pt x="51" y="323"/>
                      <a:pt x="79" y="323"/>
                    </a:cubicBezTo>
                    <a:cubicBezTo>
                      <a:pt x="86" y="344"/>
                      <a:pt x="86" y="344"/>
                      <a:pt x="86" y="344"/>
                    </a:cubicBezTo>
                    <a:cubicBezTo>
                      <a:pt x="209" y="311"/>
                      <a:pt x="209" y="311"/>
                      <a:pt x="209" y="311"/>
                    </a:cubicBezTo>
                    <a:cubicBezTo>
                      <a:pt x="205" y="289"/>
                      <a:pt x="205" y="289"/>
                      <a:pt x="205" y="289"/>
                    </a:cubicBezTo>
                    <a:cubicBezTo>
                      <a:pt x="215" y="276"/>
                      <a:pt x="220" y="259"/>
                      <a:pt x="218" y="242"/>
                    </a:cubicBezTo>
                    <a:cubicBezTo>
                      <a:pt x="202" y="139"/>
                      <a:pt x="202" y="139"/>
                      <a:pt x="202" y="139"/>
                    </a:cubicBezTo>
                    <a:cubicBezTo>
                      <a:pt x="200" y="127"/>
                      <a:pt x="189" y="119"/>
                      <a:pt x="177" y="121"/>
                    </a:cubicBezTo>
                    <a:cubicBezTo>
                      <a:pt x="170" y="122"/>
                      <a:pt x="164" y="126"/>
                      <a:pt x="161" y="132"/>
                    </a:cubicBezTo>
                    <a:cubicBezTo>
                      <a:pt x="158" y="122"/>
                      <a:pt x="148" y="115"/>
                      <a:pt x="137" y="117"/>
                    </a:cubicBezTo>
                    <a:cubicBezTo>
                      <a:pt x="130" y="118"/>
                      <a:pt x="125" y="122"/>
                      <a:pt x="122" y="128"/>
                    </a:cubicBezTo>
                    <a:cubicBezTo>
                      <a:pt x="118" y="118"/>
                      <a:pt x="108" y="112"/>
                      <a:pt x="98" y="113"/>
                    </a:cubicBezTo>
                    <a:cubicBezTo>
                      <a:pt x="91" y="114"/>
                      <a:pt x="85" y="118"/>
                      <a:pt x="82" y="124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8"/>
                      <a:pt x="53" y="0"/>
                      <a:pt x="41" y="2"/>
                    </a:cubicBezTo>
                    <a:cubicBezTo>
                      <a:pt x="29" y="4"/>
                      <a:pt x="21" y="15"/>
                      <a:pt x="23" y="27"/>
                    </a:cubicBezTo>
                    <a:cubicBezTo>
                      <a:pt x="51" y="207"/>
                      <a:pt x="51" y="207"/>
                      <a:pt x="51" y="207"/>
                    </a:cubicBezTo>
                    <a:cubicBezTo>
                      <a:pt x="47" y="208"/>
                      <a:pt x="47" y="208"/>
                      <a:pt x="47" y="208"/>
                    </a:cubicBezTo>
                    <a:cubicBezTo>
                      <a:pt x="41" y="168"/>
                      <a:pt x="41" y="168"/>
                      <a:pt x="41" y="168"/>
                    </a:cubicBezTo>
                    <a:cubicBezTo>
                      <a:pt x="39" y="154"/>
                      <a:pt x="26" y="144"/>
                      <a:pt x="12" y="146"/>
                    </a:cubicBezTo>
                    <a:cubicBezTo>
                      <a:pt x="7" y="147"/>
                      <a:pt x="3" y="149"/>
                      <a:pt x="0" y="151"/>
                    </a:cubicBezTo>
                    <a:lnTo>
                      <a:pt x="19" y="278"/>
                    </a:ln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5"/>
              <p:cNvSpPr/>
              <p:nvPr/>
            </p:nvSpPr>
            <p:spPr bwMode="auto">
              <a:xfrm>
                <a:off x="3174" y="1543"/>
                <a:ext cx="688" cy="1920"/>
              </a:xfrm>
              <a:custGeom>
                <a:avLst/>
                <a:gdLst>
                  <a:gd name="T0" fmla="*/ 392 w 688"/>
                  <a:gd name="T1" fmla="*/ 0 h 1920"/>
                  <a:gd name="T2" fmla="*/ 688 w 688"/>
                  <a:gd name="T3" fmla="*/ 1920 h 1920"/>
                  <a:gd name="T4" fmla="*/ 0 w 688"/>
                  <a:gd name="T5" fmla="*/ 102 h 1920"/>
                  <a:gd name="T6" fmla="*/ 392 w 688"/>
                  <a:gd name="T7" fmla="*/ 0 h 1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8" h="1920">
                    <a:moveTo>
                      <a:pt x="392" y="0"/>
                    </a:moveTo>
                    <a:lnTo>
                      <a:pt x="688" y="1920"/>
                    </a:lnTo>
                    <a:lnTo>
                      <a:pt x="0" y="102"/>
                    </a:lnTo>
                    <a:lnTo>
                      <a:pt x="392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6"/>
              <p:cNvSpPr/>
              <p:nvPr/>
            </p:nvSpPr>
            <p:spPr bwMode="auto">
              <a:xfrm>
                <a:off x="528" y="1602"/>
                <a:ext cx="764" cy="764"/>
              </a:xfrm>
              <a:custGeom>
                <a:avLst/>
                <a:gdLst>
                  <a:gd name="T0" fmla="*/ 269 w 323"/>
                  <a:gd name="T1" fmla="*/ 64 h 323"/>
                  <a:gd name="T2" fmla="*/ 65 w 323"/>
                  <a:gd name="T3" fmla="*/ 53 h 323"/>
                  <a:gd name="T4" fmla="*/ 54 w 323"/>
                  <a:gd name="T5" fmla="*/ 258 h 323"/>
                  <a:gd name="T6" fmla="*/ 258 w 323"/>
                  <a:gd name="T7" fmla="*/ 269 h 323"/>
                  <a:gd name="T8" fmla="*/ 269 w 323"/>
                  <a:gd name="T9" fmla="*/ 64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3" h="323">
                    <a:moveTo>
                      <a:pt x="269" y="64"/>
                    </a:moveTo>
                    <a:cubicBezTo>
                      <a:pt x="216" y="5"/>
                      <a:pt x="124" y="0"/>
                      <a:pt x="65" y="53"/>
                    </a:cubicBezTo>
                    <a:cubicBezTo>
                      <a:pt x="5" y="107"/>
                      <a:pt x="0" y="199"/>
                      <a:pt x="54" y="258"/>
                    </a:cubicBezTo>
                    <a:cubicBezTo>
                      <a:pt x="107" y="318"/>
                      <a:pt x="199" y="323"/>
                      <a:pt x="258" y="269"/>
                    </a:cubicBezTo>
                    <a:cubicBezTo>
                      <a:pt x="318" y="216"/>
                      <a:pt x="323" y="124"/>
                      <a:pt x="269" y="64"/>
                    </a:cubicBezTo>
                    <a:close/>
                  </a:path>
                </a:pathLst>
              </a:cu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87"/>
              <p:cNvSpPr/>
              <p:nvPr/>
            </p:nvSpPr>
            <p:spPr bwMode="auto">
              <a:xfrm>
                <a:off x="580" y="1874"/>
                <a:ext cx="407" cy="438"/>
              </a:xfrm>
              <a:custGeom>
                <a:avLst/>
                <a:gdLst>
                  <a:gd name="T0" fmla="*/ 62 w 172"/>
                  <a:gd name="T1" fmla="*/ 116 h 185"/>
                  <a:gd name="T2" fmla="*/ 172 w 172"/>
                  <a:gd name="T3" fmla="*/ 172 h 185"/>
                  <a:gd name="T4" fmla="*/ 42 w 172"/>
                  <a:gd name="T5" fmla="*/ 134 h 185"/>
                  <a:gd name="T6" fmla="*/ 18 w 172"/>
                  <a:gd name="T7" fmla="*/ 0 h 185"/>
                  <a:gd name="T8" fmla="*/ 62 w 172"/>
                  <a:gd name="T9" fmla="*/ 11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185">
                    <a:moveTo>
                      <a:pt x="62" y="116"/>
                    </a:moveTo>
                    <a:cubicBezTo>
                      <a:pt x="92" y="149"/>
                      <a:pt x="131" y="168"/>
                      <a:pt x="172" y="172"/>
                    </a:cubicBezTo>
                    <a:cubicBezTo>
                      <a:pt x="126" y="185"/>
                      <a:pt x="75" y="172"/>
                      <a:pt x="42" y="134"/>
                    </a:cubicBezTo>
                    <a:cubicBezTo>
                      <a:pt x="8" y="96"/>
                      <a:pt x="0" y="44"/>
                      <a:pt x="18" y="0"/>
                    </a:cubicBezTo>
                    <a:cubicBezTo>
                      <a:pt x="18" y="42"/>
                      <a:pt x="32" y="83"/>
                      <a:pt x="62" y="116"/>
                    </a:cubicBezTo>
                    <a:close/>
                  </a:path>
                </a:pathLst>
              </a:custGeom>
              <a:solidFill>
                <a:srgbClr val="A8C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88"/>
              <p:cNvSpPr>
                <a:spLocks noEditPoints="1"/>
              </p:cNvSpPr>
              <p:nvPr/>
            </p:nvSpPr>
            <p:spPr bwMode="auto">
              <a:xfrm>
                <a:off x="445" y="1550"/>
                <a:ext cx="894" cy="894"/>
              </a:xfrm>
              <a:custGeom>
                <a:avLst/>
                <a:gdLst>
                  <a:gd name="T0" fmla="*/ 13 w 378"/>
                  <a:gd name="T1" fmla="*/ 164 h 378"/>
                  <a:gd name="T2" fmla="*/ 164 w 378"/>
                  <a:gd name="T3" fmla="*/ 364 h 378"/>
                  <a:gd name="T4" fmla="*/ 364 w 378"/>
                  <a:gd name="T5" fmla="*/ 214 h 378"/>
                  <a:gd name="T6" fmla="*/ 214 w 378"/>
                  <a:gd name="T7" fmla="*/ 14 h 378"/>
                  <a:gd name="T8" fmla="*/ 13 w 378"/>
                  <a:gd name="T9" fmla="*/ 164 h 378"/>
                  <a:gd name="T10" fmla="*/ 45 w 378"/>
                  <a:gd name="T11" fmla="*/ 169 h 378"/>
                  <a:gd name="T12" fmla="*/ 209 w 378"/>
                  <a:gd name="T13" fmla="*/ 45 h 378"/>
                  <a:gd name="T14" fmla="*/ 332 w 378"/>
                  <a:gd name="T15" fmla="*/ 209 h 378"/>
                  <a:gd name="T16" fmla="*/ 168 w 378"/>
                  <a:gd name="T17" fmla="*/ 332 h 378"/>
                  <a:gd name="T18" fmla="*/ 45 w 378"/>
                  <a:gd name="T19" fmla="*/ 16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8" h="378">
                    <a:moveTo>
                      <a:pt x="13" y="164"/>
                    </a:moveTo>
                    <a:cubicBezTo>
                      <a:pt x="0" y="261"/>
                      <a:pt x="67" y="351"/>
                      <a:pt x="164" y="364"/>
                    </a:cubicBezTo>
                    <a:cubicBezTo>
                      <a:pt x="261" y="378"/>
                      <a:pt x="350" y="311"/>
                      <a:pt x="364" y="214"/>
                    </a:cubicBezTo>
                    <a:cubicBezTo>
                      <a:pt x="378" y="117"/>
                      <a:pt x="311" y="27"/>
                      <a:pt x="214" y="14"/>
                    </a:cubicBezTo>
                    <a:cubicBezTo>
                      <a:pt x="117" y="0"/>
                      <a:pt x="27" y="67"/>
                      <a:pt x="13" y="164"/>
                    </a:cubicBezTo>
                    <a:close/>
                    <a:moveTo>
                      <a:pt x="45" y="169"/>
                    </a:moveTo>
                    <a:cubicBezTo>
                      <a:pt x="57" y="89"/>
                      <a:pt x="130" y="34"/>
                      <a:pt x="209" y="45"/>
                    </a:cubicBezTo>
                    <a:cubicBezTo>
                      <a:pt x="288" y="57"/>
                      <a:pt x="344" y="130"/>
                      <a:pt x="332" y="209"/>
                    </a:cubicBezTo>
                    <a:cubicBezTo>
                      <a:pt x="321" y="289"/>
                      <a:pt x="248" y="344"/>
                      <a:pt x="168" y="332"/>
                    </a:cubicBezTo>
                    <a:cubicBezTo>
                      <a:pt x="89" y="321"/>
                      <a:pt x="34" y="248"/>
                      <a:pt x="45" y="169"/>
                    </a:cubicBezTo>
                    <a:close/>
                  </a:path>
                </a:pathLst>
              </a:custGeom>
              <a:solidFill>
                <a:srgbClr val="1217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89"/>
              <p:cNvSpPr/>
              <p:nvPr/>
            </p:nvSpPr>
            <p:spPr bwMode="auto">
              <a:xfrm>
                <a:off x="1006" y="1732"/>
                <a:ext cx="222" cy="542"/>
              </a:xfrm>
              <a:custGeom>
                <a:avLst/>
                <a:gdLst>
                  <a:gd name="T0" fmla="*/ 60 w 94"/>
                  <a:gd name="T1" fmla="*/ 121 h 229"/>
                  <a:gd name="T2" fmla="*/ 33 w 94"/>
                  <a:gd name="T3" fmla="*/ 0 h 229"/>
                  <a:gd name="T4" fmla="*/ 87 w 94"/>
                  <a:gd name="T5" fmla="*/ 124 h 229"/>
                  <a:gd name="T6" fmla="*/ 0 w 94"/>
                  <a:gd name="T7" fmla="*/ 229 h 229"/>
                  <a:gd name="T8" fmla="*/ 60 w 94"/>
                  <a:gd name="T9" fmla="*/ 12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229">
                    <a:moveTo>
                      <a:pt x="60" y="121"/>
                    </a:moveTo>
                    <a:cubicBezTo>
                      <a:pt x="66" y="77"/>
                      <a:pt x="56" y="34"/>
                      <a:pt x="33" y="0"/>
                    </a:cubicBezTo>
                    <a:cubicBezTo>
                      <a:pt x="72" y="27"/>
                      <a:pt x="94" y="74"/>
                      <a:pt x="87" y="124"/>
                    </a:cubicBezTo>
                    <a:cubicBezTo>
                      <a:pt x="80" y="174"/>
                      <a:pt x="45" y="214"/>
                      <a:pt x="0" y="229"/>
                    </a:cubicBezTo>
                    <a:cubicBezTo>
                      <a:pt x="32" y="202"/>
                      <a:pt x="54" y="165"/>
                      <a:pt x="60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90"/>
              <p:cNvSpPr/>
              <p:nvPr/>
            </p:nvSpPr>
            <p:spPr bwMode="auto">
              <a:xfrm>
                <a:off x="696" y="2449"/>
                <a:ext cx="210" cy="664"/>
              </a:xfrm>
              <a:custGeom>
                <a:avLst/>
                <a:gdLst>
                  <a:gd name="T0" fmla="*/ 80 w 210"/>
                  <a:gd name="T1" fmla="*/ 0 h 664"/>
                  <a:gd name="T2" fmla="*/ 210 w 210"/>
                  <a:gd name="T3" fmla="*/ 16 h 664"/>
                  <a:gd name="T4" fmla="*/ 154 w 210"/>
                  <a:gd name="T5" fmla="*/ 645 h 664"/>
                  <a:gd name="T6" fmla="*/ 125 w 210"/>
                  <a:gd name="T7" fmla="*/ 664 h 664"/>
                  <a:gd name="T8" fmla="*/ 21 w 210"/>
                  <a:gd name="T9" fmla="*/ 648 h 664"/>
                  <a:gd name="T10" fmla="*/ 0 w 210"/>
                  <a:gd name="T11" fmla="*/ 624 h 664"/>
                  <a:gd name="T12" fmla="*/ 80 w 210"/>
                  <a:gd name="T13" fmla="*/ 0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664">
                    <a:moveTo>
                      <a:pt x="80" y="0"/>
                    </a:moveTo>
                    <a:lnTo>
                      <a:pt x="210" y="16"/>
                    </a:lnTo>
                    <a:lnTo>
                      <a:pt x="154" y="645"/>
                    </a:lnTo>
                    <a:lnTo>
                      <a:pt x="125" y="664"/>
                    </a:lnTo>
                    <a:lnTo>
                      <a:pt x="21" y="648"/>
                    </a:lnTo>
                    <a:lnTo>
                      <a:pt x="0" y="624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1217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91"/>
              <p:cNvSpPr/>
              <p:nvPr/>
            </p:nvSpPr>
            <p:spPr bwMode="auto">
              <a:xfrm>
                <a:off x="743" y="2454"/>
                <a:ext cx="123" cy="654"/>
              </a:xfrm>
              <a:custGeom>
                <a:avLst/>
                <a:gdLst>
                  <a:gd name="T0" fmla="*/ 73 w 123"/>
                  <a:gd name="T1" fmla="*/ 0 h 654"/>
                  <a:gd name="T2" fmla="*/ 123 w 123"/>
                  <a:gd name="T3" fmla="*/ 7 h 654"/>
                  <a:gd name="T4" fmla="*/ 59 w 123"/>
                  <a:gd name="T5" fmla="*/ 633 h 654"/>
                  <a:gd name="T6" fmla="*/ 45 w 123"/>
                  <a:gd name="T7" fmla="*/ 654 h 654"/>
                  <a:gd name="T8" fmla="*/ 7 w 123"/>
                  <a:gd name="T9" fmla="*/ 647 h 654"/>
                  <a:gd name="T10" fmla="*/ 0 w 123"/>
                  <a:gd name="T11" fmla="*/ 626 h 654"/>
                  <a:gd name="T12" fmla="*/ 73 w 123"/>
                  <a:gd name="T13" fmla="*/ 0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54">
                    <a:moveTo>
                      <a:pt x="73" y="0"/>
                    </a:moveTo>
                    <a:lnTo>
                      <a:pt x="123" y="7"/>
                    </a:lnTo>
                    <a:lnTo>
                      <a:pt x="59" y="633"/>
                    </a:lnTo>
                    <a:lnTo>
                      <a:pt x="45" y="654"/>
                    </a:lnTo>
                    <a:lnTo>
                      <a:pt x="7" y="647"/>
                    </a:lnTo>
                    <a:lnTo>
                      <a:pt x="0" y="62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383B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92"/>
              <p:cNvSpPr/>
              <p:nvPr/>
            </p:nvSpPr>
            <p:spPr bwMode="auto">
              <a:xfrm>
                <a:off x="779" y="2387"/>
                <a:ext cx="132" cy="81"/>
              </a:xfrm>
              <a:custGeom>
                <a:avLst/>
                <a:gdLst>
                  <a:gd name="T0" fmla="*/ 0 w 56"/>
                  <a:gd name="T1" fmla="*/ 26 h 34"/>
                  <a:gd name="T2" fmla="*/ 31 w 56"/>
                  <a:gd name="T3" fmla="*/ 2 h 34"/>
                  <a:gd name="T4" fmla="*/ 54 w 56"/>
                  <a:gd name="T5" fmla="*/ 34 h 34"/>
                  <a:gd name="T6" fmla="*/ 0 w 56"/>
                  <a:gd name="T7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34">
                    <a:moveTo>
                      <a:pt x="0" y="26"/>
                    </a:moveTo>
                    <a:cubicBezTo>
                      <a:pt x="2" y="11"/>
                      <a:pt x="16" y="0"/>
                      <a:pt x="31" y="2"/>
                    </a:cubicBezTo>
                    <a:cubicBezTo>
                      <a:pt x="46" y="4"/>
                      <a:pt x="56" y="18"/>
                      <a:pt x="54" y="3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374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3"/>
              <p:cNvSpPr>
                <a:spLocks noEditPoints="1"/>
              </p:cNvSpPr>
              <p:nvPr/>
            </p:nvSpPr>
            <p:spPr bwMode="auto">
              <a:xfrm>
                <a:off x="462" y="1536"/>
                <a:ext cx="896" cy="894"/>
              </a:xfrm>
              <a:custGeom>
                <a:avLst/>
                <a:gdLst>
                  <a:gd name="T0" fmla="*/ 14 w 379"/>
                  <a:gd name="T1" fmla="*/ 164 h 378"/>
                  <a:gd name="T2" fmla="*/ 165 w 379"/>
                  <a:gd name="T3" fmla="*/ 365 h 378"/>
                  <a:gd name="T4" fmla="*/ 365 w 379"/>
                  <a:gd name="T5" fmla="*/ 214 h 378"/>
                  <a:gd name="T6" fmla="*/ 214 w 379"/>
                  <a:gd name="T7" fmla="*/ 14 h 378"/>
                  <a:gd name="T8" fmla="*/ 14 w 379"/>
                  <a:gd name="T9" fmla="*/ 164 h 378"/>
                  <a:gd name="T10" fmla="*/ 46 w 379"/>
                  <a:gd name="T11" fmla="*/ 169 h 378"/>
                  <a:gd name="T12" fmla="*/ 210 w 379"/>
                  <a:gd name="T13" fmla="*/ 46 h 378"/>
                  <a:gd name="T14" fmla="*/ 333 w 379"/>
                  <a:gd name="T15" fmla="*/ 210 h 378"/>
                  <a:gd name="T16" fmla="*/ 169 w 379"/>
                  <a:gd name="T17" fmla="*/ 333 h 378"/>
                  <a:gd name="T18" fmla="*/ 46 w 379"/>
                  <a:gd name="T19" fmla="*/ 16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9" h="378">
                    <a:moveTo>
                      <a:pt x="14" y="164"/>
                    </a:moveTo>
                    <a:cubicBezTo>
                      <a:pt x="0" y="261"/>
                      <a:pt x="68" y="351"/>
                      <a:pt x="165" y="365"/>
                    </a:cubicBezTo>
                    <a:cubicBezTo>
                      <a:pt x="261" y="378"/>
                      <a:pt x="351" y="311"/>
                      <a:pt x="365" y="214"/>
                    </a:cubicBezTo>
                    <a:cubicBezTo>
                      <a:pt x="379" y="117"/>
                      <a:pt x="311" y="28"/>
                      <a:pt x="214" y="14"/>
                    </a:cubicBezTo>
                    <a:cubicBezTo>
                      <a:pt x="117" y="0"/>
                      <a:pt x="28" y="67"/>
                      <a:pt x="14" y="164"/>
                    </a:cubicBezTo>
                    <a:close/>
                    <a:moveTo>
                      <a:pt x="46" y="169"/>
                    </a:moveTo>
                    <a:cubicBezTo>
                      <a:pt x="57" y="90"/>
                      <a:pt x="130" y="34"/>
                      <a:pt x="210" y="46"/>
                    </a:cubicBezTo>
                    <a:cubicBezTo>
                      <a:pt x="289" y="57"/>
                      <a:pt x="344" y="130"/>
                      <a:pt x="333" y="210"/>
                    </a:cubicBezTo>
                    <a:cubicBezTo>
                      <a:pt x="322" y="289"/>
                      <a:pt x="248" y="344"/>
                      <a:pt x="169" y="333"/>
                    </a:cubicBezTo>
                    <a:cubicBezTo>
                      <a:pt x="90" y="322"/>
                      <a:pt x="35" y="248"/>
                      <a:pt x="46" y="169"/>
                    </a:cubicBezTo>
                    <a:close/>
                  </a:path>
                </a:pathLst>
              </a:custGeom>
              <a:solidFill>
                <a:srgbClr val="374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94"/>
              <p:cNvSpPr/>
              <p:nvPr/>
            </p:nvSpPr>
            <p:spPr bwMode="auto">
              <a:xfrm>
                <a:off x="753" y="2472"/>
                <a:ext cx="21" cy="74"/>
              </a:xfrm>
              <a:custGeom>
                <a:avLst/>
                <a:gdLst>
                  <a:gd name="T0" fmla="*/ 9 w 9"/>
                  <a:gd name="T1" fmla="*/ 0 h 31"/>
                  <a:gd name="T2" fmla="*/ 5 w 9"/>
                  <a:gd name="T3" fmla="*/ 31 h 31"/>
                  <a:gd name="T4" fmla="*/ 9 w 9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1">
                    <a:moveTo>
                      <a:pt x="9" y="0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0" y="21"/>
                      <a:pt x="2" y="8"/>
                      <a:pt x="9" y="0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95"/>
              <p:cNvSpPr/>
              <p:nvPr/>
            </p:nvSpPr>
            <p:spPr bwMode="auto">
              <a:xfrm>
                <a:off x="566" y="2508"/>
                <a:ext cx="681" cy="581"/>
              </a:xfrm>
              <a:custGeom>
                <a:avLst/>
                <a:gdLst>
                  <a:gd name="T0" fmla="*/ 25 w 288"/>
                  <a:gd name="T1" fmla="*/ 66 h 246"/>
                  <a:gd name="T2" fmla="*/ 23 w 288"/>
                  <a:gd name="T3" fmla="*/ 65 h 246"/>
                  <a:gd name="T4" fmla="*/ 8 w 288"/>
                  <a:gd name="T5" fmla="*/ 81 h 246"/>
                  <a:gd name="T6" fmla="*/ 21 w 288"/>
                  <a:gd name="T7" fmla="*/ 110 h 246"/>
                  <a:gd name="T8" fmla="*/ 6 w 288"/>
                  <a:gd name="T9" fmla="*/ 126 h 246"/>
                  <a:gd name="T10" fmla="*/ 19 w 288"/>
                  <a:gd name="T11" fmla="*/ 156 h 246"/>
                  <a:gd name="T12" fmla="*/ 4 w 288"/>
                  <a:gd name="T13" fmla="*/ 172 h 246"/>
                  <a:gd name="T14" fmla="*/ 21 w 288"/>
                  <a:gd name="T15" fmla="*/ 203 h 246"/>
                  <a:gd name="T16" fmla="*/ 134 w 288"/>
                  <a:gd name="T17" fmla="*/ 238 h 246"/>
                  <a:gd name="T18" fmla="*/ 190 w 288"/>
                  <a:gd name="T19" fmla="*/ 232 h 246"/>
                  <a:gd name="T20" fmla="*/ 258 w 288"/>
                  <a:gd name="T21" fmla="*/ 246 h 246"/>
                  <a:gd name="T22" fmla="*/ 288 w 288"/>
                  <a:gd name="T23" fmla="*/ 106 h 246"/>
                  <a:gd name="T24" fmla="*/ 249 w 288"/>
                  <a:gd name="T25" fmla="*/ 94 h 246"/>
                  <a:gd name="T26" fmla="*/ 207 w 288"/>
                  <a:gd name="T27" fmla="*/ 19 h 246"/>
                  <a:gd name="T28" fmla="*/ 198 w 288"/>
                  <a:gd name="T29" fmla="*/ 16 h 246"/>
                  <a:gd name="T30" fmla="*/ 142 w 288"/>
                  <a:gd name="T31" fmla="*/ 0 h 246"/>
                  <a:gd name="T32" fmla="*/ 139 w 288"/>
                  <a:gd name="T33" fmla="*/ 41 h 246"/>
                  <a:gd name="T34" fmla="*/ 158 w 288"/>
                  <a:gd name="T35" fmla="*/ 46 h 246"/>
                  <a:gd name="T36" fmla="*/ 155 w 288"/>
                  <a:gd name="T37" fmla="*/ 53 h 246"/>
                  <a:gd name="T38" fmla="*/ 40 w 288"/>
                  <a:gd name="T39" fmla="*/ 18 h 246"/>
                  <a:gd name="T40" fmla="*/ 9 w 288"/>
                  <a:gd name="T41" fmla="*/ 35 h 246"/>
                  <a:gd name="T42" fmla="*/ 25 w 288"/>
                  <a:gd name="T43" fmla="*/ 6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8" h="246">
                    <a:moveTo>
                      <a:pt x="25" y="66"/>
                    </a:moveTo>
                    <a:cubicBezTo>
                      <a:pt x="23" y="65"/>
                      <a:pt x="23" y="65"/>
                      <a:pt x="23" y="65"/>
                    </a:cubicBezTo>
                    <a:cubicBezTo>
                      <a:pt x="16" y="68"/>
                      <a:pt x="11" y="73"/>
                      <a:pt x="8" y="81"/>
                    </a:cubicBezTo>
                    <a:cubicBezTo>
                      <a:pt x="5" y="93"/>
                      <a:pt x="11" y="105"/>
                      <a:pt x="21" y="110"/>
                    </a:cubicBezTo>
                    <a:cubicBezTo>
                      <a:pt x="14" y="113"/>
                      <a:pt x="9" y="119"/>
                      <a:pt x="6" y="126"/>
                    </a:cubicBezTo>
                    <a:cubicBezTo>
                      <a:pt x="3" y="138"/>
                      <a:pt x="9" y="151"/>
                      <a:pt x="19" y="156"/>
                    </a:cubicBezTo>
                    <a:cubicBezTo>
                      <a:pt x="12" y="159"/>
                      <a:pt x="7" y="165"/>
                      <a:pt x="4" y="172"/>
                    </a:cubicBezTo>
                    <a:cubicBezTo>
                      <a:pt x="0" y="185"/>
                      <a:pt x="8" y="199"/>
                      <a:pt x="21" y="203"/>
                    </a:cubicBezTo>
                    <a:cubicBezTo>
                      <a:pt x="134" y="238"/>
                      <a:pt x="134" y="238"/>
                      <a:pt x="134" y="238"/>
                    </a:cubicBezTo>
                    <a:cubicBezTo>
                      <a:pt x="154" y="244"/>
                      <a:pt x="174" y="241"/>
                      <a:pt x="190" y="232"/>
                    </a:cubicBezTo>
                    <a:cubicBezTo>
                      <a:pt x="258" y="246"/>
                      <a:pt x="258" y="246"/>
                      <a:pt x="258" y="246"/>
                    </a:cubicBezTo>
                    <a:cubicBezTo>
                      <a:pt x="288" y="106"/>
                      <a:pt x="288" y="106"/>
                      <a:pt x="288" y="106"/>
                    </a:cubicBezTo>
                    <a:cubicBezTo>
                      <a:pt x="249" y="94"/>
                      <a:pt x="249" y="94"/>
                      <a:pt x="249" y="94"/>
                    </a:cubicBezTo>
                    <a:cubicBezTo>
                      <a:pt x="254" y="62"/>
                      <a:pt x="237" y="28"/>
                      <a:pt x="207" y="19"/>
                    </a:cubicBezTo>
                    <a:cubicBezTo>
                      <a:pt x="207" y="19"/>
                      <a:pt x="198" y="16"/>
                      <a:pt x="198" y="16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58" y="46"/>
                      <a:pt x="158" y="46"/>
                      <a:pt x="158" y="46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27" y="14"/>
                      <a:pt x="13" y="21"/>
                      <a:pt x="9" y="35"/>
                    </a:cubicBezTo>
                    <a:cubicBezTo>
                      <a:pt x="5" y="48"/>
                      <a:pt x="12" y="62"/>
                      <a:pt x="25" y="66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/>
              <p:nvPr/>
            </p:nvSpPr>
            <p:spPr bwMode="auto">
              <a:xfrm>
                <a:off x="1174" y="2711"/>
                <a:ext cx="2688" cy="752"/>
              </a:xfrm>
              <a:custGeom>
                <a:avLst/>
                <a:gdLst>
                  <a:gd name="T0" fmla="*/ 82 w 2688"/>
                  <a:gd name="T1" fmla="*/ 0 h 752"/>
                  <a:gd name="T2" fmla="*/ 2688 w 2688"/>
                  <a:gd name="T3" fmla="*/ 752 h 752"/>
                  <a:gd name="T4" fmla="*/ 0 w 2688"/>
                  <a:gd name="T5" fmla="*/ 397 h 752"/>
                  <a:gd name="T6" fmla="*/ 82 w 2688"/>
                  <a:gd name="T7" fmla="*/ 0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8" h="752">
                    <a:moveTo>
                      <a:pt x="82" y="0"/>
                    </a:moveTo>
                    <a:lnTo>
                      <a:pt x="2688" y="752"/>
                    </a:lnTo>
                    <a:lnTo>
                      <a:pt x="0" y="397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7"/>
              <p:cNvSpPr/>
              <p:nvPr/>
            </p:nvSpPr>
            <p:spPr bwMode="auto">
              <a:xfrm>
                <a:off x="5874" y="5130"/>
                <a:ext cx="719" cy="898"/>
              </a:xfrm>
              <a:custGeom>
                <a:avLst/>
                <a:gdLst>
                  <a:gd name="T0" fmla="*/ 221 w 304"/>
                  <a:gd name="T1" fmla="*/ 376 h 380"/>
                  <a:gd name="T2" fmla="*/ 230 w 304"/>
                  <a:gd name="T3" fmla="*/ 353 h 380"/>
                  <a:gd name="T4" fmla="*/ 179 w 304"/>
                  <a:gd name="T5" fmla="*/ 236 h 380"/>
                  <a:gd name="T6" fmla="*/ 180 w 304"/>
                  <a:gd name="T7" fmla="*/ 236 h 380"/>
                  <a:gd name="T8" fmla="*/ 209 w 304"/>
                  <a:gd name="T9" fmla="*/ 288 h 380"/>
                  <a:gd name="T10" fmla="*/ 255 w 304"/>
                  <a:gd name="T11" fmla="*/ 340 h 380"/>
                  <a:gd name="T12" fmla="*/ 280 w 304"/>
                  <a:gd name="T13" fmla="*/ 342 h 380"/>
                  <a:gd name="T14" fmla="*/ 282 w 304"/>
                  <a:gd name="T15" fmla="*/ 317 h 380"/>
                  <a:gd name="T16" fmla="*/ 233 w 304"/>
                  <a:gd name="T17" fmla="*/ 262 h 380"/>
                  <a:gd name="T18" fmla="*/ 201 w 304"/>
                  <a:gd name="T19" fmla="*/ 206 h 380"/>
                  <a:gd name="T20" fmla="*/ 189 w 304"/>
                  <a:gd name="T21" fmla="*/ 124 h 380"/>
                  <a:gd name="T22" fmla="*/ 202 w 304"/>
                  <a:gd name="T23" fmla="*/ 113 h 380"/>
                  <a:gd name="T24" fmla="*/ 267 w 304"/>
                  <a:gd name="T25" fmla="*/ 158 h 380"/>
                  <a:gd name="T26" fmla="*/ 300 w 304"/>
                  <a:gd name="T27" fmla="*/ 151 h 380"/>
                  <a:gd name="T28" fmla="*/ 304 w 304"/>
                  <a:gd name="T29" fmla="*/ 140 h 380"/>
                  <a:gd name="T30" fmla="*/ 164 w 304"/>
                  <a:gd name="T31" fmla="*/ 45 h 380"/>
                  <a:gd name="T32" fmla="*/ 119 w 304"/>
                  <a:gd name="T33" fmla="*/ 37 h 380"/>
                  <a:gd name="T34" fmla="*/ 74 w 304"/>
                  <a:gd name="T35" fmla="*/ 0 h 380"/>
                  <a:gd name="T36" fmla="*/ 0 w 304"/>
                  <a:gd name="T37" fmla="*/ 88 h 380"/>
                  <a:gd name="T38" fmla="*/ 20 w 304"/>
                  <a:gd name="T39" fmla="*/ 112 h 380"/>
                  <a:gd name="T40" fmla="*/ 18 w 304"/>
                  <a:gd name="T41" fmla="*/ 144 h 380"/>
                  <a:gd name="T42" fmla="*/ 105 w 304"/>
                  <a:gd name="T43" fmla="*/ 344 h 380"/>
                  <a:gd name="T44" fmla="*/ 129 w 304"/>
                  <a:gd name="T45" fmla="*/ 353 h 380"/>
                  <a:gd name="T46" fmla="*/ 138 w 304"/>
                  <a:gd name="T47" fmla="*/ 330 h 380"/>
                  <a:gd name="T48" fmla="*/ 110 w 304"/>
                  <a:gd name="T49" fmla="*/ 267 h 380"/>
                  <a:gd name="T50" fmla="*/ 112 w 304"/>
                  <a:gd name="T51" fmla="*/ 266 h 380"/>
                  <a:gd name="T52" fmla="*/ 152 w 304"/>
                  <a:gd name="T53" fmla="*/ 359 h 380"/>
                  <a:gd name="T54" fmla="*/ 176 w 304"/>
                  <a:gd name="T55" fmla="*/ 368 h 380"/>
                  <a:gd name="T56" fmla="*/ 185 w 304"/>
                  <a:gd name="T57" fmla="*/ 344 h 380"/>
                  <a:gd name="T58" fmla="*/ 144 w 304"/>
                  <a:gd name="T59" fmla="*/ 252 h 380"/>
                  <a:gd name="T60" fmla="*/ 146 w 304"/>
                  <a:gd name="T61" fmla="*/ 251 h 380"/>
                  <a:gd name="T62" fmla="*/ 197 w 304"/>
                  <a:gd name="T63" fmla="*/ 367 h 380"/>
                  <a:gd name="T64" fmla="*/ 221 w 304"/>
                  <a:gd name="T65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4" h="380">
                    <a:moveTo>
                      <a:pt x="221" y="376"/>
                    </a:moveTo>
                    <a:cubicBezTo>
                      <a:pt x="230" y="372"/>
                      <a:pt x="234" y="362"/>
                      <a:pt x="230" y="353"/>
                    </a:cubicBezTo>
                    <a:cubicBezTo>
                      <a:pt x="230" y="353"/>
                      <a:pt x="198" y="280"/>
                      <a:pt x="179" y="236"/>
                    </a:cubicBezTo>
                    <a:cubicBezTo>
                      <a:pt x="180" y="236"/>
                      <a:pt x="180" y="236"/>
                      <a:pt x="180" y="236"/>
                    </a:cubicBezTo>
                    <a:cubicBezTo>
                      <a:pt x="209" y="288"/>
                      <a:pt x="209" y="288"/>
                      <a:pt x="209" y="288"/>
                    </a:cubicBezTo>
                    <a:cubicBezTo>
                      <a:pt x="255" y="340"/>
                      <a:pt x="255" y="340"/>
                      <a:pt x="255" y="340"/>
                    </a:cubicBezTo>
                    <a:cubicBezTo>
                      <a:pt x="262" y="348"/>
                      <a:pt x="273" y="348"/>
                      <a:pt x="280" y="342"/>
                    </a:cubicBezTo>
                    <a:cubicBezTo>
                      <a:pt x="287" y="335"/>
                      <a:pt x="288" y="324"/>
                      <a:pt x="282" y="317"/>
                    </a:cubicBezTo>
                    <a:cubicBezTo>
                      <a:pt x="233" y="262"/>
                      <a:pt x="233" y="262"/>
                      <a:pt x="233" y="262"/>
                    </a:cubicBezTo>
                    <a:cubicBezTo>
                      <a:pt x="201" y="206"/>
                      <a:pt x="201" y="206"/>
                      <a:pt x="201" y="206"/>
                    </a:cubicBezTo>
                    <a:cubicBezTo>
                      <a:pt x="189" y="124"/>
                      <a:pt x="189" y="124"/>
                      <a:pt x="189" y="124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203" y="114"/>
                      <a:pt x="267" y="158"/>
                      <a:pt x="267" y="158"/>
                    </a:cubicBezTo>
                    <a:cubicBezTo>
                      <a:pt x="278" y="165"/>
                      <a:pt x="293" y="162"/>
                      <a:pt x="300" y="151"/>
                    </a:cubicBezTo>
                    <a:cubicBezTo>
                      <a:pt x="302" y="148"/>
                      <a:pt x="304" y="144"/>
                      <a:pt x="304" y="140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50" y="35"/>
                      <a:pt x="134" y="33"/>
                      <a:pt x="119" y="37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11" y="120"/>
                      <a:pt x="14" y="137"/>
                      <a:pt x="18" y="144"/>
                    </a:cubicBezTo>
                    <a:cubicBezTo>
                      <a:pt x="105" y="344"/>
                      <a:pt x="105" y="344"/>
                      <a:pt x="105" y="344"/>
                    </a:cubicBezTo>
                    <a:cubicBezTo>
                      <a:pt x="109" y="353"/>
                      <a:pt x="120" y="357"/>
                      <a:pt x="129" y="353"/>
                    </a:cubicBezTo>
                    <a:cubicBezTo>
                      <a:pt x="138" y="349"/>
                      <a:pt x="142" y="339"/>
                      <a:pt x="138" y="330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12" y="266"/>
                      <a:pt x="112" y="266"/>
                      <a:pt x="112" y="266"/>
                    </a:cubicBezTo>
                    <a:cubicBezTo>
                      <a:pt x="152" y="359"/>
                      <a:pt x="152" y="359"/>
                      <a:pt x="152" y="359"/>
                    </a:cubicBezTo>
                    <a:cubicBezTo>
                      <a:pt x="156" y="368"/>
                      <a:pt x="167" y="372"/>
                      <a:pt x="176" y="368"/>
                    </a:cubicBezTo>
                    <a:cubicBezTo>
                      <a:pt x="185" y="364"/>
                      <a:pt x="189" y="353"/>
                      <a:pt x="185" y="344"/>
                    </a:cubicBezTo>
                    <a:cubicBezTo>
                      <a:pt x="144" y="252"/>
                      <a:pt x="144" y="252"/>
                      <a:pt x="144" y="252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97" y="367"/>
                      <a:pt x="197" y="367"/>
                      <a:pt x="197" y="367"/>
                    </a:cubicBezTo>
                    <a:cubicBezTo>
                      <a:pt x="201" y="376"/>
                      <a:pt x="212" y="380"/>
                      <a:pt x="221" y="376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98"/>
              <p:cNvSpPr/>
              <p:nvPr/>
            </p:nvSpPr>
            <p:spPr bwMode="auto">
              <a:xfrm>
                <a:off x="6196" y="5463"/>
                <a:ext cx="608" cy="454"/>
              </a:xfrm>
              <a:custGeom>
                <a:avLst/>
                <a:gdLst>
                  <a:gd name="T0" fmla="*/ 225 w 257"/>
                  <a:gd name="T1" fmla="*/ 180 h 192"/>
                  <a:gd name="T2" fmla="*/ 208 w 257"/>
                  <a:gd name="T3" fmla="*/ 190 h 192"/>
                  <a:gd name="T4" fmla="*/ 12 w 257"/>
                  <a:gd name="T5" fmla="*/ 135 h 192"/>
                  <a:gd name="T6" fmla="*/ 2 w 257"/>
                  <a:gd name="T7" fmla="*/ 118 h 192"/>
                  <a:gd name="T8" fmla="*/ 32 w 257"/>
                  <a:gd name="T9" fmla="*/ 12 h 192"/>
                  <a:gd name="T10" fmla="*/ 49 w 257"/>
                  <a:gd name="T11" fmla="*/ 2 h 192"/>
                  <a:gd name="T12" fmla="*/ 245 w 257"/>
                  <a:gd name="T13" fmla="*/ 57 h 192"/>
                  <a:gd name="T14" fmla="*/ 255 w 257"/>
                  <a:gd name="T15" fmla="*/ 74 h 192"/>
                  <a:gd name="T16" fmla="*/ 225 w 257"/>
                  <a:gd name="T17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192">
                    <a:moveTo>
                      <a:pt x="225" y="180"/>
                    </a:moveTo>
                    <a:cubicBezTo>
                      <a:pt x="223" y="188"/>
                      <a:pt x="216" y="192"/>
                      <a:pt x="208" y="190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4" y="133"/>
                      <a:pt x="0" y="125"/>
                      <a:pt x="2" y="118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4" y="4"/>
                      <a:pt x="42" y="0"/>
                      <a:pt x="49" y="2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53" y="59"/>
                      <a:pt x="257" y="66"/>
                      <a:pt x="255" y="74"/>
                    </a:cubicBezTo>
                    <a:lnTo>
                      <a:pt x="225" y="18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99"/>
              <p:cNvSpPr/>
              <p:nvPr/>
            </p:nvSpPr>
            <p:spPr bwMode="auto">
              <a:xfrm>
                <a:off x="6194" y="5458"/>
                <a:ext cx="607" cy="452"/>
              </a:xfrm>
              <a:custGeom>
                <a:avLst/>
                <a:gdLst>
                  <a:gd name="T0" fmla="*/ 225 w 257"/>
                  <a:gd name="T1" fmla="*/ 180 h 191"/>
                  <a:gd name="T2" fmla="*/ 208 w 257"/>
                  <a:gd name="T3" fmla="*/ 189 h 191"/>
                  <a:gd name="T4" fmla="*/ 12 w 257"/>
                  <a:gd name="T5" fmla="*/ 135 h 191"/>
                  <a:gd name="T6" fmla="*/ 2 w 257"/>
                  <a:gd name="T7" fmla="*/ 118 h 191"/>
                  <a:gd name="T8" fmla="*/ 32 w 257"/>
                  <a:gd name="T9" fmla="*/ 11 h 191"/>
                  <a:gd name="T10" fmla="*/ 49 w 257"/>
                  <a:gd name="T11" fmla="*/ 2 h 191"/>
                  <a:gd name="T12" fmla="*/ 245 w 257"/>
                  <a:gd name="T13" fmla="*/ 56 h 191"/>
                  <a:gd name="T14" fmla="*/ 255 w 257"/>
                  <a:gd name="T15" fmla="*/ 73 h 191"/>
                  <a:gd name="T16" fmla="*/ 225 w 257"/>
                  <a:gd name="T17" fmla="*/ 18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191">
                    <a:moveTo>
                      <a:pt x="225" y="180"/>
                    </a:moveTo>
                    <a:cubicBezTo>
                      <a:pt x="223" y="187"/>
                      <a:pt x="216" y="191"/>
                      <a:pt x="208" y="189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5" y="133"/>
                      <a:pt x="0" y="125"/>
                      <a:pt x="2" y="118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4" y="4"/>
                      <a:pt x="42" y="0"/>
                      <a:pt x="49" y="2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53" y="58"/>
                      <a:pt x="257" y="66"/>
                      <a:pt x="255" y="73"/>
                    </a:cubicBezTo>
                    <a:lnTo>
                      <a:pt x="225" y="180"/>
                    </a:lnTo>
                    <a:close/>
                  </a:path>
                </a:pathLst>
              </a:custGeom>
              <a:solidFill>
                <a:srgbClr val="F69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00"/>
              <p:cNvSpPr/>
              <p:nvPr/>
            </p:nvSpPr>
            <p:spPr bwMode="auto">
              <a:xfrm>
                <a:off x="6227" y="5595"/>
                <a:ext cx="539" cy="187"/>
              </a:xfrm>
              <a:custGeom>
                <a:avLst/>
                <a:gdLst>
                  <a:gd name="T0" fmla="*/ 527 w 539"/>
                  <a:gd name="T1" fmla="*/ 187 h 187"/>
                  <a:gd name="T2" fmla="*/ 0 w 539"/>
                  <a:gd name="T3" fmla="*/ 41 h 187"/>
                  <a:gd name="T4" fmla="*/ 11 w 539"/>
                  <a:gd name="T5" fmla="*/ 0 h 187"/>
                  <a:gd name="T6" fmla="*/ 539 w 539"/>
                  <a:gd name="T7" fmla="*/ 147 h 187"/>
                  <a:gd name="T8" fmla="*/ 527 w 539"/>
                  <a:gd name="T9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187">
                    <a:moveTo>
                      <a:pt x="527" y="187"/>
                    </a:moveTo>
                    <a:lnTo>
                      <a:pt x="0" y="41"/>
                    </a:lnTo>
                    <a:lnTo>
                      <a:pt x="11" y="0"/>
                    </a:lnTo>
                    <a:lnTo>
                      <a:pt x="539" y="147"/>
                    </a:lnTo>
                    <a:lnTo>
                      <a:pt x="527" y="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01"/>
              <p:cNvSpPr/>
              <p:nvPr/>
            </p:nvSpPr>
            <p:spPr bwMode="auto">
              <a:xfrm>
                <a:off x="6234" y="5558"/>
                <a:ext cx="541" cy="205"/>
              </a:xfrm>
              <a:custGeom>
                <a:avLst/>
                <a:gdLst>
                  <a:gd name="T0" fmla="*/ 527 w 541"/>
                  <a:gd name="T1" fmla="*/ 205 h 205"/>
                  <a:gd name="T2" fmla="*/ 0 w 541"/>
                  <a:gd name="T3" fmla="*/ 56 h 205"/>
                  <a:gd name="T4" fmla="*/ 14 w 541"/>
                  <a:gd name="T5" fmla="*/ 0 h 205"/>
                  <a:gd name="T6" fmla="*/ 541 w 541"/>
                  <a:gd name="T7" fmla="*/ 146 h 205"/>
                  <a:gd name="T8" fmla="*/ 527 w 541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1" h="205">
                    <a:moveTo>
                      <a:pt x="527" y="205"/>
                    </a:moveTo>
                    <a:lnTo>
                      <a:pt x="0" y="56"/>
                    </a:lnTo>
                    <a:lnTo>
                      <a:pt x="14" y="0"/>
                    </a:lnTo>
                    <a:lnTo>
                      <a:pt x="541" y="146"/>
                    </a:lnTo>
                    <a:lnTo>
                      <a:pt x="527" y="205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02"/>
              <p:cNvSpPr/>
              <p:nvPr/>
            </p:nvSpPr>
            <p:spPr bwMode="auto">
              <a:xfrm>
                <a:off x="6248" y="5685"/>
                <a:ext cx="106" cy="38"/>
              </a:xfrm>
              <a:custGeom>
                <a:avLst/>
                <a:gdLst>
                  <a:gd name="T0" fmla="*/ 102 w 106"/>
                  <a:gd name="T1" fmla="*/ 38 h 38"/>
                  <a:gd name="T2" fmla="*/ 0 w 106"/>
                  <a:gd name="T3" fmla="*/ 10 h 38"/>
                  <a:gd name="T4" fmla="*/ 5 w 106"/>
                  <a:gd name="T5" fmla="*/ 0 h 38"/>
                  <a:gd name="T6" fmla="*/ 106 w 106"/>
                  <a:gd name="T7" fmla="*/ 29 h 38"/>
                  <a:gd name="T8" fmla="*/ 102 w 10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38">
                    <a:moveTo>
                      <a:pt x="102" y="38"/>
                    </a:moveTo>
                    <a:lnTo>
                      <a:pt x="0" y="10"/>
                    </a:lnTo>
                    <a:lnTo>
                      <a:pt x="5" y="0"/>
                    </a:lnTo>
                    <a:lnTo>
                      <a:pt x="106" y="29"/>
                    </a:lnTo>
                    <a:lnTo>
                      <a:pt x="102" y="38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03"/>
              <p:cNvSpPr/>
              <p:nvPr/>
            </p:nvSpPr>
            <p:spPr bwMode="auto">
              <a:xfrm>
                <a:off x="6595" y="5768"/>
                <a:ext cx="105" cy="40"/>
              </a:xfrm>
              <a:custGeom>
                <a:avLst/>
                <a:gdLst>
                  <a:gd name="T0" fmla="*/ 102 w 105"/>
                  <a:gd name="T1" fmla="*/ 40 h 40"/>
                  <a:gd name="T2" fmla="*/ 0 w 105"/>
                  <a:gd name="T3" fmla="*/ 12 h 40"/>
                  <a:gd name="T4" fmla="*/ 3 w 105"/>
                  <a:gd name="T5" fmla="*/ 0 h 40"/>
                  <a:gd name="T6" fmla="*/ 105 w 105"/>
                  <a:gd name="T7" fmla="*/ 28 h 40"/>
                  <a:gd name="T8" fmla="*/ 102 w 105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40">
                    <a:moveTo>
                      <a:pt x="102" y="40"/>
                    </a:moveTo>
                    <a:lnTo>
                      <a:pt x="0" y="12"/>
                    </a:lnTo>
                    <a:lnTo>
                      <a:pt x="3" y="0"/>
                    </a:lnTo>
                    <a:lnTo>
                      <a:pt x="105" y="28"/>
                    </a:lnTo>
                    <a:lnTo>
                      <a:pt x="102" y="40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04"/>
              <p:cNvSpPr/>
              <p:nvPr/>
            </p:nvSpPr>
            <p:spPr bwMode="auto">
              <a:xfrm>
                <a:off x="6586" y="5799"/>
                <a:ext cx="104" cy="40"/>
              </a:xfrm>
              <a:custGeom>
                <a:avLst/>
                <a:gdLst>
                  <a:gd name="T0" fmla="*/ 102 w 104"/>
                  <a:gd name="T1" fmla="*/ 40 h 40"/>
                  <a:gd name="T2" fmla="*/ 0 w 104"/>
                  <a:gd name="T3" fmla="*/ 12 h 40"/>
                  <a:gd name="T4" fmla="*/ 2 w 104"/>
                  <a:gd name="T5" fmla="*/ 0 h 40"/>
                  <a:gd name="T6" fmla="*/ 104 w 104"/>
                  <a:gd name="T7" fmla="*/ 28 h 40"/>
                  <a:gd name="T8" fmla="*/ 102 w 104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40">
                    <a:moveTo>
                      <a:pt x="102" y="40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104" y="28"/>
                    </a:lnTo>
                    <a:lnTo>
                      <a:pt x="102" y="40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05"/>
              <p:cNvSpPr/>
              <p:nvPr/>
            </p:nvSpPr>
            <p:spPr bwMode="auto">
              <a:xfrm>
                <a:off x="6501" y="5555"/>
                <a:ext cx="262" cy="83"/>
              </a:xfrm>
              <a:custGeom>
                <a:avLst/>
                <a:gdLst>
                  <a:gd name="T0" fmla="*/ 260 w 262"/>
                  <a:gd name="T1" fmla="*/ 83 h 83"/>
                  <a:gd name="T2" fmla="*/ 0 w 262"/>
                  <a:gd name="T3" fmla="*/ 12 h 83"/>
                  <a:gd name="T4" fmla="*/ 5 w 262"/>
                  <a:gd name="T5" fmla="*/ 0 h 83"/>
                  <a:gd name="T6" fmla="*/ 262 w 262"/>
                  <a:gd name="T7" fmla="*/ 71 h 83"/>
                  <a:gd name="T8" fmla="*/ 260 w 26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83">
                    <a:moveTo>
                      <a:pt x="260" y="83"/>
                    </a:moveTo>
                    <a:lnTo>
                      <a:pt x="0" y="12"/>
                    </a:lnTo>
                    <a:lnTo>
                      <a:pt x="5" y="0"/>
                    </a:lnTo>
                    <a:lnTo>
                      <a:pt x="262" y="71"/>
                    </a:lnTo>
                    <a:lnTo>
                      <a:pt x="260" y="83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06"/>
              <p:cNvSpPr/>
              <p:nvPr/>
            </p:nvSpPr>
            <p:spPr bwMode="auto">
              <a:xfrm>
                <a:off x="3862" y="3463"/>
                <a:ext cx="2230" cy="1929"/>
              </a:xfrm>
              <a:custGeom>
                <a:avLst/>
                <a:gdLst>
                  <a:gd name="T0" fmla="*/ 0 w 2230"/>
                  <a:gd name="T1" fmla="*/ 0 h 1929"/>
                  <a:gd name="T2" fmla="*/ 2230 w 2230"/>
                  <a:gd name="T3" fmla="*/ 1622 h 1929"/>
                  <a:gd name="T4" fmla="*/ 1970 w 2230"/>
                  <a:gd name="T5" fmla="*/ 1929 h 1929"/>
                  <a:gd name="T6" fmla="*/ 0 w 2230"/>
                  <a:gd name="T7" fmla="*/ 0 h 1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30" h="1929">
                    <a:moveTo>
                      <a:pt x="0" y="0"/>
                    </a:moveTo>
                    <a:lnTo>
                      <a:pt x="2230" y="1622"/>
                    </a:lnTo>
                    <a:lnTo>
                      <a:pt x="1970" y="1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07"/>
              <p:cNvSpPr/>
              <p:nvPr/>
            </p:nvSpPr>
            <p:spPr bwMode="auto">
              <a:xfrm>
                <a:off x="2408" y="5832"/>
                <a:ext cx="669" cy="652"/>
              </a:xfrm>
              <a:custGeom>
                <a:avLst/>
                <a:gdLst>
                  <a:gd name="T0" fmla="*/ 274 w 283"/>
                  <a:gd name="T1" fmla="*/ 146 h 276"/>
                  <a:gd name="T2" fmla="*/ 281 w 283"/>
                  <a:gd name="T3" fmla="*/ 117 h 276"/>
                  <a:gd name="T4" fmla="*/ 271 w 283"/>
                  <a:gd name="T5" fmla="*/ 70 h 276"/>
                  <a:gd name="T6" fmla="*/ 283 w 283"/>
                  <a:gd name="T7" fmla="*/ 39 h 276"/>
                  <a:gd name="T8" fmla="*/ 180 w 283"/>
                  <a:gd name="T9" fmla="*/ 0 h 276"/>
                  <a:gd name="T10" fmla="*/ 175 w 283"/>
                  <a:gd name="T11" fmla="*/ 13 h 276"/>
                  <a:gd name="T12" fmla="*/ 103 w 283"/>
                  <a:gd name="T13" fmla="*/ 18 h 276"/>
                  <a:gd name="T14" fmla="*/ 90 w 283"/>
                  <a:gd name="T15" fmla="*/ 32 h 276"/>
                  <a:gd name="T16" fmla="*/ 86 w 283"/>
                  <a:gd name="T17" fmla="*/ 44 h 276"/>
                  <a:gd name="T18" fmla="*/ 79 w 283"/>
                  <a:gd name="T19" fmla="*/ 53 h 276"/>
                  <a:gd name="T20" fmla="*/ 72 w 283"/>
                  <a:gd name="T21" fmla="*/ 68 h 276"/>
                  <a:gd name="T22" fmla="*/ 66 w 283"/>
                  <a:gd name="T23" fmla="*/ 78 h 276"/>
                  <a:gd name="T24" fmla="*/ 63 w 283"/>
                  <a:gd name="T25" fmla="*/ 89 h 276"/>
                  <a:gd name="T26" fmla="*/ 52 w 283"/>
                  <a:gd name="T27" fmla="*/ 105 h 276"/>
                  <a:gd name="T28" fmla="*/ 5 w 283"/>
                  <a:gd name="T29" fmla="*/ 144 h 276"/>
                  <a:gd name="T30" fmla="*/ 1 w 283"/>
                  <a:gd name="T31" fmla="*/ 161 h 276"/>
                  <a:gd name="T32" fmla="*/ 33 w 283"/>
                  <a:gd name="T33" fmla="*/ 228 h 276"/>
                  <a:gd name="T34" fmla="*/ 43 w 283"/>
                  <a:gd name="T35" fmla="*/ 234 h 276"/>
                  <a:gd name="T36" fmla="*/ 73 w 283"/>
                  <a:gd name="T37" fmla="*/ 241 h 276"/>
                  <a:gd name="T38" fmla="*/ 98 w 283"/>
                  <a:gd name="T39" fmla="*/ 226 h 276"/>
                  <a:gd name="T40" fmla="*/ 83 w 283"/>
                  <a:gd name="T41" fmla="*/ 201 h 276"/>
                  <a:gd name="T42" fmla="*/ 59 w 283"/>
                  <a:gd name="T43" fmla="*/ 195 h 276"/>
                  <a:gd name="T44" fmla="*/ 47 w 283"/>
                  <a:gd name="T45" fmla="*/ 166 h 276"/>
                  <a:gd name="T46" fmla="*/ 96 w 283"/>
                  <a:gd name="T47" fmla="*/ 137 h 276"/>
                  <a:gd name="T48" fmla="*/ 122 w 283"/>
                  <a:gd name="T49" fmla="*/ 123 h 276"/>
                  <a:gd name="T50" fmla="*/ 167 w 283"/>
                  <a:gd name="T51" fmla="*/ 129 h 276"/>
                  <a:gd name="T52" fmla="*/ 190 w 283"/>
                  <a:gd name="T53" fmla="*/ 144 h 276"/>
                  <a:gd name="T54" fmla="*/ 206 w 283"/>
                  <a:gd name="T55" fmla="*/ 194 h 276"/>
                  <a:gd name="T56" fmla="*/ 188 w 283"/>
                  <a:gd name="T57" fmla="*/ 242 h 276"/>
                  <a:gd name="T58" fmla="*/ 196 w 283"/>
                  <a:gd name="T59" fmla="*/ 270 h 276"/>
                  <a:gd name="T60" fmla="*/ 224 w 283"/>
                  <a:gd name="T61" fmla="*/ 263 h 276"/>
                  <a:gd name="T62" fmla="*/ 274 w 283"/>
                  <a:gd name="T63" fmla="*/ 14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276">
                    <a:moveTo>
                      <a:pt x="274" y="146"/>
                    </a:moveTo>
                    <a:cubicBezTo>
                      <a:pt x="281" y="117"/>
                      <a:pt x="281" y="117"/>
                      <a:pt x="281" y="117"/>
                    </a:cubicBezTo>
                    <a:cubicBezTo>
                      <a:pt x="271" y="70"/>
                      <a:pt x="271" y="70"/>
                      <a:pt x="271" y="70"/>
                    </a:cubicBezTo>
                    <a:cubicBezTo>
                      <a:pt x="283" y="39"/>
                      <a:pt x="283" y="39"/>
                      <a:pt x="283" y="39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5" y="13"/>
                      <a:pt x="175" y="13"/>
                      <a:pt x="175" y="13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97" y="20"/>
                      <a:pt x="92" y="25"/>
                      <a:pt x="90" y="32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3" y="46"/>
                      <a:pt x="80" y="49"/>
                      <a:pt x="79" y="5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69" y="70"/>
                      <a:pt x="67" y="74"/>
                      <a:pt x="66" y="78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57" y="92"/>
                      <a:pt x="52" y="98"/>
                      <a:pt x="52" y="105"/>
                    </a:cubicBezTo>
                    <a:cubicBezTo>
                      <a:pt x="5" y="144"/>
                      <a:pt x="5" y="144"/>
                      <a:pt x="5" y="144"/>
                    </a:cubicBezTo>
                    <a:cubicBezTo>
                      <a:pt x="1" y="149"/>
                      <a:pt x="0" y="155"/>
                      <a:pt x="1" y="161"/>
                    </a:cubicBezTo>
                    <a:cubicBezTo>
                      <a:pt x="33" y="228"/>
                      <a:pt x="33" y="228"/>
                      <a:pt x="33" y="228"/>
                    </a:cubicBezTo>
                    <a:cubicBezTo>
                      <a:pt x="36" y="231"/>
                      <a:pt x="40" y="233"/>
                      <a:pt x="43" y="234"/>
                    </a:cubicBezTo>
                    <a:cubicBezTo>
                      <a:pt x="73" y="241"/>
                      <a:pt x="73" y="241"/>
                      <a:pt x="73" y="241"/>
                    </a:cubicBezTo>
                    <a:cubicBezTo>
                      <a:pt x="84" y="244"/>
                      <a:pt x="95" y="237"/>
                      <a:pt x="98" y="226"/>
                    </a:cubicBezTo>
                    <a:cubicBezTo>
                      <a:pt x="101" y="215"/>
                      <a:pt x="94" y="204"/>
                      <a:pt x="83" y="201"/>
                    </a:cubicBezTo>
                    <a:cubicBezTo>
                      <a:pt x="59" y="195"/>
                      <a:pt x="59" y="195"/>
                      <a:pt x="59" y="195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96" y="137"/>
                      <a:pt x="96" y="137"/>
                      <a:pt x="96" y="137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67" y="129"/>
                      <a:pt x="167" y="129"/>
                      <a:pt x="167" y="129"/>
                    </a:cubicBezTo>
                    <a:cubicBezTo>
                      <a:pt x="190" y="144"/>
                      <a:pt x="190" y="144"/>
                      <a:pt x="190" y="144"/>
                    </a:cubicBezTo>
                    <a:cubicBezTo>
                      <a:pt x="206" y="194"/>
                      <a:pt x="206" y="194"/>
                      <a:pt x="206" y="194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3" y="252"/>
                      <a:pt x="186" y="265"/>
                      <a:pt x="196" y="270"/>
                    </a:cubicBezTo>
                    <a:cubicBezTo>
                      <a:pt x="206" y="276"/>
                      <a:pt x="218" y="272"/>
                      <a:pt x="224" y="263"/>
                    </a:cubicBezTo>
                    <a:cubicBezTo>
                      <a:pt x="274" y="146"/>
                      <a:pt x="274" y="146"/>
                      <a:pt x="274" y="146"/>
                    </a:cubicBezTo>
                    <a:close/>
                  </a:path>
                </a:pathLst>
              </a:custGeom>
              <a:solidFill>
                <a:srgbClr val="F4C7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08"/>
              <p:cNvSpPr/>
              <p:nvPr/>
            </p:nvSpPr>
            <p:spPr bwMode="auto">
              <a:xfrm>
                <a:off x="2644" y="6123"/>
                <a:ext cx="178" cy="68"/>
              </a:xfrm>
              <a:custGeom>
                <a:avLst/>
                <a:gdLst>
                  <a:gd name="T0" fmla="*/ 22 w 75"/>
                  <a:gd name="T1" fmla="*/ 0 h 29"/>
                  <a:gd name="T2" fmla="*/ 0 w 75"/>
                  <a:gd name="T3" fmla="*/ 13 h 29"/>
                  <a:gd name="T4" fmla="*/ 15 w 75"/>
                  <a:gd name="T5" fmla="*/ 24 h 29"/>
                  <a:gd name="T6" fmla="*/ 34 w 75"/>
                  <a:gd name="T7" fmla="*/ 27 h 29"/>
                  <a:gd name="T8" fmla="*/ 69 w 75"/>
                  <a:gd name="T9" fmla="*/ 15 h 29"/>
                  <a:gd name="T10" fmla="*/ 75 w 75"/>
                  <a:gd name="T11" fmla="*/ 11 h 29"/>
                  <a:gd name="T12" fmla="*/ 67 w 75"/>
                  <a:gd name="T13" fmla="*/ 6 h 29"/>
                  <a:gd name="T14" fmla="*/ 22 w 75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9">
                    <a:moveTo>
                      <a:pt x="22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1" y="28"/>
                      <a:pt x="28" y="29"/>
                      <a:pt x="34" y="27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1" y="14"/>
                      <a:pt x="73" y="13"/>
                      <a:pt x="75" y="11"/>
                    </a:cubicBezTo>
                    <a:cubicBezTo>
                      <a:pt x="67" y="6"/>
                      <a:pt x="67" y="6"/>
                      <a:pt x="67" y="6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5A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09"/>
              <p:cNvSpPr/>
              <p:nvPr/>
            </p:nvSpPr>
            <p:spPr bwMode="auto">
              <a:xfrm>
                <a:off x="2578" y="6125"/>
                <a:ext cx="218" cy="118"/>
              </a:xfrm>
              <a:custGeom>
                <a:avLst/>
                <a:gdLst>
                  <a:gd name="T0" fmla="*/ 44 w 92"/>
                  <a:gd name="T1" fmla="*/ 48 h 50"/>
                  <a:gd name="T2" fmla="*/ 78 w 92"/>
                  <a:gd name="T3" fmla="*/ 36 h 50"/>
                  <a:gd name="T4" fmla="*/ 92 w 92"/>
                  <a:gd name="T5" fmla="*/ 21 h 50"/>
                  <a:gd name="T6" fmla="*/ 91 w 92"/>
                  <a:gd name="T7" fmla="*/ 9 h 50"/>
                  <a:gd name="T8" fmla="*/ 88 w 92"/>
                  <a:gd name="T9" fmla="*/ 4 h 50"/>
                  <a:gd name="T10" fmla="*/ 73 w 92"/>
                  <a:gd name="T11" fmla="*/ 2 h 50"/>
                  <a:gd name="T12" fmla="*/ 56 w 92"/>
                  <a:gd name="T13" fmla="*/ 0 h 50"/>
                  <a:gd name="T14" fmla="*/ 40 w 92"/>
                  <a:gd name="T15" fmla="*/ 5 h 50"/>
                  <a:gd name="T16" fmla="*/ 40 w 92"/>
                  <a:gd name="T17" fmla="*/ 5 h 50"/>
                  <a:gd name="T18" fmla="*/ 24 w 92"/>
                  <a:gd name="T19" fmla="*/ 13 h 50"/>
                  <a:gd name="T20" fmla="*/ 0 w 92"/>
                  <a:gd name="T21" fmla="*/ 28 h 50"/>
                  <a:gd name="T22" fmla="*/ 25 w 92"/>
                  <a:gd name="T23" fmla="*/ 45 h 50"/>
                  <a:gd name="T24" fmla="*/ 44 w 92"/>
                  <a:gd name="T25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50">
                    <a:moveTo>
                      <a:pt x="44" y="48"/>
                    </a:moveTo>
                    <a:cubicBezTo>
                      <a:pt x="78" y="36"/>
                      <a:pt x="78" y="36"/>
                      <a:pt x="78" y="36"/>
                    </a:cubicBezTo>
                    <a:cubicBezTo>
                      <a:pt x="85" y="33"/>
                      <a:pt x="90" y="28"/>
                      <a:pt x="92" y="21"/>
                    </a:cubicBezTo>
                    <a:cubicBezTo>
                      <a:pt x="92" y="17"/>
                      <a:pt x="92" y="13"/>
                      <a:pt x="91" y="9"/>
                    </a:cubicBezTo>
                    <a:cubicBezTo>
                      <a:pt x="90" y="7"/>
                      <a:pt x="89" y="5"/>
                      <a:pt x="88" y="4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30" y="49"/>
                      <a:pt x="37" y="50"/>
                      <a:pt x="44" y="48"/>
                    </a:cubicBezTo>
                    <a:close/>
                  </a:path>
                </a:pathLst>
              </a:custGeom>
              <a:solidFill>
                <a:srgbClr val="DD9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10"/>
              <p:cNvSpPr/>
              <p:nvPr/>
            </p:nvSpPr>
            <p:spPr bwMode="auto">
              <a:xfrm>
                <a:off x="2536" y="6158"/>
                <a:ext cx="224" cy="130"/>
              </a:xfrm>
              <a:custGeom>
                <a:avLst/>
                <a:gdLst>
                  <a:gd name="T0" fmla="*/ 47 w 95"/>
                  <a:gd name="T1" fmla="*/ 55 h 55"/>
                  <a:gd name="T2" fmla="*/ 81 w 95"/>
                  <a:gd name="T3" fmla="*/ 43 h 55"/>
                  <a:gd name="T4" fmla="*/ 95 w 95"/>
                  <a:gd name="T5" fmla="*/ 28 h 55"/>
                  <a:gd name="T6" fmla="*/ 94 w 95"/>
                  <a:gd name="T7" fmla="*/ 17 h 55"/>
                  <a:gd name="T8" fmla="*/ 68 w 95"/>
                  <a:gd name="T9" fmla="*/ 4 h 55"/>
                  <a:gd name="T10" fmla="*/ 46 w 95"/>
                  <a:gd name="T11" fmla="*/ 12 h 55"/>
                  <a:gd name="T12" fmla="*/ 37 w 95"/>
                  <a:gd name="T13" fmla="*/ 3 h 55"/>
                  <a:gd name="T14" fmla="*/ 37 w 95"/>
                  <a:gd name="T15" fmla="*/ 2 h 55"/>
                  <a:gd name="T16" fmla="*/ 0 w 95"/>
                  <a:gd name="T17" fmla="*/ 24 h 55"/>
                  <a:gd name="T18" fmla="*/ 45 w 95"/>
                  <a:gd name="T19" fmla="*/ 55 h 55"/>
                  <a:gd name="T20" fmla="*/ 47 w 95"/>
                  <a:gd name="T2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" h="55">
                    <a:moveTo>
                      <a:pt x="47" y="55"/>
                    </a:moveTo>
                    <a:cubicBezTo>
                      <a:pt x="81" y="43"/>
                      <a:pt x="81" y="43"/>
                      <a:pt x="81" y="43"/>
                    </a:cubicBezTo>
                    <a:cubicBezTo>
                      <a:pt x="88" y="41"/>
                      <a:pt x="93" y="35"/>
                      <a:pt x="95" y="28"/>
                    </a:cubicBezTo>
                    <a:cubicBezTo>
                      <a:pt x="95" y="25"/>
                      <a:pt x="95" y="21"/>
                      <a:pt x="94" y="17"/>
                    </a:cubicBezTo>
                    <a:cubicBezTo>
                      <a:pt x="90" y="6"/>
                      <a:pt x="78" y="0"/>
                      <a:pt x="68" y="4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6" y="55"/>
                      <a:pt x="46" y="55"/>
                      <a:pt x="47" y="55"/>
                    </a:cubicBezTo>
                    <a:close/>
                  </a:path>
                </a:pathLst>
              </a:custGeom>
              <a:solidFill>
                <a:srgbClr val="EEA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11"/>
              <p:cNvSpPr/>
              <p:nvPr/>
            </p:nvSpPr>
            <p:spPr bwMode="auto">
              <a:xfrm>
                <a:off x="2368" y="6487"/>
                <a:ext cx="496" cy="442"/>
              </a:xfrm>
              <a:custGeom>
                <a:avLst/>
                <a:gdLst>
                  <a:gd name="T0" fmla="*/ 36 w 210"/>
                  <a:gd name="T1" fmla="*/ 170 h 187"/>
                  <a:gd name="T2" fmla="*/ 63 w 210"/>
                  <a:gd name="T3" fmla="*/ 183 h 187"/>
                  <a:gd name="T4" fmla="*/ 193 w 210"/>
                  <a:gd name="T5" fmla="*/ 138 h 187"/>
                  <a:gd name="T6" fmla="*/ 206 w 210"/>
                  <a:gd name="T7" fmla="*/ 111 h 187"/>
                  <a:gd name="T8" fmla="*/ 174 w 210"/>
                  <a:gd name="T9" fmla="*/ 17 h 187"/>
                  <a:gd name="T10" fmla="*/ 147 w 210"/>
                  <a:gd name="T11" fmla="*/ 4 h 187"/>
                  <a:gd name="T12" fmla="*/ 17 w 210"/>
                  <a:gd name="T13" fmla="*/ 49 h 187"/>
                  <a:gd name="T14" fmla="*/ 4 w 210"/>
                  <a:gd name="T15" fmla="*/ 76 h 187"/>
                  <a:gd name="T16" fmla="*/ 36 w 210"/>
                  <a:gd name="T17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187">
                    <a:moveTo>
                      <a:pt x="36" y="170"/>
                    </a:moveTo>
                    <a:cubicBezTo>
                      <a:pt x="40" y="181"/>
                      <a:pt x="52" y="187"/>
                      <a:pt x="63" y="183"/>
                    </a:cubicBezTo>
                    <a:cubicBezTo>
                      <a:pt x="193" y="138"/>
                      <a:pt x="193" y="138"/>
                      <a:pt x="193" y="138"/>
                    </a:cubicBezTo>
                    <a:cubicBezTo>
                      <a:pt x="204" y="134"/>
                      <a:pt x="210" y="122"/>
                      <a:pt x="206" y="111"/>
                    </a:cubicBezTo>
                    <a:cubicBezTo>
                      <a:pt x="174" y="17"/>
                      <a:pt x="174" y="17"/>
                      <a:pt x="174" y="17"/>
                    </a:cubicBezTo>
                    <a:cubicBezTo>
                      <a:pt x="170" y="6"/>
                      <a:pt x="158" y="0"/>
                      <a:pt x="147" y="4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6" y="53"/>
                      <a:pt x="0" y="65"/>
                      <a:pt x="4" y="76"/>
                    </a:cubicBezTo>
                    <a:lnTo>
                      <a:pt x="36" y="170"/>
                    </a:ln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12"/>
              <p:cNvSpPr/>
              <p:nvPr/>
            </p:nvSpPr>
            <p:spPr bwMode="auto">
              <a:xfrm>
                <a:off x="2368" y="6586"/>
                <a:ext cx="402" cy="343"/>
              </a:xfrm>
              <a:custGeom>
                <a:avLst/>
                <a:gdLst>
                  <a:gd name="T0" fmla="*/ 63 w 170"/>
                  <a:gd name="T1" fmla="*/ 141 h 145"/>
                  <a:gd name="T2" fmla="*/ 36 w 170"/>
                  <a:gd name="T3" fmla="*/ 128 h 145"/>
                  <a:gd name="T4" fmla="*/ 4 w 170"/>
                  <a:gd name="T5" fmla="*/ 34 h 145"/>
                  <a:gd name="T6" fmla="*/ 17 w 170"/>
                  <a:gd name="T7" fmla="*/ 7 h 145"/>
                  <a:gd name="T8" fmla="*/ 37 w 170"/>
                  <a:gd name="T9" fmla="*/ 0 h 145"/>
                  <a:gd name="T10" fmla="*/ 170 w 170"/>
                  <a:gd name="T11" fmla="*/ 104 h 145"/>
                  <a:gd name="T12" fmla="*/ 63 w 170"/>
                  <a:gd name="T13" fmla="*/ 14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45">
                    <a:moveTo>
                      <a:pt x="63" y="141"/>
                    </a:moveTo>
                    <a:cubicBezTo>
                      <a:pt x="52" y="145"/>
                      <a:pt x="40" y="139"/>
                      <a:pt x="36" y="12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0" y="23"/>
                      <a:pt x="6" y="11"/>
                      <a:pt x="17" y="7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70" y="104"/>
                      <a:pt x="170" y="104"/>
                      <a:pt x="170" y="104"/>
                    </a:cubicBezTo>
                    <a:lnTo>
                      <a:pt x="63" y="141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13"/>
              <p:cNvSpPr/>
              <p:nvPr/>
            </p:nvSpPr>
            <p:spPr bwMode="auto">
              <a:xfrm>
                <a:off x="2212" y="6338"/>
                <a:ext cx="352" cy="352"/>
              </a:xfrm>
              <a:custGeom>
                <a:avLst/>
                <a:gdLst>
                  <a:gd name="T0" fmla="*/ 146 w 149"/>
                  <a:gd name="T1" fmla="*/ 69 h 149"/>
                  <a:gd name="T2" fmla="*/ 69 w 149"/>
                  <a:gd name="T3" fmla="*/ 3 h 149"/>
                  <a:gd name="T4" fmla="*/ 3 w 149"/>
                  <a:gd name="T5" fmla="*/ 80 h 149"/>
                  <a:gd name="T6" fmla="*/ 80 w 149"/>
                  <a:gd name="T7" fmla="*/ 146 h 149"/>
                  <a:gd name="T8" fmla="*/ 146 w 149"/>
                  <a:gd name="T9" fmla="*/ 6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46" y="69"/>
                    </a:moveTo>
                    <a:cubicBezTo>
                      <a:pt x="143" y="30"/>
                      <a:pt x="108" y="0"/>
                      <a:pt x="69" y="3"/>
                    </a:cubicBezTo>
                    <a:cubicBezTo>
                      <a:pt x="29" y="6"/>
                      <a:pt x="0" y="41"/>
                      <a:pt x="3" y="80"/>
                    </a:cubicBezTo>
                    <a:cubicBezTo>
                      <a:pt x="6" y="120"/>
                      <a:pt x="41" y="149"/>
                      <a:pt x="80" y="146"/>
                    </a:cubicBezTo>
                    <a:cubicBezTo>
                      <a:pt x="119" y="143"/>
                      <a:pt x="149" y="108"/>
                      <a:pt x="146" y="69"/>
                    </a:cubicBez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14"/>
              <p:cNvSpPr/>
              <p:nvPr/>
            </p:nvSpPr>
            <p:spPr bwMode="auto">
              <a:xfrm>
                <a:off x="2209" y="6423"/>
                <a:ext cx="303" cy="281"/>
              </a:xfrm>
              <a:custGeom>
                <a:avLst/>
                <a:gdLst>
                  <a:gd name="T0" fmla="*/ 128 w 128"/>
                  <a:gd name="T1" fmla="*/ 88 h 119"/>
                  <a:gd name="T2" fmla="*/ 99 w 128"/>
                  <a:gd name="T3" fmla="*/ 106 h 119"/>
                  <a:gd name="T4" fmla="*/ 8 w 128"/>
                  <a:gd name="T5" fmla="*/ 62 h 119"/>
                  <a:gd name="T6" fmla="*/ 15 w 128"/>
                  <a:gd name="T7" fmla="*/ 1 h 119"/>
                  <a:gd name="T8" fmla="*/ 16 w 128"/>
                  <a:gd name="T9" fmla="*/ 0 h 119"/>
                  <a:gd name="T10" fmla="*/ 128 w 128"/>
                  <a:gd name="T11" fmla="*/ 8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8" h="119">
                    <a:moveTo>
                      <a:pt x="128" y="88"/>
                    </a:moveTo>
                    <a:cubicBezTo>
                      <a:pt x="120" y="96"/>
                      <a:pt x="110" y="102"/>
                      <a:pt x="99" y="106"/>
                    </a:cubicBezTo>
                    <a:cubicBezTo>
                      <a:pt x="62" y="119"/>
                      <a:pt x="21" y="99"/>
                      <a:pt x="8" y="62"/>
                    </a:cubicBezTo>
                    <a:cubicBezTo>
                      <a:pt x="0" y="41"/>
                      <a:pt x="4" y="18"/>
                      <a:pt x="15" y="1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28" y="88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15"/>
              <p:cNvSpPr/>
              <p:nvPr/>
            </p:nvSpPr>
            <p:spPr bwMode="auto">
              <a:xfrm>
                <a:off x="2273" y="6399"/>
                <a:ext cx="229" cy="230"/>
              </a:xfrm>
              <a:custGeom>
                <a:avLst/>
                <a:gdLst>
                  <a:gd name="T0" fmla="*/ 89 w 97"/>
                  <a:gd name="T1" fmla="*/ 34 h 97"/>
                  <a:gd name="T2" fmla="*/ 34 w 97"/>
                  <a:gd name="T3" fmla="*/ 8 h 97"/>
                  <a:gd name="T4" fmla="*/ 8 w 97"/>
                  <a:gd name="T5" fmla="*/ 63 h 97"/>
                  <a:gd name="T6" fmla="*/ 63 w 97"/>
                  <a:gd name="T7" fmla="*/ 89 h 97"/>
                  <a:gd name="T8" fmla="*/ 89 w 97"/>
                  <a:gd name="T9" fmla="*/ 3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97">
                    <a:moveTo>
                      <a:pt x="89" y="34"/>
                    </a:moveTo>
                    <a:cubicBezTo>
                      <a:pt x="81" y="12"/>
                      <a:pt x="57" y="0"/>
                      <a:pt x="34" y="8"/>
                    </a:cubicBezTo>
                    <a:cubicBezTo>
                      <a:pt x="12" y="16"/>
                      <a:pt x="0" y="40"/>
                      <a:pt x="8" y="63"/>
                    </a:cubicBezTo>
                    <a:cubicBezTo>
                      <a:pt x="16" y="85"/>
                      <a:pt x="40" y="97"/>
                      <a:pt x="63" y="89"/>
                    </a:cubicBezTo>
                    <a:cubicBezTo>
                      <a:pt x="85" y="81"/>
                      <a:pt x="97" y="57"/>
                      <a:pt x="89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16"/>
              <p:cNvSpPr/>
              <p:nvPr/>
            </p:nvSpPr>
            <p:spPr bwMode="auto">
              <a:xfrm>
                <a:off x="2344" y="6430"/>
                <a:ext cx="43" cy="45"/>
              </a:xfrm>
              <a:custGeom>
                <a:avLst/>
                <a:gdLst>
                  <a:gd name="T0" fmla="*/ 6 w 18"/>
                  <a:gd name="T1" fmla="*/ 2 h 19"/>
                  <a:gd name="T2" fmla="*/ 17 w 18"/>
                  <a:gd name="T3" fmla="*/ 7 h 19"/>
                  <a:gd name="T4" fmla="*/ 11 w 18"/>
                  <a:gd name="T5" fmla="*/ 17 h 19"/>
                  <a:gd name="T6" fmla="*/ 1 w 18"/>
                  <a:gd name="T7" fmla="*/ 12 h 19"/>
                  <a:gd name="T8" fmla="*/ 6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6" y="2"/>
                    </a:moveTo>
                    <a:cubicBezTo>
                      <a:pt x="10" y="0"/>
                      <a:pt x="15" y="2"/>
                      <a:pt x="17" y="7"/>
                    </a:cubicBezTo>
                    <a:cubicBezTo>
                      <a:pt x="18" y="11"/>
                      <a:pt x="16" y="16"/>
                      <a:pt x="11" y="17"/>
                    </a:cubicBezTo>
                    <a:cubicBezTo>
                      <a:pt x="7" y="19"/>
                      <a:pt x="3" y="16"/>
                      <a:pt x="1" y="12"/>
                    </a:cubicBezTo>
                    <a:cubicBezTo>
                      <a:pt x="0" y="8"/>
                      <a:pt x="2" y="3"/>
                      <a:pt x="6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17"/>
              <p:cNvSpPr/>
              <p:nvPr/>
            </p:nvSpPr>
            <p:spPr bwMode="auto">
              <a:xfrm>
                <a:off x="2297" y="6496"/>
                <a:ext cx="45" cy="43"/>
              </a:xfrm>
              <a:custGeom>
                <a:avLst/>
                <a:gdLst>
                  <a:gd name="T0" fmla="*/ 7 w 19"/>
                  <a:gd name="T1" fmla="*/ 1 h 18"/>
                  <a:gd name="T2" fmla="*/ 17 w 19"/>
                  <a:gd name="T3" fmla="*/ 6 h 18"/>
                  <a:gd name="T4" fmla="*/ 12 w 19"/>
                  <a:gd name="T5" fmla="*/ 17 h 18"/>
                  <a:gd name="T6" fmla="*/ 2 w 19"/>
                  <a:gd name="T7" fmla="*/ 12 h 18"/>
                  <a:gd name="T8" fmla="*/ 7 w 19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7" y="1"/>
                    </a:moveTo>
                    <a:cubicBezTo>
                      <a:pt x="11" y="0"/>
                      <a:pt x="16" y="2"/>
                      <a:pt x="17" y="6"/>
                    </a:cubicBezTo>
                    <a:cubicBezTo>
                      <a:pt x="19" y="10"/>
                      <a:pt x="17" y="15"/>
                      <a:pt x="12" y="17"/>
                    </a:cubicBezTo>
                    <a:cubicBezTo>
                      <a:pt x="8" y="18"/>
                      <a:pt x="3" y="16"/>
                      <a:pt x="2" y="12"/>
                    </a:cubicBezTo>
                    <a:cubicBezTo>
                      <a:pt x="0" y="7"/>
                      <a:pt x="3" y="3"/>
                      <a:pt x="7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18"/>
              <p:cNvSpPr/>
              <p:nvPr/>
            </p:nvSpPr>
            <p:spPr bwMode="auto">
              <a:xfrm>
                <a:off x="2420" y="6454"/>
                <a:ext cx="42" cy="42"/>
              </a:xfrm>
              <a:custGeom>
                <a:avLst/>
                <a:gdLst>
                  <a:gd name="T0" fmla="*/ 1 w 18"/>
                  <a:gd name="T1" fmla="*/ 12 h 18"/>
                  <a:gd name="T2" fmla="*/ 6 w 18"/>
                  <a:gd name="T3" fmla="*/ 1 h 18"/>
                  <a:gd name="T4" fmla="*/ 17 w 18"/>
                  <a:gd name="T5" fmla="*/ 6 h 18"/>
                  <a:gd name="T6" fmla="*/ 12 w 18"/>
                  <a:gd name="T7" fmla="*/ 17 h 18"/>
                  <a:gd name="T8" fmla="*/ 1 w 18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" y="12"/>
                    </a:moveTo>
                    <a:cubicBezTo>
                      <a:pt x="0" y="7"/>
                      <a:pt x="2" y="3"/>
                      <a:pt x="6" y="1"/>
                    </a:cubicBezTo>
                    <a:cubicBezTo>
                      <a:pt x="11" y="0"/>
                      <a:pt x="15" y="2"/>
                      <a:pt x="17" y="6"/>
                    </a:cubicBezTo>
                    <a:cubicBezTo>
                      <a:pt x="18" y="11"/>
                      <a:pt x="16" y="15"/>
                      <a:pt x="12" y="17"/>
                    </a:cubicBezTo>
                    <a:cubicBezTo>
                      <a:pt x="7" y="18"/>
                      <a:pt x="3" y="16"/>
                      <a:pt x="1" y="1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19"/>
              <p:cNvSpPr/>
              <p:nvPr/>
            </p:nvSpPr>
            <p:spPr bwMode="auto">
              <a:xfrm>
                <a:off x="2420" y="6532"/>
                <a:ext cx="45" cy="45"/>
              </a:xfrm>
              <a:custGeom>
                <a:avLst/>
                <a:gdLst>
                  <a:gd name="T0" fmla="*/ 7 w 19"/>
                  <a:gd name="T1" fmla="*/ 2 h 19"/>
                  <a:gd name="T2" fmla="*/ 17 w 19"/>
                  <a:gd name="T3" fmla="*/ 7 h 19"/>
                  <a:gd name="T4" fmla="*/ 12 w 19"/>
                  <a:gd name="T5" fmla="*/ 17 h 19"/>
                  <a:gd name="T6" fmla="*/ 2 w 19"/>
                  <a:gd name="T7" fmla="*/ 12 h 19"/>
                  <a:gd name="T8" fmla="*/ 7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2"/>
                    </a:moveTo>
                    <a:cubicBezTo>
                      <a:pt x="11" y="0"/>
                      <a:pt x="16" y="3"/>
                      <a:pt x="17" y="7"/>
                    </a:cubicBezTo>
                    <a:cubicBezTo>
                      <a:pt x="19" y="11"/>
                      <a:pt x="17" y="16"/>
                      <a:pt x="12" y="17"/>
                    </a:cubicBezTo>
                    <a:cubicBezTo>
                      <a:pt x="8" y="19"/>
                      <a:pt x="3" y="17"/>
                      <a:pt x="2" y="12"/>
                    </a:cubicBezTo>
                    <a:cubicBezTo>
                      <a:pt x="0" y="8"/>
                      <a:pt x="3" y="3"/>
                      <a:pt x="7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20"/>
              <p:cNvSpPr/>
              <p:nvPr/>
            </p:nvSpPr>
            <p:spPr bwMode="auto">
              <a:xfrm>
                <a:off x="2346" y="6558"/>
                <a:ext cx="43" cy="45"/>
              </a:xfrm>
              <a:custGeom>
                <a:avLst/>
                <a:gdLst>
                  <a:gd name="T0" fmla="*/ 6 w 18"/>
                  <a:gd name="T1" fmla="*/ 2 h 19"/>
                  <a:gd name="T2" fmla="*/ 17 w 18"/>
                  <a:gd name="T3" fmla="*/ 7 h 19"/>
                  <a:gd name="T4" fmla="*/ 12 w 18"/>
                  <a:gd name="T5" fmla="*/ 17 h 19"/>
                  <a:gd name="T6" fmla="*/ 1 w 18"/>
                  <a:gd name="T7" fmla="*/ 12 h 19"/>
                  <a:gd name="T8" fmla="*/ 6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6" y="2"/>
                    </a:moveTo>
                    <a:cubicBezTo>
                      <a:pt x="10" y="0"/>
                      <a:pt x="15" y="3"/>
                      <a:pt x="17" y="7"/>
                    </a:cubicBezTo>
                    <a:cubicBezTo>
                      <a:pt x="18" y="11"/>
                      <a:pt x="16" y="16"/>
                      <a:pt x="12" y="17"/>
                    </a:cubicBezTo>
                    <a:cubicBezTo>
                      <a:pt x="7" y="19"/>
                      <a:pt x="3" y="17"/>
                      <a:pt x="1" y="12"/>
                    </a:cubicBezTo>
                    <a:cubicBezTo>
                      <a:pt x="0" y="8"/>
                      <a:pt x="2" y="3"/>
                      <a:pt x="6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21"/>
              <p:cNvSpPr/>
              <p:nvPr/>
            </p:nvSpPr>
            <p:spPr bwMode="auto">
              <a:xfrm>
                <a:off x="2564" y="6300"/>
                <a:ext cx="314" cy="312"/>
              </a:xfrm>
              <a:custGeom>
                <a:avLst/>
                <a:gdLst>
                  <a:gd name="T0" fmla="*/ 58 w 133"/>
                  <a:gd name="T1" fmla="*/ 4 h 132"/>
                  <a:gd name="T2" fmla="*/ 4 w 133"/>
                  <a:gd name="T3" fmla="*/ 74 h 132"/>
                  <a:gd name="T4" fmla="*/ 74 w 133"/>
                  <a:gd name="T5" fmla="*/ 128 h 132"/>
                  <a:gd name="T6" fmla="*/ 128 w 133"/>
                  <a:gd name="T7" fmla="*/ 58 h 132"/>
                  <a:gd name="T8" fmla="*/ 58 w 133"/>
                  <a:gd name="T9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32">
                    <a:moveTo>
                      <a:pt x="58" y="4"/>
                    </a:moveTo>
                    <a:cubicBezTo>
                      <a:pt x="24" y="8"/>
                      <a:pt x="0" y="39"/>
                      <a:pt x="4" y="74"/>
                    </a:cubicBezTo>
                    <a:cubicBezTo>
                      <a:pt x="9" y="108"/>
                      <a:pt x="40" y="132"/>
                      <a:pt x="74" y="128"/>
                    </a:cubicBezTo>
                    <a:cubicBezTo>
                      <a:pt x="108" y="124"/>
                      <a:pt x="133" y="92"/>
                      <a:pt x="128" y="58"/>
                    </a:cubicBezTo>
                    <a:cubicBezTo>
                      <a:pt x="124" y="24"/>
                      <a:pt x="93" y="0"/>
                      <a:pt x="58" y="4"/>
                    </a:cubicBez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22"/>
              <p:cNvSpPr/>
              <p:nvPr/>
            </p:nvSpPr>
            <p:spPr bwMode="auto">
              <a:xfrm>
                <a:off x="2257" y="6338"/>
                <a:ext cx="302" cy="288"/>
              </a:xfrm>
              <a:custGeom>
                <a:avLst/>
                <a:gdLst>
                  <a:gd name="T0" fmla="*/ 126 w 128"/>
                  <a:gd name="T1" fmla="*/ 70 h 122"/>
                  <a:gd name="T2" fmla="*/ 49 w 128"/>
                  <a:gd name="T3" fmla="*/ 4 h 122"/>
                  <a:gd name="T4" fmla="*/ 0 w 128"/>
                  <a:gd name="T5" fmla="*/ 29 h 122"/>
                  <a:gd name="T6" fmla="*/ 50 w 128"/>
                  <a:gd name="T7" fmla="*/ 3 h 122"/>
                  <a:gd name="T8" fmla="*/ 127 w 128"/>
                  <a:gd name="T9" fmla="*/ 69 h 122"/>
                  <a:gd name="T10" fmla="*/ 109 w 128"/>
                  <a:gd name="T11" fmla="*/ 122 h 122"/>
                  <a:gd name="T12" fmla="*/ 126 w 128"/>
                  <a:gd name="T13" fmla="*/ 7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2">
                    <a:moveTo>
                      <a:pt x="126" y="70"/>
                    </a:moveTo>
                    <a:cubicBezTo>
                      <a:pt x="123" y="31"/>
                      <a:pt x="88" y="1"/>
                      <a:pt x="49" y="4"/>
                    </a:cubicBezTo>
                    <a:cubicBezTo>
                      <a:pt x="29" y="6"/>
                      <a:pt x="12" y="15"/>
                      <a:pt x="0" y="29"/>
                    </a:cubicBezTo>
                    <a:cubicBezTo>
                      <a:pt x="12" y="14"/>
                      <a:pt x="30" y="5"/>
                      <a:pt x="50" y="3"/>
                    </a:cubicBezTo>
                    <a:cubicBezTo>
                      <a:pt x="89" y="0"/>
                      <a:pt x="124" y="30"/>
                      <a:pt x="127" y="69"/>
                    </a:cubicBezTo>
                    <a:cubicBezTo>
                      <a:pt x="128" y="89"/>
                      <a:pt x="122" y="108"/>
                      <a:pt x="109" y="122"/>
                    </a:cubicBezTo>
                    <a:cubicBezTo>
                      <a:pt x="121" y="108"/>
                      <a:pt x="127" y="90"/>
                      <a:pt x="126" y="70"/>
                    </a:cubicBezTo>
                    <a:close/>
                  </a:path>
                </a:pathLst>
              </a:custGeom>
              <a:solidFill>
                <a:srgbClr val="B6B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23"/>
              <p:cNvSpPr/>
              <p:nvPr/>
            </p:nvSpPr>
            <p:spPr bwMode="auto">
              <a:xfrm>
                <a:off x="2564" y="6305"/>
                <a:ext cx="248" cy="269"/>
              </a:xfrm>
              <a:custGeom>
                <a:avLst/>
                <a:gdLst>
                  <a:gd name="T0" fmla="*/ 60 w 105"/>
                  <a:gd name="T1" fmla="*/ 3 h 114"/>
                  <a:gd name="T2" fmla="*/ 6 w 105"/>
                  <a:gd name="T3" fmla="*/ 73 h 114"/>
                  <a:gd name="T4" fmla="*/ 29 w 105"/>
                  <a:gd name="T5" fmla="*/ 114 h 114"/>
                  <a:gd name="T6" fmla="*/ 4 w 105"/>
                  <a:gd name="T7" fmla="*/ 72 h 114"/>
                  <a:gd name="T8" fmla="*/ 58 w 105"/>
                  <a:gd name="T9" fmla="*/ 2 h 114"/>
                  <a:gd name="T10" fmla="*/ 105 w 105"/>
                  <a:gd name="T11" fmla="*/ 15 h 114"/>
                  <a:gd name="T12" fmla="*/ 60 w 105"/>
                  <a:gd name="T13" fmla="*/ 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60" y="3"/>
                    </a:moveTo>
                    <a:cubicBezTo>
                      <a:pt x="26" y="7"/>
                      <a:pt x="1" y="38"/>
                      <a:pt x="6" y="73"/>
                    </a:cubicBezTo>
                    <a:cubicBezTo>
                      <a:pt x="8" y="89"/>
                      <a:pt x="16" y="104"/>
                      <a:pt x="29" y="114"/>
                    </a:cubicBezTo>
                    <a:cubicBezTo>
                      <a:pt x="16" y="104"/>
                      <a:pt x="6" y="89"/>
                      <a:pt x="4" y="72"/>
                    </a:cubicBezTo>
                    <a:cubicBezTo>
                      <a:pt x="0" y="37"/>
                      <a:pt x="24" y="6"/>
                      <a:pt x="58" y="2"/>
                    </a:cubicBezTo>
                    <a:cubicBezTo>
                      <a:pt x="76" y="0"/>
                      <a:pt x="93" y="5"/>
                      <a:pt x="105" y="15"/>
                    </a:cubicBezTo>
                    <a:cubicBezTo>
                      <a:pt x="93" y="6"/>
                      <a:pt x="77" y="1"/>
                      <a:pt x="60" y="3"/>
                    </a:cubicBezTo>
                    <a:close/>
                  </a:path>
                </a:pathLst>
              </a:custGeom>
              <a:solidFill>
                <a:srgbClr val="B6B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24"/>
              <p:cNvSpPr/>
              <p:nvPr/>
            </p:nvSpPr>
            <p:spPr bwMode="auto">
              <a:xfrm>
                <a:off x="2632" y="6366"/>
                <a:ext cx="178" cy="177"/>
              </a:xfrm>
              <a:custGeom>
                <a:avLst/>
                <a:gdLst>
                  <a:gd name="T0" fmla="*/ 69 w 75"/>
                  <a:gd name="T1" fmla="*/ 27 h 75"/>
                  <a:gd name="T2" fmla="*/ 26 w 75"/>
                  <a:gd name="T3" fmla="*/ 6 h 75"/>
                  <a:gd name="T4" fmla="*/ 6 w 75"/>
                  <a:gd name="T5" fmla="*/ 49 h 75"/>
                  <a:gd name="T6" fmla="*/ 48 w 75"/>
                  <a:gd name="T7" fmla="*/ 69 h 75"/>
                  <a:gd name="T8" fmla="*/ 69 w 75"/>
                  <a:gd name="T9" fmla="*/ 2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9" y="27"/>
                    </a:moveTo>
                    <a:cubicBezTo>
                      <a:pt x="63" y="10"/>
                      <a:pt x="44" y="0"/>
                      <a:pt x="26" y="6"/>
                    </a:cubicBezTo>
                    <a:cubicBezTo>
                      <a:pt x="9" y="12"/>
                      <a:pt x="0" y="31"/>
                      <a:pt x="6" y="49"/>
                    </a:cubicBezTo>
                    <a:cubicBezTo>
                      <a:pt x="12" y="66"/>
                      <a:pt x="31" y="75"/>
                      <a:pt x="48" y="69"/>
                    </a:cubicBezTo>
                    <a:cubicBezTo>
                      <a:pt x="65" y="63"/>
                      <a:pt x="75" y="44"/>
                      <a:pt x="6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25"/>
              <p:cNvSpPr/>
              <p:nvPr/>
            </p:nvSpPr>
            <p:spPr bwMode="auto">
              <a:xfrm>
                <a:off x="2363" y="6740"/>
                <a:ext cx="76" cy="123"/>
              </a:xfrm>
              <a:custGeom>
                <a:avLst/>
                <a:gdLst>
                  <a:gd name="T0" fmla="*/ 38 w 76"/>
                  <a:gd name="T1" fmla="*/ 123 h 123"/>
                  <a:gd name="T2" fmla="*/ 76 w 76"/>
                  <a:gd name="T3" fmla="*/ 108 h 123"/>
                  <a:gd name="T4" fmla="*/ 38 w 76"/>
                  <a:gd name="T5" fmla="*/ 0 h 123"/>
                  <a:gd name="T6" fmla="*/ 0 w 76"/>
                  <a:gd name="T7" fmla="*/ 14 h 123"/>
                  <a:gd name="T8" fmla="*/ 38 w 76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23">
                    <a:moveTo>
                      <a:pt x="38" y="123"/>
                    </a:moveTo>
                    <a:lnTo>
                      <a:pt x="76" y="108"/>
                    </a:lnTo>
                    <a:lnTo>
                      <a:pt x="38" y="0"/>
                    </a:lnTo>
                    <a:lnTo>
                      <a:pt x="0" y="14"/>
                    </a:lnTo>
                    <a:lnTo>
                      <a:pt x="38" y="123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26"/>
              <p:cNvSpPr/>
              <p:nvPr/>
            </p:nvSpPr>
            <p:spPr bwMode="auto">
              <a:xfrm>
                <a:off x="2115" y="6756"/>
                <a:ext cx="108" cy="248"/>
              </a:xfrm>
              <a:custGeom>
                <a:avLst/>
                <a:gdLst>
                  <a:gd name="T0" fmla="*/ 82 w 108"/>
                  <a:gd name="T1" fmla="*/ 248 h 248"/>
                  <a:gd name="T2" fmla="*/ 108 w 108"/>
                  <a:gd name="T3" fmla="*/ 239 h 248"/>
                  <a:gd name="T4" fmla="*/ 26 w 108"/>
                  <a:gd name="T5" fmla="*/ 0 h 248"/>
                  <a:gd name="T6" fmla="*/ 0 w 108"/>
                  <a:gd name="T7" fmla="*/ 10 h 248"/>
                  <a:gd name="T8" fmla="*/ 82 w 108"/>
                  <a:gd name="T9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248">
                    <a:moveTo>
                      <a:pt x="82" y="248"/>
                    </a:moveTo>
                    <a:lnTo>
                      <a:pt x="108" y="239"/>
                    </a:lnTo>
                    <a:lnTo>
                      <a:pt x="26" y="0"/>
                    </a:lnTo>
                    <a:lnTo>
                      <a:pt x="0" y="10"/>
                    </a:lnTo>
                    <a:lnTo>
                      <a:pt x="82" y="248"/>
                    </a:lnTo>
                    <a:close/>
                  </a:path>
                </a:pathLst>
              </a:custGeom>
              <a:solidFill>
                <a:srgbClr val="60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27"/>
              <p:cNvSpPr/>
              <p:nvPr/>
            </p:nvSpPr>
            <p:spPr bwMode="auto">
              <a:xfrm>
                <a:off x="2306" y="6754"/>
                <a:ext cx="95" cy="142"/>
              </a:xfrm>
              <a:custGeom>
                <a:avLst/>
                <a:gdLst>
                  <a:gd name="T0" fmla="*/ 95 w 95"/>
                  <a:gd name="T1" fmla="*/ 109 h 142"/>
                  <a:gd name="T2" fmla="*/ 50 w 95"/>
                  <a:gd name="T3" fmla="*/ 142 h 142"/>
                  <a:gd name="T4" fmla="*/ 0 w 95"/>
                  <a:gd name="T5" fmla="*/ 0 h 142"/>
                  <a:gd name="T6" fmla="*/ 57 w 95"/>
                  <a:gd name="T7" fmla="*/ 0 h 142"/>
                  <a:gd name="T8" fmla="*/ 95 w 95"/>
                  <a:gd name="T9" fmla="*/ 10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42">
                    <a:moveTo>
                      <a:pt x="95" y="109"/>
                    </a:moveTo>
                    <a:lnTo>
                      <a:pt x="50" y="142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95" y="109"/>
                    </a:lnTo>
                    <a:close/>
                  </a:path>
                </a:pathLst>
              </a:custGeom>
              <a:solidFill>
                <a:srgbClr val="60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28"/>
              <p:cNvSpPr/>
              <p:nvPr/>
            </p:nvSpPr>
            <p:spPr bwMode="auto">
              <a:xfrm>
                <a:off x="2145" y="6737"/>
                <a:ext cx="216" cy="258"/>
              </a:xfrm>
              <a:custGeom>
                <a:avLst/>
                <a:gdLst>
                  <a:gd name="T0" fmla="*/ 83 w 216"/>
                  <a:gd name="T1" fmla="*/ 258 h 258"/>
                  <a:gd name="T2" fmla="*/ 216 w 216"/>
                  <a:gd name="T3" fmla="*/ 175 h 258"/>
                  <a:gd name="T4" fmla="*/ 156 w 216"/>
                  <a:gd name="T5" fmla="*/ 0 h 258"/>
                  <a:gd name="T6" fmla="*/ 0 w 216"/>
                  <a:gd name="T7" fmla="*/ 19 h 258"/>
                  <a:gd name="T8" fmla="*/ 83 w 216"/>
                  <a:gd name="T9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258">
                    <a:moveTo>
                      <a:pt x="83" y="258"/>
                    </a:moveTo>
                    <a:lnTo>
                      <a:pt x="216" y="175"/>
                    </a:lnTo>
                    <a:lnTo>
                      <a:pt x="156" y="0"/>
                    </a:lnTo>
                    <a:lnTo>
                      <a:pt x="0" y="19"/>
                    </a:lnTo>
                    <a:lnTo>
                      <a:pt x="83" y="258"/>
                    </a:lnTo>
                    <a:close/>
                  </a:path>
                </a:pathLst>
              </a:custGeom>
              <a:solidFill>
                <a:srgbClr val="B9B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29"/>
              <p:cNvSpPr/>
              <p:nvPr/>
            </p:nvSpPr>
            <p:spPr bwMode="auto">
              <a:xfrm>
                <a:off x="2372" y="6770"/>
                <a:ext cx="57" cy="62"/>
              </a:xfrm>
              <a:custGeom>
                <a:avLst/>
                <a:gdLst>
                  <a:gd name="T0" fmla="*/ 17 w 57"/>
                  <a:gd name="T1" fmla="*/ 62 h 62"/>
                  <a:gd name="T2" fmla="*/ 57 w 57"/>
                  <a:gd name="T3" fmla="*/ 48 h 62"/>
                  <a:gd name="T4" fmla="*/ 38 w 57"/>
                  <a:gd name="T5" fmla="*/ 0 h 62"/>
                  <a:gd name="T6" fmla="*/ 0 w 57"/>
                  <a:gd name="T7" fmla="*/ 12 h 62"/>
                  <a:gd name="T8" fmla="*/ 17 w 57"/>
                  <a:gd name="T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62">
                    <a:moveTo>
                      <a:pt x="17" y="62"/>
                    </a:moveTo>
                    <a:lnTo>
                      <a:pt x="57" y="48"/>
                    </a:lnTo>
                    <a:lnTo>
                      <a:pt x="38" y="0"/>
                    </a:lnTo>
                    <a:lnTo>
                      <a:pt x="0" y="12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30"/>
              <p:cNvSpPr/>
              <p:nvPr/>
            </p:nvSpPr>
            <p:spPr bwMode="auto">
              <a:xfrm>
                <a:off x="2138" y="6822"/>
                <a:ext cx="64" cy="116"/>
              </a:xfrm>
              <a:custGeom>
                <a:avLst/>
                <a:gdLst>
                  <a:gd name="T0" fmla="*/ 36 w 64"/>
                  <a:gd name="T1" fmla="*/ 116 h 116"/>
                  <a:gd name="T2" fmla="*/ 64 w 64"/>
                  <a:gd name="T3" fmla="*/ 107 h 116"/>
                  <a:gd name="T4" fmla="*/ 26 w 64"/>
                  <a:gd name="T5" fmla="*/ 0 h 116"/>
                  <a:gd name="T6" fmla="*/ 0 w 64"/>
                  <a:gd name="T7" fmla="*/ 10 h 116"/>
                  <a:gd name="T8" fmla="*/ 36 w 64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16">
                    <a:moveTo>
                      <a:pt x="36" y="116"/>
                    </a:moveTo>
                    <a:lnTo>
                      <a:pt x="64" y="107"/>
                    </a:lnTo>
                    <a:lnTo>
                      <a:pt x="26" y="0"/>
                    </a:lnTo>
                    <a:lnTo>
                      <a:pt x="0" y="10"/>
                    </a:lnTo>
                    <a:lnTo>
                      <a:pt x="36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31"/>
              <p:cNvSpPr/>
              <p:nvPr/>
            </p:nvSpPr>
            <p:spPr bwMode="auto">
              <a:xfrm>
                <a:off x="2320" y="6782"/>
                <a:ext cx="69" cy="76"/>
              </a:xfrm>
              <a:custGeom>
                <a:avLst/>
                <a:gdLst>
                  <a:gd name="T0" fmla="*/ 69 w 69"/>
                  <a:gd name="T1" fmla="*/ 50 h 76"/>
                  <a:gd name="T2" fmla="*/ 22 w 69"/>
                  <a:gd name="T3" fmla="*/ 76 h 76"/>
                  <a:gd name="T4" fmla="*/ 0 w 69"/>
                  <a:gd name="T5" fmla="*/ 12 h 76"/>
                  <a:gd name="T6" fmla="*/ 52 w 69"/>
                  <a:gd name="T7" fmla="*/ 0 h 76"/>
                  <a:gd name="T8" fmla="*/ 69 w 69"/>
                  <a:gd name="T9" fmla="*/ 5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76">
                    <a:moveTo>
                      <a:pt x="69" y="50"/>
                    </a:moveTo>
                    <a:lnTo>
                      <a:pt x="22" y="76"/>
                    </a:lnTo>
                    <a:lnTo>
                      <a:pt x="0" y="12"/>
                    </a:lnTo>
                    <a:lnTo>
                      <a:pt x="52" y="0"/>
                    </a:lnTo>
                    <a:lnTo>
                      <a:pt x="69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32"/>
              <p:cNvSpPr/>
              <p:nvPr/>
            </p:nvSpPr>
            <p:spPr bwMode="auto">
              <a:xfrm>
                <a:off x="2167" y="6787"/>
                <a:ext cx="177" cy="142"/>
              </a:xfrm>
              <a:custGeom>
                <a:avLst/>
                <a:gdLst>
                  <a:gd name="T0" fmla="*/ 37 w 177"/>
                  <a:gd name="T1" fmla="*/ 142 h 142"/>
                  <a:gd name="T2" fmla="*/ 177 w 177"/>
                  <a:gd name="T3" fmla="*/ 78 h 142"/>
                  <a:gd name="T4" fmla="*/ 151 w 177"/>
                  <a:gd name="T5" fmla="*/ 0 h 142"/>
                  <a:gd name="T6" fmla="*/ 0 w 177"/>
                  <a:gd name="T7" fmla="*/ 35 h 142"/>
                  <a:gd name="T8" fmla="*/ 37 w 177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42">
                    <a:moveTo>
                      <a:pt x="37" y="142"/>
                    </a:moveTo>
                    <a:lnTo>
                      <a:pt x="177" y="78"/>
                    </a:lnTo>
                    <a:lnTo>
                      <a:pt x="151" y="0"/>
                    </a:lnTo>
                    <a:lnTo>
                      <a:pt x="0" y="35"/>
                    </a:lnTo>
                    <a:lnTo>
                      <a:pt x="37" y="142"/>
                    </a:lnTo>
                    <a:close/>
                  </a:path>
                </a:pathLst>
              </a:custGeom>
              <a:solidFill>
                <a:srgbClr val="868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33"/>
              <p:cNvSpPr/>
              <p:nvPr/>
            </p:nvSpPr>
            <p:spPr bwMode="auto">
              <a:xfrm>
                <a:off x="2687" y="6390"/>
                <a:ext cx="33" cy="33"/>
              </a:xfrm>
              <a:custGeom>
                <a:avLst/>
                <a:gdLst>
                  <a:gd name="T0" fmla="*/ 5 w 14"/>
                  <a:gd name="T1" fmla="*/ 1 h 14"/>
                  <a:gd name="T2" fmla="*/ 13 w 14"/>
                  <a:gd name="T3" fmla="*/ 5 h 14"/>
                  <a:gd name="T4" fmla="*/ 9 w 14"/>
                  <a:gd name="T5" fmla="*/ 13 h 14"/>
                  <a:gd name="T6" fmla="*/ 1 w 14"/>
                  <a:gd name="T7" fmla="*/ 9 h 14"/>
                  <a:gd name="T8" fmla="*/ 5 w 1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"/>
                    </a:moveTo>
                    <a:cubicBezTo>
                      <a:pt x="8" y="0"/>
                      <a:pt x="12" y="1"/>
                      <a:pt x="13" y="5"/>
                    </a:cubicBezTo>
                    <a:cubicBezTo>
                      <a:pt x="14" y="8"/>
                      <a:pt x="12" y="11"/>
                      <a:pt x="9" y="13"/>
                    </a:cubicBezTo>
                    <a:cubicBezTo>
                      <a:pt x="6" y="14"/>
                      <a:pt x="2" y="12"/>
                      <a:pt x="1" y="9"/>
                    </a:cubicBezTo>
                    <a:cubicBezTo>
                      <a:pt x="0" y="5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34"/>
              <p:cNvSpPr/>
              <p:nvPr/>
            </p:nvSpPr>
            <p:spPr bwMode="auto">
              <a:xfrm>
                <a:off x="2651" y="6439"/>
                <a:ext cx="33" cy="34"/>
              </a:xfrm>
              <a:custGeom>
                <a:avLst/>
                <a:gdLst>
                  <a:gd name="T0" fmla="*/ 5 w 14"/>
                  <a:gd name="T1" fmla="*/ 1 h 14"/>
                  <a:gd name="T2" fmla="*/ 13 w 14"/>
                  <a:gd name="T3" fmla="*/ 5 h 14"/>
                  <a:gd name="T4" fmla="*/ 9 w 14"/>
                  <a:gd name="T5" fmla="*/ 13 h 14"/>
                  <a:gd name="T6" fmla="*/ 1 w 14"/>
                  <a:gd name="T7" fmla="*/ 9 h 14"/>
                  <a:gd name="T8" fmla="*/ 5 w 1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"/>
                    </a:moveTo>
                    <a:cubicBezTo>
                      <a:pt x="8" y="0"/>
                      <a:pt x="12" y="2"/>
                      <a:pt x="13" y="5"/>
                    </a:cubicBezTo>
                    <a:cubicBezTo>
                      <a:pt x="14" y="8"/>
                      <a:pt x="12" y="12"/>
                      <a:pt x="9" y="13"/>
                    </a:cubicBezTo>
                    <a:cubicBezTo>
                      <a:pt x="6" y="14"/>
                      <a:pt x="2" y="12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35"/>
              <p:cNvSpPr/>
              <p:nvPr/>
            </p:nvSpPr>
            <p:spPr bwMode="auto">
              <a:xfrm>
                <a:off x="2746" y="6406"/>
                <a:ext cx="33" cy="33"/>
              </a:xfrm>
              <a:custGeom>
                <a:avLst/>
                <a:gdLst>
                  <a:gd name="T0" fmla="*/ 1 w 14"/>
                  <a:gd name="T1" fmla="*/ 9 h 14"/>
                  <a:gd name="T2" fmla="*/ 5 w 14"/>
                  <a:gd name="T3" fmla="*/ 1 h 14"/>
                  <a:gd name="T4" fmla="*/ 13 w 14"/>
                  <a:gd name="T5" fmla="*/ 5 h 14"/>
                  <a:gd name="T6" fmla="*/ 9 w 14"/>
                  <a:gd name="T7" fmla="*/ 13 h 14"/>
                  <a:gd name="T8" fmla="*/ 1 w 14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" y="9"/>
                    </a:move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2" y="2"/>
                      <a:pt x="13" y="5"/>
                    </a:cubicBezTo>
                    <a:cubicBezTo>
                      <a:pt x="14" y="8"/>
                      <a:pt x="12" y="12"/>
                      <a:pt x="9" y="13"/>
                    </a:cubicBezTo>
                    <a:cubicBezTo>
                      <a:pt x="5" y="14"/>
                      <a:pt x="2" y="13"/>
                      <a:pt x="1" y="9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36"/>
              <p:cNvSpPr/>
              <p:nvPr/>
            </p:nvSpPr>
            <p:spPr bwMode="auto">
              <a:xfrm>
                <a:off x="2746" y="6468"/>
                <a:ext cx="33" cy="33"/>
              </a:xfrm>
              <a:custGeom>
                <a:avLst/>
                <a:gdLst>
                  <a:gd name="T0" fmla="*/ 5 w 14"/>
                  <a:gd name="T1" fmla="*/ 1 h 14"/>
                  <a:gd name="T2" fmla="*/ 13 w 14"/>
                  <a:gd name="T3" fmla="*/ 5 h 14"/>
                  <a:gd name="T4" fmla="*/ 9 w 14"/>
                  <a:gd name="T5" fmla="*/ 13 h 14"/>
                  <a:gd name="T6" fmla="*/ 1 w 14"/>
                  <a:gd name="T7" fmla="*/ 9 h 14"/>
                  <a:gd name="T8" fmla="*/ 5 w 1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"/>
                    </a:moveTo>
                    <a:cubicBezTo>
                      <a:pt x="8" y="0"/>
                      <a:pt x="12" y="2"/>
                      <a:pt x="13" y="5"/>
                    </a:cubicBezTo>
                    <a:cubicBezTo>
                      <a:pt x="14" y="8"/>
                      <a:pt x="13" y="12"/>
                      <a:pt x="9" y="13"/>
                    </a:cubicBezTo>
                    <a:cubicBezTo>
                      <a:pt x="6" y="14"/>
                      <a:pt x="2" y="12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37"/>
              <p:cNvSpPr/>
              <p:nvPr/>
            </p:nvSpPr>
            <p:spPr bwMode="auto">
              <a:xfrm>
                <a:off x="2689" y="6487"/>
                <a:ext cx="33" cy="35"/>
              </a:xfrm>
              <a:custGeom>
                <a:avLst/>
                <a:gdLst>
                  <a:gd name="T0" fmla="*/ 5 w 14"/>
                  <a:gd name="T1" fmla="*/ 2 h 15"/>
                  <a:gd name="T2" fmla="*/ 13 w 14"/>
                  <a:gd name="T3" fmla="*/ 5 h 15"/>
                  <a:gd name="T4" fmla="*/ 9 w 14"/>
                  <a:gd name="T5" fmla="*/ 13 h 15"/>
                  <a:gd name="T6" fmla="*/ 1 w 14"/>
                  <a:gd name="T7" fmla="*/ 10 h 15"/>
                  <a:gd name="T8" fmla="*/ 5 w 14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5" y="2"/>
                    </a:moveTo>
                    <a:cubicBezTo>
                      <a:pt x="8" y="0"/>
                      <a:pt x="12" y="2"/>
                      <a:pt x="13" y="5"/>
                    </a:cubicBezTo>
                    <a:cubicBezTo>
                      <a:pt x="14" y="9"/>
                      <a:pt x="12" y="12"/>
                      <a:pt x="9" y="13"/>
                    </a:cubicBez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1" y="3"/>
                      <a:pt x="5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38"/>
              <p:cNvSpPr/>
              <p:nvPr/>
            </p:nvSpPr>
            <p:spPr bwMode="auto">
              <a:xfrm>
                <a:off x="2474" y="6591"/>
                <a:ext cx="277" cy="243"/>
              </a:xfrm>
              <a:custGeom>
                <a:avLst/>
                <a:gdLst>
                  <a:gd name="T0" fmla="*/ 20 w 117"/>
                  <a:gd name="T1" fmla="*/ 94 h 103"/>
                  <a:gd name="T2" fmla="*/ 35 w 117"/>
                  <a:gd name="T3" fmla="*/ 101 h 103"/>
                  <a:gd name="T4" fmla="*/ 108 w 117"/>
                  <a:gd name="T5" fmla="*/ 76 h 103"/>
                  <a:gd name="T6" fmla="*/ 115 w 117"/>
                  <a:gd name="T7" fmla="*/ 61 h 103"/>
                  <a:gd name="T8" fmla="*/ 97 w 117"/>
                  <a:gd name="T9" fmla="*/ 9 h 103"/>
                  <a:gd name="T10" fmla="*/ 82 w 117"/>
                  <a:gd name="T11" fmla="*/ 2 h 103"/>
                  <a:gd name="T12" fmla="*/ 9 w 117"/>
                  <a:gd name="T13" fmla="*/ 27 h 103"/>
                  <a:gd name="T14" fmla="*/ 2 w 117"/>
                  <a:gd name="T15" fmla="*/ 42 h 103"/>
                  <a:gd name="T16" fmla="*/ 20 w 117"/>
                  <a:gd name="T17" fmla="*/ 9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103">
                    <a:moveTo>
                      <a:pt x="20" y="94"/>
                    </a:moveTo>
                    <a:cubicBezTo>
                      <a:pt x="22" y="100"/>
                      <a:pt x="29" y="103"/>
                      <a:pt x="35" y="101"/>
                    </a:cubicBezTo>
                    <a:cubicBezTo>
                      <a:pt x="108" y="76"/>
                      <a:pt x="108" y="76"/>
                      <a:pt x="108" y="76"/>
                    </a:cubicBezTo>
                    <a:cubicBezTo>
                      <a:pt x="114" y="74"/>
                      <a:pt x="117" y="67"/>
                      <a:pt x="115" y="61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5" y="3"/>
                      <a:pt x="88" y="0"/>
                      <a:pt x="82" y="2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3" y="30"/>
                      <a:pt x="0" y="36"/>
                      <a:pt x="2" y="42"/>
                    </a:cubicBez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/>
              <p:nvPr/>
            </p:nvSpPr>
            <p:spPr bwMode="auto">
              <a:xfrm>
                <a:off x="2481" y="6591"/>
                <a:ext cx="267" cy="236"/>
              </a:xfrm>
              <a:custGeom>
                <a:avLst/>
                <a:gdLst>
                  <a:gd name="T0" fmla="*/ 20 w 113"/>
                  <a:gd name="T1" fmla="*/ 91 h 100"/>
                  <a:gd name="T2" fmla="*/ 34 w 113"/>
                  <a:gd name="T3" fmla="*/ 97 h 100"/>
                  <a:gd name="T4" fmla="*/ 104 w 113"/>
                  <a:gd name="T5" fmla="*/ 73 h 100"/>
                  <a:gd name="T6" fmla="*/ 111 w 113"/>
                  <a:gd name="T7" fmla="*/ 59 h 100"/>
                  <a:gd name="T8" fmla="*/ 94 w 113"/>
                  <a:gd name="T9" fmla="*/ 9 h 100"/>
                  <a:gd name="T10" fmla="*/ 80 w 113"/>
                  <a:gd name="T11" fmla="*/ 2 h 100"/>
                  <a:gd name="T12" fmla="*/ 9 w 113"/>
                  <a:gd name="T13" fmla="*/ 26 h 100"/>
                  <a:gd name="T14" fmla="*/ 2 w 113"/>
                  <a:gd name="T15" fmla="*/ 41 h 100"/>
                  <a:gd name="T16" fmla="*/ 20 w 113"/>
                  <a:gd name="T17" fmla="*/ 9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100">
                    <a:moveTo>
                      <a:pt x="20" y="91"/>
                    </a:moveTo>
                    <a:cubicBezTo>
                      <a:pt x="22" y="96"/>
                      <a:pt x="28" y="100"/>
                      <a:pt x="34" y="97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10" y="71"/>
                      <a:pt x="113" y="65"/>
                      <a:pt x="111" y="5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3"/>
                      <a:pt x="85" y="0"/>
                      <a:pt x="80" y="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4" y="28"/>
                      <a:pt x="0" y="35"/>
                      <a:pt x="2" y="41"/>
                    </a:cubicBezTo>
                    <a:lnTo>
                      <a:pt x="20" y="91"/>
                    </a:lnTo>
                    <a:close/>
                  </a:path>
                </a:pathLst>
              </a:custGeom>
              <a:solidFill>
                <a:srgbClr val="B9B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/>
              <p:nvPr/>
            </p:nvSpPr>
            <p:spPr bwMode="auto">
              <a:xfrm>
                <a:off x="2495" y="6645"/>
                <a:ext cx="208" cy="170"/>
              </a:xfrm>
              <a:custGeom>
                <a:avLst/>
                <a:gdLst>
                  <a:gd name="T0" fmla="*/ 31 w 88"/>
                  <a:gd name="T1" fmla="*/ 70 h 72"/>
                  <a:gd name="T2" fmla="*/ 18 w 88"/>
                  <a:gd name="T3" fmla="*/ 64 h 72"/>
                  <a:gd name="T4" fmla="*/ 2 w 88"/>
                  <a:gd name="T5" fmla="*/ 18 h 72"/>
                  <a:gd name="T6" fmla="*/ 9 w 88"/>
                  <a:gd name="T7" fmla="*/ 5 h 72"/>
                  <a:gd name="T8" fmla="*/ 24 w 88"/>
                  <a:gd name="T9" fmla="*/ 0 h 72"/>
                  <a:gd name="T10" fmla="*/ 88 w 88"/>
                  <a:gd name="T11" fmla="*/ 50 h 72"/>
                  <a:gd name="T12" fmla="*/ 31 w 88"/>
                  <a:gd name="T13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72">
                    <a:moveTo>
                      <a:pt x="31" y="70"/>
                    </a:moveTo>
                    <a:cubicBezTo>
                      <a:pt x="26" y="72"/>
                      <a:pt x="20" y="69"/>
                      <a:pt x="18" y="64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2"/>
                      <a:pt x="3" y="7"/>
                      <a:pt x="9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88" y="50"/>
                      <a:pt x="88" y="50"/>
                      <a:pt x="88" y="50"/>
                    </a:cubicBezTo>
                    <a:lnTo>
                      <a:pt x="31" y="70"/>
                    </a:lnTo>
                    <a:close/>
                  </a:path>
                </a:pathLst>
              </a:custGeom>
              <a:solidFill>
                <a:srgbClr val="868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/>
              <p:nvPr/>
            </p:nvSpPr>
            <p:spPr bwMode="auto">
              <a:xfrm>
                <a:off x="2625" y="6860"/>
                <a:ext cx="90" cy="52"/>
              </a:xfrm>
              <a:custGeom>
                <a:avLst/>
                <a:gdLst>
                  <a:gd name="T0" fmla="*/ 64 w 90"/>
                  <a:gd name="T1" fmla="*/ 0 h 52"/>
                  <a:gd name="T2" fmla="*/ 90 w 90"/>
                  <a:gd name="T3" fmla="*/ 21 h 52"/>
                  <a:gd name="T4" fmla="*/ 0 w 90"/>
                  <a:gd name="T5" fmla="*/ 52 h 52"/>
                  <a:gd name="T6" fmla="*/ 10 w 90"/>
                  <a:gd name="T7" fmla="*/ 19 h 52"/>
                  <a:gd name="T8" fmla="*/ 64 w 9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2">
                    <a:moveTo>
                      <a:pt x="64" y="0"/>
                    </a:moveTo>
                    <a:lnTo>
                      <a:pt x="90" y="21"/>
                    </a:lnTo>
                    <a:lnTo>
                      <a:pt x="0" y="52"/>
                    </a:lnTo>
                    <a:lnTo>
                      <a:pt x="10" y="19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/>
              <p:nvPr/>
            </p:nvSpPr>
            <p:spPr bwMode="auto">
              <a:xfrm>
                <a:off x="2760" y="3463"/>
                <a:ext cx="1102" cy="2485"/>
              </a:xfrm>
              <a:custGeom>
                <a:avLst/>
                <a:gdLst>
                  <a:gd name="T0" fmla="*/ 0 w 1102"/>
                  <a:gd name="T1" fmla="*/ 2345 h 2485"/>
                  <a:gd name="T2" fmla="*/ 1102 w 1102"/>
                  <a:gd name="T3" fmla="*/ 0 h 2485"/>
                  <a:gd name="T4" fmla="*/ 381 w 1102"/>
                  <a:gd name="T5" fmla="*/ 2485 h 2485"/>
                  <a:gd name="T6" fmla="*/ 0 w 1102"/>
                  <a:gd name="T7" fmla="*/ 2345 h 2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2" h="2485">
                    <a:moveTo>
                      <a:pt x="0" y="2345"/>
                    </a:moveTo>
                    <a:lnTo>
                      <a:pt x="1102" y="0"/>
                    </a:lnTo>
                    <a:lnTo>
                      <a:pt x="381" y="2485"/>
                    </a:lnTo>
                    <a:lnTo>
                      <a:pt x="0" y="2345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/>
              <p:nvPr/>
            </p:nvSpPr>
            <p:spPr bwMode="auto">
              <a:xfrm>
                <a:off x="5877" y="1037"/>
                <a:ext cx="771" cy="972"/>
              </a:xfrm>
              <a:custGeom>
                <a:avLst/>
                <a:gdLst>
                  <a:gd name="T0" fmla="*/ 301 w 326"/>
                  <a:gd name="T1" fmla="*/ 83 h 411"/>
                  <a:gd name="T2" fmla="*/ 281 w 326"/>
                  <a:gd name="T3" fmla="*/ 77 h 411"/>
                  <a:gd name="T4" fmla="*/ 318 w 326"/>
                  <a:gd name="T5" fmla="*/ 39 h 411"/>
                  <a:gd name="T6" fmla="*/ 317 w 326"/>
                  <a:gd name="T7" fmla="*/ 9 h 411"/>
                  <a:gd name="T8" fmla="*/ 287 w 326"/>
                  <a:gd name="T9" fmla="*/ 9 h 411"/>
                  <a:gd name="T10" fmla="*/ 145 w 326"/>
                  <a:gd name="T11" fmla="*/ 139 h 411"/>
                  <a:gd name="T12" fmla="*/ 77 w 326"/>
                  <a:gd name="T13" fmla="*/ 181 h 411"/>
                  <a:gd name="T14" fmla="*/ 60 w 326"/>
                  <a:gd name="T15" fmla="*/ 171 h 411"/>
                  <a:gd name="T16" fmla="*/ 80 w 326"/>
                  <a:gd name="T17" fmla="*/ 83 h 411"/>
                  <a:gd name="T18" fmla="*/ 59 w 326"/>
                  <a:gd name="T19" fmla="*/ 51 h 411"/>
                  <a:gd name="T20" fmla="*/ 45 w 326"/>
                  <a:gd name="T21" fmla="*/ 52 h 411"/>
                  <a:gd name="T22" fmla="*/ 4 w 326"/>
                  <a:gd name="T23" fmla="*/ 241 h 411"/>
                  <a:gd name="T24" fmla="*/ 15 w 326"/>
                  <a:gd name="T25" fmla="*/ 292 h 411"/>
                  <a:gd name="T26" fmla="*/ 9 w 326"/>
                  <a:gd name="T27" fmla="*/ 298 h 411"/>
                  <a:gd name="T28" fmla="*/ 92 w 326"/>
                  <a:gd name="T29" fmla="*/ 411 h 411"/>
                  <a:gd name="T30" fmla="*/ 133 w 326"/>
                  <a:gd name="T31" fmla="*/ 372 h 411"/>
                  <a:gd name="T32" fmla="*/ 157 w 326"/>
                  <a:gd name="T33" fmla="*/ 366 h 411"/>
                  <a:gd name="T34" fmla="*/ 254 w 326"/>
                  <a:gd name="T35" fmla="*/ 267 h 411"/>
                  <a:gd name="T36" fmla="*/ 248 w 326"/>
                  <a:gd name="T37" fmla="*/ 169 h 411"/>
                  <a:gd name="T38" fmla="*/ 302 w 326"/>
                  <a:gd name="T39" fmla="*/ 114 h 411"/>
                  <a:gd name="T40" fmla="*/ 301 w 326"/>
                  <a:gd name="T41" fmla="*/ 83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6" h="411">
                    <a:moveTo>
                      <a:pt x="301" y="83"/>
                    </a:moveTo>
                    <a:cubicBezTo>
                      <a:pt x="296" y="77"/>
                      <a:pt x="288" y="76"/>
                      <a:pt x="281" y="77"/>
                    </a:cubicBezTo>
                    <a:cubicBezTo>
                      <a:pt x="318" y="39"/>
                      <a:pt x="318" y="39"/>
                      <a:pt x="318" y="39"/>
                    </a:cubicBezTo>
                    <a:cubicBezTo>
                      <a:pt x="326" y="31"/>
                      <a:pt x="326" y="17"/>
                      <a:pt x="317" y="9"/>
                    </a:cubicBezTo>
                    <a:cubicBezTo>
                      <a:pt x="309" y="0"/>
                      <a:pt x="295" y="0"/>
                      <a:pt x="287" y="9"/>
                    </a:cubicBezTo>
                    <a:cubicBezTo>
                      <a:pt x="145" y="139"/>
                      <a:pt x="145" y="139"/>
                      <a:pt x="145" y="139"/>
                    </a:cubicBezTo>
                    <a:cubicBezTo>
                      <a:pt x="139" y="144"/>
                      <a:pt x="77" y="181"/>
                      <a:pt x="77" y="181"/>
                    </a:cubicBezTo>
                    <a:cubicBezTo>
                      <a:pt x="60" y="171"/>
                      <a:pt x="60" y="171"/>
                      <a:pt x="60" y="171"/>
                    </a:cubicBezTo>
                    <a:cubicBezTo>
                      <a:pt x="61" y="170"/>
                      <a:pt x="80" y="83"/>
                      <a:pt x="80" y="83"/>
                    </a:cubicBezTo>
                    <a:cubicBezTo>
                      <a:pt x="83" y="69"/>
                      <a:pt x="74" y="54"/>
                      <a:pt x="59" y="51"/>
                    </a:cubicBezTo>
                    <a:cubicBezTo>
                      <a:pt x="54" y="50"/>
                      <a:pt x="49" y="50"/>
                      <a:pt x="45" y="52"/>
                    </a:cubicBezTo>
                    <a:cubicBezTo>
                      <a:pt x="4" y="241"/>
                      <a:pt x="4" y="241"/>
                      <a:pt x="4" y="241"/>
                    </a:cubicBezTo>
                    <a:cubicBezTo>
                      <a:pt x="0" y="260"/>
                      <a:pt x="4" y="278"/>
                      <a:pt x="15" y="292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92" y="411"/>
                      <a:pt x="92" y="411"/>
                      <a:pt x="92" y="411"/>
                    </a:cubicBezTo>
                    <a:cubicBezTo>
                      <a:pt x="133" y="372"/>
                      <a:pt x="133" y="372"/>
                      <a:pt x="133" y="372"/>
                    </a:cubicBezTo>
                    <a:cubicBezTo>
                      <a:pt x="142" y="374"/>
                      <a:pt x="151" y="372"/>
                      <a:pt x="157" y="366"/>
                    </a:cubicBezTo>
                    <a:cubicBezTo>
                      <a:pt x="254" y="267"/>
                      <a:pt x="254" y="267"/>
                      <a:pt x="254" y="267"/>
                    </a:cubicBezTo>
                    <a:cubicBezTo>
                      <a:pt x="248" y="169"/>
                      <a:pt x="248" y="169"/>
                      <a:pt x="248" y="169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10" y="105"/>
                      <a:pt x="310" y="91"/>
                      <a:pt x="301" y="83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/>
              <p:nvPr/>
            </p:nvSpPr>
            <p:spPr bwMode="auto">
              <a:xfrm>
                <a:off x="5969" y="884"/>
                <a:ext cx="626" cy="957"/>
              </a:xfrm>
              <a:custGeom>
                <a:avLst/>
                <a:gdLst>
                  <a:gd name="T0" fmla="*/ 191 w 265"/>
                  <a:gd name="T1" fmla="*/ 389 h 405"/>
                  <a:gd name="T2" fmla="*/ 168 w 265"/>
                  <a:gd name="T3" fmla="*/ 403 h 405"/>
                  <a:gd name="T4" fmla="*/ 16 w 265"/>
                  <a:gd name="T5" fmla="*/ 370 h 405"/>
                  <a:gd name="T6" fmla="*/ 2 w 265"/>
                  <a:gd name="T7" fmla="*/ 347 h 405"/>
                  <a:gd name="T8" fmla="*/ 74 w 265"/>
                  <a:gd name="T9" fmla="*/ 17 h 405"/>
                  <a:gd name="T10" fmla="*/ 97 w 265"/>
                  <a:gd name="T11" fmla="*/ 2 h 405"/>
                  <a:gd name="T12" fmla="*/ 249 w 265"/>
                  <a:gd name="T13" fmla="*/ 35 h 405"/>
                  <a:gd name="T14" fmla="*/ 263 w 265"/>
                  <a:gd name="T15" fmla="*/ 58 h 405"/>
                  <a:gd name="T16" fmla="*/ 191 w 265"/>
                  <a:gd name="T17" fmla="*/ 389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5">
                    <a:moveTo>
                      <a:pt x="191" y="389"/>
                    </a:moveTo>
                    <a:cubicBezTo>
                      <a:pt x="188" y="399"/>
                      <a:pt x="178" y="405"/>
                      <a:pt x="168" y="403"/>
                    </a:cubicBezTo>
                    <a:cubicBezTo>
                      <a:pt x="16" y="370"/>
                      <a:pt x="16" y="370"/>
                      <a:pt x="16" y="370"/>
                    </a:cubicBezTo>
                    <a:cubicBezTo>
                      <a:pt x="6" y="368"/>
                      <a:pt x="0" y="358"/>
                      <a:pt x="2" y="34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6"/>
                      <a:pt x="86" y="0"/>
                      <a:pt x="97" y="2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9" y="38"/>
                      <a:pt x="265" y="48"/>
                      <a:pt x="263" y="58"/>
                    </a:cubicBezTo>
                    <a:lnTo>
                      <a:pt x="191" y="389"/>
                    </a:lnTo>
                    <a:close/>
                  </a:path>
                </a:pathLst>
              </a:custGeom>
              <a:solidFill>
                <a:srgbClr val="102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/>
              <p:nvPr/>
            </p:nvSpPr>
            <p:spPr bwMode="auto">
              <a:xfrm>
                <a:off x="6011" y="971"/>
                <a:ext cx="549" cy="743"/>
              </a:xfrm>
              <a:custGeom>
                <a:avLst/>
                <a:gdLst>
                  <a:gd name="T0" fmla="*/ 407 w 549"/>
                  <a:gd name="T1" fmla="*/ 743 h 743"/>
                  <a:gd name="T2" fmla="*/ 0 w 549"/>
                  <a:gd name="T3" fmla="*/ 655 h 743"/>
                  <a:gd name="T4" fmla="*/ 145 w 549"/>
                  <a:gd name="T5" fmla="*/ 0 h 743"/>
                  <a:gd name="T6" fmla="*/ 549 w 549"/>
                  <a:gd name="T7" fmla="*/ 88 h 743"/>
                  <a:gd name="T8" fmla="*/ 407 w 549"/>
                  <a:gd name="T9" fmla="*/ 743 h 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9" h="743">
                    <a:moveTo>
                      <a:pt x="407" y="743"/>
                    </a:moveTo>
                    <a:lnTo>
                      <a:pt x="0" y="655"/>
                    </a:lnTo>
                    <a:lnTo>
                      <a:pt x="145" y="0"/>
                    </a:lnTo>
                    <a:lnTo>
                      <a:pt x="549" y="88"/>
                    </a:lnTo>
                    <a:lnTo>
                      <a:pt x="407" y="743"/>
                    </a:lnTo>
                    <a:close/>
                  </a:path>
                </a:pathLst>
              </a:custGeom>
              <a:solidFill>
                <a:srgbClr val="6C9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/>
              <p:nvPr/>
            </p:nvSpPr>
            <p:spPr bwMode="auto">
              <a:xfrm>
                <a:off x="6409" y="929"/>
                <a:ext cx="97" cy="28"/>
              </a:xfrm>
              <a:custGeom>
                <a:avLst/>
                <a:gdLst>
                  <a:gd name="T0" fmla="*/ 41 w 41"/>
                  <a:gd name="T1" fmla="*/ 12 h 12"/>
                  <a:gd name="T2" fmla="*/ 38 w 41"/>
                  <a:gd name="T3" fmla="*/ 7 h 12"/>
                  <a:gd name="T4" fmla="*/ 5 w 41"/>
                  <a:gd name="T5" fmla="*/ 0 h 12"/>
                  <a:gd name="T6" fmla="*/ 0 w 41"/>
                  <a:gd name="T7" fmla="*/ 3 h 12"/>
                  <a:gd name="T8" fmla="*/ 41 w 4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41" y="12"/>
                    </a:moveTo>
                    <a:cubicBezTo>
                      <a:pt x="41" y="10"/>
                      <a:pt x="40" y="8"/>
                      <a:pt x="3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143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7"/>
              <p:cNvSpPr/>
              <p:nvPr/>
            </p:nvSpPr>
            <p:spPr bwMode="auto">
              <a:xfrm>
                <a:off x="6082" y="1085"/>
                <a:ext cx="26" cy="106"/>
              </a:xfrm>
              <a:custGeom>
                <a:avLst/>
                <a:gdLst>
                  <a:gd name="T0" fmla="*/ 11 w 11"/>
                  <a:gd name="T1" fmla="*/ 0 h 45"/>
                  <a:gd name="T2" fmla="*/ 8 w 11"/>
                  <a:gd name="T3" fmla="*/ 4 h 45"/>
                  <a:gd name="T4" fmla="*/ 0 w 11"/>
                  <a:gd name="T5" fmla="*/ 41 h 45"/>
                  <a:gd name="T6" fmla="*/ 1 w 11"/>
                  <a:gd name="T7" fmla="*/ 45 h 45"/>
                  <a:gd name="T8" fmla="*/ 11 w 11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5">
                    <a:moveTo>
                      <a:pt x="11" y="0"/>
                    </a:moveTo>
                    <a:cubicBezTo>
                      <a:pt x="10" y="0"/>
                      <a:pt x="9" y="2"/>
                      <a:pt x="8" y="4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3"/>
                      <a:pt x="0" y="45"/>
                      <a:pt x="1" y="45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143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8"/>
              <p:cNvSpPr/>
              <p:nvPr/>
            </p:nvSpPr>
            <p:spPr bwMode="auto">
              <a:xfrm>
                <a:off x="6326" y="962"/>
                <a:ext cx="80" cy="33"/>
              </a:xfrm>
              <a:custGeom>
                <a:avLst/>
                <a:gdLst>
                  <a:gd name="T0" fmla="*/ 33 w 34"/>
                  <a:gd name="T1" fmla="*/ 10 h 14"/>
                  <a:gd name="T2" fmla="*/ 29 w 34"/>
                  <a:gd name="T3" fmla="*/ 13 h 14"/>
                  <a:gd name="T4" fmla="*/ 3 w 34"/>
                  <a:gd name="T5" fmla="*/ 8 h 14"/>
                  <a:gd name="T6" fmla="*/ 1 w 34"/>
                  <a:gd name="T7" fmla="*/ 3 h 14"/>
                  <a:gd name="T8" fmla="*/ 1 w 34"/>
                  <a:gd name="T9" fmla="*/ 3 h 14"/>
                  <a:gd name="T10" fmla="*/ 5 w 34"/>
                  <a:gd name="T11" fmla="*/ 1 h 14"/>
                  <a:gd name="T12" fmla="*/ 30 w 34"/>
                  <a:gd name="T13" fmla="*/ 6 h 14"/>
                  <a:gd name="T14" fmla="*/ 33 w 34"/>
                  <a:gd name="T1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4">
                    <a:moveTo>
                      <a:pt x="33" y="10"/>
                    </a:moveTo>
                    <a:cubicBezTo>
                      <a:pt x="33" y="12"/>
                      <a:pt x="31" y="14"/>
                      <a:pt x="29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2" y="7"/>
                      <a:pt x="34" y="9"/>
                      <a:pt x="33" y="10"/>
                    </a:cubicBezTo>
                    <a:close/>
                  </a:path>
                </a:pathLst>
              </a:custGeom>
              <a:solidFill>
                <a:srgbClr val="AF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9"/>
              <p:cNvSpPr/>
              <p:nvPr/>
            </p:nvSpPr>
            <p:spPr bwMode="auto">
              <a:xfrm>
                <a:off x="6068" y="1047"/>
                <a:ext cx="492" cy="667"/>
              </a:xfrm>
              <a:custGeom>
                <a:avLst/>
                <a:gdLst>
                  <a:gd name="T0" fmla="*/ 0 w 492"/>
                  <a:gd name="T1" fmla="*/ 591 h 667"/>
                  <a:gd name="T2" fmla="*/ 350 w 492"/>
                  <a:gd name="T3" fmla="*/ 667 h 667"/>
                  <a:gd name="T4" fmla="*/ 492 w 492"/>
                  <a:gd name="T5" fmla="*/ 12 h 667"/>
                  <a:gd name="T6" fmla="*/ 440 w 492"/>
                  <a:gd name="T7" fmla="*/ 0 h 667"/>
                  <a:gd name="T8" fmla="*/ 0 w 492"/>
                  <a:gd name="T9" fmla="*/ 59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667">
                    <a:moveTo>
                      <a:pt x="0" y="591"/>
                    </a:moveTo>
                    <a:lnTo>
                      <a:pt x="350" y="667"/>
                    </a:lnTo>
                    <a:lnTo>
                      <a:pt x="492" y="12"/>
                    </a:lnTo>
                    <a:lnTo>
                      <a:pt x="440" y="0"/>
                    </a:lnTo>
                    <a:lnTo>
                      <a:pt x="0" y="591"/>
                    </a:lnTo>
                    <a:close/>
                  </a:path>
                </a:pathLst>
              </a:custGeom>
              <a:solidFill>
                <a:srgbClr val="276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50"/>
              <p:cNvSpPr/>
              <p:nvPr/>
            </p:nvSpPr>
            <p:spPr bwMode="auto">
              <a:xfrm>
                <a:off x="6520" y="1004"/>
                <a:ext cx="16" cy="19"/>
              </a:xfrm>
              <a:custGeom>
                <a:avLst/>
                <a:gdLst>
                  <a:gd name="T0" fmla="*/ 0 w 7"/>
                  <a:gd name="T1" fmla="*/ 3 h 8"/>
                  <a:gd name="T2" fmla="*/ 4 w 7"/>
                  <a:gd name="T3" fmla="*/ 1 h 8"/>
                  <a:gd name="T4" fmla="*/ 7 w 7"/>
                  <a:gd name="T5" fmla="*/ 5 h 8"/>
                  <a:gd name="T6" fmla="*/ 3 w 7"/>
                  <a:gd name="T7" fmla="*/ 7 h 8"/>
                  <a:gd name="T8" fmla="*/ 0 w 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AF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51"/>
              <p:cNvSpPr>
                <a:spLocks noEditPoints="1"/>
              </p:cNvSpPr>
              <p:nvPr/>
            </p:nvSpPr>
            <p:spPr bwMode="auto">
              <a:xfrm>
                <a:off x="6175" y="1706"/>
                <a:ext cx="54" cy="52"/>
              </a:xfrm>
              <a:custGeom>
                <a:avLst/>
                <a:gdLst>
                  <a:gd name="T0" fmla="*/ 12 w 23"/>
                  <a:gd name="T1" fmla="*/ 21 h 22"/>
                  <a:gd name="T2" fmla="*/ 6 w 23"/>
                  <a:gd name="T3" fmla="*/ 20 h 22"/>
                  <a:gd name="T4" fmla="*/ 1 w 23"/>
                  <a:gd name="T5" fmla="*/ 12 h 22"/>
                  <a:gd name="T6" fmla="*/ 2 w 23"/>
                  <a:gd name="T7" fmla="*/ 6 h 22"/>
                  <a:gd name="T8" fmla="*/ 11 w 23"/>
                  <a:gd name="T9" fmla="*/ 0 h 22"/>
                  <a:gd name="T10" fmla="*/ 17 w 23"/>
                  <a:gd name="T11" fmla="*/ 2 h 22"/>
                  <a:gd name="T12" fmla="*/ 22 w 23"/>
                  <a:gd name="T13" fmla="*/ 10 h 22"/>
                  <a:gd name="T14" fmla="*/ 21 w 23"/>
                  <a:gd name="T15" fmla="*/ 16 h 22"/>
                  <a:gd name="T16" fmla="*/ 12 w 23"/>
                  <a:gd name="T17" fmla="*/ 21 h 22"/>
                  <a:gd name="T18" fmla="*/ 10 w 23"/>
                  <a:gd name="T19" fmla="*/ 3 h 22"/>
                  <a:gd name="T20" fmla="*/ 5 w 23"/>
                  <a:gd name="T21" fmla="*/ 6 h 22"/>
                  <a:gd name="T22" fmla="*/ 4 w 23"/>
                  <a:gd name="T23" fmla="*/ 12 h 22"/>
                  <a:gd name="T24" fmla="*/ 7 w 23"/>
                  <a:gd name="T25" fmla="*/ 17 h 22"/>
                  <a:gd name="T26" fmla="*/ 13 w 23"/>
                  <a:gd name="T27" fmla="*/ 19 h 22"/>
                  <a:gd name="T28" fmla="*/ 18 w 23"/>
                  <a:gd name="T29" fmla="*/ 15 h 22"/>
                  <a:gd name="T30" fmla="*/ 20 w 23"/>
                  <a:gd name="T31" fmla="*/ 10 h 22"/>
                  <a:gd name="T32" fmla="*/ 16 w 23"/>
                  <a:gd name="T33" fmla="*/ 4 h 22"/>
                  <a:gd name="T34" fmla="*/ 10 w 23"/>
                  <a:gd name="T3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2" y="21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3" y="19"/>
                      <a:pt x="0" y="15"/>
                      <a:pt x="1" y="1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2"/>
                      <a:pt x="7" y="0"/>
                      <a:pt x="11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3"/>
                      <a:pt x="23" y="6"/>
                      <a:pt x="22" y="10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20"/>
                      <a:pt x="16" y="22"/>
                      <a:pt x="12" y="21"/>
                    </a:cubicBezTo>
                    <a:close/>
                    <a:moveTo>
                      <a:pt x="10" y="3"/>
                    </a:moveTo>
                    <a:cubicBezTo>
                      <a:pt x="8" y="2"/>
                      <a:pt x="5" y="4"/>
                      <a:pt x="5" y="6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5"/>
                      <a:pt x="4" y="17"/>
                      <a:pt x="7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9"/>
                      <a:pt x="18" y="18"/>
                      <a:pt x="18" y="1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7"/>
                      <a:pt x="19" y="5"/>
                      <a:pt x="16" y="4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AF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52"/>
              <p:cNvSpPr/>
              <p:nvPr/>
            </p:nvSpPr>
            <p:spPr bwMode="auto">
              <a:xfrm>
                <a:off x="6385" y="1515"/>
                <a:ext cx="187" cy="184"/>
              </a:xfrm>
              <a:custGeom>
                <a:avLst/>
                <a:gdLst>
                  <a:gd name="T0" fmla="*/ 71 w 79"/>
                  <a:gd name="T1" fmla="*/ 7 h 78"/>
                  <a:gd name="T2" fmla="*/ 44 w 79"/>
                  <a:gd name="T3" fmla="*/ 8 h 78"/>
                  <a:gd name="T4" fmla="*/ 7 w 79"/>
                  <a:gd name="T5" fmla="*/ 44 h 78"/>
                  <a:gd name="T6" fmla="*/ 8 w 79"/>
                  <a:gd name="T7" fmla="*/ 71 h 78"/>
                  <a:gd name="T8" fmla="*/ 35 w 79"/>
                  <a:gd name="T9" fmla="*/ 71 h 78"/>
                  <a:gd name="T10" fmla="*/ 72 w 79"/>
                  <a:gd name="T11" fmla="*/ 34 h 78"/>
                  <a:gd name="T12" fmla="*/ 71 w 79"/>
                  <a:gd name="T13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1" y="7"/>
                    </a:moveTo>
                    <a:cubicBezTo>
                      <a:pt x="64" y="0"/>
                      <a:pt x="52" y="0"/>
                      <a:pt x="44" y="8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0" y="52"/>
                      <a:pt x="0" y="64"/>
                      <a:pt x="8" y="71"/>
                    </a:cubicBezTo>
                    <a:cubicBezTo>
                      <a:pt x="15" y="78"/>
                      <a:pt x="28" y="78"/>
                      <a:pt x="35" y="71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9" y="27"/>
                      <a:pt x="79" y="15"/>
                      <a:pt x="71" y="7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3"/>
              <p:cNvSpPr/>
              <p:nvPr/>
            </p:nvSpPr>
            <p:spPr bwMode="auto">
              <a:xfrm>
                <a:off x="6413" y="1364"/>
                <a:ext cx="190" cy="186"/>
              </a:xfrm>
              <a:custGeom>
                <a:avLst/>
                <a:gdLst>
                  <a:gd name="T0" fmla="*/ 72 w 80"/>
                  <a:gd name="T1" fmla="*/ 7 h 79"/>
                  <a:gd name="T2" fmla="*/ 45 w 80"/>
                  <a:gd name="T3" fmla="*/ 8 h 79"/>
                  <a:gd name="T4" fmla="*/ 8 w 80"/>
                  <a:gd name="T5" fmla="*/ 44 h 79"/>
                  <a:gd name="T6" fmla="*/ 8 w 80"/>
                  <a:gd name="T7" fmla="*/ 71 h 79"/>
                  <a:gd name="T8" fmla="*/ 35 w 80"/>
                  <a:gd name="T9" fmla="*/ 71 h 79"/>
                  <a:gd name="T10" fmla="*/ 72 w 80"/>
                  <a:gd name="T11" fmla="*/ 34 h 79"/>
                  <a:gd name="T12" fmla="*/ 72 w 80"/>
                  <a:gd name="T13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72" y="7"/>
                    </a:moveTo>
                    <a:cubicBezTo>
                      <a:pt x="64" y="0"/>
                      <a:pt x="52" y="0"/>
                      <a:pt x="45" y="8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0" y="52"/>
                      <a:pt x="0" y="64"/>
                      <a:pt x="8" y="71"/>
                    </a:cubicBezTo>
                    <a:cubicBezTo>
                      <a:pt x="16" y="79"/>
                      <a:pt x="28" y="78"/>
                      <a:pt x="35" y="71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80" y="27"/>
                      <a:pt x="79" y="15"/>
                      <a:pt x="72" y="7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54"/>
              <p:cNvSpPr/>
              <p:nvPr/>
            </p:nvSpPr>
            <p:spPr bwMode="auto">
              <a:xfrm>
                <a:off x="3862" y="1714"/>
                <a:ext cx="2265" cy="1749"/>
              </a:xfrm>
              <a:custGeom>
                <a:avLst/>
                <a:gdLst>
                  <a:gd name="T0" fmla="*/ 0 w 2265"/>
                  <a:gd name="T1" fmla="*/ 1749 h 1749"/>
                  <a:gd name="T2" fmla="*/ 2017 w 2265"/>
                  <a:gd name="T3" fmla="*/ 0 h 1749"/>
                  <a:gd name="T4" fmla="*/ 2265 w 2265"/>
                  <a:gd name="T5" fmla="*/ 338 h 1749"/>
                  <a:gd name="T6" fmla="*/ 0 w 2265"/>
                  <a:gd name="T7" fmla="*/ 1749 h 1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65" h="1749">
                    <a:moveTo>
                      <a:pt x="0" y="1749"/>
                    </a:moveTo>
                    <a:lnTo>
                      <a:pt x="2017" y="0"/>
                    </a:lnTo>
                    <a:lnTo>
                      <a:pt x="2265" y="338"/>
                    </a:lnTo>
                    <a:lnTo>
                      <a:pt x="0" y="1749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5"/>
              <p:cNvSpPr/>
              <p:nvPr/>
            </p:nvSpPr>
            <p:spPr bwMode="auto">
              <a:xfrm>
                <a:off x="1774" y="680"/>
                <a:ext cx="773" cy="774"/>
              </a:xfrm>
              <a:custGeom>
                <a:avLst/>
                <a:gdLst>
                  <a:gd name="T0" fmla="*/ 199 w 327"/>
                  <a:gd name="T1" fmla="*/ 0 h 327"/>
                  <a:gd name="T2" fmla="*/ 281 w 327"/>
                  <a:gd name="T3" fmla="*/ 98 h 327"/>
                  <a:gd name="T4" fmla="*/ 265 w 327"/>
                  <a:gd name="T5" fmla="*/ 281 h 327"/>
                  <a:gd name="T6" fmla="*/ 82 w 327"/>
                  <a:gd name="T7" fmla="*/ 265 h 327"/>
                  <a:gd name="T8" fmla="*/ 0 w 327"/>
                  <a:gd name="T9" fmla="*/ 168 h 327"/>
                  <a:gd name="T10" fmla="*/ 199 w 327"/>
                  <a:gd name="T11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7" h="327">
                    <a:moveTo>
                      <a:pt x="199" y="0"/>
                    </a:moveTo>
                    <a:cubicBezTo>
                      <a:pt x="281" y="98"/>
                      <a:pt x="281" y="98"/>
                      <a:pt x="281" y="98"/>
                    </a:cubicBezTo>
                    <a:cubicBezTo>
                      <a:pt x="327" y="153"/>
                      <a:pt x="320" y="234"/>
                      <a:pt x="265" y="281"/>
                    </a:cubicBezTo>
                    <a:cubicBezTo>
                      <a:pt x="210" y="327"/>
                      <a:pt x="128" y="320"/>
                      <a:pt x="82" y="265"/>
                    </a:cubicBezTo>
                    <a:cubicBezTo>
                      <a:pt x="0" y="168"/>
                      <a:pt x="0" y="168"/>
                      <a:pt x="0" y="168"/>
                    </a:cubicBezTo>
                    <a:lnTo>
                      <a:pt x="199" y="0"/>
                    </a:lnTo>
                    <a:close/>
                  </a:path>
                </a:pathLst>
              </a:custGeom>
              <a:solidFill>
                <a:srgbClr val="64C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56"/>
              <p:cNvSpPr/>
              <p:nvPr/>
            </p:nvSpPr>
            <p:spPr bwMode="auto">
              <a:xfrm>
                <a:off x="1859" y="1198"/>
                <a:ext cx="272" cy="265"/>
              </a:xfrm>
              <a:custGeom>
                <a:avLst/>
                <a:gdLst>
                  <a:gd name="T0" fmla="*/ 8 w 115"/>
                  <a:gd name="T1" fmla="*/ 0 h 112"/>
                  <a:gd name="T2" fmla="*/ 46 w 115"/>
                  <a:gd name="T3" fmla="*/ 46 h 112"/>
                  <a:gd name="T4" fmla="*/ 115 w 115"/>
                  <a:gd name="T5" fmla="*/ 89 h 112"/>
                  <a:gd name="T6" fmla="*/ 72 w 115"/>
                  <a:gd name="T7" fmla="*/ 112 h 112"/>
                  <a:gd name="T8" fmla="*/ 0 w 115"/>
                  <a:gd name="T9" fmla="*/ 28 h 112"/>
                  <a:gd name="T10" fmla="*/ 8 w 11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112">
                    <a:moveTo>
                      <a:pt x="8" y="0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65" y="68"/>
                      <a:pt x="89" y="82"/>
                      <a:pt x="115" y="89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9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57"/>
              <p:cNvSpPr/>
              <p:nvPr/>
            </p:nvSpPr>
            <p:spPr bwMode="auto">
              <a:xfrm>
                <a:off x="1862" y="1198"/>
                <a:ext cx="269" cy="225"/>
              </a:xfrm>
              <a:custGeom>
                <a:avLst/>
                <a:gdLst>
                  <a:gd name="T0" fmla="*/ 45 w 114"/>
                  <a:gd name="T1" fmla="*/ 46 h 95"/>
                  <a:gd name="T2" fmla="*/ 114 w 114"/>
                  <a:gd name="T3" fmla="*/ 89 h 95"/>
                  <a:gd name="T4" fmla="*/ 109 w 114"/>
                  <a:gd name="T5" fmla="*/ 91 h 95"/>
                  <a:gd name="T6" fmla="*/ 51 w 114"/>
                  <a:gd name="T7" fmla="*/ 87 h 95"/>
                  <a:gd name="T8" fmla="*/ 0 w 114"/>
                  <a:gd name="T9" fmla="*/ 26 h 95"/>
                  <a:gd name="T10" fmla="*/ 7 w 114"/>
                  <a:gd name="T11" fmla="*/ 0 h 95"/>
                  <a:gd name="T12" fmla="*/ 45 w 114"/>
                  <a:gd name="T13" fmla="*/ 4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5">
                    <a:moveTo>
                      <a:pt x="45" y="46"/>
                    </a:moveTo>
                    <a:cubicBezTo>
                      <a:pt x="64" y="68"/>
                      <a:pt x="88" y="82"/>
                      <a:pt x="114" y="89"/>
                    </a:cubicBezTo>
                    <a:cubicBezTo>
                      <a:pt x="109" y="91"/>
                      <a:pt x="109" y="91"/>
                      <a:pt x="109" y="91"/>
                    </a:cubicBezTo>
                    <a:cubicBezTo>
                      <a:pt x="88" y="95"/>
                      <a:pt x="51" y="87"/>
                      <a:pt x="51" y="8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45" y="46"/>
                    </a:lnTo>
                    <a:close/>
                  </a:path>
                </a:pathLst>
              </a:custGeom>
              <a:solidFill>
                <a:srgbClr val="58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/>
              <p:nvPr/>
            </p:nvSpPr>
            <p:spPr bwMode="auto">
              <a:xfrm>
                <a:off x="1904" y="789"/>
                <a:ext cx="556" cy="605"/>
              </a:xfrm>
              <a:custGeom>
                <a:avLst/>
                <a:gdLst>
                  <a:gd name="T0" fmla="*/ 89 w 235"/>
                  <a:gd name="T1" fmla="*/ 0 h 256"/>
                  <a:gd name="T2" fmla="*/ 171 w 235"/>
                  <a:gd name="T3" fmla="*/ 97 h 256"/>
                  <a:gd name="T4" fmla="*/ 210 w 235"/>
                  <a:gd name="T5" fmla="*/ 235 h 256"/>
                  <a:gd name="T6" fmla="*/ 82 w 235"/>
                  <a:gd name="T7" fmla="*/ 173 h 256"/>
                  <a:gd name="T8" fmla="*/ 0 w 235"/>
                  <a:gd name="T9" fmla="*/ 76 h 256"/>
                  <a:gd name="T10" fmla="*/ 89 w 235"/>
                  <a:gd name="T1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256">
                    <a:moveTo>
                      <a:pt x="89" y="0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218" y="152"/>
                      <a:pt x="235" y="214"/>
                      <a:pt x="210" y="235"/>
                    </a:cubicBezTo>
                    <a:cubicBezTo>
                      <a:pt x="185" y="256"/>
                      <a:pt x="128" y="228"/>
                      <a:pt x="82" y="173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BA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9"/>
              <p:cNvSpPr/>
              <p:nvPr/>
            </p:nvSpPr>
            <p:spPr bwMode="auto">
              <a:xfrm>
                <a:off x="1774" y="680"/>
                <a:ext cx="620" cy="573"/>
              </a:xfrm>
              <a:custGeom>
                <a:avLst/>
                <a:gdLst>
                  <a:gd name="T0" fmla="*/ 149 w 620"/>
                  <a:gd name="T1" fmla="*/ 573 h 573"/>
                  <a:gd name="T2" fmla="*/ 0 w 620"/>
                  <a:gd name="T3" fmla="*/ 398 h 573"/>
                  <a:gd name="T4" fmla="*/ 471 w 620"/>
                  <a:gd name="T5" fmla="*/ 0 h 573"/>
                  <a:gd name="T6" fmla="*/ 620 w 620"/>
                  <a:gd name="T7" fmla="*/ 178 h 573"/>
                  <a:gd name="T8" fmla="*/ 149 w 620"/>
                  <a:gd name="T9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0" h="573">
                    <a:moveTo>
                      <a:pt x="149" y="573"/>
                    </a:moveTo>
                    <a:lnTo>
                      <a:pt x="0" y="398"/>
                    </a:lnTo>
                    <a:lnTo>
                      <a:pt x="471" y="0"/>
                    </a:lnTo>
                    <a:lnTo>
                      <a:pt x="620" y="178"/>
                    </a:lnTo>
                    <a:lnTo>
                      <a:pt x="149" y="573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0"/>
              <p:cNvSpPr/>
              <p:nvPr/>
            </p:nvSpPr>
            <p:spPr bwMode="auto">
              <a:xfrm>
                <a:off x="1904" y="789"/>
                <a:ext cx="360" cy="357"/>
              </a:xfrm>
              <a:custGeom>
                <a:avLst/>
                <a:gdLst>
                  <a:gd name="T0" fmla="*/ 147 w 360"/>
                  <a:gd name="T1" fmla="*/ 357 h 357"/>
                  <a:gd name="T2" fmla="*/ 0 w 360"/>
                  <a:gd name="T3" fmla="*/ 180 h 357"/>
                  <a:gd name="T4" fmla="*/ 211 w 360"/>
                  <a:gd name="T5" fmla="*/ 0 h 357"/>
                  <a:gd name="T6" fmla="*/ 360 w 360"/>
                  <a:gd name="T7" fmla="*/ 178 h 357"/>
                  <a:gd name="T8" fmla="*/ 147 w 360"/>
                  <a:gd name="T9" fmla="*/ 35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0" h="357">
                    <a:moveTo>
                      <a:pt x="147" y="357"/>
                    </a:moveTo>
                    <a:lnTo>
                      <a:pt x="0" y="180"/>
                    </a:lnTo>
                    <a:lnTo>
                      <a:pt x="211" y="0"/>
                    </a:lnTo>
                    <a:lnTo>
                      <a:pt x="360" y="178"/>
                    </a:lnTo>
                    <a:lnTo>
                      <a:pt x="147" y="357"/>
                    </a:lnTo>
                    <a:close/>
                  </a:path>
                </a:pathLst>
              </a:custGeom>
              <a:solidFill>
                <a:srgbClr val="C9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61"/>
              <p:cNvSpPr/>
              <p:nvPr/>
            </p:nvSpPr>
            <p:spPr bwMode="auto">
              <a:xfrm>
                <a:off x="1471" y="375"/>
                <a:ext cx="778" cy="703"/>
              </a:xfrm>
              <a:custGeom>
                <a:avLst/>
                <a:gdLst>
                  <a:gd name="T0" fmla="*/ 303 w 778"/>
                  <a:gd name="T1" fmla="*/ 703 h 703"/>
                  <a:gd name="T2" fmla="*/ 0 w 778"/>
                  <a:gd name="T3" fmla="*/ 655 h 703"/>
                  <a:gd name="T4" fmla="*/ 778 w 778"/>
                  <a:gd name="T5" fmla="*/ 0 h 703"/>
                  <a:gd name="T6" fmla="*/ 774 w 778"/>
                  <a:gd name="T7" fmla="*/ 305 h 703"/>
                  <a:gd name="T8" fmla="*/ 303 w 778"/>
                  <a:gd name="T9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8" h="703">
                    <a:moveTo>
                      <a:pt x="303" y="703"/>
                    </a:moveTo>
                    <a:lnTo>
                      <a:pt x="0" y="655"/>
                    </a:lnTo>
                    <a:lnTo>
                      <a:pt x="778" y="0"/>
                    </a:lnTo>
                    <a:lnTo>
                      <a:pt x="774" y="305"/>
                    </a:lnTo>
                    <a:lnTo>
                      <a:pt x="303" y="703"/>
                    </a:lnTo>
                    <a:close/>
                  </a:path>
                </a:pathLst>
              </a:custGeom>
              <a:solidFill>
                <a:srgbClr val="64C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62"/>
              <p:cNvSpPr/>
              <p:nvPr/>
            </p:nvSpPr>
            <p:spPr bwMode="auto">
              <a:xfrm>
                <a:off x="1701" y="569"/>
                <a:ext cx="414" cy="400"/>
              </a:xfrm>
              <a:custGeom>
                <a:avLst/>
                <a:gdLst>
                  <a:gd name="T0" fmla="*/ 203 w 414"/>
                  <a:gd name="T1" fmla="*/ 400 h 400"/>
                  <a:gd name="T2" fmla="*/ 0 w 414"/>
                  <a:gd name="T3" fmla="*/ 267 h 400"/>
                  <a:gd name="T4" fmla="*/ 319 w 414"/>
                  <a:gd name="T5" fmla="*/ 0 h 400"/>
                  <a:gd name="T6" fmla="*/ 414 w 414"/>
                  <a:gd name="T7" fmla="*/ 220 h 400"/>
                  <a:gd name="T8" fmla="*/ 203 w 414"/>
                  <a:gd name="T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400">
                    <a:moveTo>
                      <a:pt x="203" y="400"/>
                    </a:moveTo>
                    <a:lnTo>
                      <a:pt x="0" y="267"/>
                    </a:lnTo>
                    <a:lnTo>
                      <a:pt x="319" y="0"/>
                    </a:lnTo>
                    <a:lnTo>
                      <a:pt x="414" y="220"/>
                    </a:lnTo>
                    <a:lnTo>
                      <a:pt x="203" y="400"/>
                    </a:lnTo>
                    <a:close/>
                  </a:path>
                </a:pathLst>
              </a:custGeom>
              <a:solidFill>
                <a:srgbClr val="0BA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63"/>
              <p:cNvSpPr/>
              <p:nvPr/>
            </p:nvSpPr>
            <p:spPr bwMode="auto">
              <a:xfrm>
                <a:off x="1706" y="546"/>
                <a:ext cx="262" cy="246"/>
              </a:xfrm>
              <a:custGeom>
                <a:avLst/>
                <a:gdLst>
                  <a:gd name="T0" fmla="*/ 111 w 111"/>
                  <a:gd name="T1" fmla="*/ 28 h 104"/>
                  <a:gd name="T2" fmla="*/ 28 w 111"/>
                  <a:gd name="T3" fmla="*/ 21 h 104"/>
                  <a:gd name="T4" fmla="*/ 21 w 111"/>
                  <a:gd name="T5" fmla="*/ 104 h 104"/>
                  <a:gd name="T6" fmla="*/ 111 w 111"/>
                  <a:gd name="T7" fmla="*/ 2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104">
                    <a:moveTo>
                      <a:pt x="111" y="28"/>
                    </a:moveTo>
                    <a:cubicBezTo>
                      <a:pt x="90" y="4"/>
                      <a:pt x="52" y="0"/>
                      <a:pt x="28" y="21"/>
                    </a:cubicBezTo>
                    <a:cubicBezTo>
                      <a:pt x="3" y="42"/>
                      <a:pt x="0" y="79"/>
                      <a:pt x="21" y="104"/>
                    </a:cubicBezTo>
                    <a:lnTo>
                      <a:pt x="111" y="28"/>
                    </a:lnTo>
                    <a:close/>
                  </a:path>
                </a:pathLst>
              </a:custGeom>
              <a:solidFill>
                <a:srgbClr val="64C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64"/>
              <p:cNvSpPr/>
              <p:nvPr/>
            </p:nvSpPr>
            <p:spPr bwMode="auto">
              <a:xfrm>
                <a:off x="1741" y="569"/>
                <a:ext cx="175" cy="180"/>
              </a:xfrm>
              <a:custGeom>
                <a:avLst/>
                <a:gdLst>
                  <a:gd name="T0" fmla="*/ 74 w 74"/>
                  <a:gd name="T1" fmla="*/ 36 h 76"/>
                  <a:gd name="T2" fmla="*/ 13 w 74"/>
                  <a:gd name="T3" fmla="*/ 11 h 76"/>
                  <a:gd name="T4" fmla="*/ 27 w 74"/>
                  <a:gd name="T5" fmla="*/ 76 h 76"/>
                  <a:gd name="T6" fmla="*/ 74 w 74"/>
                  <a:gd name="T7" fmla="*/ 3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76">
                    <a:moveTo>
                      <a:pt x="74" y="36"/>
                    </a:moveTo>
                    <a:cubicBezTo>
                      <a:pt x="53" y="11"/>
                      <a:pt x="26" y="0"/>
                      <a:pt x="13" y="11"/>
                    </a:cubicBezTo>
                    <a:cubicBezTo>
                      <a:pt x="0" y="22"/>
                      <a:pt x="6" y="51"/>
                      <a:pt x="27" y="76"/>
                    </a:cubicBezTo>
                    <a:lnTo>
                      <a:pt x="74" y="36"/>
                    </a:lnTo>
                    <a:close/>
                  </a:path>
                </a:pathLst>
              </a:custGeom>
              <a:solidFill>
                <a:srgbClr val="0BA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65"/>
              <p:cNvSpPr/>
              <p:nvPr/>
            </p:nvSpPr>
            <p:spPr bwMode="auto">
              <a:xfrm>
                <a:off x="1408" y="309"/>
                <a:ext cx="858" cy="738"/>
              </a:xfrm>
              <a:custGeom>
                <a:avLst/>
                <a:gdLst>
                  <a:gd name="T0" fmla="*/ 7 w 363"/>
                  <a:gd name="T1" fmla="*/ 284 h 312"/>
                  <a:gd name="T2" fmla="*/ 5 w 363"/>
                  <a:gd name="T3" fmla="*/ 305 h 312"/>
                  <a:gd name="T4" fmla="*/ 5 w 363"/>
                  <a:gd name="T5" fmla="*/ 305 h 312"/>
                  <a:gd name="T6" fmla="*/ 25 w 363"/>
                  <a:gd name="T7" fmla="*/ 306 h 312"/>
                  <a:gd name="T8" fmla="*/ 356 w 363"/>
                  <a:gd name="T9" fmla="*/ 28 h 312"/>
                  <a:gd name="T10" fmla="*/ 358 w 363"/>
                  <a:gd name="T11" fmla="*/ 7 h 312"/>
                  <a:gd name="T12" fmla="*/ 358 w 363"/>
                  <a:gd name="T13" fmla="*/ 7 h 312"/>
                  <a:gd name="T14" fmla="*/ 337 w 363"/>
                  <a:gd name="T15" fmla="*/ 5 h 312"/>
                  <a:gd name="T16" fmla="*/ 7 w 363"/>
                  <a:gd name="T17" fmla="*/ 28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312">
                    <a:moveTo>
                      <a:pt x="7" y="284"/>
                    </a:moveTo>
                    <a:cubicBezTo>
                      <a:pt x="0" y="289"/>
                      <a:pt x="0" y="298"/>
                      <a:pt x="5" y="305"/>
                    </a:cubicBezTo>
                    <a:cubicBezTo>
                      <a:pt x="5" y="305"/>
                      <a:pt x="5" y="305"/>
                      <a:pt x="5" y="305"/>
                    </a:cubicBezTo>
                    <a:cubicBezTo>
                      <a:pt x="10" y="311"/>
                      <a:pt x="19" y="312"/>
                      <a:pt x="25" y="306"/>
                    </a:cubicBezTo>
                    <a:cubicBezTo>
                      <a:pt x="356" y="28"/>
                      <a:pt x="356" y="28"/>
                      <a:pt x="356" y="28"/>
                    </a:cubicBezTo>
                    <a:cubicBezTo>
                      <a:pt x="362" y="23"/>
                      <a:pt x="363" y="13"/>
                      <a:pt x="358" y="7"/>
                    </a:cubicBezTo>
                    <a:cubicBezTo>
                      <a:pt x="358" y="7"/>
                      <a:pt x="358" y="7"/>
                      <a:pt x="358" y="7"/>
                    </a:cubicBezTo>
                    <a:cubicBezTo>
                      <a:pt x="352" y="1"/>
                      <a:pt x="343" y="0"/>
                      <a:pt x="337" y="5"/>
                    </a:cubicBezTo>
                    <a:lnTo>
                      <a:pt x="7" y="284"/>
                    </a:lnTo>
                    <a:close/>
                  </a:path>
                </a:pathLst>
              </a:custGeom>
              <a:solidFill>
                <a:srgbClr val="008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66"/>
              <p:cNvSpPr/>
              <p:nvPr/>
            </p:nvSpPr>
            <p:spPr bwMode="auto">
              <a:xfrm>
                <a:off x="1514" y="1165"/>
                <a:ext cx="681" cy="759"/>
              </a:xfrm>
              <a:custGeom>
                <a:avLst/>
                <a:gdLst>
                  <a:gd name="T0" fmla="*/ 267 w 288"/>
                  <a:gd name="T1" fmla="*/ 110 h 321"/>
                  <a:gd name="T2" fmla="*/ 262 w 288"/>
                  <a:gd name="T3" fmla="*/ 196 h 321"/>
                  <a:gd name="T4" fmla="*/ 277 w 288"/>
                  <a:gd name="T5" fmla="*/ 214 h 321"/>
                  <a:gd name="T6" fmla="*/ 179 w 288"/>
                  <a:gd name="T7" fmla="*/ 321 h 321"/>
                  <a:gd name="T8" fmla="*/ 137 w 288"/>
                  <a:gd name="T9" fmla="*/ 281 h 321"/>
                  <a:gd name="T10" fmla="*/ 86 w 288"/>
                  <a:gd name="T11" fmla="*/ 255 h 321"/>
                  <a:gd name="T12" fmla="*/ 9 w 288"/>
                  <a:gd name="T13" fmla="*/ 164 h 321"/>
                  <a:gd name="T14" fmla="*/ 12 w 288"/>
                  <a:gd name="T15" fmla="*/ 129 h 321"/>
                  <a:gd name="T16" fmla="*/ 34 w 288"/>
                  <a:gd name="T17" fmla="*/ 123 h 321"/>
                  <a:gd name="T18" fmla="*/ 39 w 288"/>
                  <a:gd name="T19" fmla="*/ 91 h 321"/>
                  <a:gd name="T20" fmla="*/ 60 w 288"/>
                  <a:gd name="T21" fmla="*/ 86 h 321"/>
                  <a:gd name="T22" fmla="*/ 66 w 288"/>
                  <a:gd name="T23" fmla="*/ 54 h 321"/>
                  <a:gd name="T24" fmla="*/ 87 w 288"/>
                  <a:gd name="T25" fmla="*/ 48 h 321"/>
                  <a:gd name="T26" fmla="*/ 84 w 288"/>
                  <a:gd name="T27" fmla="*/ 45 h 321"/>
                  <a:gd name="T28" fmla="*/ 87 w 288"/>
                  <a:gd name="T29" fmla="*/ 9 h 321"/>
                  <a:gd name="T30" fmla="*/ 122 w 288"/>
                  <a:gd name="T31" fmla="*/ 12 h 321"/>
                  <a:gd name="T32" fmla="*/ 218 w 288"/>
                  <a:gd name="T33" fmla="*/ 126 h 321"/>
                  <a:gd name="T34" fmla="*/ 261 w 288"/>
                  <a:gd name="T35" fmla="*/ 103 h 321"/>
                  <a:gd name="T36" fmla="*/ 267 w 288"/>
                  <a:gd name="T37" fmla="*/ 11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8" h="321">
                    <a:moveTo>
                      <a:pt x="267" y="110"/>
                    </a:moveTo>
                    <a:cubicBezTo>
                      <a:pt x="288" y="134"/>
                      <a:pt x="284" y="173"/>
                      <a:pt x="262" y="196"/>
                    </a:cubicBezTo>
                    <a:cubicBezTo>
                      <a:pt x="277" y="214"/>
                      <a:pt x="277" y="214"/>
                      <a:pt x="277" y="214"/>
                    </a:cubicBezTo>
                    <a:cubicBezTo>
                      <a:pt x="179" y="321"/>
                      <a:pt x="179" y="321"/>
                      <a:pt x="179" y="321"/>
                    </a:cubicBezTo>
                    <a:cubicBezTo>
                      <a:pt x="137" y="281"/>
                      <a:pt x="137" y="281"/>
                      <a:pt x="137" y="281"/>
                    </a:cubicBezTo>
                    <a:cubicBezTo>
                      <a:pt x="118" y="280"/>
                      <a:pt x="99" y="271"/>
                      <a:pt x="86" y="25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0" y="153"/>
                      <a:pt x="2" y="138"/>
                      <a:pt x="12" y="129"/>
                    </a:cubicBezTo>
                    <a:cubicBezTo>
                      <a:pt x="18" y="123"/>
                      <a:pt x="26" y="122"/>
                      <a:pt x="34" y="123"/>
                    </a:cubicBezTo>
                    <a:cubicBezTo>
                      <a:pt x="27" y="113"/>
                      <a:pt x="29" y="99"/>
                      <a:pt x="39" y="91"/>
                    </a:cubicBezTo>
                    <a:cubicBezTo>
                      <a:pt x="45" y="86"/>
                      <a:pt x="53" y="84"/>
                      <a:pt x="60" y="86"/>
                    </a:cubicBezTo>
                    <a:cubicBezTo>
                      <a:pt x="54" y="75"/>
                      <a:pt x="56" y="62"/>
                      <a:pt x="66" y="54"/>
                    </a:cubicBezTo>
                    <a:cubicBezTo>
                      <a:pt x="72" y="49"/>
                      <a:pt x="79" y="47"/>
                      <a:pt x="87" y="48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75" y="34"/>
                      <a:pt x="76" y="18"/>
                      <a:pt x="87" y="9"/>
                    </a:cubicBezTo>
                    <a:cubicBezTo>
                      <a:pt x="97" y="0"/>
                      <a:pt x="113" y="1"/>
                      <a:pt x="122" y="12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61" y="103"/>
                      <a:pt x="261" y="103"/>
                      <a:pt x="261" y="103"/>
                    </a:cubicBezTo>
                    <a:lnTo>
                      <a:pt x="267" y="110"/>
                    </a:ln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67"/>
              <p:cNvSpPr/>
              <p:nvPr/>
            </p:nvSpPr>
            <p:spPr bwMode="auto">
              <a:xfrm>
                <a:off x="1907" y="1659"/>
                <a:ext cx="1955" cy="1804"/>
              </a:xfrm>
              <a:custGeom>
                <a:avLst/>
                <a:gdLst>
                  <a:gd name="T0" fmla="*/ 274 w 1955"/>
                  <a:gd name="T1" fmla="*/ 0 h 1804"/>
                  <a:gd name="T2" fmla="*/ 1955 w 1955"/>
                  <a:gd name="T3" fmla="*/ 1804 h 1804"/>
                  <a:gd name="T4" fmla="*/ 0 w 1955"/>
                  <a:gd name="T5" fmla="*/ 298 h 1804"/>
                  <a:gd name="T6" fmla="*/ 274 w 1955"/>
                  <a:gd name="T7" fmla="*/ 0 h 1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5" h="1804">
                    <a:moveTo>
                      <a:pt x="274" y="0"/>
                    </a:moveTo>
                    <a:lnTo>
                      <a:pt x="1955" y="1804"/>
                    </a:lnTo>
                    <a:lnTo>
                      <a:pt x="0" y="298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68"/>
              <p:cNvSpPr/>
              <p:nvPr/>
            </p:nvSpPr>
            <p:spPr bwMode="auto">
              <a:xfrm>
                <a:off x="4439" y="766"/>
                <a:ext cx="563" cy="723"/>
              </a:xfrm>
              <a:custGeom>
                <a:avLst/>
                <a:gdLst>
                  <a:gd name="T0" fmla="*/ 48 w 238"/>
                  <a:gd name="T1" fmla="*/ 92 h 306"/>
                  <a:gd name="T2" fmla="*/ 60 w 238"/>
                  <a:gd name="T3" fmla="*/ 77 h 306"/>
                  <a:gd name="T4" fmla="*/ 63 w 238"/>
                  <a:gd name="T5" fmla="*/ 66 h 306"/>
                  <a:gd name="T6" fmla="*/ 78 w 238"/>
                  <a:gd name="T7" fmla="*/ 50 h 306"/>
                  <a:gd name="T8" fmla="*/ 80 w 238"/>
                  <a:gd name="T9" fmla="*/ 42 h 306"/>
                  <a:gd name="T10" fmla="*/ 94 w 238"/>
                  <a:gd name="T11" fmla="*/ 26 h 306"/>
                  <a:gd name="T12" fmla="*/ 102 w 238"/>
                  <a:gd name="T13" fmla="*/ 22 h 306"/>
                  <a:gd name="T14" fmla="*/ 191 w 238"/>
                  <a:gd name="T15" fmla="*/ 1 h 306"/>
                  <a:gd name="T16" fmla="*/ 207 w 238"/>
                  <a:gd name="T17" fmla="*/ 4 h 306"/>
                  <a:gd name="T18" fmla="*/ 217 w 238"/>
                  <a:gd name="T19" fmla="*/ 17 h 306"/>
                  <a:gd name="T20" fmla="*/ 236 w 238"/>
                  <a:gd name="T21" fmla="*/ 97 h 306"/>
                  <a:gd name="T22" fmla="*/ 236 w 238"/>
                  <a:gd name="T23" fmla="*/ 102 h 306"/>
                  <a:gd name="T24" fmla="*/ 220 w 238"/>
                  <a:gd name="T25" fmla="*/ 126 h 306"/>
                  <a:gd name="T26" fmla="*/ 200 w 238"/>
                  <a:gd name="T27" fmla="*/ 131 h 306"/>
                  <a:gd name="T28" fmla="*/ 173 w 238"/>
                  <a:gd name="T29" fmla="*/ 228 h 306"/>
                  <a:gd name="T30" fmla="*/ 122 w 238"/>
                  <a:gd name="T31" fmla="*/ 288 h 306"/>
                  <a:gd name="T32" fmla="*/ 117 w 238"/>
                  <a:gd name="T33" fmla="*/ 306 h 306"/>
                  <a:gd name="T34" fmla="*/ 0 w 238"/>
                  <a:gd name="T35" fmla="*/ 264 h 306"/>
                  <a:gd name="T36" fmla="*/ 48 w 238"/>
                  <a:gd name="T37" fmla="*/ 9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8" h="306">
                    <a:moveTo>
                      <a:pt x="48" y="92"/>
                    </a:moveTo>
                    <a:cubicBezTo>
                      <a:pt x="50" y="85"/>
                      <a:pt x="54" y="80"/>
                      <a:pt x="60" y="77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5" y="58"/>
                      <a:pt x="71" y="52"/>
                      <a:pt x="78" y="5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2" y="35"/>
                      <a:pt x="87" y="29"/>
                      <a:pt x="94" y="26"/>
                    </a:cubicBezTo>
                    <a:cubicBezTo>
                      <a:pt x="96" y="24"/>
                      <a:pt x="99" y="23"/>
                      <a:pt x="102" y="22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7" y="0"/>
                      <a:pt x="203" y="1"/>
                      <a:pt x="207" y="4"/>
                    </a:cubicBezTo>
                    <a:cubicBezTo>
                      <a:pt x="212" y="7"/>
                      <a:pt x="215" y="11"/>
                      <a:pt x="217" y="17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99"/>
                      <a:pt x="236" y="100"/>
                      <a:pt x="236" y="102"/>
                    </a:cubicBezTo>
                    <a:cubicBezTo>
                      <a:pt x="238" y="113"/>
                      <a:pt x="231" y="123"/>
                      <a:pt x="220" y="126"/>
                    </a:cubicBezTo>
                    <a:cubicBezTo>
                      <a:pt x="200" y="131"/>
                      <a:pt x="200" y="131"/>
                      <a:pt x="200" y="131"/>
                    </a:cubicBezTo>
                    <a:cubicBezTo>
                      <a:pt x="173" y="228"/>
                      <a:pt x="173" y="228"/>
                      <a:pt x="173" y="228"/>
                    </a:cubicBezTo>
                    <a:cubicBezTo>
                      <a:pt x="165" y="254"/>
                      <a:pt x="144" y="274"/>
                      <a:pt x="122" y="288"/>
                    </a:cubicBezTo>
                    <a:cubicBezTo>
                      <a:pt x="117" y="306"/>
                      <a:pt x="117" y="306"/>
                      <a:pt x="117" y="306"/>
                    </a:cubicBezTo>
                    <a:cubicBezTo>
                      <a:pt x="0" y="264"/>
                      <a:pt x="0" y="264"/>
                      <a:pt x="0" y="264"/>
                    </a:cubicBezTo>
                    <a:lnTo>
                      <a:pt x="48" y="92"/>
                    </a:ln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69"/>
              <p:cNvSpPr/>
              <p:nvPr/>
            </p:nvSpPr>
            <p:spPr bwMode="auto">
              <a:xfrm>
                <a:off x="4716" y="964"/>
                <a:ext cx="97" cy="213"/>
              </a:xfrm>
              <a:custGeom>
                <a:avLst/>
                <a:gdLst>
                  <a:gd name="T0" fmla="*/ 35 w 41"/>
                  <a:gd name="T1" fmla="*/ 13 h 90"/>
                  <a:gd name="T2" fmla="*/ 14 w 41"/>
                  <a:gd name="T3" fmla="*/ 90 h 90"/>
                  <a:gd name="T4" fmla="*/ 0 w 41"/>
                  <a:gd name="T5" fmla="*/ 86 h 90"/>
                  <a:gd name="T6" fmla="*/ 18 w 41"/>
                  <a:gd name="T7" fmla="*/ 19 h 90"/>
                  <a:gd name="T8" fmla="*/ 41 w 41"/>
                  <a:gd name="T9" fmla="*/ 0 h 90"/>
                  <a:gd name="T10" fmla="*/ 41 w 41"/>
                  <a:gd name="T11" fmla="*/ 0 h 90"/>
                  <a:gd name="T12" fmla="*/ 35 w 41"/>
                  <a:gd name="T13" fmla="*/ 1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90">
                    <a:moveTo>
                      <a:pt x="35" y="13"/>
                    </a:moveTo>
                    <a:cubicBezTo>
                      <a:pt x="14" y="90"/>
                      <a:pt x="14" y="90"/>
                      <a:pt x="14" y="90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8"/>
                      <a:pt x="3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4"/>
                      <a:pt x="37" y="8"/>
                      <a:pt x="35" y="13"/>
                    </a:cubicBezTo>
                    <a:close/>
                  </a:path>
                </a:pathLst>
              </a:custGeom>
              <a:solidFill>
                <a:srgbClr val="DF8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70"/>
              <p:cNvSpPr/>
              <p:nvPr/>
            </p:nvSpPr>
            <p:spPr bwMode="auto">
              <a:xfrm>
                <a:off x="4512" y="281"/>
                <a:ext cx="842" cy="638"/>
              </a:xfrm>
              <a:custGeom>
                <a:avLst/>
                <a:gdLst>
                  <a:gd name="T0" fmla="*/ 148 w 356"/>
                  <a:gd name="T1" fmla="*/ 18 h 270"/>
                  <a:gd name="T2" fmla="*/ 217 w 356"/>
                  <a:gd name="T3" fmla="*/ 20 h 270"/>
                  <a:gd name="T4" fmla="*/ 219 w 356"/>
                  <a:gd name="T5" fmla="*/ 21 h 270"/>
                  <a:gd name="T6" fmla="*/ 219 w 356"/>
                  <a:gd name="T7" fmla="*/ 21 h 270"/>
                  <a:gd name="T8" fmla="*/ 356 w 356"/>
                  <a:gd name="T9" fmla="*/ 143 h 270"/>
                  <a:gd name="T10" fmla="*/ 208 w 356"/>
                  <a:gd name="T11" fmla="*/ 253 h 270"/>
                  <a:gd name="T12" fmla="*/ 139 w 356"/>
                  <a:gd name="T13" fmla="*/ 251 h 270"/>
                  <a:gd name="T14" fmla="*/ 137 w 356"/>
                  <a:gd name="T15" fmla="*/ 249 h 270"/>
                  <a:gd name="T16" fmla="*/ 137 w 356"/>
                  <a:gd name="T17" fmla="*/ 249 h 270"/>
                  <a:gd name="T18" fmla="*/ 0 w 356"/>
                  <a:gd name="T19" fmla="*/ 127 h 270"/>
                  <a:gd name="T20" fmla="*/ 148 w 356"/>
                  <a:gd name="T21" fmla="*/ 1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6" h="270">
                    <a:moveTo>
                      <a:pt x="148" y="18"/>
                    </a:moveTo>
                    <a:cubicBezTo>
                      <a:pt x="172" y="0"/>
                      <a:pt x="195" y="1"/>
                      <a:pt x="217" y="20"/>
                    </a:cubicBezTo>
                    <a:cubicBezTo>
                      <a:pt x="217" y="20"/>
                      <a:pt x="218" y="21"/>
                      <a:pt x="219" y="21"/>
                    </a:cubicBezTo>
                    <a:cubicBezTo>
                      <a:pt x="219" y="21"/>
                      <a:pt x="219" y="21"/>
                      <a:pt x="219" y="21"/>
                    </a:cubicBezTo>
                    <a:cubicBezTo>
                      <a:pt x="356" y="143"/>
                      <a:pt x="356" y="143"/>
                      <a:pt x="356" y="143"/>
                    </a:cubicBezTo>
                    <a:cubicBezTo>
                      <a:pt x="208" y="253"/>
                      <a:pt x="208" y="253"/>
                      <a:pt x="208" y="253"/>
                    </a:cubicBezTo>
                    <a:cubicBezTo>
                      <a:pt x="184" y="270"/>
                      <a:pt x="161" y="269"/>
                      <a:pt x="139" y="251"/>
                    </a:cubicBezTo>
                    <a:cubicBezTo>
                      <a:pt x="139" y="250"/>
                      <a:pt x="138" y="249"/>
                      <a:pt x="137" y="249"/>
                    </a:cubicBezTo>
                    <a:cubicBezTo>
                      <a:pt x="137" y="249"/>
                      <a:pt x="137" y="249"/>
                      <a:pt x="137" y="249"/>
                    </a:cubicBezTo>
                    <a:cubicBezTo>
                      <a:pt x="0" y="127"/>
                      <a:pt x="0" y="127"/>
                      <a:pt x="0" y="127"/>
                    </a:cubicBezTo>
                    <a:lnTo>
                      <a:pt x="148" y="18"/>
                    </a:lnTo>
                    <a:close/>
                  </a:path>
                </a:pathLst>
              </a:custGeom>
              <a:solidFill>
                <a:srgbClr val="5EB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71"/>
              <p:cNvSpPr/>
              <p:nvPr/>
            </p:nvSpPr>
            <p:spPr bwMode="auto">
              <a:xfrm>
                <a:off x="4512" y="581"/>
                <a:ext cx="842" cy="265"/>
              </a:xfrm>
              <a:custGeom>
                <a:avLst/>
                <a:gdLst>
                  <a:gd name="T0" fmla="*/ 289 w 842"/>
                  <a:gd name="T1" fmla="*/ 211 h 265"/>
                  <a:gd name="T2" fmla="*/ 537 w 842"/>
                  <a:gd name="T3" fmla="*/ 222 h 265"/>
                  <a:gd name="T4" fmla="*/ 842 w 842"/>
                  <a:gd name="T5" fmla="*/ 38 h 265"/>
                  <a:gd name="T6" fmla="*/ 535 w 842"/>
                  <a:gd name="T7" fmla="*/ 265 h 265"/>
                  <a:gd name="T8" fmla="*/ 286 w 842"/>
                  <a:gd name="T9" fmla="*/ 253 h 265"/>
                  <a:gd name="T10" fmla="*/ 286 w 842"/>
                  <a:gd name="T11" fmla="*/ 253 h 265"/>
                  <a:gd name="T12" fmla="*/ 0 w 842"/>
                  <a:gd name="T13" fmla="*/ 0 h 265"/>
                  <a:gd name="T14" fmla="*/ 289 w 842"/>
                  <a:gd name="T15" fmla="*/ 211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2" h="265">
                    <a:moveTo>
                      <a:pt x="289" y="211"/>
                    </a:moveTo>
                    <a:lnTo>
                      <a:pt x="537" y="222"/>
                    </a:lnTo>
                    <a:lnTo>
                      <a:pt x="842" y="38"/>
                    </a:lnTo>
                    <a:lnTo>
                      <a:pt x="535" y="265"/>
                    </a:lnTo>
                    <a:lnTo>
                      <a:pt x="286" y="253"/>
                    </a:lnTo>
                    <a:lnTo>
                      <a:pt x="286" y="253"/>
                    </a:lnTo>
                    <a:lnTo>
                      <a:pt x="0" y="0"/>
                    </a:lnTo>
                    <a:lnTo>
                      <a:pt x="289" y="211"/>
                    </a:lnTo>
                    <a:close/>
                  </a:path>
                </a:pathLst>
              </a:custGeom>
              <a:solidFill>
                <a:srgbClr val="1E9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72"/>
              <p:cNvSpPr/>
              <p:nvPr/>
            </p:nvSpPr>
            <p:spPr bwMode="auto">
              <a:xfrm>
                <a:off x="4609" y="328"/>
                <a:ext cx="620" cy="591"/>
              </a:xfrm>
              <a:custGeom>
                <a:avLst/>
                <a:gdLst>
                  <a:gd name="T0" fmla="*/ 3 w 262"/>
                  <a:gd name="T1" fmla="*/ 74 h 250"/>
                  <a:gd name="T2" fmla="*/ 105 w 262"/>
                  <a:gd name="T3" fmla="*/ 0 h 250"/>
                  <a:gd name="T4" fmla="*/ 180 w 262"/>
                  <a:gd name="T5" fmla="*/ 3 h 250"/>
                  <a:gd name="T6" fmla="*/ 262 w 262"/>
                  <a:gd name="T7" fmla="*/ 76 h 250"/>
                  <a:gd name="T8" fmla="*/ 258 w 262"/>
                  <a:gd name="T9" fmla="*/ 165 h 250"/>
                  <a:gd name="T10" fmla="*/ 167 w 262"/>
                  <a:gd name="T11" fmla="*/ 233 h 250"/>
                  <a:gd name="T12" fmla="*/ 98 w 262"/>
                  <a:gd name="T13" fmla="*/ 231 h 250"/>
                  <a:gd name="T14" fmla="*/ 96 w 262"/>
                  <a:gd name="T15" fmla="*/ 229 h 250"/>
                  <a:gd name="T16" fmla="*/ 96 w 262"/>
                  <a:gd name="T17" fmla="*/ 229 h 250"/>
                  <a:gd name="T18" fmla="*/ 0 w 262"/>
                  <a:gd name="T19" fmla="*/ 144 h 250"/>
                  <a:gd name="T20" fmla="*/ 3 w 262"/>
                  <a:gd name="T21" fmla="*/ 7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250">
                    <a:moveTo>
                      <a:pt x="3" y="74"/>
                    </a:moveTo>
                    <a:cubicBezTo>
                      <a:pt x="105" y="0"/>
                      <a:pt x="105" y="0"/>
                      <a:pt x="105" y="0"/>
                    </a:cubicBezTo>
                    <a:cubicBezTo>
                      <a:pt x="180" y="3"/>
                      <a:pt x="180" y="3"/>
                      <a:pt x="180" y="3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58" y="165"/>
                      <a:pt x="258" y="165"/>
                      <a:pt x="258" y="165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43" y="250"/>
                      <a:pt x="120" y="249"/>
                      <a:pt x="98" y="231"/>
                    </a:cubicBezTo>
                    <a:cubicBezTo>
                      <a:pt x="98" y="230"/>
                      <a:pt x="97" y="229"/>
                      <a:pt x="96" y="229"/>
                    </a:cubicBezTo>
                    <a:cubicBezTo>
                      <a:pt x="96" y="229"/>
                      <a:pt x="96" y="229"/>
                      <a:pt x="96" y="229"/>
                    </a:cubicBezTo>
                    <a:cubicBezTo>
                      <a:pt x="0" y="144"/>
                      <a:pt x="0" y="144"/>
                      <a:pt x="0" y="144"/>
                    </a:cubicBezTo>
                    <a:lnTo>
                      <a:pt x="3" y="74"/>
                    </a:lnTo>
                    <a:close/>
                  </a:path>
                </a:pathLst>
              </a:custGeom>
              <a:solidFill>
                <a:srgbClr val="1E9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73"/>
              <p:cNvSpPr/>
              <p:nvPr/>
            </p:nvSpPr>
            <p:spPr bwMode="auto">
              <a:xfrm>
                <a:off x="4619" y="333"/>
                <a:ext cx="638" cy="645"/>
              </a:xfrm>
              <a:custGeom>
                <a:avLst/>
                <a:gdLst>
                  <a:gd name="T0" fmla="*/ 0 w 638"/>
                  <a:gd name="T1" fmla="*/ 619 h 645"/>
                  <a:gd name="T2" fmla="*/ 610 w 638"/>
                  <a:gd name="T3" fmla="*/ 645 h 645"/>
                  <a:gd name="T4" fmla="*/ 638 w 638"/>
                  <a:gd name="T5" fmla="*/ 26 h 645"/>
                  <a:gd name="T6" fmla="*/ 28 w 638"/>
                  <a:gd name="T7" fmla="*/ 0 h 645"/>
                  <a:gd name="T8" fmla="*/ 0 w 638"/>
                  <a:gd name="T9" fmla="*/ 619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8" h="645">
                    <a:moveTo>
                      <a:pt x="0" y="619"/>
                    </a:moveTo>
                    <a:lnTo>
                      <a:pt x="610" y="645"/>
                    </a:lnTo>
                    <a:lnTo>
                      <a:pt x="638" y="26"/>
                    </a:lnTo>
                    <a:lnTo>
                      <a:pt x="28" y="0"/>
                    </a:lnTo>
                    <a:lnTo>
                      <a:pt x="0" y="619"/>
                    </a:lnTo>
                    <a:close/>
                  </a:path>
                </a:pathLst>
              </a:custGeom>
              <a:solidFill>
                <a:srgbClr val="F2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74"/>
              <p:cNvSpPr/>
              <p:nvPr/>
            </p:nvSpPr>
            <p:spPr bwMode="auto">
              <a:xfrm>
                <a:off x="4631" y="669"/>
                <a:ext cx="612" cy="177"/>
              </a:xfrm>
              <a:custGeom>
                <a:avLst/>
                <a:gdLst>
                  <a:gd name="T0" fmla="*/ 2 w 612"/>
                  <a:gd name="T1" fmla="*/ 0 h 177"/>
                  <a:gd name="T2" fmla="*/ 170 w 612"/>
                  <a:gd name="T3" fmla="*/ 123 h 177"/>
                  <a:gd name="T4" fmla="*/ 418 w 612"/>
                  <a:gd name="T5" fmla="*/ 134 h 177"/>
                  <a:gd name="T6" fmla="*/ 612 w 612"/>
                  <a:gd name="T7" fmla="*/ 19 h 177"/>
                  <a:gd name="T8" fmla="*/ 610 w 612"/>
                  <a:gd name="T9" fmla="*/ 33 h 177"/>
                  <a:gd name="T10" fmla="*/ 416 w 612"/>
                  <a:gd name="T11" fmla="*/ 177 h 177"/>
                  <a:gd name="T12" fmla="*/ 167 w 612"/>
                  <a:gd name="T13" fmla="*/ 165 h 177"/>
                  <a:gd name="T14" fmla="*/ 167 w 612"/>
                  <a:gd name="T15" fmla="*/ 165 h 177"/>
                  <a:gd name="T16" fmla="*/ 0 w 612"/>
                  <a:gd name="T17" fmla="*/ 19 h 177"/>
                  <a:gd name="T18" fmla="*/ 2 w 612"/>
                  <a:gd name="T1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2" h="177">
                    <a:moveTo>
                      <a:pt x="2" y="0"/>
                    </a:moveTo>
                    <a:lnTo>
                      <a:pt x="170" y="123"/>
                    </a:lnTo>
                    <a:lnTo>
                      <a:pt x="418" y="134"/>
                    </a:lnTo>
                    <a:lnTo>
                      <a:pt x="612" y="19"/>
                    </a:lnTo>
                    <a:lnTo>
                      <a:pt x="610" y="33"/>
                    </a:lnTo>
                    <a:lnTo>
                      <a:pt x="416" y="177"/>
                    </a:lnTo>
                    <a:lnTo>
                      <a:pt x="167" y="165"/>
                    </a:lnTo>
                    <a:lnTo>
                      <a:pt x="167" y="165"/>
                    </a:lnTo>
                    <a:lnTo>
                      <a:pt x="0" y="1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E9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75"/>
              <p:cNvSpPr/>
              <p:nvPr/>
            </p:nvSpPr>
            <p:spPr bwMode="auto">
              <a:xfrm>
                <a:off x="4683" y="482"/>
                <a:ext cx="179" cy="16"/>
              </a:xfrm>
              <a:custGeom>
                <a:avLst/>
                <a:gdLst>
                  <a:gd name="T0" fmla="*/ 179 w 179"/>
                  <a:gd name="T1" fmla="*/ 16 h 16"/>
                  <a:gd name="T2" fmla="*/ 0 w 179"/>
                  <a:gd name="T3" fmla="*/ 9 h 16"/>
                  <a:gd name="T4" fmla="*/ 0 w 179"/>
                  <a:gd name="T5" fmla="*/ 0 h 16"/>
                  <a:gd name="T6" fmla="*/ 179 w 179"/>
                  <a:gd name="T7" fmla="*/ 7 h 16"/>
                  <a:gd name="T8" fmla="*/ 179 w 179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16">
                    <a:moveTo>
                      <a:pt x="179" y="16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79" y="7"/>
                    </a:lnTo>
                    <a:lnTo>
                      <a:pt x="179" y="16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76"/>
              <p:cNvSpPr/>
              <p:nvPr/>
            </p:nvSpPr>
            <p:spPr bwMode="auto">
              <a:xfrm>
                <a:off x="4685" y="451"/>
                <a:ext cx="90" cy="10"/>
              </a:xfrm>
              <a:custGeom>
                <a:avLst/>
                <a:gdLst>
                  <a:gd name="T0" fmla="*/ 90 w 90"/>
                  <a:gd name="T1" fmla="*/ 10 h 10"/>
                  <a:gd name="T2" fmla="*/ 0 w 90"/>
                  <a:gd name="T3" fmla="*/ 7 h 10"/>
                  <a:gd name="T4" fmla="*/ 0 w 90"/>
                  <a:gd name="T5" fmla="*/ 0 h 10"/>
                  <a:gd name="T6" fmla="*/ 90 w 90"/>
                  <a:gd name="T7" fmla="*/ 3 h 10"/>
                  <a:gd name="T8" fmla="*/ 90 w 9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0">
                    <a:moveTo>
                      <a:pt x="90" y="10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90" y="3"/>
                    </a:lnTo>
                    <a:lnTo>
                      <a:pt x="90" y="10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77"/>
              <p:cNvSpPr/>
              <p:nvPr/>
            </p:nvSpPr>
            <p:spPr bwMode="auto">
              <a:xfrm>
                <a:off x="4694" y="640"/>
                <a:ext cx="511" cy="33"/>
              </a:xfrm>
              <a:custGeom>
                <a:avLst/>
                <a:gdLst>
                  <a:gd name="T0" fmla="*/ 509 w 511"/>
                  <a:gd name="T1" fmla="*/ 33 h 33"/>
                  <a:gd name="T2" fmla="*/ 0 w 511"/>
                  <a:gd name="T3" fmla="*/ 10 h 33"/>
                  <a:gd name="T4" fmla="*/ 0 w 511"/>
                  <a:gd name="T5" fmla="*/ 0 h 33"/>
                  <a:gd name="T6" fmla="*/ 511 w 511"/>
                  <a:gd name="T7" fmla="*/ 22 h 33"/>
                  <a:gd name="T8" fmla="*/ 509 w 511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1" h="33">
                    <a:moveTo>
                      <a:pt x="509" y="33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511" y="22"/>
                    </a:lnTo>
                    <a:lnTo>
                      <a:pt x="509" y="33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78"/>
              <p:cNvSpPr/>
              <p:nvPr/>
            </p:nvSpPr>
            <p:spPr bwMode="auto">
              <a:xfrm>
                <a:off x="4697" y="562"/>
                <a:ext cx="510" cy="33"/>
              </a:xfrm>
              <a:custGeom>
                <a:avLst/>
                <a:gdLst>
                  <a:gd name="T0" fmla="*/ 510 w 510"/>
                  <a:gd name="T1" fmla="*/ 33 h 33"/>
                  <a:gd name="T2" fmla="*/ 0 w 510"/>
                  <a:gd name="T3" fmla="*/ 10 h 33"/>
                  <a:gd name="T4" fmla="*/ 2 w 510"/>
                  <a:gd name="T5" fmla="*/ 0 h 33"/>
                  <a:gd name="T6" fmla="*/ 510 w 510"/>
                  <a:gd name="T7" fmla="*/ 24 h 33"/>
                  <a:gd name="T8" fmla="*/ 510 w 510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0" h="33">
                    <a:moveTo>
                      <a:pt x="510" y="33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510" y="24"/>
                    </a:lnTo>
                    <a:lnTo>
                      <a:pt x="510" y="33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79"/>
              <p:cNvSpPr/>
              <p:nvPr/>
            </p:nvSpPr>
            <p:spPr bwMode="auto">
              <a:xfrm>
                <a:off x="4718" y="673"/>
                <a:ext cx="485" cy="31"/>
              </a:xfrm>
              <a:custGeom>
                <a:avLst/>
                <a:gdLst>
                  <a:gd name="T0" fmla="*/ 485 w 485"/>
                  <a:gd name="T1" fmla="*/ 31 h 31"/>
                  <a:gd name="T2" fmla="*/ 0 w 485"/>
                  <a:gd name="T3" fmla="*/ 12 h 31"/>
                  <a:gd name="T4" fmla="*/ 2 w 485"/>
                  <a:gd name="T5" fmla="*/ 0 h 31"/>
                  <a:gd name="T6" fmla="*/ 485 w 485"/>
                  <a:gd name="T7" fmla="*/ 22 h 31"/>
                  <a:gd name="T8" fmla="*/ 485 w 48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5" h="31">
                    <a:moveTo>
                      <a:pt x="485" y="31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85" y="22"/>
                    </a:lnTo>
                    <a:lnTo>
                      <a:pt x="485" y="31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80"/>
              <p:cNvSpPr/>
              <p:nvPr/>
            </p:nvSpPr>
            <p:spPr bwMode="auto">
              <a:xfrm>
                <a:off x="4692" y="706"/>
                <a:ext cx="508" cy="34"/>
              </a:xfrm>
              <a:custGeom>
                <a:avLst/>
                <a:gdLst>
                  <a:gd name="T0" fmla="*/ 508 w 508"/>
                  <a:gd name="T1" fmla="*/ 34 h 34"/>
                  <a:gd name="T2" fmla="*/ 0 w 508"/>
                  <a:gd name="T3" fmla="*/ 10 h 34"/>
                  <a:gd name="T4" fmla="*/ 0 w 508"/>
                  <a:gd name="T5" fmla="*/ 0 h 34"/>
                  <a:gd name="T6" fmla="*/ 508 w 508"/>
                  <a:gd name="T7" fmla="*/ 22 h 34"/>
                  <a:gd name="T8" fmla="*/ 508 w 508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8" h="34">
                    <a:moveTo>
                      <a:pt x="508" y="34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508" y="22"/>
                    </a:lnTo>
                    <a:lnTo>
                      <a:pt x="508" y="34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81"/>
              <p:cNvSpPr/>
              <p:nvPr/>
            </p:nvSpPr>
            <p:spPr bwMode="auto">
              <a:xfrm>
                <a:off x="4834" y="747"/>
                <a:ext cx="366" cy="23"/>
              </a:xfrm>
              <a:custGeom>
                <a:avLst/>
                <a:gdLst>
                  <a:gd name="T0" fmla="*/ 366 w 366"/>
                  <a:gd name="T1" fmla="*/ 23 h 23"/>
                  <a:gd name="T2" fmla="*/ 0 w 366"/>
                  <a:gd name="T3" fmla="*/ 9 h 23"/>
                  <a:gd name="T4" fmla="*/ 0 w 366"/>
                  <a:gd name="T5" fmla="*/ 0 h 23"/>
                  <a:gd name="T6" fmla="*/ 366 w 366"/>
                  <a:gd name="T7" fmla="*/ 14 h 23"/>
                  <a:gd name="T8" fmla="*/ 366 w 36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6" h="23">
                    <a:moveTo>
                      <a:pt x="366" y="23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366" y="14"/>
                    </a:lnTo>
                    <a:lnTo>
                      <a:pt x="366" y="23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82"/>
              <p:cNvSpPr/>
              <p:nvPr/>
            </p:nvSpPr>
            <p:spPr bwMode="auto">
              <a:xfrm>
                <a:off x="4723" y="602"/>
                <a:ext cx="482" cy="31"/>
              </a:xfrm>
              <a:custGeom>
                <a:avLst/>
                <a:gdLst>
                  <a:gd name="T0" fmla="*/ 482 w 482"/>
                  <a:gd name="T1" fmla="*/ 31 h 31"/>
                  <a:gd name="T2" fmla="*/ 0 w 482"/>
                  <a:gd name="T3" fmla="*/ 10 h 31"/>
                  <a:gd name="T4" fmla="*/ 0 w 482"/>
                  <a:gd name="T5" fmla="*/ 0 h 31"/>
                  <a:gd name="T6" fmla="*/ 482 w 482"/>
                  <a:gd name="T7" fmla="*/ 22 h 31"/>
                  <a:gd name="T8" fmla="*/ 482 w 48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31">
                    <a:moveTo>
                      <a:pt x="482" y="31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482" y="22"/>
                    </a:lnTo>
                    <a:lnTo>
                      <a:pt x="482" y="31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83"/>
              <p:cNvSpPr/>
              <p:nvPr/>
            </p:nvSpPr>
            <p:spPr bwMode="auto">
              <a:xfrm>
                <a:off x="4491" y="581"/>
                <a:ext cx="863" cy="530"/>
              </a:xfrm>
              <a:custGeom>
                <a:avLst/>
                <a:gdLst>
                  <a:gd name="T0" fmla="*/ 9 w 365"/>
                  <a:gd name="T1" fmla="*/ 0 h 224"/>
                  <a:gd name="T2" fmla="*/ 146 w 365"/>
                  <a:gd name="T3" fmla="*/ 122 h 224"/>
                  <a:gd name="T4" fmla="*/ 146 w 365"/>
                  <a:gd name="T5" fmla="*/ 122 h 224"/>
                  <a:gd name="T6" fmla="*/ 148 w 365"/>
                  <a:gd name="T7" fmla="*/ 124 h 224"/>
                  <a:gd name="T8" fmla="*/ 217 w 365"/>
                  <a:gd name="T9" fmla="*/ 126 h 224"/>
                  <a:gd name="T10" fmla="*/ 365 w 365"/>
                  <a:gd name="T11" fmla="*/ 16 h 224"/>
                  <a:gd name="T12" fmla="*/ 356 w 365"/>
                  <a:gd name="T13" fmla="*/ 224 h 224"/>
                  <a:gd name="T14" fmla="*/ 0 w 365"/>
                  <a:gd name="T15" fmla="*/ 209 h 224"/>
                  <a:gd name="T16" fmla="*/ 9 w 365"/>
                  <a:gd name="T17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5" h="224">
                    <a:moveTo>
                      <a:pt x="9" y="0"/>
                    </a:move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2"/>
                      <a:pt x="148" y="123"/>
                      <a:pt x="148" y="124"/>
                    </a:cubicBezTo>
                    <a:cubicBezTo>
                      <a:pt x="170" y="142"/>
                      <a:pt x="193" y="143"/>
                      <a:pt x="217" y="126"/>
                    </a:cubicBezTo>
                    <a:cubicBezTo>
                      <a:pt x="365" y="16"/>
                      <a:pt x="365" y="16"/>
                      <a:pt x="365" y="16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AED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84"/>
              <p:cNvSpPr/>
              <p:nvPr/>
            </p:nvSpPr>
            <p:spPr bwMode="auto">
              <a:xfrm>
                <a:off x="4491" y="834"/>
                <a:ext cx="842" cy="277"/>
              </a:xfrm>
              <a:custGeom>
                <a:avLst/>
                <a:gdLst>
                  <a:gd name="T0" fmla="*/ 307 w 842"/>
                  <a:gd name="T1" fmla="*/ 0 h 277"/>
                  <a:gd name="T2" fmla="*/ 0 w 842"/>
                  <a:gd name="T3" fmla="*/ 241 h 277"/>
                  <a:gd name="T4" fmla="*/ 842 w 842"/>
                  <a:gd name="T5" fmla="*/ 277 h 277"/>
                  <a:gd name="T6" fmla="*/ 556 w 842"/>
                  <a:gd name="T7" fmla="*/ 12 h 277"/>
                  <a:gd name="T8" fmla="*/ 307 w 84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2" h="277">
                    <a:moveTo>
                      <a:pt x="307" y="0"/>
                    </a:moveTo>
                    <a:lnTo>
                      <a:pt x="0" y="241"/>
                    </a:lnTo>
                    <a:lnTo>
                      <a:pt x="842" y="277"/>
                    </a:lnTo>
                    <a:lnTo>
                      <a:pt x="556" y="12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C6E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85"/>
              <p:cNvSpPr/>
              <p:nvPr/>
            </p:nvSpPr>
            <p:spPr bwMode="auto">
              <a:xfrm>
                <a:off x="3862" y="1373"/>
                <a:ext cx="915" cy="2090"/>
              </a:xfrm>
              <a:custGeom>
                <a:avLst/>
                <a:gdLst>
                  <a:gd name="T0" fmla="*/ 0 w 915"/>
                  <a:gd name="T1" fmla="*/ 2090 h 2090"/>
                  <a:gd name="T2" fmla="*/ 534 w 915"/>
                  <a:gd name="T3" fmla="*/ 0 h 2090"/>
                  <a:gd name="T4" fmla="*/ 915 w 915"/>
                  <a:gd name="T5" fmla="*/ 137 h 2090"/>
                  <a:gd name="T6" fmla="*/ 0 w 915"/>
                  <a:gd name="T7" fmla="*/ 209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5" h="2090">
                    <a:moveTo>
                      <a:pt x="0" y="2090"/>
                    </a:moveTo>
                    <a:lnTo>
                      <a:pt x="534" y="0"/>
                    </a:lnTo>
                    <a:lnTo>
                      <a:pt x="915" y="137"/>
                    </a:lnTo>
                    <a:lnTo>
                      <a:pt x="0" y="209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86"/>
              <p:cNvSpPr/>
              <p:nvPr/>
            </p:nvSpPr>
            <p:spPr bwMode="auto">
              <a:xfrm>
                <a:off x="4749" y="915"/>
                <a:ext cx="196" cy="390"/>
              </a:xfrm>
              <a:custGeom>
                <a:avLst/>
                <a:gdLst>
                  <a:gd name="T0" fmla="*/ 42 w 83"/>
                  <a:gd name="T1" fmla="*/ 165 h 165"/>
                  <a:gd name="T2" fmla="*/ 83 w 83"/>
                  <a:gd name="T3" fmla="*/ 17 h 165"/>
                  <a:gd name="T4" fmla="*/ 21 w 83"/>
                  <a:gd name="T5" fmla="*/ 34 h 165"/>
                  <a:gd name="T6" fmla="*/ 0 w 83"/>
                  <a:gd name="T7" fmla="*/ 11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65">
                    <a:moveTo>
                      <a:pt x="42" y="165"/>
                    </a:moveTo>
                    <a:cubicBezTo>
                      <a:pt x="83" y="17"/>
                      <a:pt x="83" y="17"/>
                      <a:pt x="83" y="17"/>
                    </a:cubicBezTo>
                    <a:cubicBezTo>
                      <a:pt x="66" y="0"/>
                      <a:pt x="30" y="1"/>
                      <a:pt x="21" y="34"/>
                    </a:cubicBezTo>
                    <a:cubicBezTo>
                      <a:pt x="0" y="111"/>
                      <a:pt x="0" y="111"/>
                      <a:pt x="0" y="111"/>
                    </a:cubicBezTo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87"/>
              <p:cNvSpPr/>
              <p:nvPr/>
            </p:nvSpPr>
            <p:spPr bwMode="auto">
              <a:xfrm>
                <a:off x="1202" y="5085"/>
                <a:ext cx="832" cy="655"/>
              </a:xfrm>
              <a:custGeom>
                <a:avLst/>
                <a:gdLst>
                  <a:gd name="T0" fmla="*/ 322 w 352"/>
                  <a:gd name="T1" fmla="*/ 174 h 277"/>
                  <a:gd name="T2" fmla="*/ 338 w 352"/>
                  <a:gd name="T3" fmla="*/ 148 h 277"/>
                  <a:gd name="T4" fmla="*/ 343 w 352"/>
                  <a:gd name="T5" fmla="*/ 100 h 277"/>
                  <a:gd name="T6" fmla="*/ 352 w 352"/>
                  <a:gd name="T7" fmla="*/ 90 h 277"/>
                  <a:gd name="T8" fmla="*/ 280 w 352"/>
                  <a:gd name="T9" fmla="*/ 10 h 277"/>
                  <a:gd name="T10" fmla="*/ 270 w 352"/>
                  <a:gd name="T11" fmla="*/ 17 h 277"/>
                  <a:gd name="T12" fmla="*/ 200 w 352"/>
                  <a:gd name="T13" fmla="*/ 0 h 277"/>
                  <a:gd name="T14" fmla="*/ 183 w 352"/>
                  <a:gd name="T15" fmla="*/ 8 h 277"/>
                  <a:gd name="T16" fmla="*/ 175 w 352"/>
                  <a:gd name="T17" fmla="*/ 19 h 277"/>
                  <a:gd name="T18" fmla="*/ 166 w 352"/>
                  <a:gd name="T19" fmla="*/ 25 h 277"/>
                  <a:gd name="T20" fmla="*/ 155 w 352"/>
                  <a:gd name="T21" fmla="*/ 37 h 277"/>
                  <a:gd name="T22" fmla="*/ 146 w 352"/>
                  <a:gd name="T23" fmla="*/ 45 h 277"/>
                  <a:gd name="T24" fmla="*/ 139 w 352"/>
                  <a:gd name="T25" fmla="*/ 54 h 277"/>
                  <a:gd name="T26" fmla="*/ 124 w 352"/>
                  <a:gd name="T27" fmla="*/ 66 h 277"/>
                  <a:gd name="T28" fmla="*/ 87 w 352"/>
                  <a:gd name="T29" fmla="*/ 83 h 277"/>
                  <a:gd name="T30" fmla="*/ 74 w 352"/>
                  <a:gd name="T31" fmla="*/ 90 h 277"/>
                  <a:gd name="T32" fmla="*/ 42 w 352"/>
                  <a:gd name="T33" fmla="*/ 110 h 277"/>
                  <a:gd name="T34" fmla="*/ 33 w 352"/>
                  <a:gd name="T35" fmla="*/ 118 h 277"/>
                  <a:gd name="T36" fmla="*/ 6 w 352"/>
                  <a:gd name="T37" fmla="*/ 145 h 277"/>
                  <a:gd name="T38" fmla="*/ 12 w 352"/>
                  <a:gd name="T39" fmla="*/ 173 h 277"/>
                  <a:gd name="T40" fmla="*/ 41 w 352"/>
                  <a:gd name="T41" fmla="*/ 166 h 277"/>
                  <a:gd name="T42" fmla="*/ 65 w 352"/>
                  <a:gd name="T43" fmla="*/ 143 h 277"/>
                  <a:gd name="T44" fmla="*/ 100 w 352"/>
                  <a:gd name="T45" fmla="*/ 123 h 277"/>
                  <a:gd name="T46" fmla="*/ 157 w 352"/>
                  <a:gd name="T47" fmla="*/ 111 h 277"/>
                  <a:gd name="T48" fmla="*/ 185 w 352"/>
                  <a:gd name="T49" fmla="*/ 105 h 277"/>
                  <a:gd name="T50" fmla="*/ 226 w 352"/>
                  <a:gd name="T51" fmla="*/ 124 h 277"/>
                  <a:gd name="T52" fmla="*/ 244 w 352"/>
                  <a:gd name="T53" fmla="*/ 146 h 277"/>
                  <a:gd name="T54" fmla="*/ 243 w 352"/>
                  <a:gd name="T55" fmla="*/ 199 h 277"/>
                  <a:gd name="T56" fmla="*/ 212 w 352"/>
                  <a:gd name="T57" fmla="*/ 239 h 277"/>
                  <a:gd name="T58" fmla="*/ 210 w 352"/>
                  <a:gd name="T59" fmla="*/ 268 h 277"/>
                  <a:gd name="T60" fmla="*/ 239 w 352"/>
                  <a:gd name="T61" fmla="*/ 269 h 277"/>
                  <a:gd name="T62" fmla="*/ 322 w 352"/>
                  <a:gd name="T63" fmla="*/ 174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2" h="277">
                    <a:moveTo>
                      <a:pt x="322" y="174"/>
                    </a:moveTo>
                    <a:cubicBezTo>
                      <a:pt x="338" y="148"/>
                      <a:pt x="338" y="148"/>
                      <a:pt x="338" y="148"/>
                    </a:cubicBezTo>
                    <a:cubicBezTo>
                      <a:pt x="343" y="100"/>
                      <a:pt x="343" y="100"/>
                      <a:pt x="343" y="100"/>
                    </a:cubicBezTo>
                    <a:cubicBezTo>
                      <a:pt x="352" y="90"/>
                      <a:pt x="352" y="90"/>
                      <a:pt x="352" y="90"/>
                    </a:cubicBezTo>
                    <a:cubicBezTo>
                      <a:pt x="280" y="10"/>
                      <a:pt x="280" y="10"/>
                      <a:pt x="280" y="10"/>
                    </a:cubicBezTo>
                    <a:cubicBezTo>
                      <a:pt x="270" y="17"/>
                      <a:pt x="270" y="17"/>
                      <a:pt x="270" y="17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193" y="0"/>
                      <a:pt x="187" y="3"/>
                      <a:pt x="183" y="8"/>
                    </a:cubicBezTo>
                    <a:cubicBezTo>
                      <a:pt x="175" y="19"/>
                      <a:pt x="175" y="19"/>
                      <a:pt x="175" y="19"/>
                    </a:cubicBezTo>
                    <a:cubicBezTo>
                      <a:pt x="172" y="20"/>
                      <a:pt x="168" y="22"/>
                      <a:pt x="166" y="25"/>
                    </a:cubicBezTo>
                    <a:cubicBezTo>
                      <a:pt x="155" y="37"/>
                      <a:pt x="155" y="37"/>
                      <a:pt x="155" y="37"/>
                    </a:cubicBezTo>
                    <a:cubicBezTo>
                      <a:pt x="151" y="39"/>
                      <a:pt x="148" y="41"/>
                      <a:pt x="146" y="45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3" y="56"/>
                      <a:pt x="127" y="60"/>
                      <a:pt x="124" y="66"/>
                    </a:cubicBezTo>
                    <a:cubicBezTo>
                      <a:pt x="87" y="83"/>
                      <a:pt x="87" y="83"/>
                      <a:pt x="87" y="83"/>
                    </a:cubicBezTo>
                    <a:cubicBezTo>
                      <a:pt x="82" y="84"/>
                      <a:pt x="78" y="87"/>
                      <a:pt x="74" y="90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38" y="112"/>
                      <a:pt x="35" y="114"/>
                      <a:pt x="33" y="118"/>
                    </a:cubicBezTo>
                    <a:cubicBezTo>
                      <a:pt x="6" y="145"/>
                      <a:pt x="6" y="145"/>
                      <a:pt x="6" y="145"/>
                    </a:cubicBezTo>
                    <a:cubicBezTo>
                      <a:pt x="0" y="154"/>
                      <a:pt x="3" y="167"/>
                      <a:pt x="12" y="173"/>
                    </a:cubicBezTo>
                    <a:cubicBezTo>
                      <a:pt x="22" y="179"/>
                      <a:pt x="35" y="176"/>
                      <a:pt x="41" y="166"/>
                    </a:cubicBezTo>
                    <a:cubicBezTo>
                      <a:pt x="65" y="143"/>
                      <a:pt x="65" y="143"/>
                      <a:pt x="65" y="143"/>
                    </a:cubicBezTo>
                    <a:cubicBezTo>
                      <a:pt x="100" y="123"/>
                      <a:pt x="100" y="123"/>
                      <a:pt x="100" y="123"/>
                    </a:cubicBezTo>
                    <a:cubicBezTo>
                      <a:pt x="157" y="111"/>
                      <a:pt x="157" y="111"/>
                      <a:pt x="157" y="111"/>
                    </a:cubicBezTo>
                    <a:cubicBezTo>
                      <a:pt x="185" y="105"/>
                      <a:pt x="185" y="105"/>
                      <a:pt x="185" y="105"/>
                    </a:cubicBezTo>
                    <a:cubicBezTo>
                      <a:pt x="226" y="124"/>
                      <a:pt x="226" y="124"/>
                      <a:pt x="226" y="124"/>
                    </a:cubicBezTo>
                    <a:cubicBezTo>
                      <a:pt x="244" y="146"/>
                      <a:pt x="244" y="146"/>
                      <a:pt x="244" y="146"/>
                    </a:cubicBezTo>
                    <a:cubicBezTo>
                      <a:pt x="243" y="199"/>
                      <a:pt x="243" y="199"/>
                      <a:pt x="243" y="199"/>
                    </a:cubicBezTo>
                    <a:cubicBezTo>
                      <a:pt x="212" y="239"/>
                      <a:pt x="212" y="239"/>
                      <a:pt x="212" y="239"/>
                    </a:cubicBezTo>
                    <a:cubicBezTo>
                      <a:pt x="203" y="246"/>
                      <a:pt x="202" y="259"/>
                      <a:pt x="210" y="268"/>
                    </a:cubicBezTo>
                    <a:cubicBezTo>
                      <a:pt x="218" y="276"/>
                      <a:pt x="231" y="277"/>
                      <a:pt x="239" y="269"/>
                    </a:cubicBezTo>
                    <a:cubicBezTo>
                      <a:pt x="322" y="174"/>
                      <a:pt x="322" y="174"/>
                      <a:pt x="322" y="174"/>
                    </a:cubicBezTo>
                    <a:close/>
                  </a:path>
                </a:pathLst>
              </a:custGeom>
              <a:solidFill>
                <a:srgbClr val="F4C7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88"/>
              <p:cNvSpPr/>
              <p:nvPr/>
            </p:nvSpPr>
            <p:spPr bwMode="auto">
              <a:xfrm>
                <a:off x="1580" y="5333"/>
                <a:ext cx="173" cy="71"/>
              </a:xfrm>
              <a:custGeom>
                <a:avLst/>
                <a:gdLst>
                  <a:gd name="T0" fmla="*/ 25 w 73"/>
                  <a:gd name="T1" fmla="*/ 0 h 30"/>
                  <a:gd name="T2" fmla="*/ 0 w 73"/>
                  <a:gd name="T3" fmla="*/ 5 h 30"/>
                  <a:gd name="T4" fmla="*/ 11 w 73"/>
                  <a:gd name="T5" fmla="*/ 21 h 30"/>
                  <a:gd name="T6" fmla="*/ 29 w 73"/>
                  <a:gd name="T7" fmla="*/ 29 h 30"/>
                  <a:gd name="T8" fmla="*/ 65 w 73"/>
                  <a:gd name="T9" fmla="*/ 29 h 30"/>
                  <a:gd name="T10" fmla="*/ 73 w 73"/>
                  <a:gd name="T11" fmla="*/ 27 h 30"/>
                  <a:gd name="T12" fmla="*/ 66 w 73"/>
                  <a:gd name="T13" fmla="*/ 19 h 30"/>
                  <a:gd name="T14" fmla="*/ 25 w 73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30">
                    <a:moveTo>
                      <a:pt x="2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5" y="26"/>
                      <a:pt x="22" y="30"/>
                      <a:pt x="29" y="29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8" y="29"/>
                      <a:pt x="70" y="28"/>
                      <a:pt x="73" y="27"/>
                    </a:cubicBezTo>
                    <a:cubicBezTo>
                      <a:pt x="66" y="19"/>
                      <a:pt x="66" y="19"/>
                      <a:pt x="66" y="19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45A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89"/>
              <p:cNvSpPr/>
              <p:nvPr/>
            </p:nvSpPr>
            <p:spPr bwMode="auto">
              <a:xfrm>
                <a:off x="1507" y="5338"/>
                <a:ext cx="217" cy="101"/>
              </a:xfrm>
              <a:custGeom>
                <a:avLst/>
                <a:gdLst>
                  <a:gd name="T0" fmla="*/ 35 w 92"/>
                  <a:gd name="T1" fmla="*/ 42 h 43"/>
                  <a:gd name="T2" fmla="*/ 72 w 92"/>
                  <a:gd name="T3" fmla="*/ 42 h 43"/>
                  <a:gd name="T4" fmla="*/ 89 w 92"/>
                  <a:gd name="T5" fmla="*/ 32 h 43"/>
                  <a:gd name="T6" fmla="*/ 92 w 92"/>
                  <a:gd name="T7" fmla="*/ 20 h 43"/>
                  <a:gd name="T8" fmla="*/ 91 w 92"/>
                  <a:gd name="T9" fmla="*/ 14 h 43"/>
                  <a:gd name="T10" fmla="*/ 78 w 92"/>
                  <a:gd name="T11" fmla="*/ 8 h 43"/>
                  <a:gd name="T12" fmla="*/ 62 w 92"/>
                  <a:gd name="T13" fmla="*/ 1 h 43"/>
                  <a:gd name="T14" fmla="*/ 45 w 92"/>
                  <a:gd name="T15" fmla="*/ 1 h 43"/>
                  <a:gd name="T16" fmla="*/ 45 w 92"/>
                  <a:gd name="T17" fmla="*/ 0 h 43"/>
                  <a:gd name="T18" fmla="*/ 28 w 92"/>
                  <a:gd name="T19" fmla="*/ 4 h 43"/>
                  <a:gd name="T20" fmla="*/ 0 w 92"/>
                  <a:gd name="T21" fmla="*/ 10 h 43"/>
                  <a:gd name="T22" fmla="*/ 18 w 92"/>
                  <a:gd name="T23" fmla="*/ 34 h 43"/>
                  <a:gd name="T24" fmla="*/ 35 w 92"/>
                  <a:gd name="T25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43">
                    <a:moveTo>
                      <a:pt x="35" y="42"/>
                    </a:moveTo>
                    <a:cubicBezTo>
                      <a:pt x="72" y="42"/>
                      <a:pt x="72" y="42"/>
                      <a:pt x="72" y="42"/>
                    </a:cubicBezTo>
                    <a:cubicBezTo>
                      <a:pt x="79" y="41"/>
                      <a:pt x="85" y="38"/>
                      <a:pt x="89" y="32"/>
                    </a:cubicBezTo>
                    <a:cubicBezTo>
                      <a:pt x="91" y="28"/>
                      <a:pt x="92" y="25"/>
                      <a:pt x="92" y="20"/>
                    </a:cubicBezTo>
                    <a:cubicBezTo>
                      <a:pt x="92" y="18"/>
                      <a:pt x="92" y="16"/>
                      <a:pt x="91" y="14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22" y="39"/>
                      <a:pt x="29" y="43"/>
                      <a:pt x="35" y="42"/>
                    </a:cubicBezTo>
                    <a:close/>
                  </a:path>
                </a:pathLst>
              </a:custGeom>
              <a:solidFill>
                <a:srgbClr val="DD9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90"/>
              <p:cNvSpPr/>
              <p:nvPr/>
            </p:nvSpPr>
            <p:spPr bwMode="auto">
              <a:xfrm>
                <a:off x="1460" y="5350"/>
                <a:ext cx="215" cy="125"/>
              </a:xfrm>
              <a:custGeom>
                <a:avLst/>
                <a:gdLst>
                  <a:gd name="T0" fmla="*/ 35 w 91"/>
                  <a:gd name="T1" fmla="*/ 53 h 53"/>
                  <a:gd name="T2" fmla="*/ 71 w 91"/>
                  <a:gd name="T3" fmla="*/ 52 h 53"/>
                  <a:gd name="T4" fmla="*/ 88 w 91"/>
                  <a:gd name="T5" fmla="*/ 42 h 53"/>
                  <a:gd name="T6" fmla="*/ 91 w 91"/>
                  <a:gd name="T7" fmla="*/ 31 h 53"/>
                  <a:gd name="T8" fmla="*/ 70 w 91"/>
                  <a:gd name="T9" fmla="*/ 11 h 53"/>
                  <a:gd name="T10" fmla="*/ 47 w 91"/>
                  <a:gd name="T11" fmla="*/ 12 h 53"/>
                  <a:gd name="T12" fmla="*/ 41 w 91"/>
                  <a:gd name="T13" fmla="*/ 1 h 53"/>
                  <a:gd name="T14" fmla="*/ 42 w 91"/>
                  <a:gd name="T15" fmla="*/ 0 h 53"/>
                  <a:gd name="T16" fmla="*/ 0 w 91"/>
                  <a:gd name="T17" fmla="*/ 9 h 53"/>
                  <a:gd name="T18" fmla="*/ 33 w 91"/>
                  <a:gd name="T19" fmla="*/ 53 h 53"/>
                  <a:gd name="T20" fmla="*/ 35 w 91"/>
                  <a:gd name="T2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1" h="53">
                    <a:moveTo>
                      <a:pt x="35" y="53"/>
                    </a:moveTo>
                    <a:cubicBezTo>
                      <a:pt x="71" y="52"/>
                      <a:pt x="71" y="52"/>
                      <a:pt x="71" y="52"/>
                    </a:cubicBezTo>
                    <a:cubicBezTo>
                      <a:pt x="78" y="52"/>
                      <a:pt x="85" y="48"/>
                      <a:pt x="88" y="42"/>
                    </a:cubicBezTo>
                    <a:cubicBezTo>
                      <a:pt x="90" y="39"/>
                      <a:pt x="91" y="35"/>
                      <a:pt x="91" y="31"/>
                    </a:cubicBezTo>
                    <a:cubicBezTo>
                      <a:pt x="91" y="20"/>
                      <a:pt x="82" y="11"/>
                      <a:pt x="70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3"/>
                      <a:pt x="34" y="53"/>
                      <a:pt x="35" y="53"/>
                    </a:cubicBezTo>
                    <a:close/>
                  </a:path>
                </a:pathLst>
              </a:custGeom>
              <a:solidFill>
                <a:srgbClr val="EEA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91"/>
              <p:cNvSpPr/>
              <p:nvPr/>
            </p:nvSpPr>
            <p:spPr bwMode="auto">
              <a:xfrm>
                <a:off x="1807" y="3463"/>
                <a:ext cx="2055" cy="1882"/>
              </a:xfrm>
              <a:custGeom>
                <a:avLst/>
                <a:gdLst>
                  <a:gd name="T0" fmla="*/ 0 w 2055"/>
                  <a:gd name="T1" fmla="*/ 1582 h 1882"/>
                  <a:gd name="T2" fmla="*/ 2055 w 2055"/>
                  <a:gd name="T3" fmla="*/ 0 h 1882"/>
                  <a:gd name="T4" fmla="*/ 272 w 2055"/>
                  <a:gd name="T5" fmla="*/ 1882 h 1882"/>
                  <a:gd name="T6" fmla="*/ 0 w 2055"/>
                  <a:gd name="T7" fmla="*/ 1582 h 1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55" h="1882">
                    <a:moveTo>
                      <a:pt x="0" y="1582"/>
                    </a:moveTo>
                    <a:lnTo>
                      <a:pt x="2055" y="0"/>
                    </a:lnTo>
                    <a:lnTo>
                      <a:pt x="272" y="1882"/>
                    </a:lnTo>
                    <a:lnTo>
                      <a:pt x="0" y="1582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92"/>
              <p:cNvSpPr/>
              <p:nvPr/>
            </p:nvSpPr>
            <p:spPr bwMode="auto">
              <a:xfrm>
                <a:off x="918" y="5446"/>
                <a:ext cx="847" cy="847"/>
              </a:xfrm>
              <a:custGeom>
                <a:avLst/>
                <a:gdLst>
                  <a:gd name="T0" fmla="*/ 21 w 358"/>
                  <a:gd name="T1" fmla="*/ 141 h 358"/>
                  <a:gd name="T2" fmla="*/ 217 w 358"/>
                  <a:gd name="T3" fmla="*/ 20 h 358"/>
                  <a:gd name="T4" fmla="*/ 338 w 358"/>
                  <a:gd name="T5" fmla="*/ 216 h 358"/>
                  <a:gd name="T6" fmla="*/ 142 w 358"/>
                  <a:gd name="T7" fmla="*/ 337 h 358"/>
                  <a:gd name="T8" fmla="*/ 21 w 358"/>
                  <a:gd name="T9" fmla="*/ 14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358">
                    <a:moveTo>
                      <a:pt x="21" y="141"/>
                    </a:moveTo>
                    <a:cubicBezTo>
                      <a:pt x="41" y="54"/>
                      <a:pt x="129" y="0"/>
                      <a:pt x="217" y="20"/>
                    </a:cubicBezTo>
                    <a:cubicBezTo>
                      <a:pt x="304" y="41"/>
                      <a:pt x="358" y="128"/>
                      <a:pt x="338" y="216"/>
                    </a:cubicBezTo>
                    <a:cubicBezTo>
                      <a:pt x="317" y="303"/>
                      <a:pt x="230" y="358"/>
                      <a:pt x="142" y="337"/>
                    </a:cubicBezTo>
                    <a:cubicBezTo>
                      <a:pt x="55" y="317"/>
                      <a:pt x="0" y="229"/>
                      <a:pt x="21" y="141"/>
                    </a:cubicBezTo>
                    <a:close/>
                  </a:path>
                </a:pathLst>
              </a:custGeom>
              <a:solidFill>
                <a:srgbClr val="D66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93"/>
              <p:cNvSpPr/>
              <p:nvPr/>
            </p:nvSpPr>
            <p:spPr bwMode="auto">
              <a:xfrm>
                <a:off x="932" y="5442"/>
                <a:ext cx="762" cy="759"/>
              </a:xfrm>
              <a:custGeom>
                <a:avLst/>
                <a:gdLst>
                  <a:gd name="T0" fmla="*/ 19 w 322"/>
                  <a:gd name="T1" fmla="*/ 127 h 321"/>
                  <a:gd name="T2" fmla="*/ 194 w 322"/>
                  <a:gd name="T3" fmla="*/ 18 h 321"/>
                  <a:gd name="T4" fmla="*/ 303 w 322"/>
                  <a:gd name="T5" fmla="*/ 194 h 321"/>
                  <a:gd name="T6" fmla="*/ 127 w 322"/>
                  <a:gd name="T7" fmla="*/ 303 h 321"/>
                  <a:gd name="T8" fmla="*/ 19 w 322"/>
                  <a:gd name="T9" fmla="*/ 127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2" h="321">
                    <a:moveTo>
                      <a:pt x="19" y="127"/>
                    </a:moveTo>
                    <a:cubicBezTo>
                      <a:pt x="37" y="49"/>
                      <a:pt x="116" y="0"/>
                      <a:pt x="194" y="18"/>
                    </a:cubicBezTo>
                    <a:cubicBezTo>
                      <a:pt x="273" y="37"/>
                      <a:pt x="322" y="116"/>
                      <a:pt x="303" y="194"/>
                    </a:cubicBezTo>
                    <a:cubicBezTo>
                      <a:pt x="285" y="273"/>
                      <a:pt x="206" y="321"/>
                      <a:pt x="127" y="303"/>
                    </a:cubicBezTo>
                    <a:cubicBezTo>
                      <a:pt x="49" y="285"/>
                      <a:pt x="0" y="206"/>
                      <a:pt x="19" y="127"/>
                    </a:cubicBezTo>
                    <a:close/>
                  </a:path>
                </a:pathLst>
              </a:custGeom>
              <a:solidFill>
                <a:srgbClr val="F58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94"/>
              <p:cNvSpPr/>
              <p:nvPr/>
            </p:nvSpPr>
            <p:spPr bwMode="auto">
              <a:xfrm>
                <a:off x="984" y="5565"/>
                <a:ext cx="686" cy="506"/>
              </a:xfrm>
              <a:custGeom>
                <a:avLst/>
                <a:gdLst>
                  <a:gd name="T0" fmla="*/ 11 w 290"/>
                  <a:gd name="T1" fmla="*/ 210 h 214"/>
                  <a:gd name="T2" fmla="*/ 5 w 290"/>
                  <a:gd name="T3" fmla="*/ 198 h 214"/>
                  <a:gd name="T4" fmla="*/ 2 w 290"/>
                  <a:gd name="T5" fmla="*/ 188 h 214"/>
                  <a:gd name="T6" fmla="*/ 1 w 290"/>
                  <a:gd name="T7" fmla="*/ 177 h 214"/>
                  <a:gd name="T8" fmla="*/ 1 w 290"/>
                  <a:gd name="T9" fmla="*/ 163 h 214"/>
                  <a:gd name="T10" fmla="*/ 5 w 290"/>
                  <a:gd name="T11" fmla="*/ 141 h 214"/>
                  <a:gd name="T12" fmla="*/ 13 w 290"/>
                  <a:gd name="T13" fmla="*/ 118 h 214"/>
                  <a:gd name="T14" fmla="*/ 22 w 290"/>
                  <a:gd name="T15" fmla="*/ 102 h 214"/>
                  <a:gd name="T16" fmla="*/ 27 w 290"/>
                  <a:gd name="T17" fmla="*/ 94 h 214"/>
                  <a:gd name="T18" fmla="*/ 60 w 290"/>
                  <a:gd name="T19" fmla="*/ 58 h 214"/>
                  <a:gd name="T20" fmla="*/ 128 w 290"/>
                  <a:gd name="T21" fmla="*/ 15 h 214"/>
                  <a:gd name="T22" fmla="*/ 203 w 290"/>
                  <a:gd name="T23" fmla="*/ 0 h 214"/>
                  <a:gd name="T24" fmla="*/ 228 w 290"/>
                  <a:gd name="T25" fmla="*/ 3 h 214"/>
                  <a:gd name="T26" fmla="*/ 249 w 290"/>
                  <a:gd name="T27" fmla="*/ 9 h 214"/>
                  <a:gd name="T28" fmla="*/ 261 w 290"/>
                  <a:gd name="T29" fmla="*/ 15 h 214"/>
                  <a:gd name="T30" fmla="*/ 271 w 290"/>
                  <a:gd name="T31" fmla="*/ 22 h 214"/>
                  <a:gd name="T32" fmla="*/ 278 w 290"/>
                  <a:gd name="T33" fmla="*/ 28 h 214"/>
                  <a:gd name="T34" fmla="*/ 287 w 290"/>
                  <a:gd name="T35" fmla="*/ 39 h 214"/>
                  <a:gd name="T36" fmla="*/ 287 w 290"/>
                  <a:gd name="T37" fmla="*/ 39 h 214"/>
                  <a:gd name="T38" fmla="*/ 278 w 290"/>
                  <a:gd name="T39" fmla="*/ 29 h 214"/>
                  <a:gd name="T40" fmla="*/ 270 w 290"/>
                  <a:gd name="T41" fmla="*/ 23 h 214"/>
                  <a:gd name="T42" fmla="*/ 261 w 290"/>
                  <a:gd name="T43" fmla="*/ 17 h 214"/>
                  <a:gd name="T44" fmla="*/ 249 w 290"/>
                  <a:gd name="T45" fmla="*/ 11 h 214"/>
                  <a:gd name="T46" fmla="*/ 227 w 290"/>
                  <a:gd name="T47" fmla="*/ 5 h 214"/>
                  <a:gd name="T48" fmla="*/ 203 w 290"/>
                  <a:gd name="T49" fmla="*/ 3 h 214"/>
                  <a:gd name="T50" fmla="*/ 185 w 290"/>
                  <a:gd name="T51" fmla="*/ 4 h 214"/>
                  <a:gd name="T52" fmla="*/ 176 w 290"/>
                  <a:gd name="T53" fmla="*/ 5 h 214"/>
                  <a:gd name="T54" fmla="*/ 130 w 290"/>
                  <a:gd name="T55" fmla="*/ 18 h 214"/>
                  <a:gd name="T56" fmla="*/ 62 w 290"/>
                  <a:gd name="T57" fmla="*/ 60 h 214"/>
                  <a:gd name="T58" fmla="*/ 30 w 290"/>
                  <a:gd name="T59" fmla="*/ 96 h 214"/>
                  <a:gd name="T60" fmla="*/ 25 w 290"/>
                  <a:gd name="T61" fmla="*/ 104 h 214"/>
                  <a:gd name="T62" fmla="*/ 16 w 290"/>
                  <a:gd name="T63" fmla="*/ 119 h 214"/>
                  <a:gd name="T64" fmla="*/ 7 w 290"/>
                  <a:gd name="T65" fmla="*/ 142 h 214"/>
                  <a:gd name="T66" fmla="*/ 3 w 290"/>
                  <a:gd name="T67" fmla="*/ 164 h 214"/>
                  <a:gd name="T68" fmla="*/ 2 w 290"/>
                  <a:gd name="T69" fmla="*/ 177 h 214"/>
                  <a:gd name="T70" fmla="*/ 3 w 290"/>
                  <a:gd name="T71" fmla="*/ 188 h 214"/>
                  <a:gd name="T72" fmla="*/ 6 w 290"/>
                  <a:gd name="T73" fmla="*/ 197 h 214"/>
                  <a:gd name="T74" fmla="*/ 11 w 290"/>
                  <a:gd name="T75" fmla="*/ 21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0" h="214">
                    <a:moveTo>
                      <a:pt x="13" y="214"/>
                    </a:moveTo>
                    <a:cubicBezTo>
                      <a:pt x="13" y="214"/>
                      <a:pt x="12" y="213"/>
                      <a:pt x="11" y="210"/>
                    </a:cubicBezTo>
                    <a:cubicBezTo>
                      <a:pt x="10" y="209"/>
                      <a:pt x="9" y="207"/>
                      <a:pt x="8" y="205"/>
                    </a:cubicBezTo>
                    <a:cubicBezTo>
                      <a:pt x="7" y="203"/>
                      <a:pt x="6" y="200"/>
                      <a:pt x="5" y="198"/>
                    </a:cubicBezTo>
                    <a:cubicBezTo>
                      <a:pt x="5" y="196"/>
                      <a:pt x="4" y="195"/>
                      <a:pt x="3" y="193"/>
                    </a:cubicBezTo>
                    <a:cubicBezTo>
                      <a:pt x="3" y="192"/>
                      <a:pt x="3" y="190"/>
                      <a:pt x="2" y="188"/>
                    </a:cubicBezTo>
                    <a:cubicBezTo>
                      <a:pt x="2" y="186"/>
                      <a:pt x="2" y="185"/>
                      <a:pt x="1" y="183"/>
                    </a:cubicBezTo>
                    <a:cubicBezTo>
                      <a:pt x="1" y="181"/>
                      <a:pt x="1" y="179"/>
                      <a:pt x="1" y="177"/>
                    </a:cubicBezTo>
                    <a:cubicBezTo>
                      <a:pt x="1" y="175"/>
                      <a:pt x="0" y="172"/>
                      <a:pt x="0" y="170"/>
                    </a:cubicBezTo>
                    <a:cubicBezTo>
                      <a:pt x="0" y="168"/>
                      <a:pt x="1" y="166"/>
                      <a:pt x="1" y="163"/>
                    </a:cubicBezTo>
                    <a:cubicBezTo>
                      <a:pt x="1" y="159"/>
                      <a:pt x="2" y="154"/>
                      <a:pt x="3" y="149"/>
                    </a:cubicBezTo>
                    <a:cubicBezTo>
                      <a:pt x="3" y="146"/>
                      <a:pt x="4" y="144"/>
                      <a:pt x="5" y="141"/>
                    </a:cubicBezTo>
                    <a:cubicBezTo>
                      <a:pt x="5" y="139"/>
                      <a:pt x="6" y="136"/>
                      <a:pt x="7" y="133"/>
                    </a:cubicBezTo>
                    <a:cubicBezTo>
                      <a:pt x="9" y="128"/>
                      <a:pt x="11" y="123"/>
                      <a:pt x="13" y="118"/>
                    </a:cubicBezTo>
                    <a:cubicBezTo>
                      <a:pt x="15" y="115"/>
                      <a:pt x="16" y="112"/>
                      <a:pt x="17" y="110"/>
                    </a:cubicBezTo>
                    <a:cubicBezTo>
                      <a:pt x="19" y="107"/>
                      <a:pt x="20" y="104"/>
                      <a:pt x="22" y="102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9" y="91"/>
                      <a:pt x="31" y="89"/>
                      <a:pt x="33" y="86"/>
                    </a:cubicBezTo>
                    <a:cubicBezTo>
                      <a:pt x="41" y="76"/>
                      <a:pt x="49" y="66"/>
                      <a:pt x="60" y="58"/>
                    </a:cubicBezTo>
                    <a:cubicBezTo>
                      <a:pt x="69" y="48"/>
                      <a:pt x="81" y="41"/>
                      <a:pt x="92" y="33"/>
                    </a:cubicBezTo>
                    <a:cubicBezTo>
                      <a:pt x="104" y="26"/>
                      <a:pt x="116" y="20"/>
                      <a:pt x="128" y="15"/>
                    </a:cubicBezTo>
                    <a:cubicBezTo>
                      <a:pt x="141" y="10"/>
                      <a:pt x="154" y="6"/>
                      <a:pt x="166" y="4"/>
                    </a:cubicBezTo>
                    <a:cubicBezTo>
                      <a:pt x="179" y="1"/>
                      <a:pt x="191" y="0"/>
                      <a:pt x="203" y="0"/>
                    </a:cubicBezTo>
                    <a:cubicBezTo>
                      <a:pt x="209" y="0"/>
                      <a:pt x="214" y="1"/>
                      <a:pt x="220" y="1"/>
                    </a:cubicBezTo>
                    <a:cubicBezTo>
                      <a:pt x="223" y="2"/>
                      <a:pt x="225" y="2"/>
                      <a:pt x="228" y="3"/>
                    </a:cubicBezTo>
                    <a:cubicBezTo>
                      <a:pt x="231" y="3"/>
                      <a:pt x="233" y="4"/>
                      <a:pt x="236" y="5"/>
                    </a:cubicBezTo>
                    <a:cubicBezTo>
                      <a:pt x="240" y="6"/>
                      <a:pt x="245" y="7"/>
                      <a:pt x="249" y="9"/>
                    </a:cubicBezTo>
                    <a:cubicBezTo>
                      <a:pt x="252" y="10"/>
                      <a:pt x="254" y="11"/>
                      <a:pt x="256" y="12"/>
                    </a:cubicBezTo>
                    <a:cubicBezTo>
                      <a:pt x="258" y="13"/>
                      <a:pt x="259" y="14"/>
                      <a:pt x="261" y="15"/>
                    </a:cubicBezTo>
                    <a:cubicBezTo>
                      <a:pt x="263" y="16"/>
                      <a:pt x="265" y="17"/>
                      <a:pt x="266" y="18"/>
                    </a:cubicBezTo>
                    <a:cubicBezTo>
                      <a:pt x="268" y="20"/>
                      <a:pt x="269" y="21"/>
                      <a:pt x="271" y="22"/>
                    </a:cubicBezTo>
                    <a:cubicBezTo>
                      <a:pt x="272" y="23"/>
                      <a:pt x="274" y="24"/>
                      <a:pt x="275" y="25"/>
                    </a:cubicBezTo>
                    <a:cubicBezTo>
                      <a:pt x="276" y="26"/>
                      <a:pt x="277" y="27"/>
                      <a:pt x="278" y="28"/>
                    </a:cubicBezTo>
                    <a:cubicBezTo>
                      <a:pt x="280" y="31"/>
                      <a:pt x="282" y="32"/>
                      <a:pt x="284" y="34"/>
                    </a:cubicBezTo>
                    <a:cubicBezTo>
                      <a:pt x="285" y="36"/>
                      <a:pt x="286" y="38"/>
                      <a:pt x="287" y="39"/>
                    </a:cubicBezTo>
                    <a:cubicBezTo>
                      <a:pt x="289" y="42"/>
                      <a:pt x="290" y="43"/>
                      <a:pt x="290" y="43"/>
                    </a:cubicBezTo>
                    <a:cubicBezTo>
                      <a:pt x="290" y="43"/>
                      <a:pt x="289" y="42"/>
                      <a:pt x="287" y="39"/>
                    </a:cubicBezTo>
                    <a:cubicBezTo>
                      <a:pt x="286" y="38"/>
                      <a:pt x="285" y="36"/>
                      <a:pt x="283" y="34"/>
                    </a:cubicBezTo>
                    <a:cubicBezTo>
                      <a:pt x="282" y="33"/>
                      <a:pt x="280" y="31"/>
                      <a:pt x="278" y="29"/>
                    </a:cubicBezTo>
                    <a:cubicBezTo>
                      <a:pt x="277" y="28"/>
                      <a:pt x="276" y="27"/>
                      <a:pt x="274" y="26"/>
                    </a:cubicBezTo>
                    <a:cubicBezTo>
                      <a:pt x="273" y="25"/>
                      <a:pt x="272" y="24"/>
                      <a:pt x="270" y="23"/>
                    </a:cubicBezTo>
                    <a:cubicBezTo>
                      <a:pt x="269" y="22"/>
                      <a:pt x="267" y="21"/>
                      <a:pt x="266" y="19"/>
                    </a:cubicBezTo>
                    <a:cubicBezTo>
                      <a:pt x="264" y="19"/>
                      <a:pt x="262" y="18"/>
                      <a:pt x="261" y="17"/>
                    </a:cubicBezTo>
                    <a:cubicBezTo>
                      <a:pt x="259" y="16"/>
                      <a:pt x="257" y="14"/>
                      <a:pt x="255" y="14"/>
                    </a:cubicBezTo>
                    <a:cubicBezTo>
                      <a:pt x="253" y="13"/>
                      <a:pt x="251" y="12"/>
                      <a:pt x="249" y="11"/>
                    </a:cubicBezTo>
                    <a:cubicBezTo>
                      <a:pt x="245" y="9"/>
                      <a:pt x="240" y="8"/>
                      <a:pt x="235" y="7"/>
                    </a:cubicBezTo>
                    <a:cubicBezTo>
                      <a:pt x="233" y="6"/>
                      <a:pt x="230" y="6"/>
                      <a:pt x="227" y="5"/>
                    </a:cubicBezTo>
                    <a:cubicBezTo>
                      <a:pt x="225" y="5"/>
                      <a:pt x="222" y="4"/>
                      <a:pt x="220" y="4"/>
                    </a:cubicBezTo>
                    <a:cubicBezTo>
                      <a:pt x="214" y="4"/>
                      <a:pt x="209" y="3"/>
                      <a:pt x="203" y="3"/>
                    </a:cubicBezTo>
                    <a:cubicBezTo>
                      <a:pt x="200" y="3"/>
                      <a:pt x="197" y="3"/>
                      <a:pt x="194" y="3"/>
                    </a:cubicBezTo>
                    <a:cubicBezTo>
                      <a:pt x="191" y="4"/>
                      <a:pt x="188" y="4"/>
                      <a:pt x="185" y="4"/>
                    </a:cubicBezTo>
                    <a:cubicBezTo>
                      <a:pt x="181" y="5"/>
                      <a:pt x="181" y="5"/>
                      <a:pt x="181" y="5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3" y="6"/>
                      <a:pt x="170" y="7"/>
                      <a:pt x="167" y="7"/>
                    </a:cubicBezTo>
                    <a:cubicBezTo>
                      <a:pt x="155" y="10"/>
                      <a:pt x="142" y="13"/>
                      <a:pt x="130" y="18"/>
                    </a:cubicBezTo>
                    <a:cubicBezTo>
                      <a:pt x="118" y="23"/>
                      <a:pt x="106" y="30"/>
                      <a:pt x="94" y="37"/>
                    </a:cubicBezTo>
                    <a:cubicBezTo>
                      <a:pt x="83" y="44"/>
                      <a:pt x="72" y="52"/>
                      <a:pt x="62" y="60"/>
                    </a:cubicBezTo>
                    <a:cubicBezTo>
                      <a:pt x="52" y="69"/>
                      <a:pt x="43" y="79"/>
                      <a:pt x="35" y="88"/>
                    </a:cubicBezTo>
                    <a:cubicBezTo>
                      <a:pt x="34" y="91"/>
                      <a:pt x="32" y="93"/>
                      <a:pt x="30" y="96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3" y="106"/>
                      <a:pt x="22" y="109"/>
                      <a:pt x="20" y="111"/>
                    </a:cubicBezTo>
                    <a:cubicBezTo>
                      <a:pt x="19" y="114"/>
                      <a:pt x="17" y="116"/>
                      <a:pt x="16" y="119"/>
                    </a:cubicBezTo>
                    <a:cubicBezTo>
                      <a:pt x="13" y="124"/>
                      <a:pt x="11" y="129"/>
                      <a:pt x="9" y="134"/>
                    </a:cubicBezTo>
                    <a:cubicBezTo>
                      <a:pt x="8" y="137"/>
                      <a:pt x="8" y="139"/>
                      <a:pt x="7" y="142"/>
                    </a:cubicBezTo>
                    <a:cubicBezTo>
                      <a:pt x="6" y="144"/>
                      <a:pt x="5" y="147"/>
                      <a:pt x="5" y="149"/>
                    </a:cubicBezTo>
                    <a:cubicBezTo>
                      <a:pt x="4" y="154"/>
                      <a:pt x="3" y="159"/>
                      <a:pt x="3" y="164"/>
                    </a:cubicBezTo>
                    <a:cubicBezTo>
                      <a:pt x="2" y="166"/>
                      <a:pt x="2" y="168"/>
                      <a:pt x="2" y="170"/>
                    </a:cubicBezTo>
                    <a:cubicBezTo>
                      <a:pt x="2" y="172"/>
                      <a:pt x="2" y="174"/>
                      <a:pt x="2" y="177"/>
                    </a:cubicBezTo>
                    <a:cubicBezTo>
                      <a:pt x="2" y="179"/>
                      <a:pt x="2" y="181"/>
                      <a:pt x="2" y="182"/>
                    </a:cubicBezTo>
                    <a:cubicBezTo>
                      <a:pt x="3" y="184"/>
                      <a:pt x="3" y="186"/>
                      <a:pt x="3" y="188"/>
                    </a:cubicBezTo>
                    <a:cubicBezTo>
                      <a:pt x="4" y="190"/>
                      <a:pt x="4" y="191"/>
                      <a:pt x="4" y="193"/>
                    </a:cubicBezTo>
                    <a:cubicBezTo>
                      <a:pt x="5" y="195"/>
                      <a:pt x="5" y="196"/>
                      <a:pt x="6" y="197"/>
                    </a:cubicBezTo>
                    <a:cubicBezTo>
                      <a:pt x="7" y="200"/>
                      <a:pt x="7" y="203"/>
                      <a:pt x="8" y="205"/>
                    </a:cubicBezTo>
                    <a:cubicBezTo>
                      <a:pt x="9" y="207"/>
                      <a:pt x="10" y="209"/>
                      <a:pt x="11" y="210"/>
                    </a:cubicBezTo>
                    <a:cubicBezTo>
                      <a:pt x="12" y="213"/>
                      <a:pt x="13" y="214"/>
                      <a:pt x="13" y="214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95"/>
              <p:cNvSpPr/>
              <p:nvPr/>
            </p:nvSpPr>
            <p:spPr bwMode="auto">
              <a:xfrm>
                <a:off x="1285" y="5484"/>
                <a:ext cx="442" cy="407"/>
              </a:xfrm>
              <a:custGeom>
                <a:avLst/>
                <a:gdLst>
                  <a:gd name="T0" fmla="*/ 14 w 187"/>
                  <a:gd name="T1" fmla="*/ 0 h 172"/>
                  <a:gd name="T2" fmla="*/ 12 w 187"/>
                  <a:gd name="T3" fmla="*/ 3 h 172"/>
                  <a:gd name="T4" fmla="*/ 8 w 187"/>
                  <a:gd name="T5" fmla="*/ 11 h 172"/>
                  <a:gd name="T6" fmla="*/ 4 w 187"/>
                  <a:gd name="T7" fmla="*/ 23 h 172"/>
                  <a:gd name="T8" fmla="*/ 3 w 187"/>
                  <a:gd name="T9" fmla="*/ 41 h 172"/>
                  <a:gd name="T10" fmla="*/ 13 w 187"/>
                  <a:gd name="T11" fmla="*/ 59 h 172"/>
                  <a:gd name="T12" fmla="*/ 30 w 187"/>
                  <a:gd name="T13" fmla="*/ 73 h 172"/>
                  <a:gd name="T14" fmla="*/ 75 w 187"/>
                  <a:gd name="T15" fmla="*/ 95 h 172"/>
                  <a:gd name="T16" fmla="*/ 100 w 187"/>
                  <a:gd name="T17" fmla="*/ 105 h 172"/>
                  <a:gd name="T18" fmla="*/ 123 w 187"/>
                  <a:gd name="T19" fmla="*/ 115 h 172"/>
                  <a:gd name="T20" fmla="*/ 161 w 187"/>
                  <a:gd name="T21" fmla="*/ 137 h 172"/>
                  <a:gd name="T22" fmla="*/ 182 w 187"/>
                  <a:gd name="T23" fmla="*/ 161 h 172"/>
                  <a:gd name="T24" fmla="*/ 186 w 187"/>
                  <a:gd name="T25" fmla="*/ 169 h 172"/>
                  <a:gd name="T26" fmla="*/ 187 w 187"/>
                  <a:gd name="T27" fmla="*/ 172 h 172"/>
                  <a:gd name="T28" fmla="*/ 186 w 187"/>
                  <a:gd name="T29" fmla="*/ 169 h 172"/>
                  <a:gd name="T30" fmla="*/ 182 w 187"/>
                  <a:gd name="T31" fmla="*/ 161 h 172"/>
                  <a:gd name="T32" fmla="*/ 160 w 187"/>
                  <a:gd name="T33" fmla="*/ 139 h 172"/>
                  <a:gd name="T34" fmla="*/ 121 w 187"/>
                  <a:gd name="T35" fmla="*/ 118 h 172"/>
                  <a:gd name="T36" fmla="*/ 98 w 187"/>
                  <a:gd name="T37" fmla="*/ 108 h 172"/>
                  <a:gd name="T38" fmla="*/ 74 w 187"/>
                  <a:gd name="T39" fmla="*/ 99 h 172"/>
                  <a:gd name="T40" fmla="*/ 28 w 187"/>
                  <a:gd name="T41" fmla="*/ 76 h 172"/>
                  <a:gd name="T42" fmla="*/ 10 w 187"/>
                  <a:gd name="T43" fmla="*/ 60 h 172"/>
                  <a:gd name="T44" fmla="*/ 1 w 187"/>
                  <a:gd name="T45" fmla="*/ 41 h 172"/>
                  <a:gd name="T46" fmla="*/ 2 w 187"/>
                  <a:gd name="T47" fmla="*/ 23 h 172"/>
                  <a:gd name="T48" fmla="*/ 7 w 187"/>
                  <a:gd name="T49" fmla="*/ 10 h 172"/>
                  <a:gd name="T50" fmla="*/ 12 w 187"/>
                  <a:gd name="T51" fmla="*/ 3 h 172"/>
                  <a:gd name="T52" fmla="*/ 14 w 187"/>
                  <a:gd name="T53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172">
                    <a:moveTo>
                      <a:pt x="14" y="0"/>
                    </a:moveTo>
                    <a:cubicBezTo>
                      <a:pt x="14" y="0"/>
                      <a:pt x="13" y="1"/>
                      <a:pt x="12" y="3"/>
                    </a:cubicBezTo>
                    <a:cubicBezTo>
                      <a:pt x="11" y="5"/>
                      <a:pt x="10" y="7"/>
                      <a:pt x="8" y="11"/>
                    </a:cubicBezTo>
                    <a:cubicBezTo>
                      <a:pt x="6" y="14"/>
                      <a:pt x="5" y="18"/>
                      <a:pt x="4" y="23"/>
                    </a:cubicBezTo>
                    <a:cubicBezTo>
                      <a:pt x="2" y="28"/>
                      <a:pt x="2" y="34"/>
                      <a:pt x="3" y="41"/>
                    </a:cubicBezTo>
                    <a:cubicBezTo>
                      <a:pt x="5" y="47"/>
                      <a:pt x="8" y="53"/>
                      <a:pt x="13" y="59"/>
                    </a:cubicBezTo>
                    <a:cubicBezTo>
                      <a:pt x="17" y="64"/>
                      <a:pt x="23" y="69"/>
                      <a:pt x="30" y="73"/>
                    </a:cubicBezTo>
                    <a:cubicBezTo>
                      <a:pt x="43" y="82"/>
                      <a:pt x="59" y="89"/>
                      <a:pt x="75" y="95"/>
                    </a:cubicBezTo>
                    <a:cubicBezTo>
                      <a:pt x="83" y="99"/>
                      <a:pt x="92" y="102"/>
                      <a:pt x="100" y="105"/>
                    </a:cubicBezTo>
                    <a:cubicBezTo>
                      <a:pt x="108" y="108"/>
                      <a:pt x="115" y="111"/>
                      <a:pt x="123" y="115"/>
                    </a:cubicBezTo>
                    <a:cubicBezTo>
                      <a:pt x="138" y="121"/>
                      <a:pt x="151" y="129"/>
                      <a:pt x="161" y="137"/>
                    </a:cubicBezTo>
                    <a:cubicBezTo>
                      <a:pt x="172" y="145"/>
                      <a:pt x="179" y="154"/>
                      <a:pt x="182" y="161"/>
                    </a:cubicBezTo>
                    <a:cubicBezTo>
                      <a:pt x="184" y="164"/>
                      <a:pt x="185" y="167"/>
                      <a:pt x="186" y="169"/>
                    </a:cubicBezTo>
                    <a:cubicBezTo>
                      <a:pt x="186" y="171"/>
                      <a:pt x="187" y="172"/>
                      <a:pt x="187" y="172"/>
                    </a:cubicBezTo>
                    <a:cubicBezTo>
                      <a:pt x="187" y="172"/>
                      <a:pt x="186" y="171"/>
                      <a:pt x="186" y="169"/>
                    </a:cubicBezTo>
                    <a:cubicBezTo>
                      <a:pt x="185" y="167"/>
                      <a:pt x="184" y="164"/>
                      <a:pt x="182" y="161"/>
                    </a:cubicBezTo>
                    <a:cubicBezTo>
                      <a:pt x="178" y="155"/>
                      <a:pt x="170" y="147"/>
                      <a:pt x="160" y="139"/>
                    </a:cubicBezTo>
                    <a:cubicBezTo>
                      <a:pt x="149" y="132"/>
                      <a:pt x="136" y="125"/>
                      <a:pt x="121" y="118"/>
                    </a:cubicBezTo>
                    <a:cubicBezTo>
                      <a:pt x="114" y="115"/>
                      <a:pt x="106" y="111"/>
                      <a:pt x="98" y="108"/>
                    </a:cubicBezTo>
                    <a:cubicBezTo>
                      <a:pt x="90" y="105"/>
                      <a:pt x="82" y="102"/>
                      <a:pt x="74" y="99"/>
                    </a:cubicBezTo>
                    <a:cubicBezTo>
                      <a:pt x="58" y="93"/>
                      <a:pt x="42" y="86"/>
                      <a:pt x="28" y="76"/>
                    </a:cubicBezTo>
                    <a:cubicBezTo>
                      <a:pt x="21" y="72"/>
                      <a:pt x="15" y="66"/>
                      <a:pt x="10" y="60"/>
                    </a:cubicBezTo>
                    <a:cubicBezTo>
                      <a:pt x="5" y="54"/>
                      <a:pt x="2" y="48"/>
                      <a:pt x="1" y="41"/>
                    </a:cubicBezTo>
                    <a:cubicBezTo>
                      <a:pt x="0" y="34"/>
                      <a:pt x="1" y="28"/>
                      <a:pt x="2" y="23"/>
                    </a:cubicBezTo>
                    <a:cubicBezTo>
                      <a:pt x="4" y="18"/>
                      <a:pt x="6" y="14"/>
                      <a:pt x="7" y="10"/>
                    </a:cubicBezTo>
                    <a:cubicBezTo>
                      <a:pt x="9" y="7"/>
                      <a:pt x="11" y="4"/>
                      <a:pt x="12" y="3"/>
                    </a:cubicBezTo>
                    <a:cubicBezTo>
                      <a:pt x="13" y="1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96"/>
              <p:cNvSpPr/>
              <p:nvPr/>
            </p:nvSpPr>
            <p:spPr bwMode="auto">
              <a:xfrm>
                <a:off x="1001" y="5685"/>
                <a:ext cx="267" cy="568"/>
              </a:xfrm>
              <a:custGeom>
                <a:avLst/>
                <a:gdLst>
                  <a:gd name="T0" fmla="*/ 0 w 113"/>
                  <a:gd name="T1" fmla="*/ 3 h 240"/>
                  <a:gd name="T2" fmla="*/ 3 w 113"/>
                  <a:gd name="T3" fmla="*/ 2 h 240"/>
                  <a:gd name="T4" fmla="*/ 12 w 113"/>
                  <a:gd name="T5" fmla="*/ 1 h 240"/>
                  <a:gd name="T6" fmla="*/ 26 w 113"/>
                  <a:gd name="T7" fmla="*/ 3 h 240"/>
                  <a:gd name="T8" fmla="*/ 38 w 113"/>
                  <a:gd name="T9" fmla="*/ 18 h 240"/>
                  <a:gd name="T10" fmla="*/ 45 w 113"/>
                  <a:gd name="T11" fmla="*/ 39 h 240"/>
                  <a:gd name="T12" fmla="*/ 48 w 113"/>
                  <a:gd name="T13" fmla="*/ 64 h 240"/>
                  <a:gd name="T14" fmla="*/ 51 w 113"/>
                  <a:gd name="T15" fmla="*/ 117 h 240"/>
                  <a:gd name="T16" fmla="*/ 54 w 113"/>
                  <a:gd name="T17" fmla="*/ 144 h 240"/>
                  <a:gd name="T18" fmla="*/ 59 w 113"/>
                  <a:gd name="T19" fmla="*/ 169 h 240"/>
                  <a:gd name="T20" fmla="*/ 68 w 113"/>
                  <a:gd name="T21" fmla="*/ 192 h 240"/>
                  <a:gd name="T22" fmla="*/ 80 w 113"/>
                  <a:gd name="T23" fmla="*/ 210 h 240"/>
                  <a:gd name="T24" fmla="*/ 103 w 113"/>
                  <a:gd name="T25" fmla="*/ 233 h 240"/>
                  <a:gd name="T26" fmla="*/ 111 w 113"/>
                  <a:gd name="T27" fmla="*/ 238 h 240"/>
                  <a:gd name="T28" fmla="*/ 113 w 113"/>
                  <a:gd name="T29" fmla="*/ 240 h 240"/>
                  <a:gd name="T30" fmla="*/ 110 w 113"/>
                  <a:gd name="T31" fmla="*/ 238 h 240"/>
                  <a:gd name="T32" fmla="*/ 102 w 113"/>
                  <a:gd name="T33" fmla="*/ 234 h 240"/>
                  <a:gd name="T34" fmla="*/ 91 w 113"/>
                  <a:gd name="T35" fmla="*/ 225 h 240"/>
                  <a:gd name="T36" fmla="*/ 78 w 113"/>
                  <a:gd name="T37" fmla="*/ 212 h 240"/>
                  <a:gd name="T38" fmla="*/ 66 w 113"/>
                  <a:gd name="T39" fmla="*/ 193 h 240"/>
                  <a:gd name="T40" fmla="*/ 56 w 113"/>
                  <a:gd name="T41" fmla="*/ 170 h 240"/>
                  <a:gd name="T42" fmla="*/ 50 w 113"/>
                  <a:gd name="T43" fmla="*/ 144 h 240"/>
                  <a:gd name="T44" fmla="*/ 47 w 113"/>
                  <a:gd name="T45" fmla="*/ 117 h 240"/>
                  <a:gd name="T46" fmla="*/ 44 w 113"/>
                  <a:gd name="T47" fmla="*/ 64 h 240"/>
                  <a:gd name="T48" fmla="*/ 36 w 113"/>
                  <a:gd name="T49" fmla="*/ 19 h 240"/>
                  <a:gd name="T50" fmla="*/ 25 w 113"/>
                  <a:gd name="T51" fmla="*/ 5 h 240"/>
                  <a:gd name="T52" fmla="*/ 12 w 113"/>
                  <a:gd name="T53" fmla="*/ 1 h 240"/>
                  <a:gd name="T54" fmla="*/ 3 w 113"/>
                  <a:gd name="T55" fmla="*/ 2 h 240"/>
                  <a:gd name="T56" fmla="*/ 0 w 113"/>
                  <a:gd name="T57" fmla="*/ 3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3" h="240">
                    <a:moveTo>
                      <a:pt x="0" y="3"/>
                    </a:moveTo>
                    <a:cubicBezTo>
                      <a:pt x="0" y="3"/>
                      <a:pt x="1" y="3"/>
                      <a:pt x="3" y="2"/>
                    </a:cubicBezTo>
                    <a:cubicBezTo>
                      <a:pt x="5" y="2"/>
                      <a:pt x="8" y="1"/>
                      <a:pt x="12" y="1"/>
                    </a:cubicBezTo>
                    <a:cubicBezTo>
                      <a:pt x="16" y="0"/>
                      <a:pt x="21" y="1"/>
                      <a:pt x="26" y="3"/>
                    </a:cubicBezTo>
                    <a:cubicBezTo>
                      <a:pt x="31" y="6"/>
                      <a:pt x="35" y="11"/>
                      <a:pt x="38" y="18"/>
                    </a:cubicBezTo>
                    <a:cubicBezTo>
                      <a:pt x="41" y="24"/>
                      <a:pt x="43" y="31"/>
                      <a:pt x="45" y="39"/>
                    </a:cubicBezTo>
                    <a:cubicBezTo>
                      <a:pt x="46" y="47"/>
                      <a:pt x="47" y="55"/>
                      <a:pt x="48" y="64"/>
                    </a:cubicBezTo>
                    <a:cubicBezTo>
                      <a:pt x="49" y="81"/>
                      <a:pt x="50" y="99"/>
                      <a:pt x="51" y="117"/>
                    </a:cubicBezTo>
                    <a:cubicBezTo>
                      <a:pt x="52" y="126"/>
                      <a:pt x="52" y="135"/>
                      <a:pt x="54" y="144"/>
                    </a:cubicBezTo>
                    <a:cubicBezTo>
                      <a:pt x="55" y="153"/>
                      <a:pt x="57" y="161"/>
                      <a:pt x="59" y="169"/>
                    </a:cubicBezTo>
                    <a:cubicBezTo>
                      <a:pt x="62" y="177"/>
                      <a:pt x="65" y="185"/>
                      <a:pt x="68" y="192"/>
                    </a:cubicBezTo>
                    <a:cubicBezTo>
                      <a:pt x="72" y="199"/>
                      <a:pt x="76" y="205"/>
                      <a:pt x="80" y="210"/>
                    </a:cubicBezTo>
                    <a:cubicBezTo>
                      <a:pt x="88" y="221"/>
                      <a:pt x="96" y="228"/>
                      <a:pt x="103" y="233"/>
                    </a:cubicBezTo>
                    <a:cubicBezTo>
                      <a:pt x="106" y="235"/>
                      <a:pt x="109" y="237"/>
                      <a:pt x="111" y="238"/>
                    </a:cubicBezTo>
                    <a:cubicBezTo>
                      <a:pt x="112" y="239"/>
                      <a:pt x="113" y="240"/>
                      <a:pt x="113" y="240"/>
                    </a:cubicBezTo>
                    <a:cubicBezTo>
                      <a:pt x="113" y="240"/>
                      <a:pt x="112" y="239"/>
                      <a:pt x="110" y="238"/>
                    </a:cubicBezTo>
                    <a:cubicBezTo>
                      <a:pt x="108" y="237"/>
                      <a:pt x="106" y="236"/>
                      <a:pt x="102" y="234"/>
                    </a:cubicBezTo>
                    <a:cubicBezTo>
                      <a:pt x="99" y="232"/>
                      <a:pt x="95" y="229"/>
                      <a:pt x="91" y="225"/>
                    </a:cubicBezTo>
                    <a:cubicBezTo>
                      <a:pt x="87" y="221"/>
                      <a:pt x="82" y="217"/>
                      <a:pt x="78" y="212"/>
                    </a:cubicBezTo>
                    <a:cubicBezTo>
                      <a:pt x="73" y="206"/>
                      <a:pt x="69" y="200"/>
                      <a:pt x="66" y="193"/>
                    </a:cubicBezTo>
                    <a:cubicBezTo>
                      <a:pt x="62" y="186"/>
                      <a:pt x="59" y="178"/>
                      <a:pt x="56" y="170"/>
                    </a:cubicBezTo>
                    <a:cubicBezTo>
                      <a:pt x="53" y="162"/>
                      <a:pt x="51" y="153"/>
                      <a:pt x="50" y="144"/>
                    </a:cubicBezTo>
                    <a:cubicBezTo>
                      <a:pt x="48" y="135"/>
                      <a:pt x="47" y="126"/>
                      <a:pt x="47" y="117"/>
                    </a:cubicBezTo>
                    <a:cubicBezTo>
                      <a:pt x="46" y="99"/>
                      <a:pt x="46" y="81"/>
                      <a:pt x="44" y="64"/>
                    </a:cubicBezTo>
                    <a:cubicBezTo>
                      <a:pt x="43" y="47"/>
                      <a:pt x="42" y="31"/>
                      <a:pt x="36" y="19"/>
                    </a:cubicBezTo>
                    <a:cubicBezTo>
                      <a:pt x="34" y="13"/>
                      <a:pt x="30" y="8"/>
                      <a:pt x="25" y="5"/>
                    </a:cubicBezTo>
                    <a:cubicBezTo>
                      <a:pt x="21" y="2"/>
                      <a:pt x="16" y="1"/>
                      <a:pt x="12" y="1"/>
                    </a:cubicBezTo>
                    <a:cubicBezTo>
                      <a:pt x="8" y="1"/>
                      <a:pt x="5" y="2"/>
                      <a:pt x="3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97"/>
              <p:cNvSpPr/>
              <p:nvPr/>
            </p:nvSpPr>
            <p:spPr bwMode="auto">
              <a:xfrm>
                <a:off x="1138" y="5541"/>
                <a:ext cx="407" cy="655"/>
              </a:xfrm>
              <a:custGeom>
                <a:avLst/>
                <a:gdLst>
                  <a:gd name="T0" fmla="*/ 172 w 172"/>
                  <a:gd name="T1" fmla="*/ 277 h 277"/>
                  <a:gd name="T2" fmla="*/ 171 w 172"/>
                  <a:gd name="T3" fmla="*/ 277 h 277"/>
                  <a:gd name="T4" fmla="*/ 168 w 172"/>
                  <a:gd name="T5" fmla="*/ 276 h 277"/>
                  <a:gd name="T6" fmla="*/ 160 w 172"/>
                  <a:gd name="T7" fmla="*/ 270 h 277"/>
                  <a:gd name="T8" fmla="*/ 136 w 172"/>
                  <a:gd name="T9" fmla="*/ 241 h 277"/>
                  <a:gd name="T10" fmla="*/ 106 w 172"/>
                  <a:gd name="T11" fmla="*/ 198 h 277"/>
                  <a:gd name="T12" fmla="*/ 73 w 172"/>
                  <a:gd name="T13" fmla="*/ 147 h 277"/>
                  <a:gd name="T14" fmla="*/ 42 w 172"/>
                  <a:gd name="T15" fmla="*/ 95 h 277"/>
                  <a:gd name="T16" fmla="*/ 17 w 172"/>
                  <a:gd name="T17" fmla="*/ 48 h 277"/>
                  <a:gd name="T18" fmla="*/ 2 w 172"/>
                  <a:gd name="T19" fmla="*/ 14 h 277"/>
                  <a:gd name="T20" fmla="*/ 0 w 172"/>
                  <a:gd name="T21" fmla="*/ 4 h 277"/>
                  <a:gd name="T22" fmla="*/ 0 w 172"/>
                  <a:gd name="T23" fmla="*/ 1 h 277"/>
                  <a:gd name="T24" fmla="*/ 1 w 172"/>
                  <a:gd name="T25" fmla="*/ 0 h 277"/>
                  <a:gd name="T26" fmla="*/ 0 w 172"/>
                  <a:gd name="T27" fmla="*/ 1 h 277"/>
                  <a:gd name="T28" fmla="*/ 0 w 172"/>
                  <a:gd name="T29" fmla="*/ 4 h 277"/>
                  <a:gd name="T30" fmla="*/ 3 w 172"/>
                  <a:gd name="T31" fmla="*/ 14 h 277"/>
                  <a:gd name="T32" fmla="*/ 19 w 172"/>
                  <a:gd name="T33" fmla="*/ 47 h 277"/>
                  <a:gd name="T34" fmla="*/ 45 w 172"/>
                  <a:gd name="T35" fmla="*/ 93 h 277"/>
                  <a:gd name="T36" fmla="*/ 76 w 172"/>
                  <a:gd name="T37" fmla="*/ 145 h 277"/>
                  <a:gd name="T38" fmla="*/ 109 w 172"/>
                  <a:gd name="T39" fmla="*/ 196 h 277"/>
                  <a:gd name="T40" fmla="*/ 138 w 172"/>
                  <a:gd name="T41" fmla="*/ 240 h 277"/>
                  <a:gd name="T42" fmla="*/ 161 w 172"/>
                  <a:gd name="T43" fmla="*/ 269 h 277"/>
                  <a:gd name="T44" fmla="*/ 169 w 172"/>
                  <a:gd name="T45" fmla="*/ 276 h 277"/>
                  <a:gd name="T46" fmla="*/ 171 w 172"/>
                  <a:gd name="T47" fmla="*/ 277 h 277"/>
                  <a:gd name="T48" fmla="*/ 172 w 172"/>
                  <a:gd name="T49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277">
                    <a:moveTo>
                      <a:pt x="172" y="277"/>
                    </a:moveTo>
                    <a:cubicBezTo>
                      <a:pt x="172" y="277"/>
                      <a:pt x="172" y="277"/>
                      <a:pt x="171" y="277"/>
                    </a:cubicBezTo>
                    <a:cubicBezTo>
                      <a:pt x="170" y="277"/>
                      <a:pt x="170" y="277"/>
                      <a:pt x="168" y="276"/>
                    </a:cubicBezTo>
                    <a:cubicBezTo>
                      <a:pt x="166" y="275"/>
                      <a:pt x="164" y="273"/>
                      <a:pt x="160" y="270"/>
                    </a:cubicBezTo>
                    <a:cubicBezTo>
                      <a:pt x="154" y="263"/>
                      <a:pt x="146" y="253"/>
                      <a:pt x="136" y="241"/>
                    </a:cubicBezTo>
                    <a:cubicBezTo>
                      <a:pt x="127" y="229"/>
                      <a:pt x="116" y="214"/>
                      <a:pt x="106" y="198"/>
                    </a:cubicBezTo>
                    <a:cubicBezTo>
                      <a:pt x="95" y="182"/>
                      <a:pt x="84" y="165"/>
                      <a:pt x="73" y="147"/>
                    </a:cubicBezTo>
                    <a:cubicBezTo>
                      <a:pt x="62" y="130"/>
                      <a:pt x="51" y="112"/>
                      <a:pt x="42" y="95"/>
                    </a:cubicBezTo>
                    <a:cubicBezTo>
                      <a:pt x="32" y="78"/>
                      <a:pt x="24" y="62"/>
                      <a:pt x="17" y="48"/>
                    </a:cubicBezTo>
                    <a:cubicBezTo>
                      <a:pt x="10" y="34"/>
                      <a:pt x="5" y="23"/>
                      <a:pt x="2" y="14"/>
                    </a:cubicBezTo>
                    <a:cubicBezTo>
                      <a:pt x="1" y="10"/>
                      <a:pt x="0" y="6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1" y="10"/>
                      <a:pt x="3" y="14"/>
                    </a:cubicBezTo>
                    <a:cubicBezTo>
                      <a:pt x="6" y="22"/>
                      <a:pt x="12" y="34"/>
                      <a:pt x="19" y="47"/>
                    </a:cubicBezTo>
                    <a:cubicBezTo>
                      <a:pt x="26" y="61"/>
                      <a:pt x="35" y="77"/>
                      <a:pt x="45" y="93"/>
                    </a:cubicBezTo>
                    <a:cubicBezTo>
                      <a:pt x="55" y="110"/>
                      <a:pt x="65" y="128"/>
                      <a:pt x="76" y="145"/>
                    </a:cubicBezTo>
                    <a:cubicBezTo>
                      <a:pt x="87" y="163"/>
                      <a:pt x="98" y="180"/>
                      <a:pt x="109" y="196"/>
                    </a:cubicBezTo>
                    <a:cubicBezTo>
                      <a:pt x="119" y="212"/>
                      <a:pt x="129" y="227"/>
                      <a:pt x="138" y="240"/>
                    </a:cubicBezTo>
                    <a:cubicBezTo>
                      <a:pt x="147" y="252"/>
                      <a:pt x="155" y="262"/>
                      <a:pt x="161" y="269"/>
                    </a:cubicBezTo>
                    <a:cubicBezTo>
                      <a:pt x="164" y="272"/>
                      <a:pt x="167" y="275"/>
                      <a:pt x="169" y="276"/>
                    </a:cubicBezTo>
                    <a:cubicBezTo>
                      <a:pt x="170" y="277"/>
                      <a:pt x="170" y="277"/>
                      <a:pt x="171" y="277"/>
                    </a:cubicBezTo>
                    <a:cubicBezTo>
                      <a:pt x="172" y="277"/>
                      <a:pt x="172" y="277"/>
                      <a:pt x="172" y="277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98"/>
              <p:cNvSpPr/>
              <p:nvPr/>
            </p:nvSpPr>
            <p:spPr bwMode="auto">
              <a:xfrm>
                <a:off x="3862" y="2718"/>
                <a:ext cx="2882" cy="745"/>
              </a:xfrm>
              <a:custGeom>
                <a:avLst/>
                <a:gdLst>
                  <a:gd name="T0" fmla="*/ 0 w 2882"/>
                  <a:gd name="T1" fmla="*/ 745 h 745"/>
                  <a:gd name="T2" fmla="*/ 2807 w 2882"/>
                  <a:gd name="T3" fmla="*/ 0 h 745"/>
                  <a:gd name="T4" fmla="*/ 2882 w 2882"/>
                  <a:gd name="T5" fmla="*/ 402 h 745"/>
                  <a:gd name="T6" fmla="*/ 0 w 2882"/>
                  <a:gd name="T7" fmla="*/ 745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82" h="745">
                    <a:moveTo>
                      <a:pt x="0" y="745"/>
                    </a:moveTo>
                    <a:lnTo>
                      <a:pt x="2807" y="0"/>
                    </a:lnTo>
                    <a:lnTo>
                      <a:pt x="2882" y="402"/>
                    </a:lnTo>
                    <a:lnTo>
                      <a:pt x="0" y="745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99"/>
              <p:cNvSpPr/>
              <p:nvPr/>
            </p:nvSpPr>
            <p:spPr bwMode="auto">
              <a:xfrm>
                <a:off x="6553" y="2295"/>
                <a:ext cx="128" cy="78"/>
              </a:xfrm>
              <a:custGeom>
                <a:avLst/>
                <a:gdLst>
                  <a:gd name="T0" fmla="*/ 0 w 128"/>
                  <a:gd name="T1" fmla="*/ 69 h 78"/>
                  <a:gd name="T2" fmla="*/ 50 w 128"/>
                  <a:gd name="T3" fmla="*/ 78 h 78"/>
                  <a:gd name="T4" fmla="*/ 128 w 128"/>
                  <a:gd name="T5" fmla="*/ 3 h 78"/>
                  <a:gd name="T6" fmla="*/ 116 w 128"/>
                  <a:gd name="T7" fmla="*/ 0 h 78"/>
                  <a:gd name="T8" fmla="*/ 0 w 128"/>
                  <a:gd name="T9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8">
                    <a:moveTo>
                      <a:pt x="0" y="69"/>
                    </a:moveTo>
                    <a:lnTo>
                      <a:pt x="50" y="78"/>
                    </a:lnTo>
                    <a:lnTo>
                      <a:pt x="128" y="3"/>
                    </a:lnTo>
                    <a:lnTo>
                      <a:pt x="116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1230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200"/>
              <p:cNvSpPr/>
              <p:nvPr/>
            </p:nvSpPr>
            <p:spPr bwMode="auto">
              <a:xfrm>
                <a:off x="6290" y="2338"/>
                <a:ext cx="835" cy="617"/>
              </a:xfrm>
              <a:custGeom>
                <a:avLst/>
                <a:gdLst>
                  <a:gd name="T0" fmla="*/ 4 w 353"/>
                  <a:gd name="T1" fmla="*/ 168 h 261"/>
                  <a:gd name="T2" fmla="*/ 31 w 353"/>
                  <a:gd name="T3" fmla="*/ 207 h 261"/>
                  <a:gd name="T4" fmla="*/ 268 w 353"/>
                  <a:gd name="T5" fmla="*/ 255 h 261"/>
                  <a:gd name="T6" fmla="*/ 324 w 353"/>
                  <a:gd name="T7" fmla="*/ 226 h 261"/>
                  <a:gd name="T8" fmla="*/ 353 w 353"/>
                  <a:gd name="T9" fmla="*/ 79 h 261"/>
                  <a:gd name="T10" fmla="*/ 332 w 353"/>
                  <a:gd name="T11" fmla="*/ 56 h 261"/>
                  <a:gd name="T12" fmla="*/ 84 w 353"/>
                  <a:gd name="T13" fmla="*/ 6 h 261"/>
                  <a:gd name="T14" fmla="*/ 31 w 353"/>
                  <a:gd name="T15" fmla="*/ 35 h 261"/>
                  <a:gd name="T16" fmla="*/ 4 w 353"/>
                  <a:gd name="T17" fmla="*/ 16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261">
                    <a:moveTo>
                      <a:pt x="4" y="168"/>
                    </a:moveTo>
                    <a:cubicBezTo>
                      <a:pt x="0" y="186"/>
                      <a:pt x="12" y="204"/>
                      <a:pt x="31" y="207"/>
                    </a:cubicBezTo>
                    <a:cubicBezTo>
                      <a:pt x="268" y="255"/>
                      <a:pt x="268" y="255"/>
                      <a:pt x="268" y="255"/>
                    </a:cubicBezTo>
                    <a:cubicBezTo>
                      <a:pt x="295" y="261"/>
                      <a:pt x="320" y="244"/>
                      <a:pt x="324" y="226"/>
                    </a:cubicBezTo>
                    <a:cubicBezTo>
                      <a:pt x="353" y="79"/>
                      <a:pt x="353" y="79"/>
                      <a:pt x="353" y="79"/>
                    </a:cubicBezTo>
                    <a:cubicBezTo>
                      <a:pt x="332" y="56"/>
                      <a:pt x="332" y="56"/>
                      <a:pt x="332" y="5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57" y="0"/>
                      <a:pt x="35" y="17"/>
                      <a:pt x="31" y="35"/>
                    </a:cubicBezTo>
                    <a:lnTo>
                      <a:pt x="4" y="168"/>
                    </a:lnTo>
                    <a:close/>
                  </a:path>
                </a:pathLst>
              </a:custGeom>
              <a:solidFill>
                <a:srgbClr val="1230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01"/>
              <p:cNvSpPr/>
              <p:nvPr/>
            </p:nvSpPr>
            <p:spPr bwMode="auto">
              <a:xfrm>
                <a:off x="6345" y="2347"/>
                <a:ext cx="768" cy="586"/>
              </a:xfrm>
              <a:custGeom>
                <a:avLst/>
                <a:gdLst>
                  <a:gd name="T0" fmla="*/ 3 w 325"/>
                  <a:gd name="T1" fmla="*/ 160 h 248"/>
                  <a:gd name="T2" fmla="*/ 29 w 325"/>
                  <a:gd name="T3" fmla="*/ 199 h 248"/>
                  <a:gd name="T4" fmla="*/ 256 w 325"/>
                  <a:gd name="T5" fmla="*/ 245 h 248"/>
                  <a:gd name="T6" fmla="*/ 295 w 325"/>
                  <a:gd name="T7" fmla="*/ 219 h 248"/>
                  <a:gd name="T8" fmla="*/ 322 w 325"/>
                  <a:gd name="T9" fmla="*/ 88 h 248"/>
                  <a:gd name="T10" fmla="*/ 296 w 325"/>
                  <a:gd name="T11" fmla="*/ 49 h 248"/>
                  <a:gd name="T12" fmla="*/ 68 w 325"/>
                  <a:gd name="T13" fmla="*/ 3 h 248"/>
                  <a:gd name="T14" fmla="*/ 30 w 325"/>
                  <a:gd name="T15" fmla="*/ 29 h 248"/>
                  <a:gd name="T16" fmla="*/ 3 w 325"/>
                  <a:gd name="T17" fmla="*/ 16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248">
                    <a:moveTo>
                      <a:pt x="3" y="160"/>
                    </a:moveTo>
                    <a:cubicBezTo>
                      <a:pt x="0" y="178"/>
                      <a:pt x="11" y="195"/>
                      <a:pt x="29" y="199"/>
                    </a:cubicBezTo>
                    <a:cubicBezTo>
                      <a:pt x="256" y="245"/>
                      <a:pt x="256" y="245"/>
                      <a:pt x="256" y="245"/>
                    </a:cubicBezTo>
                    <a:cubicBezTo>
                      <a:pt x="274" y="248"/>
                      <a:pt x="291" y="237"/>
                      <a:pt x="295" y="219"/>
                    </a:cubicBezTo>
                    <a:cubicBezTo>
                      <a:pt x="322" y="88"/>
                      <a:pt x="322" y="88"/>
                      <a:pt x="322" y="88"/>
                    </a:cubicBezTo>
                    <a:cubicBezTo>
                      <a:pt x="325" y="70"/>
                      <a:pt x="314" y="53"/>
                      <a:pt x="296" y="49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1" y="0"/>
                      <a:pt x="33" y="11"/>
                      <a:pt x="30" y="29"/>
                    </a:cubicBezTo>
                    <a:lnTo>
                      <a:pt x="3" y="160"/>
                    </a:lnTo>
                    <a:close/>
                  </a:path>
                </a:pathLst>
              </a:custGeom>
              <a:solidFill>
                <a:srgbClr val="59B0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02"/>
              <p:cNvSpPr/>
              <p:nvPr/>
            </p:nvSpPr>
            <p:spPr bwMode="auto">
              <a:xfrm>
                <a:off x="6875" y="2446"/>
                <a:ext cx="250" cy="490"/>
              </a:xfrm>
              <a:custGeom>
                <a:avLst/>
                <a:gdLst>
                  <a:gd name="T0" fmla="*/ 8 w 106"/>
                  <a:gd name="T1" fmla="*/ 198 h 207"/>
                  <a:gd name="T2" fmla="*/ 34 w 106"/>
                  <a:gd name="T3" fmla="*/ 203 h 207"/>
                  <a:gd name="T4" fmla="*/ 34 w 106"/>
                  <a:gd name="T5" fmla="*/ 203 h 207"/>
                  <a:gd name="T6" fmla="*/ 78 w 106"/>
                  <a:gd name="T7" fmla="*/ 174 h 207"/>
                  <a:gd name="T8" fmla="*/ 106 w 106"/>
                  <a:gd name="T9" fmla="*/ 33 h 207"/>
                  <a:gd name="T10" fmla="*/ 85 w 106"/>
                  <a:gd name="T11" fmla="*/ 10 h 207"/>
                  <a:gd name="T12" fmla="*/ 37 w 106"/>
                  <a:gd name="T13" fmla="*/ 0 h 207"/>
                  <a:gd name="T14" fmla="*/ 0 w 106"/>
                  <a:gd name="T15" fmla="*/ 183 h 207"/>
                  <a:gd name="T16" fmla="*/ 8 w 106"/>
                  <a:gd name="T17" fmla="*/ 19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207">
                    <a:moveTo>
                      <a:pt x="8" y="198"/>
                    </a:moveTo>
                    <a:cubicBezTo>
                      <a:pt x="8" y="198"/>
                      <a:pt x="14" y="199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54" y="207"/>
                      <a:pt x="74" y="194"/>
                      <a:pt x="78" y="174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183"/>
                      <a:pt x="0" y="183"/>
                      <a:pt x="0" y="183"/>
                    </a:cubicBezTo>
                    <a:lnTo>
                      <a:pt x="8" y="198"/>
                    </a:lnTo>
                    <a:close/>
                  </a:path>
                </a:pathLst>
              </a:custGeom>
              <a:solidFill>
                <a:srgbClr val="769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203"/>
              <p:cNvSpPr/>
              <p:nvPr/>
            </p:nvSpPr>
            <p:spPr bwMode="auto">
              <a:xfrm>
                <a:off x="6974" y="2420"/>
                <a:ext cx="97" cy="38"/>
              </a:xfrm>
              <a:custGeom>
                <a:avLst/>
                <a:gdLst>
                  <a:gd name="T0" fmla="*/ 0 w 41"/>
                  <a:gd name="T1" fmla="*/ 4 h 16"/>
                  <a:gd name="T2" fmla="*/ 4 w 41"/>
                  <a:gd name="T3" fmla="*/ 9 h 16"/>
                  <a:gd name="T4" fmla="*/ 36 w 41"/>
                  <a:gd name="T5" fmla="*/ 15 h 16"/>
                  <a:gd name="T6" fmla="*/ 41 w 41"/>
                  <a:gd name="T7" fmla="*/ 12 h 16"/>
                  <a:gd name="T8" fmla="*/ 41 w 41"/>
                  <a:gd name="T9" fmla="*/ 12 h 16"/>
                  <a:gd name="T10" fmla="*/ 37 w 41"/>
                  <a:gd name="T11" fmla="*/ 7 h 16"/>
                  <a:gd name="T12" fmla="*/ 6 w 41"/>
                  <a:gd name="T13" fmla="*/ 1 h 16"/>
                  <a:gd name="T14" fmla="*/ 0 w 41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6">
                    <a:moveTo>
                      <a:pt x="0" y="4"/>
                    </a:moveTo>
                    <a:cubicBezTo>
                      <a:pt x="0" y="6"/>
                      <a:pt x="1" y="9"/>
                      <a:pt x="4" y="9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0"/>
                      <a:pt x="40" y="7"/>
                      <a:pt x="37" y="7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62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204"/>
              <p:cNvSpPr/>
              <p:nvPr/>
            </p:nvSpPr>
            <p:spPr bwMode="auto">
              <a:xfrm>
                <a:off x="6603" y="2298"/>
                <a:ext cx="267" cy="130"/>
              </a:xfrm>
              <a:custGeom>
                <a:avLst/>
                <a:gdLst>
                  <a:gd name="T0" fmla="*/ 0 w 267"/>
                  <a:gd name="T1" fmla="*/ 75 h 130"/>
                  <a:gd name="T2" fmla="*/ 267 w 267"/>
                  <a:gd name="T3" fmla="*/ 130 h 130"/>
                  <a:gd name="T4" fmla="*/ 217 w 267"/>
                  <a:gd name="T5" fmla="*/ 28 h 130"/>
                  <a:gd name="T6" fmla="*/ 78 w 267"/>
                  <a:gd name="T7" fmla="*/ 0 h 130"/>
                  <a:gd name="T8" fmla="*/ 0 w 267"/>
                  <a:gd name="T9" fmla="*/ 7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30">
                    <a:moveTo>
                      <a:pt x="0" y="75"/>
                    </a:moveTo>
                    <a:lnTo>
                      <a:pt x="267" y="130"/>
                    </a:lnTo>
                    <a:lnTo>
                      <a:pt x="217" y="28"/>
                    </a:lnTo>
                    <a:lnTo>
                      <a:pt x="78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CB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Freeform 206"/>
            <p:cNvSpPr/>
            <p:nvPr/>
          </p:nvSpPr>
          <p:spPr bwMode="auto">
            <a:xfrm>
              <a:off x="6669" y="2328"/>
              <a:ext cx="139" cy="74"/>
            </a:xfrm>
            <a:custGeom>
              <a:avLst/>
              <a:gdLst>
                <a:gd name="T0" fmla="*/ 0 w 139"/>
                <a:gd name="T1" fmla="*/ 48 h 74"/>
                <a:gd name="T2" fmla="*/ 132 w 139"/>
                <a:gd name="T3" fmla="*/ 74 h 74"/>
                <a:gd name="T4" fmla="*/ 139 w 139"/>
                <a:gd name="T5" fmla="*/ 29 h 74"/>
                <a:gd name="T6" fmla="*/ 9 w 139"/>
                <a:gd name="T7" fmla="*/ 0 h 74"/>
                <a:gd name="T8" fmla="*/ 0 w 139"/>
                <a:gd name="T9" fmla="*/ 4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74">
                  <a:moveTo>
                    <a:pt x="0" y="48"/>
                  </a:moveTo>
                  <a:lnTo>
                    <a:pt x="132" y="74"/>
                  </a:lnTo>
                  <a:lnTo>
                    <a:pt x="139" y="29"/>
                  </a:lnTo>
                  <a:lnTo>
                    <a:pt x="9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7"/>
            <p:cNvSpPr/>
            <p:nvPr/>
          </p:nvSpPr>
          <p:spPr bwMode="auto">
            <a:xfrm>
              <a:off x="6841" y="2446"/>
              <a:ext cx="168" cy="473"/>
            </a:xfrm>
            <a:custGeom>
              <a:avLst/>
              <a:gdLst>
                <a:gd name="T0" fmla="*/ 31 w 71"/>
                <a:gd name="T1" fmla="*/ 200 h 200"/>
                <a:gd name="T2" fmla="*/ 16 w 71"/>
                <a:gd name="T3" fmla="*/ 197 h 200"/>
                <a:gd name="T4" fmla="*/ 0 w 71"/>
                <a:gd name="T5" fmla="*/ 193 h 200"/>
                <a:gd name="T6" fmla="*/ 38 w 71"/>
                <a:gd name="T7" fmla="*/ 6 h 200"/>
                <a:gd name="T8" fmla="*/ 51 w 71"/>
                <a:gd name="T9" fmla="*/ 0 h 200"/>
                <a:gd name="T10" fmla="*/ 71 w 71"/>
                <a:gd name="T11" fmla="*/ 4 h 200"/>
                <a:gd name="T12" fmla="*/ 31 w 71"/>
                <a:gd name="T13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00">
                  <a:moveTo>
                    <a:pt x="31" y="200"/>
                  </a:moveTo>
                  <a:cubicBezTo>
                    <a:pt x="20" y="197"/>
                    <a:pt x="16" y="197"/>
                    <a:pt x="16" y="197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71" y="4"/>
                    <a:pt x="71" y="4"/>
                    <a:pt x="71" y="4"/>
                  </a:cubicBezTo>
                  <a:lnTo>
                    <a:pt x="31" y="200"/>
                  </a:lnTo>
                  <a:close/>
                </a:path>
              </a:pathLst>
            </a:custGeom>
            <a:solidFill>
              <a:srgbClr val="054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8"/>
            <p:cNvSpPr/>
            <p:nvPr/>
          </p:nvSpPr>
          <p:spPr bwMode="auto">
            <a:xfrm>
              <a:off x="6875" y="2446"/>
              <a:ext cx="134" cy="473"/>
            </a:xfrm>
            <a:custGeom>
              <a:avLst/>
              <a:gdLst>
                <a:gd name="T0" fmla="*/ 17 w 57"/>
                <a:gd name="T1" fmla="*/ 200 h 200"/>
                <a:gd name="T2" fmla="*/ 8 w 57"/>
                <a:gd name="T3" fmla="*/ 198 h 200"/>
                <a:gd name="T4" fmla="*/ 0 w 57"/>
                <a:gd name="T5" fmla="*/ 183 h 200"/>
                <a:gd name="T6" fmla="*/ 37 w 57"/>
                <a:gd name="T7" fmla="*/ 0 h 200"/>
                <a:gd name="T8" fmla="*/ 57 w 57"/>
                <a:gd name="T9" fmla="*/ 4 h 200"/>
                <a:gd name="T10" fmla="*/ 17 w 57"/>
                <a:gd name="T11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0">
                  <a:moveTo>
                    <a:pt x="17" y="200"/>
                  </a:moveTo>
                  <a:cubicBezTo>
                    <a:pt x="10" y="198"/>
                    <a:pt x="8" y="198"/>
                    <a:pt x="8" y="198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57" y="4"/>
                    <a:pt x="57" y="4"/>
                    <a:pt x="57" y="4"/>
                  </a:cubicBezTo>
                  <a:lnTo>
                    <a:pt x="17" y="200"/>
                  </a:lnTo>
                  <a:close/>
                </a:path>
              </a:pathLst>
            </a:custGeom>
            <a:solidFill>
              <a:srgbClr val="123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9"/>
            <p:cNvSpPr/>
            <p:nvPr/>
          </p:nvSpPr>
          <p:spPr bwMode="auto">
            <a:xfrm>
              <a:off x="6345" y="2494"/>
              <a:ext cx="343" cy="361"/>
            </a:xfrm>
            <a:custGeom>
              <a:avLst/>
              <a:gdLst>
                <a:gd name="T0" fmla="*/ 86 w 145"/>
                <a:gd name="T1" fmla="*/ 0 h 153"/>
                <a:gd name="T2" fmla="*/ 145 w 145"/>
                <a:gd name="T3" fmla="*/ 139 h 153"/>
                <a:gd name="T4" fmla="*/ 111 w 145"/>
                <a:gd name="T5" fmla="*/ 153 h 153"/>
                <a:gd name="T6" fmla="*/ 29 w 145"/>
                <a:gd name="T7" fmla="*/ 137 h 153"/>
                <a:gd name="T8" fmla="*/ 3 w 145"/>
                <a:gd name="T9" fmla="*/ 98 h 153"/>
                <a:gd name="T10" fmla="*/ 17 w 145"/>
                <a:gd name="T11" fmla="*/ 29 h 153"/>
                <a:gd name="T12" fmla="*/ 86 w 145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53">
                  <a:moveTo>
                    <a:pt x="86" y="0"/>
                  </a:moveTo>
                  <a:cubicBezTo>
                    <a:pt x="145" y="139"/>
                    <a:pt x="145" y="139"/>
                    <a:pt x="145" y="139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11" y="133"/>
                    <a:pt x="0" y="116"/>
                    <a:pt x="3" y="98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3F8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10"/>
            <p:cNvSpPr/>
            <p:nvPr/>
          </p:nvSpPr>
          <p:spPr bwMode="auto">
            <a:xfrm>
              <a:off x="6461" y="2442"/>
              <a:ext cx="390" cy="390"/>
            </a:xfrm>
            <a:custGeom>
              <a:avLst/>
              <a:gdLst>
                <a:gd name="T0" fmla="*/ 156 w 165"/>
                <a:gd name="T1" fmla="*/ 98 h 165"/>
                <a:gd name="T2" fmla="*/ 97 w 165"/>
                <a:gd name="T3" fmla="*/ 9 h 165"/>
                <a:gd name="T4" fmla="*/ 8 w 165"/>
                <a:gd name="T5" fmla="*/ 68 h 165"/>
                <a:gd name="T6" fmla="*/ 67 w 165"/>
                <a:gd name="T7" fmla="*/ 157 h 165"/>
                <a:gd name="T8" fmla="*/ 156 w 165"/>
                <a:gd name="T9" fmla="*/ 9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5">
                  <a:moveTo>
                    <a:pt x="156" y="98"/>
                  </a:moveTo>
                  <a:cubicBezTo>
                    <a:pt x="165" y="57"/>
                    <a:pt x="138" y="17"/>
                    <a:pt x="97" y="9"/>
                  </a:cubicBezTo>
                  <a:cubicBezTo>
                    <a:pt x="56" y="0"/>
                    <a:pt x="17" y="27"/>
                    <a:pt x="8" y="68"/>
                  </a:cubicBezTo>
                  <a:cubicBezTo>
                    <a:pt x="0" y="109"/>
                    <a:pt x="26" y="149"/>
                    <a:pt x="67" y="157"/>
                  </a:cubicBezTo>
                  <a:cubicBezTo>
                    <a:pt x="108" y="165"/>
                    <a:pt x="148" y="139"/>
                    <a:pt x="156" y="98"/>
                  </a:cubicBezTo>
                  <a:close/>
                </a:path>
              </a:pathLst>
            </a:custGeom>
            <a:solidFill>
              <a:srgbClr val="123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1"/>
            <p:cNvSpPr/>
            <p:nvPr/>
          </p:nvSpPr>
          <p:spPr bwMode="auto">
            <a:xfrm>
              <a:off x="6499" y="2451"/>
              <a:ext cx="390" cy="388"/>
            </a:xfrm>
            <a:custGeom>
              <a:avLst/>
              <a:gdLst>
                <a:gd name="T0" fmla="*/ 156 w 165"/>
                <a:gd name="T1" fmla="*/ 97 h 164"/>
                <a:gd name="T2" fmla="*/ 97 w 165"/>
                <a:gd name="T3" fmla="*/ 8 h 164"/>
                <a:gd name="T4" fmla="*/ 8 w 165"/>
                <a:gd name="T5" fmla="*/ 67 h 164"/>
                <a:gd name="T6" fmla="*/ 67 w 165"/>
                <a:gd name="T7" fmla="*/ 156 h 164"/>
                <a:gd name="T8" fmla="*/ 156 w 165"/>
                <a:gd name="T9" fmla="*/ 9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4">
                  <a:moveTo>
                    <a:pt x="156" y="97"/>
                  </a:moveTo>
                  <a:cubicBezTo>
                    <a:pt x="165" y="56"/>
                    <a:pt x="138" y="16"/>
                    <a:pt x="97" y="8"/>
                  </a:cubicBezTo>
                  <a:cubicBezTo>
                    <a:pt x="56" y="0"/>
                    <a:pt x="16" y="26"/>
                    <a:pt x="8" y="67"/>
                  </a:cubicBezTo>
                  <a:cubicBezTo>
                    <a:pt x="0" y="108"/>
                    <a:pt x="26" y="148"/>
                    <a:pt x="67" y="156"/>
                  </a:cubicBezTo>
                  <a:cubicBezTo>
                    <a:pt x="108" y="164"/>
                    <a:pt x="148" y="138"/>
                    <a:pt x="156" y="97"/>
                  </a:cubicBezTo>
                  <a:close/>
                </a:path>
              </a:pathLst>
            </a:custGeom>
            <a:solidFill>
              <a:srgbClr val="07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2"/>
            <p:cNvSpPr/>
            <p:nvPr/>
          </p:nvSpPr>
          <p:spPr bwMode="auto">
            <a:xfrm>
              <a:off x="6536" y="2487"/>
              <a:ext cx="315" cy="316"/>
            </a:xfrm>
            <a:custGeom>
              <a:avLst/>
              <a:gdLst>
                <a:gd name="T0" fmla="*/ 126 w 133"/>
                <a:gd name="T1" fmla="*/ 79 h 134"/>
                <a:gd name="T2" fmla="*/ 78 w 133"/>
                <a:gd name="T3" fmla="*/ 7 h 134"/>
                <a:gd name="T4" fmla="*/ 6 w 133"/>
                <a:gd name="T5" fmla="*/ 55 h 134"/>
                <a:gd name="T6" fmla="*/ 54 w 133"/>
                <a:gd name="T7" fmla="*/ 127 h 134"/>
                <a:gd name="T8" fmla="*/ 126 w 133"/>
                <a:gd name="T9" fmla="*/ 7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34">
                  <a:moveTo>
                    <a:pt x="126" y="79"/>
                  </a:moveTo>
                  <a:cubicBezTo>
                    <a:pt x="133" y="46"/>
                    <a:pt x="111" y="14"/>
                    <a:pt x="78" y="7"/>
                  </a:cubicBezTo>
                  <a:cubicBezTo>
                    <a:pt x="45" y="0"/>
                    <a:pt x="13" y="22"/>
                    <a:pt x="6" y="55"/>
                  </a:cubicBezTo>
                  <a:cubicBezTo>
                    <a:pt x="0" y="88"/>
                    <a:pt x="21" y="120"/>
                    <a:pt x="54" y="127"/>
                  </a:cubicBezTo>
                  <a:cubicBezTo>
                    <a:pt x="87" y="134"/>
                    <a:pt x="120" y="112"/>
                    <a:pt x="126" y="79"/>
                  </a:cubicBezTo>
                  <a:close/>
                </a:path>
              </a:pathLst>
            </a:custGeom>
            <a:solidFill>
              <a:srgbClr val="D0E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3"/>
            <p:cNvSpPr/>
            <p:nvPr/>
          </p:nvSpPr>
          <p:spPr bwMode="auto">
            <a:xfrm>
              <a:off x="6650" y="2602"/>
              <a:ext cx="85" cy="86"/>
            </a:xfrm>
            <a:custGeom>
              <a:avLst/>
              <a:gdLst>
                <a:gd name="T0" fmla="*/ 34 w 36"/>
                <a:gd name="T1" fmla="*/ 21 h 36"/>
                <a:gd name="T2" fmla="*/ 22 w 36"/>
                <a:gd name="T3" fmla="*/ 2 h 36"/>
                <a:gd name="T4" fmla="*/ 2 w 36"/>
                <a:gd name="T5" fmla="*/ 15 h 36"/>
                <a:gd name="T6" fmla="*/ 15 w 36"/>
                <a:gd name="T7" fmla="*/ 34 h 36"/>
                <a:gd name="T8" fmla="*/ 34 w 36"/>
                <a:gd name="T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4" y="21"/>
                  </a:moveTo>
                  <a:cubicBezTo>
                    <a:pt x="36" y="12"/>
                    <a:pt x="30" y="4"/>
                    <a:pt x="22" y="2"/>
                  </a:cubicBezTo>
                  <a:cubicBezTo>
                    <a:pt x="13" y="0"/>
                    <a:pt x="4" y="6"/>
                    <a:pt x="2" y="15"/>
                  </a:cubicBezTo>
                  <a:cubicBezTo>
                    <a:pt x="0" y="24"/>
                    <a:pt x="6" y="32"/>
                    <a:pt x="15" y="34"/>
                  </a:cubicBezTo>
                  <a:cubicBezTo>
                    <a:pt x="24" y="36"/>
                    <a:pt x="33" y="30"/>
                    <a:pt x="34" y="21"/>
                  </a:cubicBezTo>
                  <a:close/>
                </a:path>
              </a:pathLst>
            </a:custGeom>
            <a:solidFill>
              <a:srgbClr val="B7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4"/>
            <p:cNvSpPr/>
            <p:nvPr/>
          </p:nvSpPr>
          <p:spPr bwMode="auto">
            <a:xfrm>
              <a:off x="6702" y="2529"/>
              <a:ext cx="118" cy="140"/>
            </a:xfrm>
            <a:custGeom>
              <a:avLst/>
              <a:gdLst>
                <a:gd name="T0" fmla="*/ 45 w 50"/>
                <a:gd name="T1" fmla="*/ 59 h 59"/>
                <a:gd name="T2" fmla="*/ 16 w 50"/>
                <a:gd name="T3" fmla="*/ 53 h 59"/>
                <a:gd name="T4" fmla="*/ 0 w 50"/>
                <a:gd name="T5" fmla="*/ 29 h 59"/>
                <a:gd name="T6" fmla="*/ 6 w 50"/>
                <a:gd name="T7" fmla="*/ 0 h 59"/>
                <a:gd name="T8" fmla="*/ 45 w 50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9">
                  <a:moveTo>
                    <a:pt x="45" y="59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18" y="42"/>
                    <a:pt x="11" y="31"/>
                    <a:pt x="0" y="2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3" y="6"/>
                    <a:pt x="50" y="32"/>
                    <a:pt x="45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5"/>
            <p:cNvSpPr/>
            <p:nvPr/>
          </p:nvSpPr>
          <p:spPr bwMode="auto">
            <a:xfrm>
              <a:off x="6548" y="2626"/>
              <a:ext cx="123" cy="142"/>
            </a:xfrm>
            <a:custGeom>
              <a:avLst/>
              <a:gdLst>
                <a:gd name="T0" fmla="*/ 6 w 52"/>
                <a:gd name="T1" fmla="*/ 0 h 60"/>
                <a:gd name="T2" fmla="*/ 35 w 52"/>
                <a:gd name="T3" fmla="*/ 6 h 60"/>
                <a:gd name="T4" fmla="*/ 52 w 52"/>
                <a:gd name="T5" fmla="*/ 31 h 60"/>
                <a:gd name="T6" fmla="*/ 46 w 52"/>
                <a:gd name="T7" fmla="*/ 60 h 60"/>
                <a:gd name="T8" fmla="*/ 6 w 5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60">
                  <a:moveTo>
                    <a:pt x="6" y="0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3" y="17"/>
                    <a:pt x="40" y="28"/>
                    <a:pt x="52" y="3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18" y="55"/>
                    <a:pt x="0" y="28"/>
                    <a:pt x="6" y="0"/>
                  </a:cubicBezTo>
                  <a:close/>
                </a:path>
              </a:pathLst>
            </a:custGeom>
            <a:solidFill>
              <a:srgbClr val="B7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6"/>
            <p:cNvSpPr/>
            <p:nvPr/>
          </p:nvSpPr>
          <p:spPr bwMode="auto">
            <a:xfrm>
              <a:off x="6702" y="2316"/>
              <a:ext cx="610" cy="721"/>
            </a:xfrm>
            <a:custGeom>
              <a:avLst/>
              <a:gdLst>
                <a:gd name="T0" fmla="*/ 94 w 258"/>
                <a:gd name="T1" fmla="*/ 264 h 305"/>
                <a:gd name="T2" fmla="*/ 134 w 258"/>
                <a:gd name="T3" fmla="*/ 256 h 305"/>
                <a:gd name="T4" fmla="*/ 113 w 258"/>
                <a:gd name="T5" fmla="*/ 251 h 305"/>
                <a:gd name="T6" fmla="*/ 73 w 258"/>
                <a:gd name="T7" fmla="*/ 243 h 305"/>
                <a:gd name="T8" fmla="*/ 55 w 258"/>
                <a:gd name="T9" fmla="*/ 217 h 305"/>
                <a:gd name="T10" fmla="*/ 82 w 258"/>
                <a:gd name="T11" fmla="*/ 199 h 305"/>
                <a:gd name="T12" fmla="*/ 154 w 258"/>
                <a:gd name="T13" fmla="*/ 214 h 305"/>
                <a:gd name="T14" fmla="*/ 155 w 258"/>
                <a:gd name="T15" fmla="*/ 211 h 305"/>
                <a:gd name="T16" fmla="*/ 83 w 258"/>
                <a:gd name="T17" fmla="*/ 197 h 305"/>
                <a:gd name="T18" fmla="*/ 65 w 258"/>
                <a:gd name="T19" fmla="*/ 169 h 305"/>
                <a:gd name="T20" fmla="*/ 93 w 258"/>
                <a:gd name="T21" fmla="*/ 151 h 305"/>
                <a:gd name="T22" fmla="*/ 164 w 258"/>
                <a:gd name="T23" fmla="*/ 165 h 305"/>
                <a:gd name="T24" fmla="*/ 164 w 258"/>
                <a:gd name="T25" fmla="*/ 162 h 305"/>
                <a:gd name="T26" fmla="*/ 95 w 258"/>
                <a:gd name="T27" fmla="*/ 148 h 305"/>
                <a:gd name="T28" fmla="*/ 75 w 258"/>
                <a:gd name="T29" fmla="*/ 119 h 305"/>
                <a:gd name="T30" fmla="*/ 105 w 258"/>
                <a:gd name="T31" fmla="*/ 99 h 305"/>
                <a:gd name="T32" fmla="*/ 174 w 258"/>
                <a:gd name="T33" fmla="*/ 113 h 305"/>
                <a:gd name="T34" fmla="*/ 179 w 258"/>
                <a:gd name="T35" fmla="*/ 88 h 305"/>
                <a:gd name="T36" fmla="*/ 171 w 258"/>
                <a:gd name="T37" fmla="*/ 80 h 305"/>
                <a:gd name="T38" fmla="*/ 184 w 258"/>
                <a:gd name="T39" fmla="*/ 78 h 305"/>
                <a:gd name="T40" fmla="*/ 164 w 258"/>
                <a:gd name="T41" fmla="*/ 55 h 305"/>
                <a:gd name="T42" fmla="*/ 139 w 258"/>
                <a:gd name="T43" fmla="*/ 50 h 305"/>
                <a:gd name="T44" fmla="*/ 126 w 258"/>
                <a:gd name="T45" fmla="*/ 47 h 305"/>
                <a:gd name="T46" fmla="*/ 104 w 258"/>
                <a:gd name="T47" fmla="*/ 13 h 305"/>
                <a:gd name="T48" fmla="*/ 110 w 258"/>
                <a:gd name="T49" fmla="*/ 0 h 305"/>
                <a:gd name="T50" fmla="*/ 148 w 258"/>
                <a:gd name="T51" fmla="*/ 8 h 305"/>
                <a:gd name="T52" fmla="*/ 190 w 258"/>
                <a:gd name="T53" fmla="*/ 16 h 305"/>
                <a:gd name="T54" fmla="*/ 243 w 258"/>
                <a:gd name="T55" fmla="*/ 73 h 305"/>
                <a:gd name="T56" fmla="*/ 255 w 258"/>
                <a:gd name="T57" fmla="*/ 90 h 305"/>
                <a:gd name="T58" fmla="*/ 236 w 258"/>
                <a:gd name="T59" fmla="*/ 122 h 305"/>
                <a:gd name="T60" fmla="*/ 236 w 258"/>
                <a:gd name="T61" fmla="*/ 122 h 305"/>
                <a:gd name="T62" fmla="*/ 251 w 258"/>
                <a:gd name="T63" fmla="*/ 154 h 305"/>
                <a:gd name="T64" fmla="*/ 217 w 258"/>
                <a:gd name="T65" fmla="*/ 175 h 305"/>
                <a:gd name="T66" fmla="*/ 217 w 258"/>
                <a:gd name="T67" fmla="*/ 175 h 305"/>
                <a:gd name="T68" fmla="*/ 217 w 258"/>
                <a:gd name="T69" fmla="*/ 175 h 305"/>
                <a:gd name="T70" fmla="*/ 228 w 258"/>
                <a:gd name="T71" fmla="*/ 202 h 305"/>
                <a:gd name="T72" fmla="*/ 207 w 258"/>
                <a:gd name="T73" fmla="*/ 225 h 305"/>
                <a:gd name="T74" fmla="*/ 206 w 258"/>
                <a:gd name="T75" fmla="*/ 228 h 305"/>
                <a:gd name="T76" fmla="*/ 208 w 258"/>
                <a:gd name="T77" fmla="*/ 248 h 305"/>
                <a:gd name="T78" fmla="*/ 189 w 258"/>
                <a:gd name="T79" fmla="*/ 266 h 305"/>
                <a:gd name="T80" fmla="*/ 126 w 258"/>
                <a:gd name="T81" fmla="*/ 285 h 305"/>
                <a:gd name="T82" fmla="*/ 71 w 258"/>
                <a:gd name="T83" fmla="*/ 284 h 305"/>
                <a:gd name="T84" fmla="*/ 11 w 258"/>
                <a:gd name="T85" fmla="*/ 305 h 305"/>
                <a:gd name="T86" fmla="*/ 0 w 258"/>
                <a:gd name="T87" fmla="*/ 245 h 305"/>
                <a:gd name="T88" fmla="*/ 94 w 258"/>
                <a:gd name="T89" fmla="*/ 26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8" h="305">
                  <a:moveTo>
                    <a:pt x="94" y="264"/>
                  </a:moveTo>
                  <a:cubicBezTo>
                    <a:pt x="109" y="267"/>
                    <a:pt x="124" y="263"/>
                    <a:pt x="134" y="256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61" y="241"/>
                    <a:pt x="53" y="229"/>
                    <a:pt x="55" y="217"/>
                  </a:cubicBezTo>
                  <a:cubicBezTo>
                    <a:pt x="58" y="205"/>
                    <a:pt x="70" y="197"/>
                    <a:pt x="82" y="199"/>
                  </a:cubicBezTo>
                  <a:cubicBezTo>
                    <a:pt x="154" y="214"/>
                    <a:pt x="154" y="214"/>
                    <a:pt x="154" y="214"/>
                  </a:cubicBezTo>
                  <a:cubicBezTo>
                    <a:pt x="155" y="211"/>
                    <a:pt x="155" y="211"/>
                    <a:pt x="155" y="211"/>
                  </a:cubicBezTo>
                  <a:cubicBezTo>
                    <a:pt x="83" y="197"/>
                    <a:pt x="83" y="197"/>
                    <a:pt x="83" y="197"/>
                  </a:cubicBezTo>
                  <a:cubicBezTo>
                    <a:pt x="71" y="194"/>
                    <a:pt x="62" y="182"/>
                    <a:pt x="65" y="169"/>
                  </a:cubicBezTo>
                  <a:cubicBezTo>
                    <a:pt x="67" y="156"/>
                    <a:pt x="80" y="148"/>
                    <a:pt x="93" y="151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2"/>
                    <a:pt x="164" y="162"/>
                    <a:pt x="164" y="162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81" y="146"/>
                    <a:pt x="72" y="132"/>
                    <a:pt x="75" y="119"/>
                  </a:cubicBezTo>
                  <a:cubicBezTo>
                    <a:pt x="78" y="105"/>
                    <a:pt x="91" y="96"/>
                    <a:pt x="105" y="99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1" y="80"/>
                    <a:pt x="171" y="80"/>
                    <a:pt x="171" y="80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10" y="44"/>
                    <a:pt x="100" y="29"/>
                    <a:pt x="104" y="13"/>
                  </a:cubicBezTo>
                  <a:cubicBezTo>
                    <a:pt x="105" y="8"/>
                    <a:pt x="107" y="3"/>
                    <a:pt x="110" y="0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9" y="77"/>
                    <a:pt x="254" y="83"/>
                    <a:pt x="255" y="90"/>
                  </a:cubicBezTo>
                  <a:cubicBezTo>
                    <a:pt x="258" y="103"/>
                    <a:pt x="249" y="119"/>
                    <a:pt x="236" y="122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47" y="126"/>
                    <a:pt x="254" y="141"/>
                    <a:pt x="251" y="154"/>
                  </a:cubicBezTo>
                  <a:cubicBezTo>
                    <a:pt x="248" y="168"/>
                    <a:pt x="231" y="178"/>
                    <a:pt x="217" y="175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25" y="180"/>
                    <a:pt x="230" y="192"/>
                    <a:pt x="228" y="202"/>
                  </a:cubicBezTo>
                  <a:cubicBezTo>
                    <a:pt x="226" y="212"/>
                    <a:pt x="217" y="223"/>
                    <a:pt x="207" y="225"/>
                  </a:cubicBezTo>
                  <a:cubicBezTo>
                    <a:pt x="206" y="228"/>
                    <a:pt x="206" y="228"/>
                    <a:pt x="206" y="228"/>
                  </a:cubicBezTo>
                  <a:cubicBezTo>
                    <a:pt x="210" y="234"/>
                    <a:pt x="210" y="242"/>
                    <a:pt x="208" y="248"/>
                  </a:cubicBezTo>
                  <a:cubicBezTo>
                    <a:pt x="206" y="258"/>
                    <a:pt x="199" y="264"/>
                    <a:pt x="189" y="266"/>
                  </a:cubicBezTo>
                  <a:cubicBezTo>
                    <a:pt x="126" y="285"/>
                    <a:pt x="126" y="285"/>
                    <a:pt x="126" y="285"/>
                  </a:cubicBezTo>
                  <a:cubicBezTo>
                    <a:pt x="108" y="291"/>
                    <a:pt x="88" y="291"/>
                    <a:pt x="71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0" y="245"/>
                    <a:pt x="0" y="245"/>
                    <a:pt x="0" y="245"/>
                  </a:cubicBezTo>
                  <a:lnTo>
                    <a:pt x="94" y="264"/>
                  </a:lnTo>
                  <a:close/>
                </a:path>
              </a:pathLst>
            </a:custGeom>
            <a:solidFill>
              <a:srgbClr val="F4C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7"/>
            <p:cNvSpPr/>
            <p:nvPr/>
          </p:nvSpPr>
          <p:spPr bwMode="auto">
            <a:xfrm>
              <a:off x="398" y="3704"/>
              <a:ext cx="1038" cy="764"/>
            </a:xfrm>
            <a:custGeom>
              <a:avLst/>
              <a:gdLst>
                <a:gd name="T0" fmla="*/ 22 w 439"/>
                <a:gd name="T1" fmla="*/ 69 h 323"/>
                <a:gd name="T2" fmla="*/ 33 w 439"/>
                <a:gd name="T3" fmla="*/ 95 h 323"/>
                <a:gd name="T4" fmla="*/ 165 w 439"/>
                <a:gd name="T5" fmla="*/ 148 h 323"/>
                <a:gd name="T6" fmla="*/ 164 w 439"/>
                <a:gd name="T7" fmla="*/ 150 h 323"/>
                <a:gd name="T8" fmla="*/ 100 w 439"/>
                <a:gd name="T9" fmla="*/ 130 h 323"/>
                <a:gd name="T10" fmla="*/ 22 w 439"/>
                <a:gd name="T11" fmla="*/ 125 h 323"/>
                <a:gd name="T12" fmla="*/ 1 w 439"/>
                <a:gd name="T13" fmla="*/ 143 h 323"/>
                <a:gd name="T14" fmla="*/ 20 w 439"/>
                <a:gd name="T15" fmla="*/ 164 h 323"/>
                <a:gd name="T16" fmla="*/ 102 w 439"/>
                <a:gd name="T17" fmla="*/ 170 h 323"/>
                <a:gd name="T18" fmla="*/ 171 w 439"/>
                <a:gd name="T19" fmla="*/ 189 h 323"/>
                <a:gd name="T20" fmla="*/ 245 w 439"/>
                <a:gd name="T21" fmla="*/ 246 h 323"/>
                <a:gd name="T22" fmla="*/ 243 w 439"/>
                <a:gd name="T23" fmla="*/ 264 h 323"/>
                <a:gd name="T24" fmla="*/ 157 w 439"/>
                <a:gd name="T25" fmla="*/ 280 h 323"/>
                <a:gd name="T26" fmla="*/ 135 w 439"/>
                <a:gd name="T27" fmla="*/ 311 h 323"/>
                <a:gd name="T28" fmla="*/ 141 w 439"/>
                <a:gd name="T29" fmla="*/ 323 h 323"/>
                <a:gd name="T30" fmla="*/ 328 w 439"/>
                <a:gd name="T31" fmla="*/ 289 h 323"/>
                <a:gd name="T32" fmla="*/ 369 w 439"/>
                <a:gd name="T33" fmla="*/ 260 h 323"/>
                <a:gd name="T34" fmla="*/ 439 w 439"/>
                <a:gd name="T35" fmla="*/ 240 h 323"/>
                <a:gd name="T36" fmla="*/ 407 w 439"/>
                <a:gd name="T37" fmla="*/ 121 h 323"/>
                <a:gd name="T38" fmla="*/ 389 w 439"/>
                <a:gd name="T39" fmla="*/ 122 h 323"/>
                <a:gd name="T40" fmla="*/ 366 w 439"/>
                <a:gd name="T41" fmla="*/ 94 h 323"/>
                <a:gd name="T42" fmla="*/ 139 w 439"/>
                <a:gd name="T43" fmla="*/ 4 h 323"/>
                <a:gd name="T44" fmla="*/ 113 w 439"/>
                <a:gd name="T45" fmla="*/ 15 h 323"/>
                <a:gd name="T46" fmla="*/ 124 w 439"/>
                <a:gd name="T47" fmla="*/ 41 h 323"/>
                <a:gd name="T48" fmla="*/ 196 w 439"/>
                <a:gd name="T49" fmla="*/ 70 h 323"/>
                <a:gd name="T50" fmla="*/ 195 w 439"/>
                <a:gd name="T51" fmla="*/ 72 h 323"/>
                <a:gd name="T52" fmla="*/ 90 w 439"/>
                <a:gd name="T53" fmla="*/ 29 h 323"/>
                <a:gd name="T54" fmla="*/ 64 w 439"/>
                <a:gd name="T55" fmla="*/ 40 h 323"/>
                <a:gd name="T56" fmla="*/ 75 w 439"/>
                <a:gd name="T57" fmla="*/ 66 h 323"/>
                <a:gd name="T58" fmla="*/ 180 w 439"/>
                <a:gd name="T59" fmla="*/ 109 h 323"/>
                <a:gd name="T60" fmla="*/ 180 w 439"/>
                <a:gd name="T61" fmla="*/ 110 h 323"/>
                <a:gd name="T62" fmla="*/ 47 w 439"/>
                <a:gd name="T63" fmla="*/ 58 h 323"/>
                <a:gd name="T64" fmla="*/ 22 w 439"/>
                <a:gd name="T65" fmla="*/ 6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323">
                  <a:moveTo>
                    <a:pt x="22" y="69"/>
                  </a:moveTo>
                  <a:cubicBezTo>
                    <a:pt x="18" y="79"/>
                    <a:pt x="22" y="91"/>
                    <a:pt x="33" y="95"/>
                  </a:cubicBezTo>
                  <a:cubicBezTo>
                    <a:pt x="33" y="95"/>
                    <a:pt x="115" y="128"/>
                    <a:pt x="165" y="148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1" y="124"/>
                    <a:pt x="2" y="132"/>
                    <a:pt x="1" y="143"/>
                  </a:cubicBezTo>
                  <a:cubicBezTo>
                    <a:pt x="0" y="154"/>
                    <a:pt x="9" y="164"/>
                    <a:pt x="20" y="164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71" y="189"/>
                    <a:pt x="171" y="189"/>
                    <a:pt x="171" y="189"/>
                  </a:cubicBezTo>
                  <a:cubicBezTo>
                    <a:pt x="245" y="246"/>
                    <a:pt x="245" y="246"/>
                    <a:pt x="245" y="246"/>
                  </a:cubicBezTo>
                  <a:cubicBezTo>
                    <a:pt x="243" y="264"/>
                    <a:pt x="243" y="264"/>
                    <a:pt x="243" y="264"/>
                  </a:cubicBezTo>
                  <a:cubicBezTo>
                    <a:pt x="242" y="264"/>
                    <a:pt x="157" y="280"/>
                    <a:pt x="157" y="280"/>
                  </a:cubicBezTo>
                  <a:cubicBezTo>
                    <a:pt x="142" y="282"/>
                    <a:pt x="133" y="296"/>
                    <a:pt x="135" y="311"/>
                  </a:cubicBezTo>
                  <a:cubicBezTo>
                    <a:pt x="136" y="316"/>
                    <a:pt x="138" y="320"/>
                    <a:pt x="141" y="323"/>
                  </a:cubicBezTo>
                  <a:cubicBezTo>
                    <a:pt x="328" y="289"/>
                    <a:pt x="328" y="289"/>
                    <a:pt x="328" y="289"/>
                  </a:cubicBezTo>
                  <a:cubicBezTo>
                    <a:pt x="346" y="285"/>
                    <a:pt x="361" y="274"/>
                    <a:pt x="369" y="26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07" y="121"/>
                    <a:pt x="407" y="121"/>
                    <a:pt x="407" y="121"/>
                  </a:cubicBezTo>
                  <a:cubicBezTo>
                    <a:pt x="389" y="122"/>
                    <a:pt x="389" y="122"/>
                    <a:pt x="389" y="122"/>
                  </a:cubicBezTo>
                  <a:cubicBezTo>
                    <a:pt x="390" y="109"/>
                    <a:pt x="374" y="98"/>
                    <a:pt x="366" y="9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29" y="0"/>
                    <a:pt x="117" y="5"/>
                    <a:pt x="113" y="15"/>
                  </a:cubicBezTo>
                  <a:cubicBezTo>
                    <a:pt x="109" y="25"/>
                    <a:pt x="114" y="37"/>
                    <a:pt x="124" y="41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0" y="25"/>
                    <a:pt x="68" y="30"/>
                    <a:pt x="64" y="40"/>
                  </a:cubicBezTo>
                  <a:cubicBezTo>
                    <a:pt x="60" y="51"/>
                    <a:pt x="65" y="62"/>
                    <a:pt x="75" y="66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37" y="54"/>
                    <a:pt x="26" y="59"/>
                    <a:pt x="22" y="69"/>
                  </a:cubicBezTo>
                  <a:close/>
                </a:path>
              </a:pathLst>
            </a:custGeom>
            <a:solidFill>
              <a:srgbClr val="F3C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8"/>
            <p:cNvSpPr/>
            <p:nvPr/>
          </p:nvSpPr>
          <p:spPr bwMode="auto">
            <a:xfrm>
              <a:off x="5" y="3910"/>
              <a:ext cx="1055" cy="844"/>
            </a:xfrm>
            <a:custGeom>
              <a:avLst/>
              <a:gdLst>
                <a:gd name="T0" fmla="*/ 341 w 446"/>
                <a:gd name="T1" fmla="*/ 77 h 357"/>
                <a:gd name="T2" fmla="*/ 244 w 446"/>
                <a:gd name="T3" fmla="*/ 0 h 357"/>
                <a:gd name="T4" fmla="*/ 171 w 446"/>
                <a:gd name="T5" fmla="*/ 8 h 357"/>
                <a:gd name="T6" fmla="*/ 0 w 446"/>
                <a:gd name="T7" fmla="*/ 221 h 357"/>
                <a:gd name="T8" fmla="*/ 137 w 446"/>
                <a:gd name="T9" fmla="*/ 331 h 357"/>
                <a:gd name="T10" fmla="*/ 242 w 446"/>
                <a:gd name="T11" fmla="*/ 319 h 357"/>
                <a:gd name="T12" fmla="*/ 446 w 446"/>
                <a:gd name="T13" fmla="*/ 65 h 357"/>
                <a:gd name="T14" fmla="*/ 341 w 446"/>
                <a:gd name="T15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6" h="357">
                  <a:moveTo>
                    <a:pt x="341" y="77"/>
                  </a:moveTo>
                  <a:cubicBezTo>
                    <a:pt x="244" y="0"/>
                    <a:pt x="244" y="0"/>
                    <a:pt x="244" y="0"/>
                  </a:cubicBezTo>
                  <a:cubicBezTo>
                    <a:pt x="171" y="8"/>
                    <a:pt x="171" y="8"/>
                    <a:pt x="171" y="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137" y="331"/>
                    <a:pt x="137" y="331"/>
                    <a:pt x="137" y="331"/>
                  </a:cubicBezTo>
                  <a:cubicBezTo>
                    <a:pt x="169" y="357"/>
                    <a:pt x="216" y="352"/>
                    <a:pt x="242" y="319"/>
                  </a:cubicBezTo>
                  <a:cubicBezTo>
                    <a:pt x="446" y="65"/>
                    <a:pt x="446" y="65"/>
                    <a:pt x="446" y="65"/>
                  </a:cubicBezTo>
                  <a:cubicBezTo>
                    <a:pt x="420" y="98"/>
                    <a:pt x="373" y="103"/>
                    <a:pt x="341" y="77"/>
                  </a:cubicBez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9"/>
            <p:cNvSpPr/>
            <p:nvPr/>
          </p:nvSpPr>
          <p:spPr bwMode="auto">
            <a:xfrm>
              <a:off x="658" y="3730"/>
              <a:ext cx="464" cy="423"/>
            </a:xfrm>
            <a:custGeom>
              <a:avLst/>
              <a:gdLst>
                <a:gd name="T0" fmla="*/ 58 w 196"/>
                <a:gd name="T1" fmla="*/ 28 h 179"/>
                <a:gd name="T2" fmla="*/ 0 w 196"/>
                <a:gd name="T3" fmla="*/ 101 h 179"/>
                <a:gd name="T4" fmla="*/ 65 w 196"/>
                <a:gd name="T5" fmla="*/ 153 h 179"/>
                <a:gd name="T6" fmla="*/ 170 w 196"/>
                <a:gd name="T7" fmla="*/ 141 h 179"/>
                <a:gd name="T8" fmla="*/ 159 w 196"/>
                <a:gd name="T9" fmla="*/ 36 h 179"/>
                <a:gd name="T10" fmla="*/ 148 w 196"/>
                <a:gd name="T11" fmla="*/ 27 h 179"/>
                <a:gd name="T12" fmla="*/ 138 w 196"/>
                <a:gd name="T13" fmla="*/ 19 h 179"/>
                <a:gd name="T14" fmla="*/ 58 w 196"/>
                <a:gd name="T15" fmla="*/ 2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179">
                  <a:moveTo>
                    <a:pt x="58" y="28"/>
                  </a:moveTo>
                  <a:cubicBezTo>
                    <a:pt x="58" y="28"/>
                    <a:pt x="0" y="101"/>
                    <a:pt x="0" y="101"/>
                  </a:cubicBezTo>
                  <a:cubicBezTo>
                    <a:pt x="65" y="153"/>
                    <a:pt x="65" y="153"/>
                    <a:pt x="65" y="153"/>
                  </a:cubicBezTo>
                  <a:cubicBezTo>
                    <a:pt x="97" y="179"/>
                    <a:pt x="144" y="174"/>
                    <a:pt x="170" y="141"/>
                  </a:cubicBezTo>
                  <a:cubicBezTo>
                    <a:pt x="196" y="109"/>
                    <a:pt x="191" y="62"/>
                    <a:pt x="159" y="3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14" y="0"/>
                    <a:pt x="78" y="4"/>
                    <a:pt x="58" y="28"/>
                  </a:cubicBezTo>
                  <a:close/>
                </a:path>
              </a:pathLst>
            </a:custGeom>
            <a:solidFill>
              <a:srgbClr val="9AA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0"/>
            <p:cNvSpPr/>
            <p:nvPr/>
          </p:nvSpPr>
          <p:spPr bwMode="auto">
            <a:xfrm>
              <a:off x="410" y="3910"/>
              <a:ext cx="172" cy="99"/>
            </a:xfrm>
            <a:custGeom>
              <a:avLst/>
              <a:gdLst>
                <a:gd name="T0" fmla="*/ 0 w 172"/>
                <a:gd name="T1" fmla="*/ 19 h 99"/>
                <a:gd name="T2" fmla="*/ 130 w 172"/>
                <a:gd name="T3" fmla="*/ 99 h 99"/>
                <a:gd name="T4" fmla="*/ 172 w 172"/>
                <a:gd name="T5" fmla="*/ 0 h 99"/>
                <a:gd name="T6" fmla="*/ 0 w 172"/>
                <a:gd name="T7" fmla="*/ 1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99">
                  <a:moveTo>
                    <a:pt x="0" y="19"/>
                  </a:moveTo>
                  <a:lnTo>
                    <a:pt x="130" y="99"/>
                  </a:lnTo>
                  <a:lnTo>
                    <a:pt x="17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C4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1"/>
            <p:cNvSpPr/>
            <p:nvPr/>
          </p:nvSpPr>
          <p:spPr bwMode="auto">
            <a:xfrm>
              <a:off x="658" y="3796"/>
              <a:ext cx="336" cy="334"/>
            </a:xfrm>
            <a:custGeom>
              <a:avLst/>
              <a:gdLst>
                <a:gd name="T0" fmla="*/ 89 w 142"/>
                <a:gd name="T1" fmla="*/ 97 h 141"/>
                <a:gd name="T2" fmla="*/ 67 w 142"/>
                <a:gd name="T3" fmla="*/ 79 h 141"/>
                <a:gd name="T4" fmla="*/ 58 w 142"/>
                <a:gd name="T5" fmla="*/ 0 h 141"/>
                <a:gd name="T6" fmla="*/ 0 w 142"/>
                <a:gd name="T7" fmla="*/ 73 h 141"/>
                <a:gd name="T8" fmla="*/ 65 w 142"/>
                <a:gd name="T9" fmla="*/ 125 h 141"/>
                <a:gd name="T10" fmla="*/ 102 w 142"/>
                <a:gd name="T11" fmla="*/ 141 h 141"/>
                <a:gd name="T12" fmla="*/ 142 w 142"/>
                <a:gd name="T13" fmla="*/ 91 h 141"/>
                <a:gd name="T14" fmla="*/ 142 w 142"/>
                <a:gd name="T15" fmla="*/ 91 h 141"/>
                <a:gd name="T16" fmla="*/ 89 w 142"/>
                <a:gd name="T17" fmla="*/ 9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41">
                  <a:moveTo>
                    <a:pt x="89" y="97"/>
                  </a:moveTo>
                  <a:cubicBezTo>
                    <a:pt x="67" y="79"/>
                    <a:pt x="67" y="79"/>
                    <a:pt x="67" y="79"/>
                  </a:cubicBezTo>
                  <a:cubicBezTo>
                    <a:pt x="43" y="60"/>
                    <a:pt x="39" y="24"/>
                    <a:pt x="58" y="0"/>
                  </a:cubicBezTo>
                  <a:cubicBezTo>
                    <a:pt x="57" y="2"/>
                    <a:pt x="0" y="73"/>
                    <a:pt x="0" y="73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76" y="134"/>
                    <a:pt x="89" y="139"/>
                    <a:pt x="102" y="141"/>
                  </a:cubicBezTo>
                  <a:cubicBezTo>
                    <a:pt x="142" y="91"/>
                    <a:pt x="142" y="91"/>
                    <a:pt x="142" y="91"/>
                  </a:cubicBezTo>
                  <a:cubicBezTo>
                    <a:pt x="142" y="91"/>
                    <a:pt x="142" y="91"/>
                    <a:pt x="142" y="91"/>
                  </a:cubicBezTo>
                  <a:cubicBezTo>
                    <a:pt x="129" y="107"/>
                    <a:pt x="105" y="110"/>
                    <a:pt x="89" y="97"/>
                  </a:cubicBezTo>
                  <a:close/>
                </a:path>
              </a:pathLst>
            </a:custGeom>
            <a:solidFill>
              <a:srgbClr val="C4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2"/>
            <p:cNvSpPr/>
            <p:nvPr/>
          </p:nvSpPr>
          <p:spPr bwMode="auto">
            <a:xfrm>
              <a:off x="710" y="3796"/>
              <a:ext cx="284" cy="312"/>
            </a:xfrm>
            <a:custGeom>
              <a:avLst/>
              <a:gdLst>
                <a:gd name="T0" fmla="*/ 67 w 120"/>
                <a:gd name="T1" fmla="*/ 97 h 132"/>
                <a:gd name="T2" fmla="*/ 45 w 120"/>
                <a:gd name="T3" fmla="*/ 79 h 132"/>
                <a:gd name="T4" fmla="*/ 36 w 120"/>
                <a:gd name="T5" fmla="*/ 0 h 132"/>
                <a:gd name="T6" fmla="*/ 1 w 120"/>
                <a:gd name="T7" fmla="*/ 44 h 132"/>
                <a:gd name="T8" fmla="*/ 28 w 120"/>
                <a:gd name="T9" fmla="*/ 99 h 132"/>
                <a:gd name="T10" fmla="*/ 54 w 120"/>
                <a:gd name="T11" fmla="*/ 120 h 132"/>
                <a:gd name="T12" fmla="*/ 88 w 120"/>
                <a:gd name="T13" fmla="*/ 131 h 132"/>
                <a:gd name="T14" fmla="*/ 120 w 120"/>
                <a:gd name="T15" fmla="*/ 91 h 132"/>
                <a:gd name="T16" fmla="*/ 67 w 120"/>
                <a:gd name="T17" fmla="*/ 9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32">
                  <a:moveTo>
                    <a:pt x="67" y="97"/>
                  </a:moveTo>
                  <a:cubicBezTo>
                    <a:pt x="45" y="79"/>
                    <a:pt x="45" y="79"/>
                    <a:pt x="45" y="79"/>
                  </a:cubicBezTo>
                  <a:cubicBezTo>
                    <a:pt x="21" y="60"/>
                    <a:pt x="17" y="24"/>
                    <a:pt x="36" y="0"/>
                  </a:cubicBezTo>
                  <a:cubicBezTo>
                    <a:pt x="35" y="1"/>
                    <a:pt x="17" y="24"/>
                    <a:pt x="1" y="44"/>
                  </a:cubicBezTo>
                  <a:cubicBezTo>
                    <a:pt x="0" y="64"/>
                    <a:pt x="10" y="84"/>
                    <a:pt x="28" y="99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64" y="128"/>
                    <a:pt x="77" y="132"/>
                    <a:pt x="88" y="13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07" y="107"/>
                    <a:pt x="83" y="110"/>
                    <a:pt x="67" y="97"/>
                  </a:cubicBezTo>
                  <a:close/>
                </a:path>
              </a:pathLst>
            </a:custGeom>
            <a:solidFill>
              <a:srgbClr val="E1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3"/>
            <p:cNvSpPr/>
            <p:nvPr/>
          </p:nvSpPr>
          <p:spPr bwMode="auto">
            <a:xfrm>
              <a:off x="783" y="3851"/>
              <a:ext cx="133" cy="175"/>
            </a:xfrm>
            <a:custGeom>
              <a:avLst/>
              <a:gdLst>
                <a:gd name="T0" fmla="*/ 56 w 56"/>
                <a:gd name="T1" fmla="*/ 49 h 74"/>
                <a:gd name="T2" fmla="*/ 34 w 56"/>
                <a:gd name="T3" fmla="*/ 31 h 74"/>
                <a:gd name="T4" fmla="*/ 31 w 56"/>
                <a:gd name="T5" fmla="*/ 0 h 74"/>
                <a:gd name="T6" fmla="*/ 0 w 56"/>
                <a:gd name="T7" fmla="*/ 39 h 74"/>
                <a:gd name="T8" fmla="*/ 14 w 56"/>
                <a:gd name="T9" fmla="*/ 56 h 74"/>
                <a:gd name="T10" fmla="*/ 36 w 56"/>
                <a:gd name="T11" fmla="*/ 74 h 74"/>
                <a:gd name="T12" fmla="*/ 56 w 5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74">
                  <a:moveTo>
                    <a:pt x="56" y="49"/>
                  </a:moveTo>
                  <a:cubicBezTo>
                    <a:pt x="34" y="31"/>
                    <a:pt x="34" y="31"/>
                    <a:pt x="34" y="31"/>
                  </a:cubicBezTo>
                  <a:cubicBezTo>
                    <a:pt x="25" y="23"/>
                    <a:pt x="23" y="10"/>
                    <a:pt x="31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45"/>
                    <a:pt x="8" y="51"/>
                    <a:pt x="14" y="56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6" y="49"/>
                    <a:pt x="56" y="49"/>
                    <a:pt x="56" y="49"/>
                  </a:cubicBezTo>
                  <a:close/>
                </a:path>
              </a:pathLst>
            </a:custGeom>
            <a:solidFill>
              <a:srgbClr val="728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4"/>
            <p:cNvSpPr/>
            <p:nvPr/>
          </p:nvSpPr>
          <p:spPr bwMode="auto">
            <a:xfrm>
              <a:off x="838" y="3825"/>
              <a:ext cx="187" cy="231"/>
            </a:xfrm>
            <a:custGeom>
              <a:avLst/>
              <a:gdLst>
                <a:gd name="T0" fmla="*/ 33 w 79"/>
                <a:gd name="T1" fmla="*/ 60 h 98"/>
                <a:gd name="T2" fmla="*/ 11 w 79"/>
                <a:gd name="T3" fmla="*/ 42 h 98"/>
                <a:gd name="T4" fmla="*/ 8 w 79"/>
                <a:gd name="T5" fmla="*/ 11 h 98"/>
                <a:gd name="T6" fmla="*/ 8 w 79"/>
                <a:gd name="T7" fmla="*/ 11 h 98"/>
                <a:gd name="T8" fmla="*/ 38 w 79"/>
                <a:gd name="T9" fmla="*/ 8 h 98"/>
                <a:gd name="T10" fmla="*/ 60 w 79"/>
                <a:gd name="T11" fmla="*/ 26 h 98"/>
                <a:gd name="T12" fmla="*/ 66 w 79"/>
                <a:gd name="T13" fmla="*/ 79 h 98"/>
                <a:gd name="T14" fmla="*/ 66 w 79"/>
                <a:gd name="T15" fmla="*/ 79 h 98"/>
                <a:gd name="T16" fmla="*/ 13 w 79"/>
                <a:gd name="T17" fmla="*/ 85 h 98"/>
                <a:gd name="T18" fmla="*/ 33 w 79"/>
                <a:gd name="T19" fmla="*/ 6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98">
                  <a:moveTo>
                    <a:pt x="33" y="60"/>
                  </a:moveTo>
                  <a:cubicBezTo>
                    <a:pt x="11" y="42"/>
                    <a:pt x="11" y="42"/>
                    <a:pt x="11" y="42"/>
                  </a:cubicBezTo>
                  <a:cubicBezTo>
                    <a:pt x="2" y="34"/>
                    <a:pt x="0" y="2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5" y="2"/>
                    <a:pt x="29" y="0"/>
                    <a:pt x="38" y="8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77" y="39"/>
                    <a:pt x="79" y="63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53" y="95"/>
                    <a:pt x="29" y="98"/>
                    <a:pt x="13" y="85"/>
                  </a:cubicBezTo>
                  <a:lnTo>
                    <a:pt x="33" y="60"/>
                  </a:lnTo>
                  <a:close/>
                </a:path>
              </a:pathLst>
            </a:custGeom>
            <a:solidFill>
              <a:srgbClr val="526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5"/>
            <p:cNvSpPr/>
            <p:nvPr/>
          </p:nvSpPr>
          <p:spPr bwMode="auto">
            <a:xfrm>
              <a:off x="294" y="4004"/>
              <a:ext cx="208" cy="256"/>
            </a:xfrm>
            <a:custGeom>
              <a:avLst/>
              <a:gdLst>
                <a:gd name="T0" fmla="*/ 0 w 208"/>
                <a:gd name="T1" fmla="*/ 251 h 256"/>
                <a:gd name="T2" fmla="*/ 201 w 208"/>
                <a:gd name="T3" fmla="*/ 0 h 256"/>
                <a:gd name="T4" fmla="*/ 208 w 208"/>
                <a:gd name="T5" fmla="*/ 7 h 256"/>
                <a:gd name="T6" fmla="*/ 7 w 208"/>
                <a:gd name="T7" fmla="*/ 256 h 256"/>
                <a:gd name="T8" fmla="*/ 0 w 208"/>
                <a:gd name="T9" fmla="*/ 25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56">
                  <a:moveTo>
                    <a:pt x="0" y="251"/>
                  </a:moveTo>
                  <a:lnTo>
                    <a:pt x="201" y="0"/>
                  </a:lnTo>
                  <a:lnTo>
                    <a:pt x="208" y="7"/>
                  </a:lnTo>
                  <a:lnTo>
                    <a:pt x="7" y="256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B92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6"/>
            <p:cNvSpPr/>
            <p:nvPr/>
          </p:nvSpPr>
          <p:spPr bwMode="auto">
            <a:xfrm>
              <a:off x="263" y="3981"/>
              <a:ext cx="208" cy="255"/>
            </a:xfrm>
            <a:custGeom>
              <a:avLst/>
              <a:gdLst>
                <a:gd name="T0" fmla="*/ 0 w 208"/>
                <a:gd name="T1" fmla="*/ 248 h 255"/>
                <a:gd name="T2" fmla="*/ 201 w 208"/>
                <a:gd name="T3" fmla="*/ 0 h 255"/>
                <a:gd name="T4" fmla="*/ 208 w 208"/>
                <a:gd name="T5" fmla="*/ 4 h 255"/>
                <a:gd name="T6" fmla="*/ 7 w 208"/>
                <a:gd name="T7" fmla="*/ 255 h 255"/>
                <a:gd name="T8" fmla="*/ 0 w 208"/>
                <a:gd name="T9" fmla="*/ 24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55">
                  <a:moveTo>
                    <a:pt x="0" y="248"/>
                  </a:moveTo>
                  <a:lnTo>
                    <a:pt x="201" y="0"/>
                  </a:lnTo>
                  <a:lnTo>
                    <a:pt x="208" y="4"/>
                  </a:lnTo>
                  <a:lnTo>
                    <a:pt x="7" y="255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24A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7"/>
            <p:cNvSpPr/>
            <p:nvPr/>
          </p:nvSpPr>
          <p:spPr bwMode="auto">
            <a:xfrm>
              <a:off x="504" y="4059"/>
              <a:ext cx="296" cy="298"/>
            </a:xfrm>
            <a:custGeom>
              <a:avLst/>
              <a:gdLst>
                <a:gd name="T0" fmla="*/ 296 w 296"/>
                <a:gd name="T1" fmla="*/ 130 h 298"/>
                <a:gd name="T2" fmla="*/ 164 w 296"/>
                <a:gd name="T3" fmla="*/ 298 h 298"/>
                <a:gd name="T4" fmla="*/ 0 w 296"/>
                <a:gd name="T5" fmla="*/ 165 h 298"/>
                <a:gd name="T6" fmla="*/ 133 w 296"/>
                <a:gd name="T7" fmla="*/ 0 h 298"/>
                <a:gd name="T8" fmla="*/ 296 w 296"/>
                <a:gd name="T9" fmla="*/ 1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98">
                  <a:moveTo>
                    <a:pt x="296" y="130"/>
                  </a:moveTo>
                  <a:lnTo>
                    <a:pt x="164" y="298"/>
                  </a:lnTo>
                  <a:lnTo>
                    <a:pt x="0" y="165"/>
                  </a:lnTo>
                  <a:lnTo>
                    <a:pt x="133" y="0"/>
                  </a:lnTo>
                  <a:lnTo>
                    <a:pt x="296" y="130"/>
                  </a:lnTo>
                  <a:close/>
                </a:path>
              </a:pathLst>
            </a:custGeom>
            <a:solidFill>
              <a:srgbClr val="A6DE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8"/>
            <p:cNvSpPr/>
            <p:nvPr/>
          </p:nvSpPr>
          <p:spPr bwMode="auto">
            <a:xfrm>
              <a:off x="582" y="4142"/>
              <a:ext cx="100" cy="99"/>
            </a:xfrm>
            <a:custGeom>
              <a:avLst/>
              <a:gdLst>
                <a:gd name="T0" fmla="*/ 33 w 42"/>
                <a:gd name="T1" fmla="*/ 6 h 42"/>
                <a:gd name="T2" fmla="*/ 35 w 42"/>
                <a:gd name="T3" fmla="*/ 32 h 42"/>
                <a:gd name="T4" fmla="*/ 9 w 42"/>
                <a:gd name="T5" fmla="*/ 35 h 42"/>
                <a:gd name="T6" fmla="*/ 6 w 42"/>
                <a:gd name="T7" fmla="*/ 9 h 42"/>
                <a:gd name="T8" fmla="*/ 33 w 42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3" y="6"/>
                  </a:moveTo>
                  <a:cubicBezTo>
                    <a:pt x="41" y="13"/>
                    <a:pt x="42" y="24"/>
                    <a:pt x="35" y="32"/>
                  </a:cubicBezTo>
                  <a:cubicBezTo>
                    <a:pt x="29" y="41"/>
                    <a:pt x="17" y="42"/>
                    <a:pt x="9" y="35"/>
                  </a:cubicBezTo>
                  <a:cubicBezTo>
                    <a:pt x="1" y="29"/>
                    <a:pt x="0" y="17"/>
                    <a:pt x="6" y="9"/>
                  </a:cubicBezTo>
                  <a:cubicBezTo>
                    <a:pt x="13" y="1"/>
                    <a:pt x="25" y="0"/>
                    <a:pt x="33" y="6"/>
                  </a:cubicBez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9"/>
            <p:cNvSpPr/>
            <p:nvPr/>
          </p:nvSpPr>
          <p:spPr bwMode="auto">
            <a:xfrm>
              <a:off x="632" y="4170"/>
              <a:ext cx="154" cy="168"/>
            </a:xfrm>
            <a:custGeom>
              <a:avLst/>
              <a:gdLst>
                <a:gd name="T0" fmla="*/ 21 w 65"/>
                <a:gd name="T1" fmla="*/ 71 h 71"/>
                <a:gd name="T2" fmla="*/ 9 w 65"/>
                <a:gd name="T3" fmla="*/ 62 h 71"/>
                <a:gd name="T4" fmla="*/ 6 w 65"/>
                <a:gd name="T5" fmla="*/ 37 h 71"/>
                <a:gd name="T6" fmla="*/ 29 w 65"/>
                <a:gd name="T7" fmla="*/ 9 h 71"/>
                <a:gd name="T8" fmla="*/ 54 w 65"/>
                <a:gd name="T9" fmla="*/ 6 h 71"/>
                <a:gd name="T10" fmla="*/ 65 w 65"/>
                <a:gd name="T11" fmla="*/ 15 h 71"/>
                <a:gd name="T12" fmla="*/ 21 w 6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21" y="71"/>
                  </a:moveTo>
                  <a:cubicBezTo>
                    <a:pt x="9" y="62"/>
                    <a:pt x="9" y="62"/>
                    <a:pt x="9" y="62"/>
                  </a:cubicBezTo>
                  <a:cubicBezTo>
                    <a:pt x="1" y="56"/>
                    <a:pt x="0" y="45"/>
                    <a:pt x="6" y="37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5" y="1"/>
                    <a:pt x="46" y="0"/>
                    <a:pt x="54" y="6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21" y="71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0"/>
            <p:cNvSpPr/>
            <p:nvPr/>
          </p:nvSpPr>
          <p:spPr bwMode="auto">
            <a:xfrm>
              <a:off x="254" y="4281"/>
              <a:ext cx="243" cy="300"/>
            </a:xfrm>
            <a:custGeom>
              <a:avLst/>
              <a:gdLst>
                <a:gd name="T0" fmla="*/ 0 w 243"/>
                <a:gd name="T1" fmla="*/ 295 h 300"/>
                <a:gd name="T2" fmla="*/ 236 w 243"/>
                <a:gd name="T3" fmla="*/ 0 h 300"/>
                <a:gd name="T4" fmla="*/ 243 w 243"/>
                <a:gd name="T5" fmla="*/ 5 h 300"/>
                <a:gd name="T6" fmla="*/ 7 w 243"/>
                <a:gd name="T7" fmla="*/ 300 h 300"/>
                <a:gd name="T8" fmla="*/ 0 w 243"/>
                <a:gd name="T9" fmla="*/ 29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300">
                  <a:moveTo>
                    <a:pt x="0" y="295"/>
                  </a:moveTo>
                  <a:lnTo>
                    <a:pt x="236" y="0"/>
                  </a:lnTo>
                  <a:lnTo>
                    <a:pt x="243" y="5"/>
                  </a:lnTo>
                  <a:lnTo>
                    <a:pt x="7" y="300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1"/>
            <p:cNvSpPr/>
            <p:nvPr/>
          </p:nvSpPr>
          <p:spPr bwMode="auto">
            <a:xfrm>
              <a:off x="292" y="4312"/>
              <a:ext cx="243" cy="300"/>
            </a:xfrm>
            <a:custGeom>
              <a:avLst/>
              <a:gdLst>
                <a:gd name="T0" fmla="*/ 0 w 243"/>
                <a:gd name="T1" fmla="*/ 295 h 300"/>
                <a:gd name="T2" fmla="*/ 238 w 243"/>
                <a:gd name="T3" fmla="*/ 0 h 300"/>
                <a:gd name="T4" fmla="*/ 243 w 243"/>
                <a:gd name="T5" fmla="*/ 4 h 300"/>
                <a:gd name="T6" fmla="*/ 7 w 243"/>
                <a:gd name="T7" fmla="*/ 300 h 300"/>
                <a:gd name="T8" fmla="*/ 0 w 243"/>
                <a:gd name="T9" fmla="*/ 29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300">
                  <a:moveTo>
                    <a:pt x="0" y="295"/>
                  </a:moveTo>
                  <a:lnTo>
                    <a:pt x="238" y="0"/>
                  </a:lnTo>
                  <a:lnTo>
                    <a:pt x="243" y="4"/>
                  </a:lnTo>
                  <a:lnTo>
                    <a:pt x="7" y="300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32"/>
            <p:cNvSpPr/>
            <p:nvPr/>
          </p:nvSpPr>
          <p:spPr bwMode="auto">
            <a:xfrm>
              <a:off x="329" y="4342"/>
              <a:ext cx="246" cy="301"/>
            </a:xfrm>
            <a:custGeom>
              <a:avLst/>
              <a:gdLst>
                <a:gd name="T0" fmla="*/ 0 w 246"/>
                <a:gd name="T1" fmla="*/ 296 h 301"/>
                <a:gd name="T2" fmla="*/ 239 w 246"/>
                <a:gd name="T3" fmla="*/ 0 h 301"/>
                <a:gd name="T4" fmla="*/ 246 w 246"/>
                <a:gd name="T5" fmla="*/ 5 h 301"/>
                <a:gd name="T6" fmla="*/ 7 w 246"/>
                <a:gd name="T7" fmla="*/ 301 h 301"/>
                <a:gd name="T8" fmla="*/ 0 w 246"/>
                <a:gd name="T9" fmla="*/ 29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01">
                  <a:moveTo>
                    <a:pt x="0" y="296"/>
                  </a:moveTo>
                  <a:lnTo>
                    <a:pt x="239" y="0"/>
                  </a:lnTo>
                  <a:lnTo>
                    <a:pt x="246" y="5"/>
                  </a:lnTo>
                  <a:lnTo>
                    <a:pt x="7" y="301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3"/>
            <p:cNvSpPr/>
            <p:nvPr/>
          </p:nvSpPr>
          <p:spPr bwMode="auto">
            <a:xfrm>
              <a:off x="367" y="4373"/>
              <a:ext cx="246" cy="300"/>
            </a:xfrm>
            <a:custGeom>
              <a:avLst/>
              <a:gdLst>
                <a:gd name="T0" fmla="*/ 0 w 246"/>
                <a:gd name="T1" fmla="*/ 296 h 300"/>
                <a:gd name="T2" fmla="*/ 239 w 246"/>
                <a:gd name="T3" fmla="*/ 0 h 300"/>
                <a:gd name="T4" fmla="*/ 246 w 246"/>
                <a:gd name="T5" fmla="*/ 5 h 300"/>
                <a:gd name="T6" fmla="*/ 7 w 246"/>
                <a:gd name="T7" fmla="*/ 300 h 300"/>
                <a:gd name="T8" fmla="*/ 0 w 246"/>
                <a:gd name="T9" fmla="*/ 29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00">
                  <a:moveTo>
                    <a:pt x="0" y="296"/>
                  </a:moveTo>
                  <a:lnTo>
                    <a:pt x="239" y="0"/>
                  </a:lnTo>
                  <a:lnTo>
                    <a:pt x="246" y="5"/>
                  </a:lnTo>
                  <a:lnTo>
                    <a:pt x="7" y="300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4"/>
            <p:cNvSpPr/>
            <p:nvPr/>
          </p:nvSpPr>
          <p:spPr bwMode="auto">
            <a:xfrm>
              <a:off x="424" y="4404"/>
              <a:ext cx="227" cy="279"/>
            </a:xfrm>
            <a:custGeom>
              <a:avLst/>
              <a:gdLst>
                <a:gd name="T0" fmla="*/ 0 w 227"/>
                <a:gd name="T1" fmla="*/ 274 h 279"/>
                <a:gd name="T2" fmla="*/ 220 w 227"/>
                <a:gd name="T3" fmla="*/ 0 h 279"/>
                <a:gd name="T4" fmla="*/ 227 w 227"/>
                <a:gd name="T5" fmla="*/ 5 h 279"/>
                <a:gd name="T6" fmla="*/ 5 w 227"/>
                <a:gd name="T7" fmla="*/ 279 h 279"/>
                <a:gd name="T8" fmla="*/ 0 w 227"/>
                <a:gd name="T9" fmla="*/ 27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279">
                  <a:moveTo>
                    <a:pt x="0" y="274"/>
                  </a:moveTo>
                  <a:lnTo>
                    <a:pt x="220" y="0"/>
                  </a:lnTo>
                  <a:lnTo>
                    <a:pt x="227" y="5"/>
                  </a:lnTo>
                  <a:lnTo>
                    <a:pt x="5" y="279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5"/>
            <p:cNvSpPr/>
            <p:nvPr/>
          </p:nvSpPr>
          <p:spPr bwMode="auto">
            <a:xfrm>
              <a:off x="490" y="4347"/>
              <a:ext cx="272" cy="334"/>
            </a:xfrm>
            <a:custGeom>
              <a:avLst/>
              <a:gdLst>
                <a:gd name="T0" fmla="*/ 0 w 272"/>
                <a:gd name="T1" fmla="*/ 329 h 334"/>
                <a:gd name="T2" fmla="*/ 265 w 272"/>
                <a:gd name="T3" fmla="*/ 0 h 334"/>
                <a:gd name="T4" fmla="*/ 272 w 272"/>
                <a:gd name="T5" fmla="*/ 5 h 334"/>
                <a:gd name="T6" fmla="*/ 7 w 272"/>
                <a:gd name="T7" fmla="*/ 334 h 334"/>
                <a:gd name="T8" fmla="*/ 0 w 272"/>
                <a:gd name="T9" fmla="*/ 32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34">
                  <a:moveTo>
                    <a:pt x="0" y="329"/>
                  </a:moveTo>
                  <a:lnTo>
                    <a:pt x="265" y="0"/>
                  </a:lnTo>
                  <a:lnTo>
                    <a:pt x="272" y="5"/>
                  </a:lnTo>
                  <a:lnTo>
                    <a:pt x="7" y="334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6"/>
            <p:cNvSpPr/>
            <p:nvPr/>
          </p:nvSpPr>
          <p:spPr bwMode="auto">
            <a:xfrm>
              <a:off x="575" y="4172"/>
              <a:ext cx="372" cy="464"/>
            </a:xfrm>
            <a:custGeom>
              <a:avLst/>
              <a:gdLst>
                <a:gd name="T0" fmla="*/ 0 w 372"/>
                <a:gd name="T1" fmla="*/ 459 h 464"/>
                <a:gd name="T2" fmla="*/ 367 w 372"/>
                <a:gd name="T3" fmla="*/ 0 h 464"/>
                <a:gd name="T4" fmla="*/ 372 w 372"/>
                <a:gd name="T5" fmla="*/ 5 h 464"/>
                <a:gd name="T6" fmla="*/ 5 w 372"/>
                <a:gd name="T7" fmla="*/ 464 h 464"/>
                <a:gd name="T8" fmla="*/ 0 w 372"/>
                <a:gd name="T9" fmla="*/ 45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2" h="464">
                  <a:moveTo>
                    <a:pt x="0" y="459"/>
                  </a:moveTo>
                  <a:lnTo>
                    <a:pt x="367" y="0"/>
                  </a:lnTo>
                  <a:lnTo>
                    <a:pt x="372" y="5"/>
                  </a:lnTo>
                  <a:lnTo>
                    <a:pt x="5" y="464"/>
                  </a:lnTo>
                  <a:lnTo>
                    <a:pt x="0" y="459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7"/>
            <p:cNvSpPr/>
            <p:nvPr/>
          </p:nvSpPr>
          <p:spPr bwMode="auto">
            <a:xfrm>
              <a:off x="410" y="3910"/>
              <a:ext cx="172" cy="94"/>
            </a:xfrm>
            <a:custGeom>
              <a:avLst/>
              <a:gdLst>
                <a:gd name="T0" fmla="*/ 0 w 172"/>
                <a:gd name="T1" fmla="*/ 19 h 94"/>
                <a:gd name="T2" fmla="*/ 97 w 172"/>
                <a:gd name="T3" fmla="*/ 94 h 94"/>
                <a:gd name="T4" fmla="*/ 172 w 172"/>
                <a:gd name="T5" fmla="*/ 0 h 94"/>
                <a:gd name="T6" fmla="*/ 0 w 172"/>
                <a:gd name="T7" fmla="*/ 1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94">
                  <a:moveTo>
                    <a:pt x="0" y="19"/>
                  </a:moveTo>
                  <a:lnTo>
                    <a:pt x="97" y="94"/>
                  </a:lnTo>
                  <a:lnTo>
                    <a:pt x="17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8"/>
            <p:cNvSpPr/>
            <p:nvPr/>
          </p:nvSpPr>
          <p:spPr bwMode="auto">
            <a:xfrm>
              <a:off x="86" y="4335"/>
              <a:ext cx="180" cy="182"/>
            </a:xfrm>
            <a:custGeom>
              <a:avLst/>
              <a:gdLst>
                <a:gd name="T0" fmla="*/ 92 w 180"/>
                <a:gd name="T1" fmla="*/ 88 h 182"/>
                <a:gd name="T2" fmla="*/ 83 w 180"/>
                <a:gd name="T3" fmla="*/ 0 h 182"/>
                <a:gd name="T4" fmla="*/ 0 w 180"/>
                <a:gd name="T5" fmla="*/ 102 h 182"/>
                <a:gd name="T6" fmla="*/ 99 w 180"/>
                <a:gd name="T7" fmla="*/ 182 h 182"/>
                <a:gd name="T8" fmla="*/ 180 w 180"/>
                <a:gd name="T9" fmla="*/ 81 h 182"/>
                <a:gd name="T10" fmla="*/ 180 w 180"/>
                <a:gd name="T11" fmla="*/ 78 h 182"/>
                <a:gd name="T12" fmla="*/ 92 w 180"/>
                <a:gd name="T13" fmla="*/ 8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82">
                  <a:moveTo>
                    <a:pt x="92" y="88"/>
                  </a:moveTo>
                  <a:lnTo>
                    <a:pt x="83" y="0"/>
                  </a:lnTo>
                  <a:lnTo>
                    <a:pt x="0" y="102"/>
                  </a:lnTo>
                  <a:lnTo>
                    <a:pt x="99" y="182"/>
                  </a:lnTo>
                  <a:lnTo>
                    <a:pt x="180" y="81"/>
                  </a:lnTo>
                  <a:lnTo>
                    <a:pt x="180" y="78"/>
                  </a:lnTo>
                  <a:lnTo>
                    <a:pt x="92" y="88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39"/>
            <p:cNvSpPr/>
            <p:nvPr/>
          </p:nvSpPr>
          <p:spPr bwMode="auto">
            <a:xfrm>
              <a:off x="275" y="4035"/>
              <a:ext cx="281" cy="345"/>
            </a:xfrm>
            <a:custGeom>
              <a:avLst/>
              <a:gdLst>
                <a:gd name="T0" fmla="*/ 0 w 281"/>
                <a:gd name="T1" fmla="*/ 322 h 345"/>
                <a:gd name="T2" fmla="*/ 0 w 281"/>
                <a:gd name="T3" fmla="*/ 331 h 345"/>
                <a:gd name="T4" fmla="*/ 19 w 281"/>
                <a:gd name="T5" fmla="*/ 345 h 345"/>
                <a:gd name="T6" fmla="*/ 281 w 281"/>
                <a:gd name="T7" fmla="*/ 19 h 345"/>
                <a:gd name="T8" fmla="*/ 258 w 281"/>
                <a:gd name="T9" fmla="*/ 0 h 345"/>
                <a:gd name="T10" fmla="*/ 0 w 281"/>
                <a:gd name="T11" fmla="*/ 32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1" h="345">
                  <a:moveTo>
                    <a:pt x="0" y="322"/>
                  </a:moveTo>
                  <a:lnTo>
                    <a:pt x="0" y="331"/>
                  </a:lnTo>
                  <a:lnTo>
                    <a:pt x="19" y="345"/>
                  </a:lnTo>
                  <a:lnTo>
                    <a:pt x="281" y="19"/>
                  </a:lnTo>
                  <a:lnTo>
                    <a:pt x="258" y="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40"/>
            <p:cNvSpPr/>
            <p:nvPr/>
          </p:nvSpPr>
          <p:spPr bwMode="auto">
            <a:xfrm>
              <a:off x="712" y="4354"/>
              <a:ext cx="123" cy="114"/>
            </a:xfrm>
            <a:custGeom>
              <a:avLst/>
              <a:gdLst>
                <a:gd name="T0" fmla="*/ 24 w 52"/>
                <a:gd name="T1" fmla="*/ 5 h 48"/>
                <a:gd name="T2" fmla="*/ 2 w 52"/>
                <a:gd name="T3" fmla="*/ 36 h 48"/>
                <a:gd name="T4" fmla="*/ 8 w 52"/>
                <a:gd name="T5" fmla="*/ 48 h 48"/>
                <a:gd name="T6" fmla="*/ 52 w 52"/>
                <a:gd name="T7" fmla="*/ 40 h 48"/>
                <a:gd name="T8" fmla="*/ 51 w 52"/>
                <a:gd name="T9" fmla="*/ 0 h 48"/>
                <a:gd name="T10" fmla="*/ 24 w 52"/>
                <a:gd name="T11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48">
                  <a:moveTo>
                    <a:pt x="24" y="5"/>
                  </a:moveTo>
                  <a:cubicBezTo>
                    <a:pt x="9" y="7"/>
                    <a:pt x="0" y="21"/>
                    <a:pt x="2" y="36"/>
                  </a:cubicBezTo>
                  <a:cubicBezTo>
                    <a:pt x="3" y="41"/>
                    <a:pt x="5" y="45"/>
                    <a:pt x="8" y="48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6" y="3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F3C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1"/>
            <p:cNvSpPr/>
            <p:nvPr/>
          </p:nvSpPr>
          <p:spPr bwMode="auto">
            <a:xfrm>
              <a:off x="1353" y="3463"/>
              <a:ext cx="2509" cy="903"/>
            </a:xfrm>
            <a:custGeom>
              <a:avLst/>
              <a:gdLst>
                <a:gd name="T0" fmla="*/ 0 w 2509"/>
                <a:gd name="T1" fmla="*/ 515 h 903"/>
                <a:gd name="T2" fmla="*/ 2509 w 2509"/>
                <a:gd name="T3" fmla="*/ 0 h 903"/>
                <a:gd name="T4" fmla="*/ 111 w 2509"/>
                <a:gd name="T5" fmla="*/ 903 h 903"/>
                <a:gd name="T6" fmla="*/ 0 w 2509"/>
                <a:gd name="T7" fmla="*/ 515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9" h="903">
                  <a:moveTo>
                    <a:pt x="0" y="515"/>
                  </a:moveTo>
                  <a:lnTo>
                    <a:pt x="2509" y="0"/>
                  </a:lnTo>
                  <a:lnTo>
                    <a:pt x="111" y="903"/>
                  </a:lnTo>
                  <a:lnTo>
                    <a:pt x="0" y="515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2"/>
            <p:cNvSpPr/>
            <p:nvPr/>
          </p:nvSpPr>
          <p:spPr bwMode="auto">
            <a:xfrm>
              <a:off x="3862" y="3463"/>
              <a:ext cx="1156" cy="2414"/>
            </a:xfrm>
            <a:custGeom>
              <a:avLst/>
              <a:gdLst>
                <a:gd name="T0" fmla="*/ 0 w 1156"/>
                <a:gd name="T1" fmla="*/ 0 h 2414"/>
                <a:gd name="T2" fmla="*/ 1156 w 1156"/>
                <a:gd name="T3" fmla="*/ 2333 h 2414"/>
                <a:gd name="T4" fmla="*/ 977 w 1156"/>
                <a:gd name="T5" fmla="*/ 2414 h 2414"/>
                <a:gd name="T6" fmla="*/ 0 w 1156"/>
                <a:gd name="T7" fmla="*/ 0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414">
                  <a:moveTo>
                    <a:pt x="0" y="0"/>
                  </a:moveTo>
                  <a:lnTo>
                    <a:pt x="1156" y="2333"/>
                  </a:lnTo>
                  <a:lnTo>
                    <a:pt x="977" y="24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3"/>
            <p:cNvSpPr/>
            <p:nvPr/>
          </p:nvSpPr>
          <p:spPr bwMode="auto">
            <a:xfrm>
              <a:off x="3862" y="3463"/>
              <a:ext cx="2644" cy="922"/>
            </a:xfrm>
            <a:custGeom>
              <a:avLst/>
              <a:gdLst>
                <a:gd name="T0" fmla="*/ 0 w 2644"/>
                <a:gd name="T1" fmla="*/ 0 h 922"/>
                <a:gd name="T2" fmla="*/ 2644 w 2644"/>
                <a:gd name="T3" fmla="*/ 733 h 922"/>
                <a:gd name="T4" fmla="*/ 2585 w 2644"/>
                <a:gd name="T5" fmla="*/ 922 h 922"/>
                <a:gd name="T6" fmla="*/ 0 w 2644"/>
                <a:gd name="T7" fmla="*/ 0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44" h="922">
                  <a:moveTo>
                    <a:pt x="0" y="0"/>
                  </a:moveTo>
                  <a:lnTo>
                    <a:pt x="2644" y="733"/>
                  </a:lnTo>
                  <a:lnTo>
                    <a:pt x="2585" y="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4"/>
            <p:cNvSpPr/>
            <p:nvPr/>
          </p:nvSpPr>
          <p:spPr bwMode="auto">
            <a:xfrm>
              <a:off x="3278" y="1569"/>
              <a:ext cx="584" cy="1894"/>
            </a:xfrm>
            <a:custGeom>
              <a:avLst/>
              <a:gdLst>
                <a:gd name="T0" fmla="*/ 192 w 584"/>
                <a:gd name="T1" fmla="*/ 0 h 1894"/>
                <a:gd name="T2" fmla="*/ 584 w 584"/>
                <a:gd name="T3" fmla="*/ 1894 h 1894"/>
                <a:gd name="T4" fmla="*/ 0 w 584"/>
                <a:gd name="T5" fmla="*/ 50 h 1894"/>
                <a:gd name="T6" fmla="*/ 192 w 584"/>
                <a:gd name="T7" fmla="*/ 0 h 1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4" h="1894">
                  <a:moveTo>
                    <a:pt x="192" y="0"/>
                  </a:moveTo>
                  <a:lnTo>
                    <a:pt x="584" y="1894"/>
                  </a:lnTo>
                  <a:lnTo>
                    <a:pt x="0" y="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45"/>
            <p:cNvSpPr/>
            <p:nvPr/>
          </p:nvSpPr>
          <p:spPr bwMode="auto">
            <a:xfrm>
              <a:off x="1195" y="2808"/>
              <a:ext cx="2667" cy="655"/>
            </a:xfrm>
            <a:custGeom>
              <a:avLst/>
              <a:gdLst>
                <a:gd name="T0" fmla="*/ 40 w 2667"/>
                <a:gd name="T1" fmla="*/ 0 h 655"/>
                <a:gd name="T2" fmla="*/ 2667 w 2667"/>
                <a:gd name="T3" fmla="*/ 655 h 655"/>
                <a:gd name="T4" fmla="*/ 0 w 2667"/>
                <a:gd name="T5" fmla="*/ 194 h 655"/>
                <a:gd name="T6" fmla="*/ 40 w 2667"/>
                <a:gd name="T7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7" h="655">
                  <a:moveTo>
                    <a:pt x="40" y="0"/>
                  </a:moveTo>
                  <a:lnTo>
                    <a:pt x="2667" y="655"/>
                  </a:lnTo>
                  <a:lnTo>
                    <a:pt x="0" y="19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46"/>
            <p:cNvSpPr/>
            <p:nvPr/>
          </p:nvSpPr>
          <p:spPr bwMode="auto">
            <a:xfrm>
              <a:off x="3862" y="3463"/>
              <a:ext cx="2168" cy="1846"/>
            </a:xfrm>
            <a:custGeom>
              <a:avLst/>
              <a:gdLst>
                <a:gd name="T0" fmla="*/ 0 w 2168"/>
                <a:gd name="T1" fmla="*/ 0 h 1846"/>
                <a:gd name="T2" fmla="*/ 2168 w 2168"/>
                <a:gd name="T3" fmla="*/ 1695 h 1846"/>
                <a:gd name="T4" fmla="*/ 2041 w 2168"/>
                <a:gd name="T5" fmla="*/ 1846 h 1846"/>
                <a:gd name="T6" fmla="*/ 0 w 2168"/>
                <a:gd name="T7" fmla="*/ 0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8" h="1846">
                  <a:moveTo>
                    <a:pt x="0" y="0"/>
                  </a:moveTo>
                  <a:lnTo>
                    <a:pt x="2168" y="1695"/>
                  </a:lnTo>
                  <a:lnTo>
                    <a:pt x="2041" y="18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47"/>
            <p:cNvSpPr/>
            <p:nvPr/>
          </p:nvSpPr>
          <p:spPr bwMode="auto">
            <a:xfrm>
              <a:off x="2867" y="3463"/>
              <a:ext cx="995" cy="2452"/>
            </a:xfrm>
            <a:custGeom>
              <a:avLst/>
              <a:gdLst>
                <a:gd name="T0" fmla="*/ 0 w 995"/>
                <a:gd name="T1" fmla="*/ 2383 h 2452"/>
                <a:gd name="T2" fmla="*/ 995 w 995"/>
                <a:gd name="T3" fmla="*/ 0 h 2452"/>
                <a:gd name="T4" fmla="*/ 184 w 995"/>
                <a:gd name="T5" fmla="*/ 2452 h 2452"/>
                <a:gd name="T6" fmla="*/ 0 w 995"/>
                <a:gd name="T7" fmla="*/ 2383 h 2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5" h="2452">
                  <a:moveTo>
                    <a:pt x="0" y="2383"/>
                  </a:moveTo>
                  <a:lnTo>
                    <a:pt x="995" y="0"/>
                  </a:lnTo>
                  <a:lnTo>
                    <a:pt x="184" y="2452"/>
                  </a:lnTo>
                  <a:lnTo>
                    <a:pt x="0" y="2383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48"/>
            <p:cNvSpPr/>
            <p:nvPr/>
          </p:nvSpPr>
          <p:spPr bwMode="auto">
            <a:xfrm>
              <a:off x="3862" y="1803"/>
              <a:ext cx="2204" cy="1660"/>
            </a:xfrm>
            <a:custGeom>
              <a:avLst/>
              <a:gdLst>
                <a:gd name="T0" fmla="*/ 0 w 2204"/>
                <a:gd name="T1" fmla="*/ 1660 h 1660"/>
                <a:gd name="T2" fmla="*/ 2083 w 2204"/>
                <a:gd name="T3" fmla="*/ 0 h 1660"/>
                <a:gd name="T4" fmla="*/ 2204 w 2204"/>
                <a:gd name="T5" fmla="*/ 166 h 1660"/>
                <a:gd name="T6" fmla="*/ 0 w 2204"/>
                <a:gd name="T7" fmla="*/ 1660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4" h="1660">
                  <a:moveTo>
                    <a:pt x="0" y="1660"/>
                  </a:moveTo>
                  <a:lnTo>
                    <a:pt x="2083" y="0"/>
                  </a:lnTo>
                  <a:lnTo>
                    <a:pt x="2204" y="166"/>
                  </a:lnTo>
                  <a:lnTo>
                    <a:pt x="0" y="166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49"/>
            <p:cNvSpPr/>
            <p:nvPr/>
          </p:nvSpPr>
          <p:spPr bwMode="auto">
            <a:xfrm>
              <a:off x="1985" y="1728"/>
              <a:ext cx="1877" cy="1735"/>
            </a:xfrm>
            <a:custGeom>
              <a:avLst/>
              <a:gdLst>
                <a:gd name="T0" fmla="*/ 132 w 1877"/>
                <a:gd name="T1" fmla="*/ 0 h 1735"/>
                <a:gd name="T2" fmla="*/ 1877 w 1877"/>
                <a:gd name="T3" fmla="*/ 1735 h 1735"/>
                <a:gd name="T4" fmla="*/ 0 w 1877"/>
                <a:gd name="T5" fmla="*/ 146 h 1735"/>
                <a:gd name="T6" fmla="*/ 132 w 1877"/>
                <a:gd name="T7" fmla="*/ 0 h 1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7" h="1735">
                  <a:moveTo>
                    <a:pt x="132" y="0"/>
                  </a:moveTo>
                  <a:lnTo>
                    <a:pt x="1877" y="1735"/>
                  </a:lnTo>
                  <a:lnTo>
                    <a:pt x="0" y="14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0"/>
            <p:cNvSpPr/>
            <p:nvPr/>
          </p:nvSpPr>
          <p:spPr bwMode="auto">
            <a:xfrm>
              <a:off x="3862" y="1409"/>
              <a:ext cx="818" cy="2054"/>
            </a:xfrm>
            <a:custGeom>
              <a:avLst/>
              <a:gdLst>
                <a:gd name="T0" fmla="*/ 0 w 818"/>
                <a:gd name="T1" fmla="*/ 2054 h 2054"/>
                <a:gd name="T2" fmla="*/ 629 w 818"/>
                <a:gd name="T3" fmla="*/ 0 h 2054"/>
                <a:gd name="T4" fmla="*/ 818 w 818"/>
                <a:gd name="T5" fmla="*/ 66 h 2054"/>
                <a:gd name="T6" fmla="*/ 0 w 818"/>
                <a:gd name="T7" fmla="*/ 2054 h 2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8" h="2054">
                  <a:moveTo>
                    <a:pt x="0" y="2054"/>
                  </a:moveTo>
                  <a:lnTo>
                    <a:pt x="629" y="0"/>
                  </a:lnTo>
                  <a:lnTo>
                    <a:pt x="818" y="66"/>
                  </a:lnTo>
                  <a:lnTo>
                    <a:pt x="0" y="2054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1"/>
            <p:cNvSpPr/>
            <p:nvPr/>
          </p:nvSpPr>
          <p:spPr bwMode="auto">
            <a:xfrm>
              <a:off x="1876" y="3463"/>
              <a:ext cx="1986" cy="1806"/>
            </a:xfrm>
            <a:custGeom>
              <a:avLst/>
              <a:gdLst>
                <a:gd name="T0" fmla="*/ 0 w 1986"/>
                <a:gd name="T1" fmla="*/ 1660 h 1806"/>
                <a:gd name="T2" fmla="*/ 1986 w 1986"/>
                <a:gd name="T3" fmla="*/ 0 h 1806"/>
                <a:gd name="T4" fmla="*/ 135 w 1986"/>
                <a:gd name="T5" fmla="*/ 1806 h 1806"/>
                <a:gd name="T6" fmla="*/ 0 w 1986"/>
                <a:gd name="T7" fmla="*/ 1660 h 1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6" h="1806">
                  <a:moveTo>
                    <a:pt x="0" y="1660"/>
                  </a:moveTo>
                  <a:lnTo>
                    <a:pt x="1986" y="0"/>
                  </a:lnTo>
                  <a:lnTo>
                    <a:pt x="135" y="1806"/>
                  </a:lnTo>
                  <a:lnTo>
                    <a:pt x="0" y="166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2"/>
            <p:cNvSpPr/>
            <p:nvPr/>
          </p:nvSpPr>
          <p:spPr bwMode="auto">
            <a:xfrm>
              <a:off x="3862" y="2865"/>
              <a:ext cx="2864" cy="598"/>
            </a:xfrm>
            <a:custGeom>
              <a:avLst/>
              <a:gdLst>
                <a:gd name="T0" fmla="*/ 0 w 2864"/>
                <a:gd name="T1" fmla="*/ 598 h 598"/>
                <a:gd name="T2" fmla="*/ 2679 w 2864"/>
                <a:gd name="T3" fmla="*/ 0 h 598"/>
                <a:gd name="T4" fmla="*/ 2840 w 2864"/>
                <a:gd name="T5" fmla="*/ 31 h 598"/>
                <a:gd name="T6" fmla="*/ 2864 w 2864"/>
                <a:gd name="T7" fmla="*/ 161 h 598"/>
                <a:gd name="T8" fmla="*/ 0 w 2864"/>
                <a:gd name="T9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4" h="598">
                  <a:moveTo>
                    <a:pt x="0" y="598"/>
                  </a:moveTo>
                  <a:lnTo>
                    <a:pt x="2679" y="0"/>
                  </a:lnTo>
                  <a:lnTo>
                    <a:pt x="2840" y="31"/>
                  </a:lnTo>
                  <a:lnTo>
                    <a:pt x="2864" y="161"/>
                  </a:lnTo>
                  <a:lnTo>
                    <a:pt x="0" y="598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3"/>
            <p:cNvSpPr/>
            <p:nvPr/>
          </p:nvSpPr>
          <p:spPr bwMode="auto">
            <a:xfrm>
              <a:off x="1379" y="3463"/>
              <a:ext cx="2483" cy="799"/>
            </a:xfrm>
            <a:custGeom>
              <a:avLst/>
              <a:gdLst>
                <a:gd name="T0" fmla="*/ 0 w 2483"/>
                <a:gd name="T1" fmla="*/ 610 h 799"/>
                <a:gd name="T2" fmla="*/ 2483 w 2483"/>
                <a:gd name="T3" fmla="*/ 0 h 799"/>
                <a:gd name="T4" fmla="*/ 55 w 2483"/>
                <a:gd name="T5" fmla="*/ 799 h 799"/>
                <a:gd name="T6" fmla="*/ 0 w 2483"/>
                <a:gd name="T7" fmla="*/ 610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3" h="799">
                  <a:moveTo>
                    <a:pt x="0" y="610"/>
                  </a:moveTo>
                  <a:lnTo>
                    <a:pt x="2483" y="0"/>
                  </a:lnTo>
                  <a:lnTo>
                    <a:pt x="55" y="799"/>
                  </a:lnTo>
                  <a:lnTo>
                    <a:pt x="0" y="61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254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5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6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7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8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9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0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1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2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3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4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5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6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7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8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9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0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1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2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3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4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5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6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77" name="文本框 276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8" name="直接连接符 277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矩形 278"/>
          <p:cNvSpPr/>
          <p:nvPr/>
        </p:nvSpPr>
        <p:spPr>
          <a:xfrm>
            <a:off x="6059488" y="2005790"/>
            <a:ext cx="5103811" cy="919836"/>
          </a:xfrm>
          <a:prstGeom prst="rect">
            <a:avLst/>
          </a:prstGeom>
          <a:solidFill>
            <a:srgbClr val="32B3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0" name="文本框 279"/>
          <p:cNvSpPr txBox="1"/>
          <p:nvPr/>
        </p:nvSpPr>
        <p:spPr>
          <a:xfrm>
            <a:off x="6059489" y="2138465"/>
            <a:ext cx="51038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281" name="文本框 280"/>
          <p:cNvSpPr txBox="1"/>
          <p:nvPr/>
        </p:nvSpPr>
        <p:spPr>
          <a:xfrm>
            <a:off x="6059488" y="3414491"/>
            <a:ext cx="51038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请输入内容，请输入内容，请输入内容，请输入内容，请输入内容，请输入内容。</a:t>
            </a:r>
          </a:p>
        </p:txBody>
      </p:sp>
      <p:sp>
        <p:nvSpPr>
          <p:cNvPr id="282" name="文本框 281"/>
          <p:cNvSpPr txBox="1"/>
          <p:nvPr/>
        </p:nvSpPr>
        <p:spPr>
          <a:xfrm>
            <a:off x="6059488" y="4989879"/>
            <a:ext cx="51038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请输入内容，请输入内容，请输入内容，请输入内容，请输入内容，请输入内容。</a:t>
            </a:r>
          </a:p>
        </p:txBody>
      </p:sp>
      <p:sp>
        <p:nvSpPr>
          <p:cNvPr id="283" name="灯片编号占位符 28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550275" y="2844802"/>
            <a:ext cx="3145426" cy="3500561"/>
            <a:chOff x="3" y="3"/>
            <a:chExt cx="9787" cy="10892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3" y="3"/>
              <a:ext cx="9787" cy="1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Rectangle 5"/>
            <p:cNvSpPr>
              <a:spLocks noChangeArrowheads="1"/>
            </p:cNvSpPr>
            <p:nvPr/>
          </p:nvSpPr>
          <p:spPr bwMode="auto">
            <a:xfrm>
              <a:off x="1" y="1"/>
              <a:ext cx="4728" cy="3150"/>
            </a:xfrm>
            <a:prstGeom prst="rect">
              <a:avLst/>
            </a:pr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1" y="1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auto">
            <a:xfrm>
              <a:off x="1" y="3151"/>
              <a:ext cx="4728" cy="3154"/>
            </a:xfrm>
            <a:prstGeom prst="rect">
              <a:avLst/>
            </a:prstGeom>
            <a:solidFill>
              <a:srgbClr val="FCF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auto">
            <a:xfrm>
              <a:off x="1" y="3151"/>
              <a:ext cx="4728" cy="3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Rectangle 9"/>
            <p:cNvSpPr>
              <a:spLocks noChangeArrowheads="1"/>
            </p:cNvSpPr>
            <p:nvPr/>
          </p:nvSpPr>
          <p:spPr bwMode="auto">
            <a:xfrm>
              <a:off x="1" y="6305"/>
              <a:ext cx="4728" cy="3150"/>
            </a:xfrm>
            <a:prstGeom prst="rect">
              <a:avLst/>
            </a:pr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1" y="6305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4729" y="1"/>
              <a:ext cx="4728" cy="3150"/>
            </a:xfrm>
            <a:prstGeom prst="rect">
              <a:avLst/>
            </a:pr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4729" y="1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4729" y="3151"/>
              <a:ext cx="4728" cy="3154"/>
            </a:xfrm>
            <a:prstGeom prst="rect">
              <a:avLst/>
            </a:prstGeom>
            <a:solidFill>
              <a:srgbClr val="FFC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14"/>
            <p:cNvSpPr>
              <a:spLocks noChangeArrowheads="1"/>
            </p:cNvSpPr>
            <p:nvPr/>
          </p:nvSpPr>
          <p:spPr bwMode="auto">
            <a:xfrm>
              <a:off x="4729" y="3151"/>
              <a:ext cx="4728" cy="3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15"/>
            <p:cNvSpPr>
              <a:spLocks noChangeArrowheads="1"/>
            </p:cNvSpPr>
            <p:nvPr/>
          </p:nvSpPr>
          <p:spPr bwMode="auto">
            <a:xfrm>
              <a:off x="4729" y="6305"/>
              <a:ext cx="4728" cy="3150"/>
            </a:xfrm>
            <a:prstGeom prst="rect">
              <a:avLst/>
            </a:pr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Rectangle 16"/>
            <p:cNvSpPr>
              <a:spLocks noChangeArrowheads="1"/>
            </p:cNvSpPr>
            <p:nvPr/>
          </p:nvSpPr>
          <p:spPr bwMode="auto">
            <a:xfrm>
              <a:off x="4729" y="6305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6" name="Picture 1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88" y="1494"/>
              <a:ext cx="1284" cy="1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1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" y="2371"/>
              <a:ext cx="71" cy="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1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9" y="893"/>
              <a:ext cx="220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20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9" y="570"/>
              <a:ext cx="21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21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" y="816"/>
              <a:ext cx="21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22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30" y="573"/>
              <a:ext cx="383" cy="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23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6" y="815"/>
              <a:ext cx="43" cy="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24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2" y="869"/>
              <a:ext cx="107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25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8" y="877"/>
              <a:ext cx="1043" cy="1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26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5" y="474"/>
              <a:ext cx="3390" cy="2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27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8" y="3810"/>
              <a:ext cx="305" cy="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28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2" y="4841"/>
              <a:ext cx="475" cy="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29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" y="4236"/>
              <a:ext cx="2440" cy="2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30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1" y="4855"/>
              <a:ext cx="666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31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2" y="6799"/>
              <a:ext cx="3319" cy="2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32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0" y="7510"/>
              <a:ext cx="21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Picture 33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7" y="653"/>
              <a:ext cx="142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34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3" y="648"/>
              <a:ext cx="22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" name="Picture 35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0" y="651"/>
              <a:ext cx="2397" cy="2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" name="Picture 36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35" y="5020"/>
              <a:ext cx="291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" name="Picture 37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4" y="3846"/>
              <a:ext cx="2964" cy="2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Picture 38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6" y="3857"/>
              <a:ext cx="100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" name="Picture 39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81" y="7146"/>
              <a:ext cx="2787" cy="23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40"/>
            <p:cNvSpPr/>
            <p:nvPr/>
          </p:nvSpPr>
          <p:spPr bwMode="auto">
            <a:xfrm>
              <a:off x="5986" y="476"/>
              <a:ext cx="2187" cy="2186"/>
            </a:xfrm>
            <a:custGeom>
              <a:avLst/>
              <a:gdLst>
                <a:gd name="T0" fmla="*/ 925 w 925"/>
                <a:gd name="T1" fmla="*/ 242 h 925"/>
                <a:gd name="T2" fmla="*/ 684 w 925"/>
                <a:gd name="T3" fmla="*/ 0 h 925"/>
                <a:gd name="T4" fmla="*/ 463 w 925"/>
                <a:gd name="T5" fmla="*/ 146 h 925"/>
                <a:gd name="T6" fmla="*/ 241 w 925"/>
                <a:gd name="T7" fmla="*/ 0 h 925"/>
                <a:gd name="T8" fmla="*/ 0 w 925"/>
                <a:gd name="T9" fmla="*/ 242 h 925"/>
                <a:gd name="T10" fmla="*/ 463 w 925"/>
                <a:gd name="T11" fmla="*/ 925 h 925"/>
                <a:gd name="T12" fmla="*/ 925 w 925"/>
                <a:gd name="T13" fmla="*/ 242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5" h="925">
                  <a:moveTo>
                    <a:pt x="925" y="242"/>
                  </a:moveTo>
                  <a:cubicBezTo>
                    <a:pt x="925" y="108"/>
                    <a:pt x="817" y="0"/>
                    <a:pt x="684" y="0"/>
                  </a:cubicBezTo>
                  <a:cubicBezTo>
                    <a:pt x="585" y="0"/>
                    <a:pt x="499" y="60"/>
                    <a:pt x="463" y="146"/>
                  </a:cubicBezTo>
                  <a:cubicBezTo>
                    <a:pt x="426" y="60"/>
                    <a:pt x="340" y="0"/>
                    <a:pt x="241" y="0"/>
                  </a:cubicBezTo>
                  <a:cubicBezTo>
                    <a:pt x="108" y="0"/>
                    <a:pt x="0" y="108"/>
                    <a:pt x="0" y="242"/>
                  </a:cubicBezTo>
                  <a:cubicBezTo>
                    <a:pt x="0" y="556"/>
                    <a:pt x="463" y="925"/>
                    <a:pt x="463" y="925"/>
                  </a:cubicBezTo>
                  <a:cubicBezTo>
                    <a:pt x="463" y="925"/>
                    <a:pt x="925" y="556"/>
                    <a:pt x="925" y="242"/>
                  </a:cubicBez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1"/>
            <p:cNvSpPr/>
            <p:nvPr/>
          </p:nvSpPr>
          <p:spPr bwMode="auto">
            <a:xfrm>
              <a:off x="6922" y="1147"/>
              <a:ext cx="315" cy="766"/>
            </a:xfrm>
            <a:custGeom>
              <a:avLst/>
              <a:gdLst>
                <a:gd name="T0" fmla="*/ 133 w 133"/>
                <a:gd name="T1" fmla="*/ 67 h 324"/>
                <a:gd name="T2" fmla="*/ 67 w 133"/>
                <a:gd name="T3" fmla="*/ 0 h 324"/>
                <a:gd name="T4" fmla="*/ 0 w 133"/>
                <a:gd name="T5" fmla="*/ 67 h 324"/>
                <a:gd name="T6" fmla="*/ 33 w 133"/>
                <a:gd name="T7" fmla="*/ 125 h 324"/>
                <a:gd name="T8" fmla="*/ 13 w 133"/>
                <a:gd name="T9" fmla="*/ 324 h 324"/>
                <a:gd name="T10" fmla="*/ 120 w 133"/>
                <a:gd name="T11" fmla="*/ 324 h 324"/>
                <a:gd name="T12" fmla="*/ 100 w 133"/>
                <a:gd name="T13" fmla="*/ 125 h 324"/>
                <a:gd name="T14" fmla="*/ 133 w 133"/>
                <a:gd name="T15" fmla="*/ 6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324">
                  <a:moveTo>
                    <a:pt x="133" y="67"/>
                  </a:moveTo>
                  <a:cubicBezTo>
                    <a:pt x="133" y="30"/>
                    <a:pt x="103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92"/>
                    <a:pt x="13" y="113"/>
                    <a:pt x="33" y="125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120" y="324"/>
                    <a:pt x="120" y="324"/>
                    <a:pt x="120" y="324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20" y="113"/>
                    <a:pt x="133" y="92"/>
                    <a:pt x="133" y="67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2"/>
            <p:cNvSpPr/>
            <p:nvPr/>
          </p:nvSpPr>
          <p:spPr bwMode="auto">
            <a:xfrm>
              <a:off x="6012" y="3636"/>
              <a:ext cx="2161" cy="2189"/>
            </a:xfrm>
            <a:custGeom>
              <a:avLst/>
              <a:gdLst>
                <a:gd name="T0" fmla="*/ 914 w 914"/>
                <a:gd name="T1" fmla="*/ 242 h 926"/>
                <a:gd name="T2" fmla="*/ 676 w 914"/>
                <a:gd name="T3" fmla="*/ 0 h 926"/>
                <a:gd name="T4" fmla="*/ 457 w 914"/>
                <a:gd name="T5" fmla="*/ 147 h 926"/>
                <a:gd name="T6" fmla="*/ 238 w 914"/>
                <a:gd name="T7" fmla="*/ 0 h 926"/>
                <a:gd name="T8" fmla="*/ 0 w 914"/>
                <a:gd name="T9" fmla="*/ 242 h 926"/>
                <a:gd name="T10" fmla="*/ 457 w 914"/>
                <a:gd name="T11" fmla="*/ 926 h 926"/>
                <a:gd name="T12" fmla="*/ 914 w 914"/>
                <a:gd name="T13" fmla="*/ 242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4" h="926">
                  <a:moveTo>
                    <a:pt x="914" y="242"/>
                  </a:moveTo>
                  <a:cubicBezTo>
                    <a:pt x="914" y="108"/>
                    <a:pt x="808" y="0"/>
                    <a:pt x="676" y="0"/>
                  </a:cubicBezTo>
                  <a:cubicBezTo>
                    <a:pt x="578" y="0"/>
                    <a:pt x="494" y="60"/>
                    <a:pt x="457" y="147"/>
                  </a:cubicBezTo>
                  <a:cubicBezTo>
                    <a:pt x="421" y="60"/>
                    <a:pt x="336" y="0"/>
                    <a:pt x="238" y="0"/>
                  </a:cubicBezTo>
                  <a:cubicBezTo>
                    <a:pt x="106" y="0"/>
                    <a:pt x="0" y="108"/>
                    <a:pt x="0" y="242"/>
                  </a:cubicBezTo>
                  <a:cubicBezTo>
                    <a:pt x="0" y="557"/>
                    <a:pt x="457" y="926"/>
                    <a:pt x="457" y="926"/>
                  </a:cubicBezTo>
                  <a:cubicBezTo>
                    <a:pt x="457" y="926"/>
                    <a:pt x="914" y="557"/>
                    <a:pt x="914" y="242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"/>
            <p:cNvSpPr/>
            <p:nvPr/>
          </p:nvSpPr>
          <p:spPr bwMode="auto">
            <a:xfrm>
              <a:off x="5986" y="3844"/>
              <a:ext cx="1913" cy="1489"/>
            </a:xfrm>
            <a:custGeom>
              <a:avLst/>
              <a:gdLst>
                <a:gd name="T0" fmla="*/ 809 w 809"/>
                <a:gd name="T1" fmla="*/ 488 h 630"/>
                <a:gd name="T2" fmla="*/ 52 w 809"/>
                <a:gd name="T3" fmla="*/ 0 h 630"/>
                <a:gd name="T4" fmla="*/ 0 w 809"/>
                <a:gd name="T5" fmla="*/ 154 h 630"/>
                <a:gd name="T6" fmla="*/ 1 w 809"/>
                <a:gd name="T7" fmla="*/ 180 h 630"/>
                <a:gd name="T8" fmla="*/ 698 w 809"/>
                <a:gd name="T9" fmla="*/ 630 h 630"/>
                <a:gd name="T10" fmla="*/ 705 w 809"/>
                <a:gd name="T11" fmla="*/ 621 h 630"/>
                <a:gd name="T12" fmla="*/ 809 w 809"/>
                <a:gd name="T13" fmla="*/ 48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9" h="630">
                  <a:moveTo>
                    <a:pt x="809" y="488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9" y="42"/>
                    <a:pt x="0" y="96"/>
                    <a:pt x="0" y="154"/>
                  </a:cubicBezTo>
                  <a:cubicBezTo>
                    <a:pt x="0" y="163"/>
                    <a:pt x="0" y="172"/>
                    <a:pt x="1" y="180"/>
                  </a:cubicBezTo>
                  <a:cubicBezTo>
                    <a:pt x="698" y="630"/>
                    <a:pt x="698" y="630"/>
                    <a:pt x="698" y="630"/>
                  </a:cubicBezTo>
                  <a:cubicBezTo>
                    <a:pt x="700" y="627"/>
                    <a:pt x="703" y="624"/>
                    <a:pt x="705" y="621"/>
                  </a:cubicBezTo>
                  <a:cubicBezTo>
                    <a:pt x="745" y="576"/>
                    <a:pt x="780" y="531"/>
                    <a:pt x="809" y="488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4"/>
            <p:cNvSpPr/>
            <p:nvPr/>
          </p:nvSpPr>
          <p:spPr bwMode="auto">
            <a:xfrm>
              <a:off x="6343" y="4118"/>
              <a:ext cx="712" cy="662"/>
            </a:xfrm>
            <a:custGeom>
              <a:avLst/>
              <a:gdLst>
                <a:gd name="T0" fmla="*/ 712 w 712"/>
                <a:gd name="T1" fmla="*/ 376 h 662"/>
                <a:gd name="T2" fmla="*/ 289 w 712"/>
                <a:gd name="T3" fmla="*/ 0 h 662"/>
                <a:gd name="T4" fmla="*/ 0 w 712"/>
                <a:gd name="T5" fmla="*/ 426 h 662"/>
                <a:gd name="T6" fmla="*/ 610 w 712"/>
                <a:gd name="T7" fmla="*/ 662 h 662"/>
                <a:gd name="T8" fmla="*/ 712 w 712"/>
                <a:gd name="T9" fmla="*/ 37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662">
                  <a:moveTo>
                    <a:pt x="712" y="376"/>
                  </a:moveTo>
                  <a:lnTo>
                    <a:pt x="289" y="0"/>
                  </a:lnTo>
                  <a:lnTo>
                    <a:pt x="0" y="426"/>
                  </a:lnTo>
                  <a:lnTo>
                    <a:pt x="610" y="662"/>
                  </a:lnTo>
                  <a:lnTo>
                    <a:pt x="712" y="376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5"/>
            <p:cNvSpPr/>
            <p:nvPr/>
          </p:nvSpPr>
          <p:spPr bwMode="auto">
            <a:xfrm>
              <a:off x="6244" y="4655"/>
              <a:ext cx="948" cy="787"/>
            </a:xfrm>
            <a:custGeom>
              <a:avLst/>
              <a:gdLst>
                <a:gd name="T0" fmla="*/ 328 w 401"/>
                <a:gd name="T1" fmla="*/ 0 h 333"/>
                <a:gd name="T2" fmla="*/ 0 w 401"/>
                <a:gd name="T3" fmla="*/ 160 h 333"/>
                <a:gd name="T4" fmla="*/ 114 w 401"/>
                <a:gd name="T5" fmla="*/ 215 h 333"/>
                <a:gd name="T6" fmla="*/ 114 w 401"/>
                <a:gd name="T7" fmla="*/ 333 h 333"/>
                <a:gd name="T8" fmla="*/ 401 w 401"/>
                <a:gd name="T9" fmla="*/ 75 h 333"/>
                <a:gd name="T10" fmla="*/ 328 w 401"/>
                <a:gd name="T1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333">
                  <a:moveTo>
                    <a:pt x="328" y="0"/>
                  </a:moveTo>
                  <a:cubicBezTo>
                    <a:pt x="321" y="1"/>
                    <a:pt x="0" y="160"/>
                    <a:pt x="0" y="160"/>
                  </a:cubicBezTo>
                  <a:cubicBezTo>
                    <a:pt x="114" y="215"/>
                    <a:pt x="114" y="215"/>
                    <a:pt x="114" y="215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401" y="75"/>
                    <a:pt x="401" y="75"/>
                    <a:pt x="401" y="75"/>
                  </a:cubicBezTo>
                  <a:lnTo>
                    <a:pt x="328" y="0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6"/>
            <p:cNvSpPr/>
            <p:nvPr/>
          </p:nvSpPr>
          <p:spPr bwMode="auto">
            <a:xfrm>
              <a:off x="7060" y="4118"/>
              <a:ext cx="711" cy="662"/>
            </a:xfrm>
            <a:custGeom>
              <a:avLst/>
              <a:gdLst>
                <a:gd name="T0" fmla="*/ 0 w 711"/>
                <a:gd name="T1" fmla="*/ 376 h 662"/>
                <a:gd name="T2" fmla="*/ 423 w 711"/>
                <a:gd name="T3" fmla="*/ 0 h 662"/>
                <a:gd name="T4" fmla="*/ 711 w 711"/>
                <a:gd name="T5" fmla="*/ 426 h 662"/>
                <a:gd name="T6" fmla="*/ 101 w 711"/>
                <a:gd name="T7" fmla="*/ 662 h 662"/>
                <a:gd name="T8" fmla="*/ 0 w 711"/>
                <a:gd name="T9" fmla="*/ 37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1" h="662">
                  <a:moveTo>
                    <a:pt x="0" y="376"/>
                  </a:moveTo>
                  <a:lnTo>
                    <a:pt x="423" y="0"/>
                  </a:lnTo>
                  <a:lnTo>
                    <a:pt x="711" y="426"/>
                  </a:lnTo>
                  <a:lnTo>
                    <a:pt x="101" y="662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7"/>
            <p:cNvSpPr/>
            <p:nvPr/>
          </p:nvSpPr>
          <p:spPr bwMode="auto">
            <a:xfrm>
              <a:off x="6922" y="4655"/>
              <a:ext cx="948" cy="787"/>
            </a:xfrm>
            <a:custGeom>
              <a:avLst/>
              <a:gdLst>
                <a:gd name="T0" fmla="*/ 74 w 401"/>
                <a:gd name="T1" fmla="*/ 0 h 333"/>
                <a:gd name="T2" fmla="*/ 401 w 401"/>
                <a:gd name="T3" fmla="*/ 160 h 333"/>
                <a:gd name="T4" fmla="*/ 287 w 401"/>
                <a:gd name="T5" fmla="*/ 215 h 333"/>
                <a:gd name="T6" fmla="*/ 287 w 401"/>
                <a:gd name="T7" fmla="*/ 333 h 333"/>
                <a:gd name="T8" fmla="*/ 0 w 401"/>
                <a:gd name="T9" fmla="*/ 75 h 333"/>
                <a:gd name="T10" fmla="*/ 74 w 401"/>
                <a:gd name="T1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333">
                  <a:moveTo>
                    <a:pt x="74" y="0"/>
                  </a:moveTo>
                  <a:cubicBezTo>
                    <a:pt x="81" y="1"/>
                    <a:pt x="401" y="160"/>
                    <a:pt x="401" y="160"/>
                  </a:cubicBezTo>
                  <a:cubicBezTo>
                    <a:pt x="287" y="215"/>
                    <a:pt x="287" y="215"/>
                    <a:pt x="287" y="215"/>
                  </a:cubicBezTo>
                  <a:cubicBezTo>
                    <a:pt x="287" y="333"/>
                    <a:pt x="287" y="333"/>
                    <a:pt x="287" y="333"/>
                  </a:cubicBezTo>
                  <a:cubicBezTo>
                    <a:pt x="0" y="75"/>
                    <a:pt x="0" y="75"/>
                    <a:pt x="0" y="75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8"/>
            <p:cNvSpPr/>
            <p:nvPr/>
          </p:nvSpPr>
          <p:spPr bwMode="auto">
            <a:xfrm>
              <a:off x="6773" y="4442"/>
              <a:ext cx="561" cy="567"/>
            </a:xfrm>
            <a:custGeom>
              <a:avLst/>
              <a:gdLst>
                <a:gd name="T0" fmla="*/ 282 w 561"/>
                <a:gd name="T1" fmla="*/ 567 h 567"/>
                <a:gd name="T2" fmla="*/ 0 w 561"/>
                <a:gd name="T3" fmla="*/ 284 h 567"/>
                <a:gd name="T4" fmla="*/ 282 w 561"/>
                <a:gd name="T5" fmla="*/ 0 h 567"/>
                <a:gd name="T6" fmla="*/ 561 w 561"/>
                <a:gd name="T7" fmla="*/ 284 h 567"/>
                <a:gd name="T8" fmla="*/ 282 w 561"/>
                <a:gd name="T9" fmla="*/ 56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567">
                  <a:moveTo>
                    <a:pt x="282" y="567"/>
                  </a:moveTo>
                  <a:lnTo>
                    <a:pt x="0" y="284"/>
                  </a:lnTo>
                  <a:lnTo>
                    <a:pt x="282" y="0"/>
                  </a:lnTo>
                  <a:lnTo>
                    <a:pt x="561" y="284"/>
                  </a:lnTo>
                  <a:lnTo>
                    <a:pt x="282" y="567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9"/>
            <p:cNvSpPr/>
            <p:nvPr/>
          </p:nvSpPr>
          <p:spPr bwMode="auto">
            <a:xfrm>
              <a:off x="1367" y="7409"/>
              <a:ext cx="894" cy="1586"/>
            </a:xfrm>
            <a:custGeom>
              <a:avLst/>
              <a:gdLst>
                <a:gd name="T0" fmla="*/ 213 w 378"/>
                <a:gd name="T1" fmla="*/ 417 h 671"/>
                <a:gd name="T2" fmla="*/ 245 w 378"/>
                <a:gd name="T3" fmla="*/ 376 h 671"/>
                <a:gd name="T4" fmla="*/ 346 w 378"/>
                <a:gd name="T5" fmla="*/ 271 h 671"/>
                <a:gd name="T6" fmla="*/ 377 w 378"/>
                <a:gd name="T7" fmla="*/ 65 h 671"/>
                <a:gd name="T8" fmla="*/ 377 w 378"/>
                <a:gd name="T9" fmla="*/ 0 h 671"/>
                <a:gd name="T10" fmla="*/ 189 w 378"/>
                <a:gd name="T11" fmla="*/ 0 h 671"/>
                <a:gd name="T12" fmla="*/ 1 w 378"/>
                <a:gd name="T13" fmla="*/ 0 h 671"/>
                <a:gd name="T14" fmla="*/ 0 w 378"/>
                <a:gd name="T15" fmla="*/ 65 h 671"/>
                <a:gd name="T16" fmla="*/ 32 w 378"/>
                <a:gd name="T17" fmla="*/ 271 h 671"/>
                <a:gd name="T18" fmla="*/ 133 w 378"/>
                <a:gd name="T19" fmla="*/ 376 h 671"/>
                <a:gd name="T20" fmla="*/ 165 w 378"/>
                <a:gd name="T21" fmla="*/ 417 h 671"/>
                <a:gd name="T22" fmla="*/ 174 w 378"/>
                <a:gd name="T23" fmla="*/ 462 h 671"/>
                <a:gd name="T24" fmla="*/ 119 w 378"/>
                <a:gd name="T25" fmla="*/ 637 h 671"/>
                <a:gd name="T26" fmla="*/ 27 w 378"/>
                <a:gd name="T27" fmla="*/ 663 h 671"/>
                <a:gd name="T28" fmla="*/ 27 w 378"/>
                <a:gd name="T29" fmla="*/ 671 h 671"/>
                <a:gd name="T30" fmla="*/ 189 w 378"/>
                <a:gd name="T31" fmla="*/ 671 h 671"/>
                <a:gd name="T32" fmla="*/ 351 w 378"/>
                <a:gd name="T33" fmla="*/ 671 h 671"/>
                <a:gd name="T34" fmla="*/ 351 w 378"/>
                <a:gd name="T35" fmla="*/ 663 h 671"/>
                <a:gd name="T36" fmla="*/ 259 w 378"/>
                <a:gd name="T37" fmla="*/ 637 h 671"/>
                <a:gd name="T38" fmla="*/ 204 w 378"/>
                <a:gd name="T39" fmla="*/ 462 h 671"/>
                <a:gd name="T40" fmla="*/ 213 w 378"/>
                <a:gd name="T41" fmla="*/ 417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" h="671">
                  <a:moveTo>
                    <a:pt x="213" y="417"/>
                  </a:moveTo>
                  <a:cubicBezTo>
                    <a:pt x="219" y="401"/>
                    <a:pt x="232" y="388"/>
                    <a:pt x="245" y="376"/>
                  </a:cubicBezTo>
                  <a:cubicBezTo>
                    <a:pt x="281" y="343"/>
                    <a:pt x="324" y="315"/>
                    <a:pt x="346" y="271"/>
                  </a:cubicBezTo>
                  <a:cubicBezTo>
                    <a:pt x="377" y="209"/>
                    <a:pt x="375" y="133"/>
                    <a:pt x="377" y="65"/>
                  </a:cubicBezTo>
                  <a:cubicBezTo>
                    <a:pt x="378" y="43"/>
                    <a:pt x="378" y="21"/>
                    <a:pt x="377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1"/>
                    <a:pt x="0" y="43"/>
                    <a:pt x="0" y="65"/>
                  </a:cubicBezTo>
                  <a:cubicBezTo>
                    <a:pt x="2" y="133"/>
                    <a:pt x="0" y="209"/>
                    <a:pt x="32" y="271"/>
                  </a:cubicBezTo>
                  <a:cubicBezTo>
                    <a:pt x="54" y="315"/>
                    <a:pt x="97" y="343"/>
                    <a:pt x="133" y="376"/>
                  </a:cubicBezTo>
                  <a:cubicBezTo>
                    <a:pt x="146" y="388"/>
                    <a:pt x="158" y="401"/>
                    <a:pt x="165" y="417"/>
                  </a:cubicBezTo>
                  <a:cubicBezTo>
                    <a:pt x="171" y="431"/>
                    <a:pt x="174" y="446"/>
                    <a:pt x="174" y="462"/>
                  </a:cubicBezTo>
                  <a:cubicBezTo>
                    <a:pt x="174" y="554"/>
                    <a:pt x="187" y="621"/>
                    <a:pt x="119" y="637"/>
                  </a:cubicBezTo>
                  <a:cubicBezTo>
                    <a:pt x="50" y="653"/>
                    <a:pt x="27" y="663"/>
                    <a:pt x="27" y="663"/>
                  </a:cubicBezTo>
                  <a:cubicBezTo>
                    <a:pt x="27" y="671"/>
                    <a:pt x="27" y="671"/>
                    <a:pt x="27" y="671"/>
                  </a:cubicBezTo>
                  <a:cubicBezTo>
                    <a:pt x="189" y="671"/>
                    <a:pt x="189" y="671"/>
                    <a:pt x="189" y="671"/>
                  </a:cubicBezTo>
                  <a:cubicBezTo>
                    <a:pt x="351" y="671"/>
                    <a:pt x="351" y="671"/>
                    <a:pt x="351" y="671"/>
                  </a:cubicBezTo>
                  <a:cubicBezTo>
                    <a:pt x="351" y="663"/>
                    <a:pt x="351" y="663"/>
                    <a:pt x="351" y="663"/>
                  </a:cubicBezTo>
                  <a:cubicBezTo>
                    <a:pt x="351" y="663"/>
                    <a:pt x="328" y="653"/>
                    <a:pt x="259" y="637"/>
                  </a:cubicBezTo>
                  <a:cubicBezTo>
                    <a:pt x="190" y="621"/>
                    <a:pt x="204" y="554"/>
                    <a:pt x="204" y="462"/>
                  </a:cubicBezTo>
                  <a:cubicBezTo>
                    <a:pt x="204" y="446"/>
                    <a:pt x="207" y="431"/>
                    <a:pt x="213" y="417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0"/>
            <p:cNvSpPr/>
            <p:nvPr/>
          </p:nvSpPr>
          <p:spPr bwMode="auto">
            <a:xfrm>
              <a:off x="1381" y="7409"/>
              <a:ext cx="863" cy="364"/>
            </a:xfrm>
            <a:custGeom>
              <a:avLst/>
              <a:gdLst>
                <a:gd name="T0" fmla="*/ 362 w 365"/>
                <a:gd name="T1" fmla="*/ 69 h 154"/>
                <a:gd name="T2" fmla="*/ 363 w 365"/>
                <a:gd name="T3" fmla="*/ 0 h 154"/>
                <a:gd name="T4" fmla="*/ 183 w 365"/>
                <a:gd name="T5" fmla="*/ 0 h 154"/>
                <a:gd name="T6" fmla="*/ 3 w 365"/>
                <a:gd name="T7" fmla="*/ 0 h 154"/>
                <a:gd name="T8" fmla="*/ 3 w 365"/>
                <a:gd name="T9" fmla="*/ 69 h 154"/>
                <a:gd name="T10" fmla="*/ 8 w 365"/>
                <a:gd name="T11" fmla="*/ 154 h 154"/>
                <a:gd name="T12" fmla="*/ 358 w 365"/>
                <a:gd name="T13" fmla="*/ 154 h 154"/>
                <a:gd name="T14" fmla="*/ 362 w 365"/>
                <a:gd name="T15" fmla="*/ 6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5" h="154">
                  <a:moveTo>
                    <a:pt x="362" y="69"/>
                  </a:moveTo>
                  <a:cubicBezTo>
                    <a:pt x="363" y="65"/>
                    <a:pt x="365" y="0"/>
                    <a:pt x="363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3" y="65"/>
                    <a:pt x="3" y="69"/>
                  </a:cubicBezTo>
                  <a:cubicBezTo>
                    <a:pt x="5" y="98"/>
                    <a:pt x="5" y="126"/>
                    <a:pt x="8" y="154"/>
                  </a:cubicBezTo>
                  <a:cubicBezTo>
                    <a:pt x="358" y="154"/>
                    <a:pt x="358" y="154"/>
                    <a:pt x="358" y="154"/>
                  </a:cubicBezTo>
                  <a:cubicBezTo>
                    <a:pt x="360" y="126"/>
                    <a:pt x="361" y="98"/>
                    <a:pt x="362" y="69"/>
                  </a:cubicBezTo>
                  <a:close/>
                </a:path>
              </a:pathLst>
            </a:cu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1"/>
            <p:cNvSpPr/>
            <p:nvPr/>
          </p:nvSpPr>
          <p:spPr bwMode="auto">
            <a:xfrm>
              <a:off x="1400" y="7773"/>
              <a:ext cx="827" cy="505"/>
            </a:xfrm>
            <a:custGeom>
              <a:avLst/>
              <a:gdLst>
                <a:gd name="T0" fmla="*/ 0 w 350"/>
                <a:gd name="T1" fmla="*/ 0 h 214"/>
                <a:gd name="T2" fmla="*/ 3 w 350"/>
                <a:gd name="T3" fmla="*/ 24 h 214"/>
                <a:gd name="T4" fmla="*/ 27 w 350"/>
                <a:gd name="T5" fmla="*/ 102 h 214"/>
                <a:gd name="T6" fmla="*/ 87 w 350"/>
                <a:gd name="T7" fmla="*/ 174 h 214"/>
                <a:gd name="T8" fmla="*/ 263 w 350"/>
                <a:gd name="T9" fmla="*/ 174 h 214"/>
                <a:gd name="T10" fmla="*/ 323 w 350"/>
                <a:gd name="T11" fmla="*/ 102 h 214"/>
                <a:gd name="T12" fmla="*/ 347 w 350"/>
                <a:gd name="T13" fmla="*/ 24 h 214"/>
                <a:gd name="T14" fmla="*/ 350 w 350"/>
                <a:gd name="T15" fmla="*/ 0 h 214"/>
                <a:gd name="T16" fmla="*/ 0 w 350"/>
                <a:gd name="T17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214">
                  <a:moveTo>
                    <a:pt x="0" y="0"/>
                  </a:moveTo>
                  <a:cubicBezTo>
                    <a:pt x="1" y="8"/>
                    <a:pt x="2" y="16"/>
                    <a:pt x="3" y="24"/>
                  </a:cubicBezTo>
                  <a:cubicBezTo>
                    <a:pt x="6" y="51"/>
                    <a:pt x="14" y="78"/>
                    <a:pt x="27" y="102"/>
                  </a:cubicBezTo>
                  <a:cubicBezTo>
                    <a:pt x="41" y="128"/>
                    <a:pt x="61" y="154"/>
                    <a:pt x="87" y="174"/>
                  </a:cubicBezTo>
                  <a:cubicBezTo>
                    <a:pt x="139" y="214"/>
                    <a:pt x="211" y="213"/>
                    <a:pt x="263" y="174"/>
                  </a:cubicBezTo>
                  <a:cubicBezTo>
                    <a:pt x="289" y="154"/>
                    <a:pt x="309" y="128"/>
                    <a:pt x="323" y="102"/>
                  </a:cubicBezTo>
                  <a:cubicBezTo>
                    <a:pt x="336" y="78"/>
                    <a:pt x="344" y="51"/>
                    <a:pt x="347" y="24"/>
                  </a:cubicBezTo>
                  <a:cubicBezTo>
                    <a:pt x="348" y="16"/>
                    <a:pt x="349" y="8"/>
                    <a:pt x="3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2"/>
            <p:cNvSpPr/>
            <p:nvPr/>
          </p:nvSpPr>
          <p:spPr bwMode="auto">
            <a:xfrm>
              <a:off x="2206" y="6806"/>
              <a:ext cx="1324" cy="1775"/>
            </a:xfrm>
            <a:custGeom>
              <a:avLst/>
              <a:gdLst>
                <a:gd name="T0" fmla="*/ 343 w 560"/>
                <a:gd name="T1" fmla="*/ 448 h 751"/>
                <a:gd name="T2" fmla="*/ 359 w 560"/>
                <a:gd name="T3" fmla="*/ 399 h 751"/>
                <a:gd name="T4" fmla="*/ 417 w 560"/>
                <a:gd name="T5" fmla="*/ 265 h 751"/>
                <a:gd name="T6" fmla="*/ 376 w 560"/>
                <a:gd name="T7" fmla="*/ 61 h 751"/>
                <a:gd name="T8" fmla="*/ 353 w 560"/>
                <a:gd name="T9" fmla="*/ 0 h 751"/>
                <a:gd name="T10" fmla="*/ 176 w 560"/>
                <a:gd name="T11" fmla="*/ 65 h 751"/>
                <a:gd name="T12" fmla="*/ 0 w 560"/>
                <a:gd name="T13" fmla="*/ 130 h 751"/>
                <a:gd name="T14" fmla="*/ 22 w 560"/>
                <a:gd name="T15" fmla="*/ 192 h 751"/>
                <a:gd name="T16" fmla="*/ 123 w 560"/>
                <a:gd name="T17" fmla="*/ 374 h 751"/>
                <a:gd name="T18" fmla="*/ 254 w 560"/>
                <a:gd name="T19" fmla="*/ 437 h 751"/>
                <a:gd name="T20" fmla="*/ 298 w 560"/>
                <a:gd name="T21" fmla="*/ 465 h 751"/>
                <a:gd name="T22" fmla="*/ 322 w 560"/>
                <a:gd name="T23" fmla="*/ 503 h 751"/>
                <a:gd name="T24" fmla="*/ 331 w 560"/>
                <a:gd name="T25" fmla="*/ 687 h 751"/>
                <a:gd name="T26" fmla="*/ 254 w 560"/>
                <a:gd name="T27" fmla="*/ 743 h 751"/>
                <a:gd name="T28" fmla="*/ 256 w 560"/>
                <a:gd name="T29" fmla="*/ 751 h 751"/>
                <a:gd name="T30" fmla="*/ 408 w 560"/>
                <a:gd name="T31" fmla="*/ 695 h 751"/>
                <a:gd name="T32" fmla="*/ 560 w 560"/>
                <a:gd name="T33" fmla="*/ 639 h 751"/>
                <a:gd name="T34" fmla="*/ 557 w 560"/>
                <a:gd name="T35" fmla="*/ 631 h 751"/>
                <a:gd name="T36" fmla="*/ 462 w 560"/>
                <a:gd name="T37" fmla="*/ 639 h 751"/>
                <a:gd name="T38" fmla="*/ 350 w 560"/>
                <a:gd name="T39" fmla="*/ 493 h 751"/>
                <a:gd name="T40" fmla="*/ 343 w 560"/>
                <a:gd name="T41" fmla="*/ 448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0" h="751">
                  <a:moveTo>
                    <a:pt x="343" y="448"/>
                  </a:moveTo>
                  <a:cubicBezTo>
                    <a:pt x="344" y="431"/>
                    <a:pt x="351" y="414"/>
                    <a:pt x="359" y="399"/>
                  </a:cubicBezTo>
                  <a:cubicBezTo>
                    <a:pt x="381" y="355"/>
                    <a:pt x="412" y="314"/>
                    <a:pt x="417" y="265"/>
                  </a:cubicBezTo>
                  <a:cubicBezTo>
                    <a:pt x="425" y="196"/>
                    <a:pt x="397" y="125"/>
                    <a:pt x="376" y="61"/>
                  </a:cubicBezTo>
                  <a:cubicBezTo>
                    <a:pt x="369" y="40"/>
                    <a:pt x="361" y="20"/>
                    <a:pt x="353" y="0"/>
                  </a:cubicBezTo>
                  <a:cubicBezTo>
                    <a:pt x="176" y="65"/>
                    <a:pt x="176" y="65"/>
                    <a:pt x="176" y="65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7" y="151"/>
                    <a:pt x="14" y="171"/>
                    <a:pt x="22" y="192"/>
                  </a:cubicBezTo>
                  <a:cubicBezTo>
                    <a:pt x="47" y="254"/>
                    <a:pt x="72" y="326"/>
                    <a:pt x="123" y="374"/>
                  </a:cubicBezTo>
                  <a:cubicBezTo>
                    <a:pt x="159" y="407"/>
                    <a:pt x="209" y="419"/>
                    <a:pt x="254" y="437"/>
                  </a:cubicBezTo>
                  <a:cubicBezTo>
                    <a:pt x="270" y="444"/>
                    <a:pt x="286" y="452"/>
                    <a:pt x="298" y="465"/>
                  </a:cubicBezTo>
                  <a:cubicBezTo>
                    <a:pt x="309" y="476"/>
                    <a:pt x="317" y="489"/>
                    <a:pt x="322" y="503"/>
                  </a:cubicBezTo>
                  <a:cubicBezTo>
                    <a:pt x="354" y="590"/>
                    <a:pt x="390" y="648"/>
                    <a:pt x="331" y="687"/>
                  </a:cubicBezTo>
                  <a:cubicBezTo>
                    <a:pt x="272" y="726"/>
                    <a:pt x="254" y="743"/>
                    <a:pt x="254" y="743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408" y="695"/>
                    <a:pt x="408" y="695"/>
                    <a:pt x="408" y="695"/>
                  </a:cubicBezTo>
                  <a:cubicBezTo>
                    <a:pt x="560" y="639"/>
                    <a:pt x="560" y="639"/>
                    <a:pt x="560" y="639"/>
                  </a:cubicBezTo>
                  <a:cubicBezTo>
                    <a:pt x="557" y="631"/>
                    <a:pt x="557" y="631"/>
                    <a:pt x="557" y="631"/>
                  </a:cubicBezTo>
                  <a:cubicBezTo>
                    <a:pt x="557" y="631"/>
                    <a:pt x="532" y="630"/>
                    <a:pt x="462" y="639"/>
                  </a:cubicBezTo>
                  <a:cubicBezTo>
                    <a:pt x="392" y="647"/>
                    <a:pt x="382" y="580"/>
                    <a:pt x="350" y="493"/>
                  </a:cubicBezTo>
                  <a:cubicBezTo>
                    <a:pt x="345" y="479"/>
                    <a:pt x="342" y="464"/>
                    <a:pt x="343" y="448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3"/>
            <p:cNvSpPr/>
            <p:nvPr/>
          </p:nvSpPr>
          <p:spPr bwMode="auto">
            <a:xfrm>
              <a:off x="2218" y="6810"/>
              <a:ext cx="948" cy="539"/>
            </a:xfrm>
            <a:custGeom>
              <a:avLst/>
              <a:gdLst>
                <a:gd name="T0" fmla="*/ 395 w 401"/>
                <a:gd name="T1" fmla="*/ 171 h 228"/>
                <a:gd name="T2" fmla="*/ 364 w 401"/>
                <a:gd name="T3" fmla="*/ 66 h 228"/>
                <a:gd name="T4" fmla="*/ 341 w 401"/>
                <a:gd name="T5" fmla="*/ 0 h 228"/>
                <a:gd name="T6" fmla="*/ 171 w 401"/>
                <a:gd name="T7" fmla="*/ 63 h 228"/>
                <a:gd name="T8" fmla="*/ 2 w 401"/>
                <a:gd name="T9" fmla="*/ 125 h 228"/>
                <a:gd name="T10" fmla="*/ 27 w 401"/>
                <a:gd name="T11" fmla="*/ 190 h 228"/>
                <a:gd name="T12" fmla="*/ 43 w 401"/>
                <a:gd name="T13" fmla="*/ 228 h 228"/>
                <a:gd name="T14" fmla="*/ 401 w 401"/>
                <a:gd name="T15" fmla="*/ 228 h 228"/>
                <a:gd name="T16" fmla="*/ 395 w 401"/>
                <a:gd name="T17" fmla="*/ 17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228">
                  <a:moveTo>
                    <a:pt x="395" y="171"/>
                  </a:moveTo>
                  <a:cubicBezTo>
                    <a:pt x="387" y="135"/>
                    <a:pt x="375" y="101"/>
                    <a:pt x="364" y="66"/>
                  </a:cubicBezTo>
                  <a:cubicBezTo>
                    <a:pt x="362" y="62"/>
                    <a:pt x="343" y="0"/>
                    <a:pt x="341" y="0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0" y="126"/>
                    <a:pt x="25" y="186"/>
                    <a:pt x="27" y="190"/>
                  </a:cubicBezTo>
                  <a:cubicBezTo>
                    <a:pt x="32" y="203"/>
                    <a:pt x="37" y="215"/>
                    <a:pt x="43" y="228"/>
                  </a:cubicBezTo>
                  <a:cubicBezTo>
                    <a:pt x="401" y="228"/>
                    <a:pt x="401" y="228"/>
                    <a:pt x="401" y="228"/>
                  </a:cubicBezTo>
                  <a:cubicBezTo>
                    <a:pt x="401" y="209"/>
                    <a:pt x="399" y="189"/>
                    <a:pt x="395" y="171"/>
                  </a:cubicBezTo>
                  <a:close/>
                </a:path>
              </a:pathLst>
            </a:cu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4"/>
            <p:cNvSpPr/>
            <p:nvPr/>
          </p:nvSpPr>
          <p:spPr bwMode="auto">
            <a:xfrm>
              <a:off x="2320" y="7349"/>
              <a:ext cx="846" cy="454"/>
            </a:xfrm>
            <a:custGeom>
              <a:avLst/>
              <a:gdLst>
                <a:gd name="T0" fmla="*/ 0 w 358"/>
                <a:gd name="T1" fmla="*/ 0 h 192"/>
                <a:gd name="T2" fmla="*/ 28 w 358"/>
                <a:gd name="T3" fmla="*/ 62 h 192"/>
                <a:gd name="T4" fmla="*/ 78 w 358"/>
                <a:gd name="T5" fmla="*/ 127 h 192"/>
                <a:gd name="T6" fmla="*/ 159 w 358"/>
                <a:gd name="T7" fmla="*/ 173 h 192"/>
                <a:gd name="T8" fmla="*/ 324 w 358"/>
                <a:gd name="T9" fmla="*/ 112 h 192"/>
                <a:gd name="T10" fmla="*/ 356 w 358"/>
                <a:gd name="T11" fmla="*/ 24 h 192"/>
                <a:gd name="T12" fmla="*/ 358 w 358"/>
                <a:gd name="T13" fmla="*/ 0 h 192"/>
                <a:gd name="T14" fmla="*/ 0 w 358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192">
                  <a:moveTo>
                    <a:pt x="0" y="0"/>
                  </a:moveTo>
                  <a:cubicBezTo>
                    <a:pt x="8" y="21"/>
                    <a:pt x="18" y="42"/>
                    <a:pt x="28" y="62"/>
                  </a:cubicBezTo>
                  <a:cubicBezTo>
                    <a:pt x="41" y="86"/>
                    <a:pt x="57" y="109"/>
                    <a:pt x="78" y="127"/>
                  </a:cubicBezTo>
                  <a:cubicBezTo>
                    <a:pt x="100" y="146"/>
                    <a:pt x="128" y="164"/>
                    <a:pt x="159" y="173"/>
                  </a:cubicBezTo>
                  <a:cubicBezTo>
                    <a:pt x="222" y="192"/>
                    <a:pt x="289" y="168"/>
                    <a:pt x="324" y="112"/>
                  </a:cubicBezTo>
                  <a:cubicBezTo>
                    <a:pt x="342" y="85"/>
                    <a:pt x="352" y="53"/>
                    <a:pt x="356" y="24"/>
                  </a:cubicBezTo>
                  <a:cubicBezTo>
                    <a:pt x="357" y="16"/>
                    <a:pt x="358" y="8"/>
                    <a:pt x="35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5"/>
            <p:cNvSpPr/>
            <p:nvPr/>
          </p:nvSpPr>
          <p:spPr bwMode="auto">
            <a:xfrm>
              <a:off x="2190" y="4990"/>
              <a:ext cx="153" cy="102"/>
            </a:xfrm>
            <a:custGeom>
              <a:avLst/>
              <a:gdLst>
                <a:gd name="T0" fmla="*/ 65 w 65"/>
                <a:gd name="T1" fmla="*/ 27 h 43"/>
                <a:gd name="T2" fmla="*/ 39 w 65"/>
                <a:gd name="T3" fmla="*/ 0 h 43"/>
                <a:gd name="T4" fmla="*/ 26 w 65"/>
                <a:gd name="T5" fmla="*/ 10 h 43"/>
                <a:gd name="T6" fmla="*/ 12 w 65"/>
                <a:gd name="T7" fmla="*/ 5 h 43"/>
                <a:gd name="T8" fmla="*/ 0 w 65"/>
                <a:gd name="T9" fmla="*/ 43 h 43"/>
                <a:gd name="T10" fmla="*/ 23 w 65"/>
                <a:gd name="T11" fmla="*/ 37 h 43"/>
                <a:gd name="T12" fmla="*/ 39 w 65"/>
                <a:gd name="T13" fmla="*/ 33 h 43"/>
                <a:gd name="T14" fmla="*/ 65 w 65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43">
                  <a:moveTo>
                    <a:pt x="65" y="27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0" y="7"/>
                    <a:pt x="26" y="10"/>
                    <a:pt x="26" y="10"/>
                  </a:cubicBezTo>
                  <a:cubicBezTo>
                    <a:pt x="26" y="10"/>
                    <a:pt x="21" y="8"/>
                    <a:pt x="12" y="5"/>
                  </a:cubicBezTo>
                  <a:cubicBezTo>
                    <a:pt x="6" y="22"/>
                    <a:pt x="0" y="43"/>
                    <a:pt x="0" y="43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39" y="33"/>
                    <a:pt x="39" y="33"/>
                    <a:pt x="39" y="33"/>
                  </a:cubicBezTo>
                  <a:lnTo>
                    <a:pt x="65" y="27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6"/>
            <p:cNvSpPr/>
            <p:nvPr/>
          </p:nvSpPr>
          <p:spPr bwMode="auto">
            <a:xfrm>
              <a:off x="1327" y="3615"/>
              <a:ext cx="1600" cy="1399"/>
            </a:xfrm>
            <a:custGeom>
              <a:avLst/>
              <a:gdLst>
                <a:gd name="T0" fmla="*/ 391 w 677"/>
                <a:gd name="T1" fmla="*/ 592 h 592"/>
                <a:gd name="T2" fmla="*/ 404 w 677"/>
                <a:gd name="T3" fmla="*/ 582 h 592"/>
                <a:gd name="T4" fmla="*/ 648 w 677"/>
                <a:gd name="T5" fmla="*/ 155 h 592"/>
                <a:gd name="T6" fmla="*/ 457 w 677"/>
                <a:gd name="T7" fmla="*/ 14 h 592"/>
                <a:gd name="T8" fmla="*/ 321 w 677"/>
                <a:gd name="T9" fmla="*/ 138 h 592"/>
                <a:gd name="T10" fmla="*/ 153 w 677"/>
                <a:gd name="T11" fmla="*/ 61 h 592"/>
                <a:gd name="T12" fmla="*/ 14 w 677"/>
                <a:gd name="T13" fmla="*/ 252 h 592"/>
                <a:gd name="T14" fmla="*/ 377 w 677"/>
                <a:gd name="T15" fmla="*/ 587 h 592"/>
                <a:gd name="T16" fmla="*/ 391 w 677"/>
                <a:gd name="T1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7" h="592">
                  <a:moveTo>
                    <a:pt x="391" y="592"/>
                  </a:moveTo>
                  <a:cubicBezTo>
                    <a:pt x="391" y="592"/>
                    <a:pt x="395" y="589"/>
                    <a:pt x="404" y="582"/>
                  </a:cubicBezTo>
                  <a:cubicBezTo>
                    <a:pt x="460" y="535"/>
                    <a:pt x="677" y="342"/>
                    <a:pt x="648" y="155"/>
                  </a:cubicBezTo>
                  <a:cubicBezTo>
                    <a:pt x="634" y="63"/>
                    <a:pt x="549" y="0"/>
                    <a:pt x="457" y="14"/>
                  </a:cubicBezTo>
                  <a:cubicBezTo>
                    <a:pt x="389" y="25"/>
                    <a:pt x="337" y="75"/>
                    <a:pt x="321" y="138"/>
                  </a:cubicBezTo>
                  <a:cubicBezTo>
                    <a:pt x="286" y="83"/>
                    <a:pt x="222" y="51"/>
                    <a:pt x="153" y="61"/>
                  </a:cubicBezTo>
                  <a:cubicBezTo>
                    <a:pt x="62" y="75"/>
                    <a:pt x="0" y="161"/>
                    <a:pt x="14" y="252"/>
                  </a:cubicBezTo>
                  <a:cubicBezTo>
                    <a:pt x="43" y="441"/>
                    <a:pt x="312" y="561"/>
                    <a:pt x="377" y="587"/>
                  </a:cubicBezTo>
                  <a:cubicBezTo>
                    <a:pt x="386" y="590"/>
                    <a:pt x="391" y="592"/>
                    <a:pt x="391" y="592"/>
                  </a:cubicBez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7"/>
            <p:cNvSpPr/>
            <p:nvPr/>
          </p:nvSpPr>
          <p:spPr bwMode="auto">
            <a:xfrm>
              <a:off x="2282" y="5222"/>
              <a:ext cx="492" cy="610"/>
            </a:xfrm>
            <a:custGeom>
              <a:avLst/>
              <a:gdLst>
                <a:gd name="T0" fmla="*/ 104 w 208"/>
                <a:gd name="T1" fmla="*/ 89 h 258"/>
                <a:gd name="T2" fmla="*/ 19 w 208"/>
                <a:gd name="T3" fmla="*/ 258 h 258"/>
                <a:gd name="T4" fmla="*/ 36 w 208"/>
                <a:gd name="T5" fmla="*/ 258 h 258"/>
                <a:gd name="T6" fmla="*/ 111 w 208"/>
                <a:gd name="T7" fmla="*/ 105 h 258"/>
                <a:gd name="T8" fmla="*/ 208 w 208"/>
                <a:gd name="T9" fmla="*/ 4 h 258"/>
                <a:gd name="T10" fmla="*/ 192 w 208"/>
                <a:gd name="T11" fmla="*/ 0 h 258"/>
                <a:gd name="T12" fmla="*/ 104 w 208"/>
                <a:gd name="T13" fmla="*/ 8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58">
                  <a:moveTo>
                    <a:pt x="104" y="89"/>
                  </a:moveTo>
                  <a:cubicBezTo>
                    <a:pt x="0" y="134"/>
                    <a:pt x="10" y="224"/>
                    <a:pt x="19" y="258"/>
                  </a:cubicBezTo>
                  <a:cubicBezTo>
                    <a:pt x="36" y="258"/>
                    <a:pt x="36" y="258"/>
                    <a:pt x="36" y="258"/>
                  </a:cubicBezTo>
                  <a:cubicBezTo>
                    <a:pt x="28" y="233"/>
                    <a:pt x="12" y="147"/>
                    <a:pt x="111" y="105"/>
                  </a:cubicBezTo>
                  <a:cubicBezTo>
                    <a:pt x="173" y="78"/>
                    <a:pt x="198" y="36"/>
                    <a:pt x="208" y="4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83" y="28"/>
                    <a:pt x="161" y="64"/>
                    <a:pt x="104" y="89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8"/>
            <p:cNvSpPr/>
            <p:nvPr/>
          </p:nvSpPr>
          <p:spPr bwMode="auto">
            <a:xfrm>
              <a:off x="2679" y="5149"/>
              <a:ext cx="147" cy="99"/>
            </a:xfrm>
            <a:custGeom>
              <a:avLst/>
              <a:gdLst>
                <a:gd name="T0" fmla="*/ 37 w 62"/>
                <a:gd name="T1" fmla="*/ 13 h 42"/>
                <a:gd name="T2" fmla="*/ 21 w 62"/>
                <a:gd name="T3" fmla="*/ 0 h 42"/>
                <a:gd name="T4" fmla="*/ 0 w 62"/>
                <a:gd name="T5" fmla="*/ 24 h 42"/>
                <a:gd name="T6" fmla="*/ 24 w 62"/>
                <a:gd name="T7" fmla="*/ 31 h 42"/>
                <a:gd name="T8" fmla="*/ 40 w 62"/>
                <a:gd name="T9" fmla="*/ 35 h 42"/>
                <a:gd name="T10" fmla="*/ 62 w 62"/>
                <a:gd name="T11" fmla="*/ 42 h 42"/>
                <a:gd name="T12" fmla="*/ 51 w 62"/>
                <a:gd name="T13" fmla="*/ 7 h 42"/>
                <a:gd name="T14" fmla="*/ 37 w 62"/>
                <a:gd name="T15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42">
                  <a:moveTo>
                    <a:pt x="37" y="13"/>
                  </a:moveTo>
                  <a:cubicBezTo>
                    <a:pt x="37" y="13"/>
                    <a:pt x="31" y="8"/>
                    <a:pt x="21" y="0"/>
                  </a:cubicBezTo>
                  <a:cubicBezTo>
                    <a:pt x="11" y="12"/>
                    <a:pt x="0" y="24"/>
                    <a:pt x="0" y="2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2" y="11"/>
                    <a:pt x="37" y="13"/>
                    <a:pt x="37" y="13"/>
                  </a:cubicBez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9"/>
            <p:cNvSpPr/>
            <p:nvPr/>
          </p:nvSpPr>
          <p:spPr bwMode="auto">
            <a:xfrm>
              <a:off x="2180" y="3965"/>
              <a:ext cx="1388" cy="1215"/>
            </a:xfrm>
            <a:custGeom>
              <a:avLst/>
              <a:gdLst>
                <a:gd name="T0" fmla="*/ 453 w 587"/>
                <a:gd name="T1" fmla="*/ 53 h 514"/>
                <a:gd name="T2" fmla="*/ 308 w 587"/>
                <a:gd name="T3" fmla="*/ 120 h 514"/>
                <a:gd name="T4" fmla="*/ 190 w 587"/>
                <a:gd name="T5" fmla="*/ 12 h 514"/>
                <a:gd name="T6" fmla="*/ 24 w 587"/>
                <a:gd name="T7" fmla="*/ 134 h 514"/>
                <a:gd name="T8" fmla="*/ 232 w 587"/>
                <a:gd name="T9" fmla="*/ 501 h 514"/>
                <a:gd name="T10" fmla="*/ 248 w 587"/>
                <a:gd name="T11" fmla="*/ 514 h 514"/>
                <a:gd name="T12" fmla="*/ 262 w 587"/>
                <a:gd name="T13" fmla="*/ 508 h 514"/>
                <a:gd name="T14" fmla="*/ 575 w 587"/>
                <a:gd name="T15" fmla="*/ 219 h 514"/>
                <a:gd name="T16" fmla="*/ 453 w 587"/>
                <a:gd name="T17" fmla="*/ 5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7" h="514">
                  <a:moveTo>
                    <a:pt x="453" y="53"/>
                  </a:moveTo>
                  <a:cubicBezTo>
                    <a:pt x="394" y="44"/>
                    <a:pt x="338" y="72"/>
                    <a:pt x="308" y="120"/>
                  </a:cubicBezTo>
                  <a:cubicBezTo>
                    <a:pt x="294" y="65"/>
                    <a:pt x="249" y="21"/>
                    <a:pt x="190" y="12"/>
                  </a:cubicBezTo>
                  <a:cubicBezTo>
                    <a:pt x="111" y="0"/>
                    <a:pt x="37" y="55"/>
                    <a:pt x="24" y="134"/>
                  </a:cubicBezTo>
                  <a:cubicBezTo>
                    <a:pt x="0" y="292"/>
                    <a:pt x="178" y="455"/>
                    <a:pt x="232" y="501"/>
                  </a:cubicBezTo>
                  <a:cubicBezTo>
                    <a:pt x="242" y="509"/>
                    <a:pt x="248" y="514"/>
                    <a:pt x="248" y="514"/>
                  </a:cubicBezTo>
                  <a:cubicBezTo>
                    <a:pt x="248" y="514"/>
                    <a:pt x="253" y="512"/>
                    <a:pt x="262" y="508"/>
                  </a:cubicBezTo>
                  <a:cubicBezTo>
                    <a:pt x="321" y="484"/>
                    <a:pt x="550" y="381"/>
                    <a:pt x="575" y="219"/>
                  </a:cubicBezTo>
                  <a:cubicBezTo>
                    <a:pt x="587" y="139"/>
                    <a:pt x="533" y="65"/>
                    <a:pt x="453" y="53"/>
                  </a:cubicBez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0"/>
            <p:cNvSpPr/>
            <p:nvPr/>
          </p:nvSpPr>
          <p:spPr bwMode="auto">
            <a:xfrm>
              <a:off x="2244" y="5068"/>
              <a:ext cx="577" cy="764"/>
            </a:xfrm>
            <a:custGeom>
              <a:avLst/>
              <a:gdLst>
                <a:gd name="T0" fmla="*/ 119 w 244"/>
                <a:gd name="T1" fmla="*/ 111 h 323"/>
                <a:gd name="T2" fmla="*/ 16 w 244"/>
                <a:gd name="T3" fmla="*/ 0 h 323"/>
                <a:gd name="T4" fmla="*/ 0 w 244"/>
                <a:gd name="T5" fmla="*/ 4 h 323"/>
                <a:gd name="T6" fmla="*/ 112 w 244"/>
                <a:gd name="T7" fmla="*/ 127 h 323"/>
                <a:gd name="T8" fmla="*/ 202 w 244"/>
                <a:gd name="T9" fmla="*/ 323 h 323"/>
                <a:gd name="T10" fmla="*/ 220 w 244"/>
                <a:gd name="T11" fmla="*/ 323 h 323"/>
                <a:gd name="T12" fmla="*/ 119 w 244"/>
                <a:gd name="T13" fmla="*/ 11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323">
                  <a:moveTo>
                    <a:pt x="119" y="111"/>
                  </a:moveTo>
                  <a:cubicBezTo>
                    <a:pt x="54" y="80"/>
                    <a:pt x="27" y="35"/>
                    <a:pt x="1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2" y="43"/>
                    <a:pt x="42" y="93"/>
                    <a:pt x="112" y="127"/>
                  </a:cubicBezTo>
                  <a:cubicBezTo>
                    <a:pt x="232" y="184"/>
                    <a:pt x="210" y="296"/>
                    <a:pt x="202" y="323"/>
                  </a:cubicBezTo>
                  <a:cubicBezTo>
                    <a:pt x="220" y="323"/>
                    <a:pt x="220" y="323"/>
                    <a:pt x="220" y="323"/>
                  </a:cubicBezTo>
                  <a:cubicBezTo>
                    <a:pt x="228" y="286"/>
                    <a:pt x="244" y="171"/>
                    <a:pt x="119" y="111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1"/>
            <p:cNvSpPr/>
            <p:nvPr/>
          </p:nvSpPr>
          <p:spPr bwMode="auto">
            <a:xfrm>
              <a:off x="1353" y="525"/>
              <a:ext cx="2149" cy="2149"/>
            </a:xfrm>
            <a:custGeom>
              <a:avLst/>
              <a:gdLst>
                <a:gd name="T0" fmla="*/ 890 w 909"/>
                <a:gd name="T1" fmla="*/ 826 h 909"/>
                <a:gd name="T2" fmla="*/ 823 w 909"/>
                <a:gd name="T3" fmla="*/ 826 h 909"/>
                <a:gd name="T4" fmla="*/ 810 w 909"/>
                <a:gd name="T5" fmla="*/ 872 h 909"/>
                <a:gd name="T6" fmla="*/ 776 w 909"/>
                <a:gd name="T7" fmla="*/ 769 h 909"/>
                <a:gd name="T8" fmla="*/ 776 w 909"/>
                <a:gd name="T9" fmla="*/ 371 h 909"/>
                <a:gd name="T10" fmla="*/ 584 w 909"/>
                <a:gd name="T11" fmla="*/ 324 h 909"/>
                <a:gd name="T12" fmla="*/ 537 w 909"/>
                <a:gd name="T13" fmla="*/ 132 h 909"/>
                <a:gd name="T14" fmla="*/ 140 w 909"/>
                <a:gd name="T15" fmla="*/ 133 h 909"/>
                <a:gd name="T16" fmla="*/ 37 w 909"/>
                <a:gd name="T17" fmla="*/ 98 h 909"/>
                <a:gd name="T18" fmla="*/ 82 w 909"/>
                <a:gd name="T19" fmla="*/ 86 h 909"/>
                <a:gd name="T20" fmla="*/ 82 w 909"/>
                <a:gd name="T21" fmla="*/ 18 h 909"/>
                <a:gd name="T22" fmla="*/ 15 w 909"/>
                <a:gd name="T23" fmla="*/ 18 h 909"/>
                <a:gd name="T24" fmla="*/ 1 w 909"/>
                <a:gd name="T25" fmla="*/ 57 h 909"/>
                <a:gd name="T26" fmla="*/ 161 w 909"/>
                <a:gd name="T27" fmla="*/ 184 h 909"/>
                <a:gd name="T28" fmla="*/ 450 w 909"/>
                <a:gd name="T29" fmla="*/ 237 h 909"/>
                <a:gd name="T30" fmla="*/ 476 w 909"/>
                <a:gd name="T31" fmla="*/ 428 h 909"/>
                <a:gd name="T32" fmla="*/ 480 w 909"/>
                <a:gd name="T33" fmla="*/ 433 h 909"/>
                <a:gd name="T34" fmla="*/ 672 w 909"/>
                <a:gd name="T35" fmla="*/ 459 h 909"/>
                <a:gd name="T36" fmla="*/ 724 w 909"/>
                <a:gd name="T37" fmla="*/ 748 h 909"/>
                <a:gd name="T38" fmla="*/ 852 w 909"/>
                <a:gd name="T39" fmla="*/ 908 h 909"/>
                <a:gd name="T40" fmla="*/ 890 w 909"/>
                <a:gd name="T41" fmla="*/ 894 h 909"/>
                <a:gd name="T42" fmla="*/ 890 w 909"/>
                <a:gd name="T43" fmla="*/ 826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9" h="909">
                  <a:moveTo>
                    <a:pt x="890" y="826"/>
                  </a:moveTo>
                  <a:cubicBezTo>
                    <a:pt x="872" y="808"/>
                    <a:pt x="841" y="808"/>
                    <a:pt x="823" y="826"/>
                  </a:cubicBezTo>
                  <a:cubicBezTo>
                    <a:pt x="810" y="839"/>
                    <a:pt x="806" y="856"/>
                    <a:pt x="810" y="872"/>
                  </a:cubicBezTo>
                  <a:cubicBezTo>
                    <a:pt x="795" y="851"/>
                    <a:pt x="781" y="818"/>
                    <a:pt x="776" y="769"/>
                  </a:cubicBezTo>
                  <a:cubicBezTo>
                    <a:pt x="767" y="674"/>
                    <a:pt x="898" y="493"/>
                    <a:pt x="776" y="371"/>
                  </a:cubicBezTo>
                  <a:cubicBezTo>
                    <a:pt x="686" y="281"/>
                    <a:pt x="598" y="318"/>
                    <a:pt x="584" y="324"/>
                  </a:cubicBezTo>
                  <a:cubicBezTo>
                    <a:pt x="591" y="311"/>
                    <a:pt x="628" y="223"/>
                    <a:pt x="537" y="132"/>
                  </a:cubicBezTo>
                  <a:cubicBezTo>
                    <a:pt x="416" y="11"/>
                    <a:pt x="235" y="141"/>
                    <a:pt x="140" y="133"/>
                  </a:cubicBezTo>
                  <a:cubicBezTo>
                    <a:pt x="90" y="128"/>
                    <a:pt x="58" y="114"/>
                    <a:pt x="37" y="98"/>
                  </a:cubicBezTo>
                  <a:cubicBezTo>
                    <a:pt x="53" y="102"/>
                    <a:pt x="70" y="98"/>
                    <a:pt x="82" y="86"/>
                  </a:cubicBezTo>
                  <a:cubicBezTo>
                    <a:pt x="101" y="67"/>
                    <a:pt x="101" y="37"/>
                    <a:pt x="82" y="18"/>
                  </a:cubicBezTo>
                  <a:cubicBezTo>
                    <a:pt x="64" y="0"/>
                    <a:pt x="33" y="0"/>
                    <a:pt x="15" y="18"/>
                  </a:cubicBezTo>
                  <a:cubicBezTo>
                    <a:pt x="4" y="29"/>
                    <a:pt x="0" y="43"/>
                    <a:pt x="1" y="57"/>
                  </a:cubicBezTo>
                  <a:cubicBezTo>
                    <a:pt x="1" y="59"/>
                    <a:pt x="9" y="152"/>
                    <a:pt x="161" y="184"/>
                  </a:cubicBezTo>
                  <a:cubicBezTo>
                    <a:pt x="264" y="206"/>
                    <a:pt x="355" y="143"/>
                    <a:pt x="450" y="237"/>
                  </a:cubicBezTo>
                  <a:cubicBezTo>
                    <a:pt x="530" y="317"/>
                    <a:pt x="476" y="428"/>
                    <a:pt x="476" y="428"/>
                  </a:cubicBezTo>
                  <a:cubicBezTo>
                    <a:pt x="480" y="433"/>
                    <a:pt x="480" y="433"/>
                    <a:pt x="480" y="433"/>
                  </a:cubicBezTo>
                  <a:cubicBezTo>
                    <a:pt x="480" y="433"/>
                    <a:pt x="591" y="379"/>
                    <a:pt x="672" y="459"/>
                  </a:cubicBezTo>
                  <a:cubicBezTo>
                    <a:pt x="766" y="553"/>
                    <a:pt x="703" y="645"/>
                    <a:pt x="724" y="748"/>
                  </a:cubicBezTo>
                  <a:cubicBezTo>
                    <a:pt x="756" y="900"/>
                    <a:pt x="850" y="908"/>
                    <a:pt x="852" y="908"/>
                  </a:cubicBezTo>
                  <a:cubicBezTo>
                    <a:pt x="865" y="909"/>
                    <a:pt x="880" y="904"/>
                    <a:pt x="890" y="894"/>
                  </a:cubicBezTo>
                  <a:cubicBezTo>
                    <a:pt x="909" y="875"/>
                    <a:pt x="909" y="845"/>
                    <a:pt x="890" y="826"/>
                  </a:cubicBezTo>
                  <a:close/>
                </a:path>
              </a:pathLst>
            </a:custGeom>
            <a:solidFill>
              <a:srgbClr val="FFC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2"/>
            <p:cNvSpPr/>
            <p:nvPr/>
          </p:nvSpPr>
          <p:spPr bwMode="auto">
            <a:xfrm>
              <a:off x="1603" y="792"/>
              <a:ext cx="1632" cy="1631"/>
            </a:xfrm>
            <a:custGeom>
              <a:avLst/>
              <a:gdLst>
                <a:gd name="T0" fmla="*/ 45 w 1632"/>
                <a:gd name="T1" fmla="*/ 1631 h 1631"/>
                <a:gd name="T2" fmla="*/ 0 w 1632"/>
                <a:gd name="T3" fmla="*/ 1587 h 1631"/>
                <a:gd name="T4" fmla="*/ 1587 w 1632"/>
                <a:gd name="T5" fmla="*/ 0 h 1631"/>
                <a:gd name="T6" fmla="*/ 1632 w 1632"/>
                <a:gd name="T7" fmla="*/ 45 h 1631"/>
                <a:gd name="T8" fmla="*/ 45 w 1632"/>
                <a:gd name="T9" fmla="*/ 1631 h 1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2" h="1631">
                  <a:moveTo>
                    <a:pt x="45" y="1631"/>
                  </a:moveTo>
                  <a:lnTo>
                    <a:pt x="0" y="1587"/>
                  </a:lnTo>
                  <a:lnTo>
                    <a:pt x="1587" y="0"/>
                  </a:lnTo>
                  <a:lnTo>
                    <a:pt x="1632" y="45"/>
                  </a:lnTo>
                  <a:lnTo>
                    <a:pt x="45" y="1631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3"/>
            <p:cNvSpPr/>
            <p:nvPr/>
          </p:nvSpPr>
          <p:spPr bwMode="auto">
            <a:xfrm>
              <a:off x="1355" y="2000"/>
              <a:ext cx="610" cy="379"/>
            </a:xfrm>
            <a:custGeom>
              <a:avLst/>
              <a:gdLst>
                <a:gd name="T0" fmla="*/ 362 w 610"/>
                <a:gd name="T1" fmla="*/ 0 h 379"/>
                <a:gd name="T2" fmla="*/ 610 w 610"/>
                <a:gd name="T3" fmla="*/ 17 h 379"/>
                <a:gd name="T4" fmla="*/ 248 w 610"/>
                <a:gd name="T5" fmla="*/ 379 h 379"/>
                <a:gd name="T6" fmla="*/ 0 w 610"/>
                <a:gd name="T7" fmla="*/ 362 h 379"/>
                <a:gd name="T8" fmla="*/ 362 w 610"/>
                <a:gd name="T9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379">
                  <a:moveTo>
                    <a:pt x="362" y="0"/>
                  </a:moveTo>
                  <a:lnTo>
                    <a:pt x="610" y="17"/>
                  </a:lnTo>
                  <a:lnTo>
                    <a:pt x="248" y="379"/>
                  </a:lnTo>
                  <a:lnTo>
                    <a:pt x="0" y="362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4"/>
            <p:cNvSpPr/>
            <p:nvPr/>
          </p:nvSpPr>
          <p:spPr bwMode="auto">
            <a:xfrm>
              <a:off x="1462" y="870"/>
              <a:ext cx="1692" cy="1695"/>
            </a:xfrm>
            <a:custGeom>
              <a:avLst/>
              <a:gdLst>
                <a:gd name="T0" fmla="*/ 75 w 1692"/>
                <a:gd name="T1" fmla="*/ 1615 h 1695"/>
                <a:gd name="T2" fmla="*/ 0 w 1692"/>
                <a:gd name="T3" fmla="*/ 5 h 1695"/>
                <a:gd name="T4" fmla="*/ 66 w 1692"/>
                <a:gd name="T5" fmla="*/ 0 h 1695"/>
                <a:gd name="T6" fmla="*/ 139 w 1692"/>
                <a:gd name="T7" fmla="*/ 1553 h 1695"/>
                <a:gd name="T8" fmla="*/ 1692 w 1692"/>
                <a:gd name="T9" fmla="*/ 1629 h 1695"/>
                <a:gd name="T10" fmla="*/ 1690 w 1692"/>
                <a:gd name="T11" fmla="*/ 1695 h 1695"/>
                <a:gd name="T12" fmla="*/ 75 w 1692"/>
                <a:gd name="T13" fmla="*/ 1615 h 1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2" h="1695">
                  <a:moveTo>
                    <a:pt x="75" y="1615"/>
                  </a:moveTo>
                  <a:lnTo>
                    <a:pt x="0" y="5"/>
                  </a:lnTo>
                  <a:lnTo>
                    <a:pt x="66" y="0"/>
                  </a:lnTo>
                  <a:lnTo>
                    <a:pt x="139" y="1553"/>
                  </a:lnTo>
                  <a:lnTo>
                    <a:pt x="1692" y="1629"/>
                  </a:lnTo>
                  <a:lnTo>
                    <a:pt x="1690" y="1695"/>
                  </a:lnTo>
                  <a:lnTo>
                    <a:pt x="75" y="1615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5"/>
            <p:cNvSpPr/>
            <p:nvPr/>
          </p:nvSpPr>
          <p:spPr bwMode="auto">
            <a:xfrm>
              <a:off x="1421" y="738"/>
              <a:ext cx="206" cy="203"/>
            </a:xfrm>
            <a:custGeom>
              <a:avLst/>
              <a:gdLst>
                <a:gd name="T0" fmla="*/ 0 w 206"/>
                <a:gd name="T1" fmla="*/ 151 h 203"/>
                <a:gd name="T2" fmla="*/ 52 w 206"/>
                <a:gd name="T3" fmla="*/ 203 h 203"/>
                <a:gd name="T4" fmla="*/ 206 w 206"/>
                <a:gd name="T5" fmla="*/ 52 h 203"/>
                <a:gd name="T6" fmla="*/ 154 w 206"/>
                <a:gd name="T7" fmla="*/ 0 h 203"/>
                <a:gd name="T8" fmla="*/ 0 w 206"/>
                <a:gd name="T9" fmla="*/ 15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3">
                  <a:moveTo>
                    <a:pt x="0" y="151"/>
                  </a:moveTo>
                  <a:lnTo>
                    <a:pt x="52" y="203"/>
                  </a:lnTo>
                  <a:lnTo>
                    <a:pt x="206" y="52"/>
                  </a:lnTo>
                  <a:lnTo>
                    <a:pt x="154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6"/>
            <p:cNvSpPr/>
            <p:nvPr/>
          </p:nvSpPr>
          <p:spPr bwMode="auto">
            <a:xfrm>
              <a:off x="3083" y="2400"/>
              <a:ext cx="206" cy="203"/>
            </a:xfrm>
            <a:custGeom>
              <a:avLst/>
              <a:gdLst>
                <a:gd name="T0" fmla="*/ 52 w 206"/>
                <a:gd name="T1" fmla="*/ 203 h 203"/>
                <a:gd name="T2" fmla="*/ 0 w 206"/>
                <a:gd name="T3" fmla="*/ 151 h 203"/>
                <a:gd name="T4" fmla="*/ 154 w 206"/>
                <a:gd name="T5" fmla="*/ 0 h 203"/>
                <a:gd name="T6" fmla="*/ 206 w 206"/>
                <a:gd name="T7" fmla="*/ 52 h 203"/>
                <a:gd name="T8" fmla="*/ 52 w 20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3">
                  <a:moveTo>
                    <a:pt x="52" y="203"/>
                  </a:moveTo>
                  <a:lnTo>
                    <a:pt x="0" y="151"/>
                  </a:lnTo>
                  <a:lnTo>
                    <a:pt x="154" y="0"/>
                  </a:lnTo>
                  <a:lnTo>
                    <a:pt x="206" y="52"/>
                  </a:lnTo>
                  <a:lnTo>
                    <a:pt x="52" y="203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7"/>
            <p:cNvSpPr/>
            <p:nvPr/>
          </p:nvSpPr>
          <p:spPr bwMode="auto">
            <a:xfrm>
              <a:off x="1648" y="2062"/>
              <a:ext cx="379" cy="610"/>
            </a:xfrm>
            <a:custGeom>
              <a:avLst/>
              <a:gdLst>
                <a:gd name="T0" fmla="*/ 379 w 379"/>
                <a:gd name="T1" fmla="*/ 248 h 610"/>
                <a:gd name="T2" fmla="*/ 362 w 379"/>
                <a:gd name="T3" fmla="*/ 0 h 610"/>
                <a:gd name="T4" fmla="*/ 0 w 379"/>
                <a:gd name="T5" fmla="*/ 361 h 610"/>
                <a:gd name="T6" fmla="*/ 17 w 379"/>
                <a:gd name="T7" fmla="*/ 610 h 610"/>
                <a:gd name="T8" fmla="*/ 379 w 379"/>
                <a:gd name="T9" fmla="*/ 24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610">
                  <a:moveTo>
                    <a:pt x="379" y="248"/>
                  </a:moveTo>
                  <a:lnTo>
                    <a:pt x="362" y="0"/>
                  </a:lnTo>
                  <a:lnTo>
                    <a:pt x="0" y="361"/>
                  </a:lnTo>
                  <a:lnTo>
                    <a:pt x="17" y="610"/>
                  </a:lnTo>
                  <a:lnTo>
                    <a:pt x="379" y="248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8"/>
            <p:cNvSpPr/>
            <p:nvPr/>
          </p:nvSpPr>
          <p:spPr bwMode="auto">
            <a:xfrm>
              <a:off x="2932" y="483"/>
              <a:ext cx="610" cy="612"/>
            </a:xfrm>
            <a:custGeom>
              <a:avLst/>
              <a:gdLst>
                <a:gd name="T0" fmla="*/ 21 w 258"/>
                <a:gd name="T1" fmla="*/ 88 h 259"/>
                <a:gd name="T2" fmla="*/ 21 w 258"/>
                <a:gd name="T3" fmla="*/ 166 h 259"/>
                <a:gd name="T4" fmla="*/ 80 w 258"/>
                <a:gd name="T5" fmla="*/ 178 h 259"/>
                <a:gd name="T6" fmla="*/ 92 w 258"/>
                <a:gd name="T7" fmla="*/ 238 h 259"/>
                <a:gd name="T8" fmla="*/ 170 w 258"/>
                <a:gd name="T9" fmla="*/ 237 h 259"/>
                <a:gd name="T10" fmla="*/ 258 w 258"/>
                <a:gd name="T11" fmla="*/ 0 h 259"/>
                <a:gd name="T12" fmla="*/ 21 w 258"/>
                <a:gd name="T13" fmla="*/ 8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8" h="259">
                  <a:moveTo>
                    <a:pt x="21" y="88"/>
                  </a:moveTo>
                  <a:cubicBezTo>
                    <a:pt x="0" y="110"/>
                    <a:pt x="0" y="145"/>
                    <a:pt x="21" y="166"/>
                  </a:cubicBezTo>
                  <a:cubicBezTo>
                    <a:pt x="37" y="182"/>
                    <a:pt x="61" y="186"/>
                    <a:pt x="80" y="178"/>
                  </a:cubicBezTo>
                  <a:cubicBezTo>
                    <a:pt x="72" y="198"/>
                    <a:pt x="76" y="222"/>
                    <a:pt x="92" y="238"/>
                  </a:cubicBezTo>
                  <a:cubicBezTo>
                    <a:pt x="114" y="259"/>
                    <a:pt x="149" y="259"/>
                    <a:pt x="170" y="237"/>
                  </a:cubicBezTo>
                  <a:cubicBezTo>
                    <a:pt x="221" y="187"/>
                    <a:pt x="258" y="0"/>
                    <a:pt x="258" y="0"/>
                  </a:cubicBezTo>
                  <a:cubicBezTo>
                    <a:pt x="258" y="0"/>
                    <a:pt x="72" y="38"/>
                    <a:pt x="21" y="88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9"/>
            <p:cNvSpPr/>
            <p:nvPr/>
          </p:nvSpPr>
          <p:spPr bwMode="auto">
            <a:xfrm>
              <a:off x="6393" y="6796"/>
              <a:ext cx="1373" cy="1920"/>
            </a:xfrm>
            <a:custGeom>
              <a:avLst/>
              <a:gdLst>
                <a:gd name="T0" fmla="*/ 581 w 581"/>
                <a:gd name="T1" fmla="*/ 292 h 812"/>
                <a:gd name="T2" fmla="*/ 291 w 581"/>
                <a:gd name="T3" fmla="*/ 0 h 812"/>
                <a:gd name="T4" fmla="*/ 0 w 581"/>
                <a:gd name="T5" fmla="*/ 292 h 812"/>
                <a:gd name="T6" fmla="*/ 100 w 581"/>
                <a:gd name="T7" fmla="*/ 512 h 812"/>
                <a:gd name="T8" fmla="*/ 136 w 581"/>
                <a:gd name="T9" fmla="*/ 543 h 812"/>
                <a:gd name="T10" fmla="*/ 170 w 581"/>
                <a:gd name="T11" fmla="*/ 632 h 812"/>
                <a:gd name="T12" fmla="*/ 170 w 581"/>
                <a:gd name="T13" fmla="*/ 812 h 812"/>
                <a:gd name="T14" fmla="*/ 263 w 581"/>
                <a:gd name="T15" fmla="*/ 812 h 812"/>
                <a:gd name="T16" fmla="*/ 318 w 581"/>
                <a:gd name="T17" fmla="*/ 812 h 812"/>
                <a:gd name="T18" fmla="*/ 411 w 581"/>
                <a:gd name="T19" fmla="*/ 812 h 812"/>
                <a:gd name="T20" fmla="*/ 411 w 581"/>
                <a:gd name="T21" fmla="*/ 632 h 812"/>
                <a:gd name="T22" fmla="*/ 446 w 581"/>
                <a:gd name="T23" fmla="*/ 547 h 812"/>
                <a:gd name="T24" fmla="*/ 490 w 581"/>
                <a:gd name="T25" fmla="*/ 504 h 812"/>
                <a:gd name="T26" fmla="*/ 581 w 581"/>
                <a:gd name="T27" fmla="*/ 29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1" h="812">
                  <a:moveTo>
                    <a:pt x="581" y="292"/>
                  </a:moveTo>
                  <a:cubicBezTo>
                    <a:pt x="581" y="131"/>
                    <a:pt x="451" y="0"/>
                    <a:pt x="291" y="0"/>
                  </a:cubicBezTo>
                  <a:cubicBezTo>
                    <a:pt x="130" y="0"/>
                    <a:pt x="0" y="131"/>
                    <a:pt x="0" y="292"/>
                  </a:cubicBezTo>
                  <a:cubicBezTo>
                    <a:pt x="0" y="379"/>
                    <a:pt x="39" y="458"/>
                    <a:pt x="100" y="512"/>
                  </a:cubicBezTo>
                  <a:cubicBezTo>
                    <a:pt x="112" y="522"/>
                    <a:pt x="125" y="531"/>
                    <a:pt x="136" y="543"/>
                  </a:cubicBezTo>
                  <a:cubicBezTo>
                    <a:pt x="151" y="561"/>
                    <a:pt x="170" y="591"/>
                    <a:pt x="170" y="632"/>
                  </a:cubicBezTo>
                  <a:cubicBezTo>
                    <a:pt x="170" y="724"/>
                    <a:pt x="170" y="812"/>
                    <a:pt x="170" y="812"/>
                  </a:cubicBezTo>
                  <a:cubicBezTo>
                    <a:pt x="263" y="812"/>
                    <a:pt x="263" y="812"/>
                    <a:pt x="263" y="812"/>
                  </a:cubicBezTo>
                  <a:cubicBezTo>
                    <a:pt x="318" y="812"/>
                    <a:pt x="318" y="812"/>
                    <a:pt x="318" y="812"/>
                  </a:cubicBezTo>
                  <a:cubicBezTo>
                    <a:pt x="411" y="812"/>
                    <a:pt x="411" y="812"/>
                    <a:pt x="411" y="812"/>
                  </a:cubicBezTo>
                  <a:cubicBezTo>
                    <a:pt x="411" y="812"/>
                    <a:pt x="411" y="724"/>
                    <a:pt x="411" y="632"/>
                  </a:cubicBezTo>
                  <a:cubicBezTo>
                    <a:pt x="411" y="599"/>
                    <a:pt x="430" y="568"/>
                    <a:pt x="446" y="547"/>
                  </a:cubicBezTo>
                  <a:cubicBezTo>
                    <a:pt x="459" y="530"/>
                    <a:pt x="475" y="518"/>
                    <a:pt x="490" y="504"/>
                  </a:cubicBezTo>
                  <a:cubicBezTo>
                    <a:pt x="546" y="450"/>
                    <a:pt x="581" y="375"/>
                    <a:pt x="581" y="292"/>
                  </a:cubicBezTo>
                  <a:close/>
                </a:path>
              </a:pathLst>
            </a:cu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0"/>
            <p:cNvSpPr/>
            <p:nvPr/>
          </p:nvSpPr>
          <p:spPr bwMode="auto">
            <a:xfrm>
              <a:off x="6426" y="6834"/>
              <a:ext cx="1317" cy="1307"/>
            </a:xfrm>
            <a:custGeom>
              <a:avLst/>
              <a:gdLst>
                <a:gd name="T0" fmla="*/ 657 w 1317"/>
                <a:gd name="T1" fmla="*/ 0 h 1307"/>
                <a:gd name="T2" fmla="*/ 771 w 1317"/>
                <a:gd name="T3" fmla="*/ 281 h 1307"/>
                <a:gd name="T4" fmla="*/ 1019 w 1317"/>
                <a:gd name="T5" fmla="*/ 106 h 1307"/>
                <a:gd name="T6" fmla="*/ 960 w 1317"/>
                <a:gd name="T7" fmla="*/ 404 h 1307"/>
                <a:gd name="T8" fmla="*/ 1262 w 1317"/>
                <a:gd name="T9" fmla="*/ 390 h 1307"/>
                <a:gd name="T10" fmla="*/ 1054 w 1317"/>
                <a:gd name="T11" fmla="*/ 610 h 1307"/>
                <a:gd name="T12" fmla="*/ 1317 w 1317"/>
                <a:gd name="T13" fmla="*/ 761 h 1307"/>
                <a:gd name="T14" fmla="*/ 1021 w 1317"/>
                <a:gd name="T15" fmla="*/ 832 h 1307"/>
                <a:gd name="T16" fmla="*/ 1161 w 1317"/>
                <a:gd name="T17" fmla="*/ 1104 h 1307"/>
                <a:gd name="T18" fmla="*/ 875 w 1317"/>
                <a:gd name="T19" fmla="*/ 1002 h 1307"/>
                <a:gd name="T20" fmla="*/ 846 w 1317"/>
                <a:gd name="T21" fmla="*/ 1307 h 1307"/>
                <a:gd name="T22" fmla="*/ 657 w 1317"/>
                <a:gd name="T23" fmla="*/ 1066 h 1307"/>
                <a:gd name="T24" fmla="*/ 470 w 1317"/>
                <a:gd name="T25" fmla="*/ 1307 h 1307"/>
                <a:gd name="T26" fmla="*/ 442 w 1317"/>
                <a:gd name="T27" fmla="*/ 1002 h 1307"/>
                <a:gd name="T28" fmla="*/ 156 w 1317"/>
                <a:gd name="T29" fmla="*/ 1104 h 1307"/>
                <a:gd name="T30" fmla="*/ 295 w 1317"/>
                <a:gd name="T31" fmla="*/ 832 h 1307"/>
                <a:gd name="T32" fmla="*/ 0 w 1317"/>
                <a:gd name="T33" fmla="*/ 761 h 1307"/>
                <a:gd name="T34" fmla="*/ 262 w 1317"/>
                <a:gd name="T35" fmla="*/ 610 h 1307"/>
                <a:gd name="T36" fmla="*/ 52 w 1317"/>
                <a:gd name="T37" fmla="*/ 390 h 1307"/>
                <a:gd name="T38" fmla="*/ 357 w 1317"/>
                <a:gd name="T39" fmla="*/ 404 h 1307"/>
                <a:gd name="T40" fmla="*/ 298 w 1317"/>
                <a:gd name="T41" fmla="*/ 106 h 1307"/>
                <a:gd name="T42" fmla="*/ 546 w 1317"/>
                <a:gd name="T43" fmla="*/ 281 h 1307"/>
                <a:gd name="T44" fmla="*/ 657 w 1317"/>
                <a:gd name="T45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7" h="1307">
                  <a:moveTo>
                    <a:pt x="657" y="0"/>
                  </a:moveTo>
                  <a:lnTo>
                    <a:pt x="771" y="281"/>
                  </a:lnTo>
                  <a:lnTo>
                    <a:pt x="1019" y="106"/>
                  </a:lnTo>
                  <a:lnTo>
                    <a:pt x="960" y="404"/>
                  </a:lnTo>
                  <a:lnTo>
                    <a:pt x="1262" y="390"/>
                  </a:lnTo>
                  <a:lnTo>
                    <a:pt x="1054" y="610"/>
                  </a:lnTo>
                  <a:lnTo>
                    <a:pt x="1317" y="761"/>
                  </a:lnTo>
                  <a:lnTo>
                    <a:pt x="1021" y="832"/>
                  </a:lnTo>
                  <a:lnTo>
                    <a:pt x="1161" y="1104"/>
                  </a:lnTo>
                  <a:lnTo>
                    <a:pt x="875" y="1002"/>
                  </a:lnTo>
                  <a:lnTo>
                    <a:pt x="846" y="1307"/>
                  </a:lnTo>
                  <a:lnTo>
                    <a:pt x="657" y="1066"/>
                  </a:lnTo>
                  <a:lnTo>
                    <a:pt x="470" y="1307"/>
                  </a:lnTo>
                  <a:lnTo>
                    <a:pt x="442" y="1002"/>
                  </a:lnTo>
                  <a:lnTo>
                    <a:pt x="156" y="1104"/>
                  </a:lnTo>
                  <a:lnTo>
                    <a:pt x="295" y="832"/>
                  </a:lnTo>
                  <a:lnTo>
                    <a:pt x="0" y="761"/>
                  </a:lnTo>
                  <a:lnTo>
                    <a:pt x="262" y="610"/>
                  </a:lnTo>
                  <a:lnTo>
                    <a:pt x="52" y="390"/>
                  </a:lnTo>
                  <a:lnTo>
                    <a:pt x="357" y="404"/>
                  </a:lnTo>
                  <a:lnTo>
                    <a:pt x="298" y="106"/>
                  </a:lnTo>
                  <a:lnTo>
                    <a:pt x="546" y="281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FFC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1"/>
            <p:cNvSpPr/>
            <p:nvPr/>
          </p:nvSpPr>
          <p:spPr bwMode="auto">
            <a:xfrm>
              <a:off x="6736" y="7236"/>
              <a:ext cx="697" cy="610"/>
            </a:xfrm>
            <a:custGeom>
              <a:avLst/>
              <a:gdLst>
                <a:gd name="T0" fmla="*/ 295 w 295"/>
                <a:gd name="T1" fmla="*/ 77 h 258"/>
                <a:gd name="T2" fmla="*/ 218 w 295"/>
                <a:gd name="T3" fmla="*/ 0 h 258"/>
                <a:gd name="T4" fmla="*/ 147 w 295"/>
                <a:gd name="T5" fmla="*/ 47 h 258"/>
                <a:gd name="T6" fmla="*/ 77 w 295"/>
                <a:gd name="T7" fmla="*/ 0 h 258"/>
                <a:gd name="T8" fmla="*/ 0 w 295"/>
                <a:gd name="T9" fmla="*/ 77 h 258"/>
                <a:gd name="T10" fmla="*/ 147 w 295"/>
                <a:gd name="T11" fmla="*/ 258 h 258"/>
                <a:gd name="T12" fmla="*/ 295 w 295"/>
                <a:gd name="T13" fmla="*/ 7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58">
                  <a:moveTo>
                    <a:pt x="295" y="77"/>
                  </a:moveTo>
                  <a:cubicBezTo>
                    <a:pt x="295" y="34"/>
                    <a:pt x="260" y="0"/>
                    <a:pt x="218" y="0"/>
                  </a:cubicBezTo>
                  <a:cubicBezTo>
                    <a:pt x="186" y="0"/>
                    <a:pt x="159" y="19"/>
                    <a:pt x="147" y="47"/>
                  </a:cubicBezTo>
                  <a:cubicBezTo>
                    <a:pt x="136" y="19"/>
                    <a:pt x="109" y="0"/>
                    <a:pt x="77" y="0"/>
                  </a:cubicBezTo>
                  <a:cubicBezTo>
                    <a:pt x="35" y="0"/>
                    <a:pt x="0" y="34"/>
                    <a:pt x="0" y="77"/>
                  </a:cubicBezTo>
                  <a:cubicBezTo>
                    <a:pt x="0" y="177"/>
                    <a:pt x="147" y="258"/>
                    <a:pt x="147" y="258"/>
                  </a:cubicBezTo>
                  <a:cubicBezTo>
                    <a:pt x="147" y="258"/>
                    <a:pt x="295" y="177"/>
                    <a:pt x="295" y="77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2"/>
            <p:cNvSpPr/>
            <p:nvPr/>
          </p:nvSpPr>
          <p:spPr bwMode="auto">
            <a:xfrm>
              <a:off x="6691" y="8817"/>
              <a:ext cx="777" cy="175"/>
            </a:xfrm>
            <a:custGeom>
              <a:avLst/>
              <a:gdLst>
                <a:gd name="T0" fmla="*/ 0 w 329"/>
                <a:gd name="T1" fmla="*/ 0 h 74"/>
                <a:gd name="T2" fmla="*/ 118 w 329"/>
                <a:gd name="T3" fmla="*/ 61 h 74"/>
                <a:gd name="T4" fmla="*/ 211 w 329"/>
                <a:gd name="T5" fmla="*/ 61 h 74"/>
                <a:gd name="T6" fmla="*/ 329 w 329"/>
                <a:gd name="T7" fmla="*/ 0 h 74"/>
                <a:gd name="T8" fmla="*/ 0 w 329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74">
                  <a:moveTo>
                    <a:pt x="0" y="0"/>
                  </a:moveTo>
                  <a:cubicBezTo>
                    <a:pt x="118" y="61"/>
                    <a:pt x="118" y="61"/>
                    <a:pt x="118" y="61"/>
                  </a:cubicBezTo>
                  <a:cubicBezTo>
                    <a:pt x="144" y="74"/>
                    <a:pt x="185" y="74"/>
                    <a:pt x="211" y="61"/>
                  </a:cubicBezTo>
                  <a:cubicBezTo>
                    <a:pt x="329" y="0"/>
                    <a:pt x="329" y="0"/>
                    <a:pt x="32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3"/>
            <p:cNvSpPr/>
            <p:nvPr/>
          </p:nvSpPr>
          <p:spPr bwMode="auto">
            <a:xfrm>
              <a:off x="6996" y="8023"/>
              <a:ext cx="168" cy="348"/>
            </a:xfrm>
            <a:custGeom>
              <a:avLst/>
              <a:gdLst>
                <a:gd name="T0" fmla="*/ 71 w 71"/>
                <a:gd name="T1" fmla="*/ 147 h 147"/>
                <a:gd name="T2" fmla="*/ 71 w 71"/>
                <a:gd name="T3" fmla="*/ 36 h 147"/>
                <a:gd name="T4" fmla="*/ 36 w 71"/>
                <a:gd name="T5" fmla="*/ 0 h 147"/>
                <a:gd name="T6" fmla="*/ 0 w 71"/>
                <a:gd name="T7" fmla="*/ 36 h 147"/>
                <a:gd name="T8" fmla="*/ 0 w 71"/>
                <a:gd name="T9" fmla="*/ 147 h 147"/>
                <a:gd name="T10" fmla="*/ 71 w 71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47">
                  <a:moveTo>
                    <a:pt x="71" y="147"/>
                  </a:moveTo>
                  <a:cubicBezTo>
                    <a:pt x="71" y="36"/>
                    <a:pt x="71" y="36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147"/>
                    <a:pt x="0" y="147"/>
                    <a:pt x="0" y="147"/>
                  </a:cubicBezTo>
                  <a:lnTo>
                    <a:pt x="71" y="147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4"/>
            <p:cNvSpPr/>
            <p:nvPr/>
          </p:nvSpPr>
          <p:spPr bwMode="auto">
            <a:xfrm>
              <a:off x="6691" y="8713"/>
              <a:ext cx="777" cy="104"/>
            </a:xfrm>
            <a:custGeom>
              <a:avLst/>
              <a:gdLst>
                <a:gd name="T0" fmla="*/ 0 w 329"/>
                <a:gd name="T1" fmla="*/ 44 h 44"/>
                <a:gd name="T2" fmla="*/ 121 w 329"/>
                <a:gd name="T3" fmla="*/ 44 h 44"/>
                <a:gd name="T4" fmla="*/ 208 w 329"/>
                <a:gd name="T5" fmla="*/ 44 h 44"/>
                <a:gd name="T6" fmla="*/ 329 w 329"/>
                <a:gd name="T7" fmla="*/ 44 h 44"/>
                <a:gd name="T8" fmla="*/ 329 w 329"/>
                <a:gd name="T9" fmla="*/ 17 h 44"/>
                <a:gd name="T10" fmla="*/ 313 w 329"/>
                <a:gd name="T11" fmla="*/ 0 h 44"/>
                <a:gd name="T12" fmla="*/ 0 w 329"/>
                <a:gd name="T13" fmla="*/ 37 h 44"/>
                <a:gd name="T14" fmla="*/ 0 w 329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9" h="44">
                  <a:moveTo>
                    <a:pt x="0" y="44"/>
                  </a:moveTo>
                  <a:cubicBezTo>
                    <a:pt x="121" y="44"/>
                    <a:pt x="121" y="44"/>
                    <a:pt x="121" y="44"/>
                  </a:cubicBezTo>
                  <a:cubicBezTo>
                    <a:pt x="208" y="44"/>
                    <a:pt x="208" y="44"/>
                    <a:pt x="208" y="44"/>
                  </a:cubicBezTo>
                  <a:cubicBezTo>
                    <a:pt x="329" y="44"/>
                    <a:pt x="329" y="44"/>
                    <a:pt x="329" y="44"/>
                  </a:cubicBezTo>
                  <a:cubicBezTo>
                    <a:pt x="329" y="17"/>
                    <a:pt x="329" y="17"/>
                    <a:pt x="329" y="17"/>
                  </a:cubicBezTo>
                  <a:cubicBezTo>
                    <a:pt x="329" y="9"/>
                    <a:pt x="313" y="9"/>
                    <a:pt x="313" y="0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5"/>
            <p:cNvSpPr/>
            <p:nvPr/>
          </p:nvSpPr>
          <p:spPr bwMode="auto">
            <a:xfrm>
              <a:off x="6691" y="8633"/>
              <a:ext cx="777" cy="168"/>
            </a:xfrm>
            <a:custGeom>
              <a:avLst/>
              <a:gdLst>
                <a:gd name="T0" fmla="*/ 0 w 329"/>
                <a:gd name="T1" fmla="*/ 51 h 71"/>
                <a:gd name="T2" fmla="*/ 0 w 329"/>
                <a:gd name="T3" fmla="*/ 71 h 71"/>
                <a:gd name="T4" fmla="*/ 313 w 329"/>
                <a:gd name="T5" fmla="*/ 34 h 71"/>
                <a:gd name="T6" fmla="*/ 329 w 329"/>
                <a:gd name="T7" fmla="*/ 17 h 71"/>
                <a:gd name="T8" fmla="*/ 313 w 329"/>
                <a:gd name="T9" fmla="*/ 0 h 71"/>
                <a:gd name="T10" fmla="*/ 16 w 329"/>
                <a:gd name="T11" fmla="*/ 34 h 71"/>
                <a:gd name="T12" fmla="*/ 0 w 329"/>
                <a:gd name="T13" fmla="*/ 5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71">
                  <a:moveTo>
                    <a:pt x="0" y="51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26"/>
                    <a:pt x="329" y="26"/>
                    <a:pt x="329" y="17"/>
                  </a:cubicBezTo>
                  <a:cubicBezTo>
                    <a:pt x="329" y="9"/>
                    <a:pt x="313" y="9"/>
                    <a:pt x="313" y="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3"/>
                    <a:pt x="0" y="43"/>
                    <a:pt x="0" y="51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6"/>
            <p:cNvSpPr/>
            <p:nvPr/>
          </p:nvSpPr>
          <p:spPr bwMode="auto">
            <a:xfrm>
              <a:off x="6691" y="8472"/>
              <a:ext cx="777" cy="161"/>
            </a:xfrm>
            <a:custGeom>
              <a:avLst/>
              <a:gdLst>
                <a:gd name="T0" fmla="*/ 0 w 329"/>
                <a:gd name="T1" fmla="*/ 51 h 68"/>
                <a:gd name="T2" fmla="*/ 16 w 329"/>
                <a:gd name="T3" fmla="*/ 68 h 68"/>
                <a:gd name="T4" fmla="*/ 313 w 329"/>
                <a:gd name="T5" fmla="*/ 34 h 68"/>
                <a:gd name="T6" fmla="*/ 329 w 329"/>
                <a:gd name="T7" fmla="*/ 17 h 68"/>
                <a:gd name="T8" fmla="*/ 313 w 329"/>
                <a:gd name="T9" fmla="*/ 0 h 68"/>
                <a:gd name="T10" fmla="*/ 16 w 329"/>
                <a:gd name="T11" fmla="*/ 34 h 68"/>
                <a:gd name="T12" fmla="*/ 0 w 329"/>
                <a:gd name="T13" fmla="*/ 5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68">
                  <a:moveTo>
                    <a:pt x="0" y="51"/>
                  </a:moveTo>
                  <a:cubicBezTo>
                    <a:pt x="0" y="59"/>
                    <a:pt x="16" y="59"/>
                    <a:pt x="16" y="68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25"/>
                    <a:pt x="329" y="25"/>
                    <a:pt x="329" y="17"/>
                  </a:cubicBezTo>
                  <a:cubicBezTo>
                    <a:pt x="329" y="8"/>
                    <a:pt x="313" y="8"/>
                    <a:pt x="313" y="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2"/>
                    <a:pt x="0" y="42"/>
                    <a:pt x="0" y="51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7"/>
            <p:cNvSpPr/>
            <p:nvPr/>
          </p:nvSpPr>
          <p:spPr bwMode="auto">
            <a:xfrm>
              <a:off x="6691" y="8553"/>
              <a:ext cx="777" cy="160"/>
            </a:xfrm>
            <a:custGeom>
              <a:avLst/>
              <a:gdLst>
                <a:gd name="T0" fmla="*/ 0 w 329"/>
                <a:gd name="T1" fmla="*/ 51 h 68"/>
                <a:gd name="T2" fmla="*/ 16 w 329"/>
                <a:gd name="T3" fmla="*/ 68 h 68"/>
                <a:gd name="T4" fmla="*/ 313 w 329"/>
                <a:gd name="T5" fmla="*/ 34 h 68"/>
                <a:gd name="T6" fmla="*/ 329 w 329"/>
                <a:gd name="T7" fmla="*/ 17 h 68"/>
                <a:gd name="T8" fmla="*/ 313 w 329"/>
                <a:gd name="T9" fmla="*/ 0 h 68"/>
                <a:gd name="T10" fmla="*/ 16 w 329"/>
                <a:gd name="T11" fmla="*/ 34 h 68"/>
                <a:gd name="T12" fmla="*/ 0 w 329"/>
                <a:gd name="T13" fmla="*/ 5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68">
                  <a:moveTo>
                    <a:pt x="0" y="51"/>
                  </a:moveTo>
                  <a:cubicBezTo>
                    <a:pt x="0" y="60"/>
                    <a:pt x="16" y="60"/>
                    <a:pt x="16" y="68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25"/>
                    <a:pt x="329" y="25"/>
                    <a:pt x="329" y="17"/>
                  </a:cubicBezTo>
                  <a:cubicBezTo>
                    <a:pt x="329" y="8"/>
                    <a:pt x="313" y="8"/>
                    <a:pt x="313" y="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3"/>
                    <a:pt x="0" y="43"/>
                    <a:pt x="0" y="51"/>
                  </a:cubicBez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691" y="8371"/>
              <a:ext cx="777" cy="101"/>
            </a:xfrm>
            <a:custGeom>
              <a:avLst/>
              <a:gdLst>
                <a:gd name="T0" fmla="*/ 208 w 329"/>
                <a:gd name="T1" fmla="*/ 0 h 43"/>
                <a:gd name="T2" fmla="*/ 121 w 329"/>
                <a:gd name="T3" fmla="*/ 0 h 43"/>
                <a:gd name="T4" fmla="*/ 0 w 329"/>
                <a:gd name="T5" fmla="*/ 0 h 43"/>
                <a:gd name="T6" fmla="*/ 0 w 329"/>
                <a:gd name="T7" fmla="*/ 26 h 43"/>
                <a:gd name="T8" fmla="*/ 16 w 329"/>
                <a:gd name="T9" fmla="*/ 43 h 43"/>
                <a:gd name="T10" fmla="*/ 17 w 329"/>
                <a:gd name="T11" fmla="*/ 43 h 43"/>
                <a:gd name="T12" fmla="*/ 329 w 329"/>
                <a:gd name="T13" fmla="*/ 7 h 43"/>
                <a:gd name="T14" fmla="*/ 329 w 329"/>
                <a:gd name="T15" fmla="*/ 26 h 43"/>
                <a:gd name="T16" fmla="*/ 329 w 329"/>
                <a:gd name="T17" fmla="*/ 27 h 43"/>
                <a:gd name="T18" fmla="*/ 329 w 329"/>
                <a:gd name="T19" fmla="*/ 26 h 43"/>
                <a:gd name="T20" fmla="*/ 329 w 329"/>
                <a:gd name="T21" fmla="*/ 7 h 43"/>
                <a:gd name="T22" fmla="*/ 329 w 329"/>
                <a:gd name="T23" fmla="*/ 0 h 43"/>
                <a:gd name="T24" fmla="*/ 208 w 329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43">
                  <a:moveTo>
                    <a:pt x="208" y="0"/>
                  </a:moveTo>
                  <a:cubicBezTo>
                    <a:pt x="121" y="0"/>
                    <a:pt x="121" y="0"/>
                    <a:pt x="1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4"/>
                    <a:pt x="16" y="34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29" y="26"/>
                    <a:pt x="329" y="26"/>
                    <a:pt x="329" y="26"/>
                  </a:cubicBezTo>
                  <a:cubicBezTo>
                    <a:pt x="329" y="26"/>
                    <a:pt x="329" y="27"/>
                    <a:pt x="329" y="27"/>
                  </a:cubicBezTo>
                  <a:cubicBezTo>
                    <a:pt x="329" y="27"/>
                    <a:pt x="329" y="26"/>
                    <a:pt x="329" y="26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29" y="0"/>
                    <a:pt x="329" y="0"/>
                    <a:pt x="329" y="0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6691" y="8387"/>
              <a:ext cx="777" cy="166"/>
            </a:xfrm>
            <a:custGeom>
              <a:avLst/>
              <a:gdLst>
                <a:gd name="T0" fmla="*/ 17 w 329"/>
                <a:gd name="T1" fmla="*/ 36 h 70"/>
                <a:gd name="T2" fmla="*/ 16 w 329"/>
                <a:gd name="T3" fmla="*/ 36 h 70"/>
                <a:gd name="T4" fmla="*/ 0 w 329"/>
                <a:gd name="T5" fmla="*/ 53 h 70"/>
                <a:gd name="T6" fmla="*/ 16 w 329"/>
                <a:gd name="T7" fmla="*/ 70 h 70"/>
                <a:gd name="T8" fmla="*/ 313 w 329"/>
                <a:gd name="T9" fmla="*/ 36 h 70"/>
                <a:gd name="T10" fmla="*/ 313 w 329"/>
                <a:gd name="T11" fmla="*/ 36 h 70"/>
                <a:gd name="T12" fmla="*/ 313 w 329"/>
                <a:gd name="T13" fmla="*/ 36 h 70"/>
                <a:gd name="T14" fmla="*/ 313 w 329"/>
                <a:gd name="T15" fmla="*/ 34 h 70"/>
                <a:gd name="T16" fmla="*/ 329 w 329"/>
                <a:gd name="T17" fmla="*/ 20 h 70"/>
                <a:gd name="T18" fmla="*/ 329 w 329"/>
                <a:gd name="T19" fmla="*/ 19 h 70"/>
                <a:gd name="T20" fmla="*/ 329 w 329"/>
                <a:gd name="T21" fmla="*/ 0 h 70"/>
                <a:gd name="T22" fmla="*/ 17 w 329"/>
                <a:gd name="T23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9" h="70">
                  <a:moveTo>
                    <a:pt x="17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44"/>
                    <a:pt x="0" y="44"/>
                    <a:pt x="0" y="53"/>
                  </a:cubicBezTo>
                  <a:cubicBezTo>
                    <a:pt x="0" y="61"/>
                    <a:pt x="16" y="61"/>
                    <a:pt x="16" y="70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5"/>
                    <a:pt x="313" y="35"/>
                    <a:pt x="313" y="34"/>
                  </a:cubicBezTo>
                  <a:cubicBezTo>
                    <a:pt x="315" y="28"/>
                    <a:pt x="327" y="27"/>
                    <a:pt x="329" y="20"/>
                  </a:cubicBezTo>
                  <a:cubicBezTo>
                    <a:pt x="329" y="20"/>
                    <a:pt x="329" y="19"/>
                    <a:pt x="329" y="19"/>
                  </a:cubicBezTo>
                  <a:cubicBezTo>
                    <a:pt x="329" y="0"/>
                    <a:pt x="329" y="0"/>
                    <a:pt x="329" y="0"/>
                  </a:cubicBezTo>
                  <a:lnTo>
                    <a:pt x="17" y="36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2190" y="4990"/>
              <a:ext cx="153" cy="102"/>
            </a:xfrm>
            <a:custGeom>
              <a:avLst/>
              <a:gdLst>
                <a:gd name="T0" fmla="*/ 65 w 65"/>
                <a:gd name="T1" fmla="*/ 27 h 43"/>
                <a:gd name="T2" fmla="*/ 39 w 65"/>
                <a:gd name="T3" fmla="*/ 0 h 43"/>
                <a:gd name="T4" fmla="*/ 26 w 65"/>
                <a:gd name="T5" fmla="*/ 10 h 43"/>
                <a:gd name="T6" fmla="*/ 12 w 65"/>
                <a:gd name="T7" fmla="*/ 5 h 43"/>
                <a:gd name="T8" fmla="*/ 0 w 65"/>
                <a:gd name="T9" fmla="*/ 43 h 43"/>
                <a:gd name="T10" fmla="*/ 23 w 65"/>
                <a:gd name="T11" fmla="*/ 37 h 43"/>
                <a:gd name="T12" fmla="*/ 39 w 65"/>
                <a:gd name="T13" fmla="*/ 33 h 43"/>
                <a:gd name="T14" fmla="*/ 65 w 65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43">
                  <a:moveTo>
                    <a:pt x="65" y="27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0" y="7"/>
                    <a:pt x="26" y="10"/>
                    <a:pt x="26" y="10"/>
                  </a:cubicBezTo>
                  <a:cubicBezTo>
                    <a:pt x="26" y="10"/>
                    <a:pt x="21" y="8"/>
                    <a:pt x="12" y="5"/>
                  </a:cubicBezTo>
                  <a:cubicBezTo>
                    <a:pt x="6" y="22"/>
                    <a:pt x="0" y="43"/>
                    <a:pt x="0" y="43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39" y="33"/>
                    <a:pt x="39" y="33"/>
                    <a:pt x="39" y="33"/>
                  </a:cubicBezTo>
                  <a:lnTo>
                    <a:pt x="65" y="27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1353" y="525"/>
              <a:ext cx="239" cy="319"/>
            </a:xfrm>
            <a:custGeom>
              <a:avLst/>
              <a:gdLst>
                <a:gd name="T0" fmla="*/ 37 w 101"/>
                <a:gd name="T1" fmla="*/ 98 h 135"/>
                <a:gd name="T2" fmla="*/ 82 w 101"/>
                <a:gd name="T3" fmla="*/ 86 h 135"/>
                <a:gd name="T4" fmla="*/ 82 w 101"/>
                <a:gd name="T5" fmla="*/ 18 h 135"/>
                <a:gd name="T6" fmla="*/ 15 w 101"/>
                <a:gd name="T7" fmla="*/ 18 h 135"/>
                <a:gd name="T8" fmla="*/ 1 w 101"/>
                <a:gd name="T9" fmla="*/ 57 h 135"/>
                <a:gd name="T10" fmla="*/ 49 w 101"/>
                <a:gd name="T11" fmla="*/ 135 h 135"/>
                <a:gd name="T12" fmla="*/ 68 w 101"/>
                <a:gd name="T13" fmla="*/ 116 h 135"/>
                <a:gd name="T14" fmla="*/ 37 w 101"/>
                <a:gd name="T15" fmla="*/ 9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35">
                  <a:moveTo>
                    <a:pt x="37" y="98"/>
                  </a:moveTo>
                  <a:cubicBezTo>
                    <a:pt x="53" y="102"/>
                    <a:pt x="70" y="98"/>
                    <a:pt x="82" y="86"/>
                  </a:cubicBezTo>
                  <a:cubicBezTo>
                    <a:pt x="101" y="67"/>
                    <a:pt x="101" y="37"/>
                    <a:pt x="82" y="18"/>
                  </a:cubicBezTo>
                  <a:cubicBezTo>
                    <a:pt x="64" y="0"/>
                    <a:pt x="33" y="0"/>
                    <a:pt x="15" y="18"/>
                  </a:cubicBezTo>
                  <a:cubicBezTo>
                    <a:pt x="4" y="29"/>
                    <a:pt x="0" y="43"/>
                    <a:pt x="1" y="57"/>
                  </a:cubicBezTo>
                  <a:cubicBezTo>
                    <a:pt x="1" y="58"/>
                    <a:pt x="4" y="98"/>
                    <a:pt x="49" y="135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55" y="110"/>
                    <a:pt x="45" y="104"/>
                    <a:pt x="37" y="98"/>
                  </a:cubicBezTo>
                  <a:close/>
                </a:path>
              </a:pathLst>
            </a:custGeom>
            <a:solidFill>
              <a:srgbClr val="FFD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1530" y="551"/>
              <a:ext cx="1246" cy="932"/>
            </a:xfrm>
            <a:custGeom>
              <a:avLst/>
              <a:gdLst>
                <a:gd name="T0" fmla="*/ 86 w 527"/>
                <a:gd name="T1" fmla="*/ 173 h 394"/>
                <a:gd name="T2" fmla="*/ 375 w 527"/>
                <a:gd name="T3" fmla="*/ 226 h 394"/>
                <a:gd name="T4" fmla="*/ 410 w 527"/>
                <a:gd name="T5" fmla="*/ 394 h 394"/>
                <a:gd name="T6" fmla="*/ 519 w 527"/>
                <a:gd name="T7" fmla="*/ 285 h 394"/>
                <a:gd name="T8" fmla="*/ 462 w 527"/>
                <a:gd name="T9" fmla="*/ 121 h 394"/>
                <a:gd name="T10" fmla="*/ 65 w 527"/>
                <a:gd name="T11" fmla="*/ 122 h 394"/>
                <a:gd name="T12" fmla="*/ 26 w 527"/>
                <a:gd name="T13" fmla="*/ 115 h 394"/>
                <a:gd name="T14" fmla="*/ 0 w 527"/>
                <a:gd name="T15" fmla="*/ 142 h 394"/>
                <a:gd name="T16" fmla="*/ 86 w 527"/>
                <a:gd name="T17" fmla="*/ 17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394">
                  <a:moveTo>
                    <a:pt x="86" y="173"/>
                  </a:moveTo>
                  <a:cubicBezTo>
                    <a:pt x="189" y="195"/>
                    <a:pt x="280" y="132"/>
                    <a:pt x="375" y="226"/>
                  </a:cubicBezTo>
                  <a:cubicBezTo>
                    <a:pt x="432" y="283"/>
                    <a:pt x="421" y="357"/>
                    <a:pt x="410" y="394"/>
                  </a:cubicBezTo>
                  <a:cubicBezTo>
                    <a:pt x="519" y="285"/>
                    <a:pt x="519" y="285"/>
                    <a:pt x="519" y="285"/>
                  </a:cubicBezTo>
                  <a:cubicBezTo>
                    <a:pt x="527" y="249"/>
                    <a:pt x="527" y="186"/>
                    <a:pt x="462" y="121"/>
                  </a:cubicBezTo>
                  <a:cubicBezTo>
                    <a:pt x="341" y="0"/>
                    <a:pt x="160" y="130"/>
                    <a:pt x="65" y="122"/>
                  </a:cubicBezTo>
                  <a:cubicBezTo>
                    <a:pt x="51" y="120"/>
                    <a:pt x="38" y="118"/>
                    <a:pt x="26" y="115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2" y="154"/>
                    <a:pt x="50" y="166"/>
                    <a:pt x="86" y="173"/>
                  </a:cubicBezTo>
                  <a:close/>
                </a:path>
              </a:pathLst>
            </a:custGeom>
            <a:solidFill>
              <a:srgbClr val="FFD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1603" y="904"/>
              <a:ext cx="1518" cy="1498"/>
            </a:xfrm>
            <a:custGeom>
              <a:avLst/>
              <a:gdLst>
                <a:gd name="T0" fmla="*/ 488 w 642"/>
                <a:gd name="T1" fmla="*/ 136 h 634"/>
                <a:gd name="T2" fmla="*/ 379 w 642"/>
                <a:gd name="T3" fmla="*/ 245 h 634"/>
                <a:gd name="T4" fmla="*/ 153 w 642"/>
                <a:gd name="T5" fmla="*/ 471 h 634"/>
                <a:gd name="T6" fmla="*/ 0 w 642"/>
                <a:gd name="T7" fmla="*/ 624 h 634"/>
                <a:gd name="T8" fmla="*/ 9 w 642"/>
                <a:gd name="T9" fmla="*/ 634 h 634"/>
                <a:gd name="T10" fmla="*/ 642 w 642"/>
                <a:gd name="T11" fmla="*/ 0 h 634"/>
                <a:gd name="T12" fmla="*/ 619 w 642"/>
                <a:gd name="T13" fmla="*/ 4 h 634"/>
                <a:gd name="T14" fmla="*/ 488 w 642"/>
                <a:gd name="T15" fmla="*/ 136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2" h="634">
                  <a:moveTo>
                    <a:pt x="488" y="136"/>
                  </a:moveTo>
                  <a:cubicBezTo>
                    <a:pt x="379" y="245"/>
                    <a:pt x="379" y="245"/>
                    <a:pt x="379" y="245"/>
                  </a:cubicBezTo>
                  <a:cubicBezTo>
                    <a:pt x="153" y="471"/>
                    <a:pt x="153" y="471"/>
                    <a:pt x="153" y="471"/>
                  </a:cubicBezTo>
                  <a:cubicBezTo>
                    <a:pt x="0" y="624"/>
                    <a:pt x="0" y="624"/>
                    <a:pt x="0" y="624"/>
                  </a:cubicBezTo>
                  <a:cubicBezTo>
                    <a:pt x="9" y="634"/>
                    <a:pt x="9" y="634"/>
                    <a:pt x="9" y="634"/>
                  </a:cubicBezTo>
                  <a:cubicBezTo>
                    <a:pt x="642" y="0"/>
                    <a:pt x="642" y="0"/>
                    <a:pt x="642" y="0"/>
                  </a:cubicBezTo>
                  <a:cubicBezTo>
                    <a:pt x="635" y="3"/>
                    <a:pt x="627" y="5"/>
                    <a:pt x="619" y="4"/>
                  </a:cubicBezTo>
                  <a:lnTo>
                    <a:pt x="488" y="136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1355" y="2192"/>
              <a:ext cx="177" cy="182"/>
            </a:xfrm>
            <a:custGeom>
              <a:avLst/>
              <a:gdLst>
                <a:gd name="T0" fmla="*/ 0 w 177"/>
                <a:gd name="T1" fmla="*/ 170 h 182"/>
                <a:gd name="T2" fmla="*/ 177 w 177"/>
                <a:gd name="T3" fmla="*/ 182 h 182"/>
                <a:gd name="T4" fmla="*/ 170 w 177"/>
                <a:gd name="T5" fmla="*/ 0 h 182"/>
                <a:gd name="T6" fmla="*/ 0 w 177"/>
                <a:gd name="T7" fmla="*/ 1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182">
                  <a:moveTo>
                    <a:pt x="0" y="170"/>
                  </a:moveTo>
                  <a:lnTo>
                    <a:pt x="177" y="182"/>
                  </a:lnTo>
                  <a:lnTo>
                    <a:pt x="170" y="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1587" y="2000"/>
              <a:ext cx="378" cy="379"/>
            </a:xfrm>
            <a:custGeom>
              <a:avLst/>
              <a:gdLst>
                <a:gd name="T0" fmla="*/ 0 w 378"/>
                <a:gd name="T1" fmla="*/ 130 h 379"/>
                <a:gd name="T2" fmla="*/ 12 w 378"/>
                <a:gd name="T3" fmla="*/ 379 h 379"/>
                <a:gd name="T4" fmla="*/ 16 w 378"/>
                <a:gd name="T5" fmla="*/ 379 h 379"/>
                <a:gd name="T6" fmla="*/ 378 w 378"/>
                <a:gd name="T7" fmla="*/ 17 h 379"/>
                <a:gd name="T8" fmla="*/ 130 w 378"/>
                <a:gd name="T9" fmla="*/ 0 h 379"/>
                <a:gd name="T10" fmla="*/ 0 w 378"/>
                <a:gd name="T11" fmla="*/ 13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379">
                  <a:moveTo>
                    <a:pt x="0" y="130"/>
                  </a:moveTo>
                  <a:lnTo>
                    <a:pt x="12" y="379"/>
                  </a:lnTo>
                  <a:lnTo>
                    <a:pt x="16" y="379"/>
                  </a:lnTo>
                  <a:lnTo>
                    <a:pt x="378" y="17"/>
                  </a:lnTo>
                  <a:lnTo>
                    <a:pt x="130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1464" y="889"/>
              <a:ext cx="139" cy="1596"/>
            </a:xfrm>
            <a:custGeom>
              <a:avLst/>
              <a:gdLst>
                <a:gd name="T0" fmla="*/ 135 w 139"/>
                <a:gd name="T1" fmla="*/ 1490 h 1596"/>
                <a:gd name="T2" fmla="*/ 123 w 139"/>
                <a:gd name="T3" fmla="*/ 1241 h 1596"/>
                <a:gd name="T4" fmla="*/ 64 w 139"/>
                <a:gd name="T5" fmla="*/ 0 h 1596"/>
                <a:gd name="T6" fmla="*/ 9 w 139"/>
                <a:gd name="T7" fmla="*/ 52 h 1596"/>
                <a:gd name="T8" fmla="*/ 0 w 139"/>
                <a:gd name="T9" fmla="*/ 43 h 1596"/>
                <a:gd name="T10" fmla="*/ 61 w 139"/>
                <a:gd name="T11" fmla="*/ 1303 h 1596"/>
                <a:gd name="T12" fmla="*/ 68 w 139"/>
                <a:gd name="T13" fmla="*/ 1485 h 1596"/>
                <a:gd name="T14" fmla="*/ 73 w 139"/>
                <a:gd name="T15" fmla="*/ 1596 h 1596"/>
                <a:gd name="T16" fmla="*/ 76 w 139"/>
                <a:gd name="T17" fmla="*/ 1596 h 1596"/>
                <a:gd name="T18" fmla="*/ 139 w 139"/>
                <a:gd name="T19" fmla="*/ 1534 h 1596"/>
                <a:gd name="T20" fmla="*/ 137 w 139"/>
                <a:gd name="T21" fmla="*/ 1534 h 1596"/>
                <a:gd name="T22" fmla="*/ 135 w 139"/>
                <a:gd name="T23" fmla="*/ 1490 h 1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1596">
                  <a:moveTo>
                    <a:pt x="135" y="1490"/>
                  </a:moveTo>
                  <a:lnTo>
                    <a:pt x="123" y="1241"/>
                  </a:lnTo>
                  <a:lnTo>
                    <a:pt x="64" y="0"/>
                  </a:lnTo>
                  <a:lnTo>
                    <a:pt x="9" y="52"/>
                  </a:lnTo>
                  <a:lnTo>
                    <a:pt x="0" y="43"/>
                  </a:lnTo>
                  <a:lnTo>
                    <a:pt x="61" y="1303"/>
                  </a:lnTo>
                  <a:lnTo>
                    <a:pt x="68" y="1485"/>
                  </a:lnTo>
                  <a:lnTo>
                    <a:pt x="73" y="1596"/>
                  </a:lnTo>
                  <a:lnTo>
                    <a:pt x="76" y="1596"/>
                  </a:lnTo>
                  <a:lnTo>
                    <a:pt x="139" y="1534"/>
                  </a:lnTo>
                  <a:lnTo>
                    <a:pt x="137" y="1534"/>
                  </a:lnTo>
                  <a:lnTo>
                    <a:pt x="135" y="1490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7"/>
            <p:cNvSpPr/>
            <p:nvPr/>
          </p:nvSpPr>
          <p:spPr bwMode="auto">
            <a:xfrm>
              <a:off x="1421" y="738"/>
              <a:ext cx="206" cy="203"/>
            </a:xfrm>
            <a:custGeom>
              <a:avLst/>
              <a:gdLst>
                <a:gd name="T0" fmla="*/ 107 w 206"/>
                <a:gd name="T1" fmla="*/ 151 h 203"/>
                <a:gd name="T2" fmla="*/ 109 w 206"/>
                <a:gd name="T3" fmla="*/ 149 h 203"/>
                <a:gd name="T4" fmla="*/ 171 w 206"/>
                <a:gd name="T5" fmla="*/ 85 h 203"/>
                <a:gd name="T6" fmla="*/ 206 w 206"/>
                <a:gd name="T7" fmla="*/ 52 h 203"/>
                <a:gd name="T8" fmla="*/ 154 w 206"/>
                <a:gd name="T9" fmla="*/ 0 h 203"/>
                <a:gd name="T10" fmla="*/ 93 w 206"/>
                <a:gd name="T11" fmla="*/ 62 h 203"/>
                <a:gd name="T12" fmla="*/ 48 w 206"/>
                <a:gd name="T13" fmla="*/ 106 h 203"/>
                <a:gd name="T14" fmla="*/ 0 w 206"/>
                <a:gd name="T15" fmla="*/ 151 h 203"/>
                <a:gd name="T16" fmla="*/ 43 w 206"/>
                <a:gd name="T17" fmla="*/ 194 h 203"/>
                <a:gd name="T18" fmla="*/ 52 w 206"/>
                <a:gd name="T19" fmla="*/ 203 h 203"/>
                <a:gd name="T20" fmla="*/ 107 w 206"/>
                <a:gd name="T21" fmla="*/ 15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6" h="203">
                  <a:moveTo>
                    <a:pt x="107" y="151"/>
                  </a:moveTo>
                  <a:lnTo>
                    <a:pt x="109" y="149"/>
                  </a:lnTo>
                  <a:lnTo>
                    <a:pt x="171" y="85"/>
                  </a:lnTo>
                  <a:lnTo>
                    <a:pt x="206" y="52"/>
                  </a:lnTo>
                  <a:lnTo>
                    <a:pt x="154" y="0"/>
                  </a:lnTo>
                  <a:lnTo>
                    <a:pt x="93" y="62"/>
                  </a:lnTo>
                  <a:lnTo>
                    <a:pt x="48" y="106"/>
                  </a:lnTo>
                  <a:lnTo>
                    <a:pt x="0" y="151"/>
                  </a:lnTo>
                  <a:lnTo>
                    <a:pt x="43" y="194"/>
                  </a:lnTo>
                  <a:lnTo>
                    <a:pt x="52" y="203"/>
                  </a:lnTo>
                  <a:lnTo>
                    <a:pt x="107" y="151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8"/>
            <p:cNvSpPr/>
            <p:nvPr/>
          </p:nvSpPr>
          <p:spPr bwMode="auto">
            <a:xfrm>
              <a:off x="2932" y="483"/>
              <a:ext cx="610" cy="432"/>
            </a:xfrm>
            <a:custGeom>
              <a:avLst/>
              <a:gdLst>
                <a:gd name="T0" fmla="*/ 21 w 258"/>
                <a:gd name="T1" fmla="*/ 166 h 183"/>
                <a:gd name="T2" fmla="*/ 57 w 258"/>
                <a:gd name="T3" fmla="*/ 182 h 183"/>
                <a:gd name="T4" fmla="*/ 80 w 258"/>
                <a:gd name="T5" fmla="*/ 178 h 183"/>
                <a:gd name="T6" fmla="*/ 258 w 258"/>
                <a:gd name="T7" fmla="*/ 0 h 183"/>
                <a:gd name="T8" fmla="*/ 21 w 258"/>
                <a:gd name="T9" fmla="*/ 88 h 183"/>
                <a:gd name="T10" fmla="*/ 21 w 258"/>
                <a:gd name="T11" fmla="*/ 16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183">
                  <a:moveTo>
                    <a:pt x="21" y="166"/>
                  </a:moveTo>
                  <a:cubicBezTo>
                    <a:pt x="31" y="176"/>
                    <a:pt x="44" y="182"/>
                    <a:pt x="57" y="182"/>
                  </a:cubicBezTo>
                  <a:cubicBezTo>
                    <a:pt x="65" y="183"/>
                    <a:pt x="73" y="181"/>
                    <a:pt x="80" y="178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58" y="0"/>
                    <a:pt x="72" y="38"/>
                    <a:pt x="21" y="88"/>
                  </a:cubicBezTo>
                  <a:cubicBezTo>
                    <a:pt x="0" y="110"/>
                    <a:pt x="0" y="145"/>
                    <a:pt x="21" y="166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9"/>
            <p:cNvSpPr/>
            <p:nvPr/>
          </p:nvSpPr>
          <p:spPr bwMode="auto">
            <a:xfrm>
              <a:off x="5986" y="476"/>
              <a:ext cx="2021" cy="1650"/>
            </a:xfrm>
            <a:custGeom>
              <a:avLst/>
              <a:gdLst>
                <a:gd name="T0" fmla="*/ 463 w 855"/>
                <a:gd name="T1" fmla="*/ 146 h 698"/>
                <a:gd name="T2" fmla="*/ 241 w 855"/>
                <a:gd name="T3" fmla="*/ 0 h 698"/>
                <a:gd name="T4" fmla="*/ 0 w 855"/>
                <a:gd name="T5" fmla="*/ 242 h 698"/>
                <a:gd name="T6" fmla="*/ 228 w 855"/>
                <a:gd name="T7" fmla="*/ 698 h 698"/>
                <a:gd name="T8" fmla="*/ 419 w 855"/>
                <a:gd name="T9" fmla="*/ 506 h 698"/>
                <a:gd name="T10" fmla="*/ 429 w 855"/>
                <a:gd name="T11" fmla="*/ 409 h 698"/>
                <a:gd name="T12" fmla="*/ 396 w 855"/>
                <a:gd name="T13" fmla="*/ 351 h 698"/>
                <a:gd name="T14" fmla="*/ 463 w 855"/>
                <a:gd name="T15" fmla="*/ 284 h 698"/>
                <a:gd name="T16" fmla="*/ 529 w 855"/>
                <a:gd name="T17" fmla="*/ 351 h 698"/>
                <a:gd name="T18" fmla="*/ 496 w 855"/>
                <a:gd name="T19" fmla="*/ 409 h 698"/>
                <a:gd name="T20" fmla="*/ 498 w 855"/>
                <a:gd name="T21" fmla="*/ 427 h 698"/>
                <a:gd name="T22" fmla="*/ 855 w 855"/>
                <a:gd name="T23" fmla="*/ 70 h 698"/>
                <a:gd name="T24" fmla="*/ 684 w 855"/>
                <a:gd name="T25" fmla="*/ 0 h 698"/>
                <a:gd name="T26" fmla="*/ 463 w 855"/>
                <a:gd name="T27" fmla="*/ 146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5" h="698">
                  <a:moveTo>
                    <a:pt x="463" y="146"/>
                  </a:moveTo>
                  <a:cubicBezTo>
                    <a:pt x="426" y="60"/>
                    <a:pt x="340" y="0"/>
                    <a:pt x="241" y="0"/>
                  </a:cubicBezTo>
                  <a:cubicBezTo>
                    <a:pt x="108" y="0"/>
                    <a:pt x="0" y="108"/>
                    <a:pt x="0" y="242"/>
                  </a:cubicBezTo>
                  <a:cubicBezTo>
                    <a:pt x="0" y="397"/>
                    <a:pt x="113" y="566"/>
                    <a:pt x="228" y="698"/>
                  </a:cubicBezTo>
                  <a:cubicBezTo>
                    <a:pt x="419" y="506"/>
                    <a:pt x="419" y="506"/>
                    <a:pt x="419" y="506"/>
                  </a:cubicBezTo>
                  <a:cubicBezTo>
                    <a:pt x="429" y="409"/>
                    <a:pt x="429" y="409"/>
                    <a:pt x="429" y="409"/>
                  </a:cubicBezTo>
                  <a:cubicBezTo>
                    <a:pt x="409" y="397"/>
                    <a:pt x="396" y="376"/>
                    <a:pt x="396" y="351"/>
                  </a:cubicBezTo>
                  <a:cubicBezTo>
                    <a:pt x="396" y="314"/>
                    <a:pt x="426" y="284"/>
                    <a:pt x="463" y="284"/>
                  </a:cubicBezTo>
                  <a:cubicBezTo>
                    <a:pt x="499" y="284"/>
                    <a:pt x="529" y="314"/>
                    <a:pt x="529" y="351"/>
                  </a:cubicBezTo>
                  <a:cubicBezTo>
                    <a:pt x="529" y="376"/>
                    <a:pt x="516" y="397"/>
                    <a:pt x="496" y="409"/>
                  </a:cubicBezTo>
                  <a:cubicBezTo>
                    <a:pt x="498" y="427"/>
                    <a:pt x="498" y="427"/>
                    <a:pt x="498" y="427"/>
                  </a:cubicBezTo>
                  <a:cubicBezTo>
                    <a:pt x="855" y="70"/>
                    <a:pt x="855" y="70"/>
                    <a:pt x="855" y="70"/>
                  </a:cubicBezTo>
                  <a:cubicBezTo>
                    <a:pt x="811" y="27"/>
                    <a:pt x="751" y="0"/>
                    <a:pt x="684" y="0"/>
                  </a:cubicBezTo>
                  <a:cubicBezTo>
                    <a:pt x="585" y="0"/>
                    <a:pt x="499" y="60"/>
                    <a:pt x="463" y="146"/>
                  </a:cubicBezTo>
                  <a:close/>
                </a:path>
              </a:pathLst>
            </a:custGeom>
            <a:solidFill>
              <a:srgbClr val="FF8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0"/>
            <p:cNvSpPr/>
            <p:nvPr/>
          </p:nvSpPr>
          <p:spPr bwMode="auto">
            <a:xfrm>
              <a:off x="6922" y="1147"/>
              <a:ext cx="315" cy="525"/>
            </a:xfrm>
            <a:custGeom>
              <a:avLst/>
              <a:gdLst>
                <a:gd name="T0" fmla="*/ 133 w 133"/>
                <a:gd name="T1" fmla="*/ 67 h 222"/>
                <a:gd name="T2" fmla="*/ 67 w 133"/>
                <a:gd name="T3" fmla="*/ 0 h 222"/>
                <a:gd name="T4" fmla="*/ 0 w 133"/>
                <a:gd name="T5" fmla="*/ 67 h 222"/>
                <a:gd name="T6" fmla="*/ 33 w 133"/>
                <a:gd name="T7" fmla="*/ 125 h 222"/>
                <a:gd name="T8" fmla="*/ 23 w 133"/>
                <a:gd name="T9" fmla="*/ 222 h 222"/>
                <a:gd name="T10" fmla="*/ 102 w 133"/>
                <a:gd name="T11" fmla="*/ 143 h 222"/>
                <a:gd name="T12" fmla="*/ 100 w 133"/>
                <a:gd name="T13" fmla="*/ 125 h 222"/>
                <a:gd name="T14" fmla="*/ 133 w 133"/>
                <a:gd name="T15" fmla="*/ 67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222">
                  <a:moveTo>
                    <a:pt x="133" y="67"/>
                  </a:moveTo>
                  <a:cubicBezTo>
                    <a:pt x="133" y="30"/>
                    <a:pt x="103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92"/>
                    <a:pt x="13" y="113"/>
                    <a:pt x="33" y="125"/>
                  </a:cubicBezTo>
                  <a:cubicBezTo>
                    <a:pt x="23" y="222"/>
                    <a:pt x="23" y="222"/>
                    <a:pt x="23" y="222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20" y="113"/>
                    <a:pt x="133" y="92"/>
                    <a:pt x="133" y="67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1"/>
            <p:cNvSpPr/>
            <p:nvPr/>
          </p:nvSpPr>
          <p:spPr bwMode="auto">
            <a:xfrm>
              <a:off x="1327" y="3636"/>
              <a:ext cx="1302" cy="1026"/>
            </a:xfrm>
            <a:custGeom>
              <a:avLst/>
              <a:gdLst>
                <a:gd name="T0" fmla="*/ 457 w 551"/>
                <a:gd name="T1" fmla="*/ 5 h 434"/>
                <a:gd name="T2" fmla="*/ 321 w 551"/>
                <a:gd name="T3" fmla="*/ 129 h 434"/>
                <a:gd name="T4" fmla="*/ 153 w 551"/>
                <a:gd name="T5" fmla="*/ 52 h 434"/>
                <a:gd name="T6" fmla="*/ 14 w 551"/>
                <a:gd name="T7" fmla="*/ 243 h 434"/>
                <a:gd name="T8" fmla="*/ 135 w 551"/>
                <a:gd name="T9" fmla="*/ 434 h 434"/>
                <a:gd name="T10" fmla="*/ 551 w 551"/>
                <a:gd name="T11" fmla="*/ 18 h 434"/>
                <a:gd name="T12" fmla="*/ 457 w 551"/>
                <a:gd name="T13" fmla="*/ 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434">
                  <a:moveTo>
                    <a:pt x="457" y="5"/>
                  </a:moveTo>
                  <a:cubicBezTo>
                    <a:pt x="389" y="16"/>
                    <a:pt x="337" y="66"/>
                    <a:pt x="321" y="129"/>
                  </a:cubicBezTo>
                  <a:cubicBezTo>
                    <a:pt x="286" y="74"/>
                    <a:pt x="222" y="42"/>
                    <a:pt x="153" y="52"/>
                  </a:cubicBezTo>
                  <a:cubicBezTo>
                    <a:pt x="62" y="66"/>
                    <a:pt x="0" y="152"/>
                    <a:pt x="14" y="243"/>
                  </a:cubicBezTo>
                  <a:cubicBezTo>
                    <a:pt x="25" y="318"/>
                    <a:pt x="75" y="383"/>
                    <a:pt x="135" y="434"/>
                  </a:cubicBezTo>
                  <a:cubicBezTo>
                    <a:pt x="551" y="18"/>
                    <a:pt x="551" y="18"/>
                    <a:pt x="551" y="18"/>
                  </a:cubicBezTo>
                  <a:cubicBezTo>
                    <a:pt x="523" y="5"/>
                    <a:pt x="490" y="0"/>
                    <a:pt x="457" y="5"/>
                  </a:cubicBez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2"/>
            <p:cNvSpPr/>
            <p:nvPr/>
          </p:nvSpPr>
          <p:spPr bwMode="auto">
            <a:xfrm>
              <a:off x="2204" y="3965"/>
              <a:ext cx="1092" cy="943"/>
            </a:xfrm>
            <a:custGeom>
              <a:avLst/>
              <a:gdLst>
                <a:gd name="T0" fmla="*/ 298 w 462"/>
                <a:gd name="T1" fmla="*/ 120 h 399"/>
                <a:gd name="T2" fmla="*/ 180 w 462"/>
                <a:gd name="T3" fmla="*/ 12 h 399"/>
                <a:gd name="T4" fmla="*/ 14 w 462"/>
                <a:gd name="T5" fmla="*/ 134 h 399"/>
                <a:gd name="T6" fmla="*/ 120 w 462"/>
                <a:gd name="T7" fmla="*/ 399 h 399"/>
                <a:gd name="T8" fmla="*/ 462 w 462"/>
                <a:gd name="T9" fmla="*/ 57 h 399"/>
                <a:gd name="T10" fmla="*/ 443 w 462"/>
                <a:gd name="T11" fmla="*/ 53 h 399"/>
                <a:gd name="T12" fmla="*/ 298 w 462"/>
                <a:gd name="T13" fmla="*/ 12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2" h="399">
                  <a:moveTo>
                    <a:pt x="298" y="120"/>
                  </a:moveTo>
                  <a:cubicBezTo>
                    <a:pt x="284" y="65"/>
                    <a:pt x="239" y="21"/>
                    <a:pt x="180" y="12"/>
                  </a:cubicBezTo>
                  <a:cubicBezTo>
                    <a:pt x="101" y="0"/>
                    <a:pt x="27" y="55"/>
                    <a:pt x="14" y="134"/>
                  </a:cubicBezTo>
                  <a:cubicBezTo>
                    <a:pt x="0" y="230"/>
                    <a:pt x="59" y="327"/>
                    <a:pt x="120" y="399"/>
                  </a:cubicBezTo>
                  <a:cubicBezTo>
                    <a:pt x="462" y="57"/>
                    <a:pt x="462" y="57"/>
                    <a:pt x="462" y="57"/>
                  </a:cubicBezTo>
                  <a:cubicBezTo>
                    <a:pt x="456" y="55"/>
                    <a:pt x="450" y="54"/>
                    <a:pt x="443" y="53"/>
                  </a:cubicBezTo>
                  <a:cubicBezTo>
                    <a:pt x="384" y="44"/>
                    <a:pt x="328" y="72"/>
                    <a:pt x="298" y="120"/>
                  </a:cubicBezTo>
                  <a:close/>
                </a:path>
              </a:pathLst>
            </a:custGeom>
            <a:solidFill>
              <a:srgbClr val="FF8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3"/>
            <p:cNvSpPr/>
            <p:nvPr/>
          </p:nvSpPr>
          <p:spPr bwMode="auto">
            <a:xfrm>
              <a:off x="6400" y="5109"/>
              <a:ext cx="113" cy="141"/>
            </a:xfrm>
            <a:custGeom>
              <a:avLst/>
              <a:gdLst>
                <a:gd name="T0" fmla="*/ 0 w 48"/>
                <a:gd name="T1" fmla="*/ 0 h 60"/>
                <a:gd name="T2" fmla="*/ 48 w 48"/>
                <a:gd name="T3" fmla="*/ 60 h 60"/>
                <a:gd name="T4" fmla="*/ 48 w 48"/>
                <a:gd name="T5" fmla="*/ 23 h 60"/>
                <a:gd name="T6" fmla="*/ 0 w 48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60">
                  <a:moveTo>
                    <a:pt x="0" y="0"/>
                  </a:moveTo>
                  <a:cubicBezTo>
                    <a:pt x="16" y="20"/>
                    <a:pt x="32" y="40"/>
                    <a:pt x="48" y="60"/>
                  </a:cubicBezTo>
                  <a:cubicBezTo>
                    <a:pt x="48" y="23"/>
                    <a:pt x="48" y="23"/>
                    <a:pt x="48" y="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4"/>
            <p:cNvSpPr/>
            <p:nvPr/>
          </p:nvSpPr>
          <p:spPr bwMode="auto">
            <a:xfrm>
              <a:off x="6015" y="4288"/>
              <a:ext cx="754" cy="707"/>
            </a:xfrm>
            <a:custGeom>
              <a:avLst/>
              <a:gdLst>
                <a:gd name="T0" fmla="*/ 212 w 319"/>
                <a:gd name="T1" fmla="*/ 136 h 299"/>
                <a:gd name="T2" fmla="*/ 139 w 319"/>
                <a:gd name="T3" fmla="*/ 108 h 299"/>
                <a:gd name="T4" fmla="*/ 148 w 319"/>
                <a:gd name="T5" fmla="*/ 95 h 299"/>
                <a:gd name="T6" fmla="*/ 0 w 319"/>
                <a:gd name="T7" fmla="*/ 0 h 299"/>
                <a:gd name="T8" fmla="*/ 128 w 319"/>
                <a:gd name="T9" fmla="*/ 299 h 299"/>
                <a:gd name="T10" fmla="*/ 319 w 319"/>
                <a:gd name="T11" fmla="*/ 205 h 299"/>
                <a:gd name="T12" fmla="*/ 212 w 319"/>
                <a:gd name="T13" fmla="*/ 13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9" h="299">
                  <a:moveTo>
                    <a:pt x="212" y="136"/>
                  </a:moveTo>
                  <a:cubicBezTo>
                    <a:pt x="139" y="108"/>
                    <a:pt x="139" y="108"/>
                    <a:pt x="139" y="108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00"/>
                    <a:pt x="63" y="205"/>
                    <a:pt x="128" y="299"/>
                  </a:cubicBezTo>
                  <a:cubicBezTo>
                    <a:pt x="172" y="278"/>
                    <a:pt x="253" y="238"/>
                    <a:pt x="319" y="205"/>
                  </a:cubicBezTo>
                  <a:lnTo>
                    <a:pt x="212" y="136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5"/>
            <p:cNvSpPr/>
            <p:nvPr/>
          </p:nvSpPr>
          <p:spPr bwMode="auto">
            <a:xfrm>
              <a:off x="6130" y="3636"/>
              <a:ext cx="1877" cy="837"/>
            </a:xfrm>
            <a:custGeom>
              <a:avLst/>
              <a:gdLst>
                <a:gd name="T0" fmla="*/ 407 w 794"/>
                <a:gd name="T1" fmla="*/ 147 h 354"/>
                <a:gd name="T2" fmla="*/ 188 w 794"/>
                <a:gd name="T3" fmla="*/ 0 h 354"/>
                <a:gd name="T4" fmla="*/ 0 w 794"/>
                <a:gd name="T5" fmla="*/ 94 h 354"/>
                <a:gd name="T6" fmla="*/ 200 w 794"/>
                <a:gd name="T7" fmla="*/ 222 h 354"/>
                <a:gd name="T8" fmla="*/ 212 w 794"/>
                <a:gd name="T9" fmla="*/ 204 h 354"/>
                <a:gd name="T10" fmla="*/ 321 w 794"/>
                <a:gd name="T11" fmla="*/ 301 h 354"/>
                <a:gd name="T12" fmla="*/ 388 w 794"/>
                <a:gd name="T13" fmla="*/ 344 h 354"/>
                <a:gd name="T14" fmla="*/ 391 w 794"/>
                <a:gd name="T15" fmla="*/ 341 h 354"/>
                <a:gd name="T16" fmla="*/ 402 w 794"/>
                <a:gd name="T17" fmla="*/ 353 h 354"/>
                <a:gd name="T18" fmla="*/ 403 w 794"/>
                <a:gd name="T19" fmla="*/ 354 h 354"/>
                <a:gd name="T20" fmla="*/ 572 w 794"/>
                <a:gd name="T21" fmla="*/ 204 h 354"/>
                <a:gd name="T22" fmla="*/ 608 w 794"/>
                <a:gd name="T23" fmla="*/ 257 h 354"/>
                <a:gd name="T24" fmla="*/ 794 w 794"/>
                <a:gd name="T25" fmla="*/ 70 h 354"/>
                <a:gd name="T26" fmla="*/ 626 w 794"/>
                <a:gd name="T27" fmla="*/ 0 h 354"/>
                <a:gd name="T28" fmla="*/ 407 w 794"/>
                <a:gd name="T29" fmla="*/ 14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4" h="354">
                  <a:moveTo>
                    <a:pt x="407" y="147"/>
                  </a:moveTo>
                  <a:cubicBezTo>
                    <a:pt x="371" y="60"/>
                    <a:pt x="286" y="0"/>
                    <a:pt x="188" y="0"/>
                  </a:cubicBezTo>
                  <a:cubicBezTo>
                    <a:pt x="112" y="0"/>
                    <a:pt x="44" y="37"/>
                    <a:pt x="0" y="94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12" y="204"/>
                    <a:pt x="212" y="204"/>
                    <a:pt x="212" y="204"/>
                  </a:cubicBezTo>
                  <a:cubicBezTo>
                    <a:pt x="321" y="301"/>
                    <a:pt x="321" y="301"/>
                    <a:pt x="321" y="301"/>
                  </a:cubicBezTo>
                  <a:cubicBezTo>
                    <a:pt x="388" y="344"/>
                    <a:pt x="388" y="344"/>
                    <a:pt x="388" y="344"/>
                  </a:cubicBezTo>
                  <a:cubicBezTo>
                    <a:pt x="391" y="341"/>
                    <a:pt x="391" y="341"/>
                    <a:pt x="391" y="341"/>
                  </a:cubicBezTo>
                  <a:cubicBezTo>
                    <a:pt x="402" y="353"/>
                    <a:pt x="402" y="353"/>
                    <a:pt x="402" y="353"/>
                  </a:cubicBezTo>
                  <a:cubicBezTo>
                    <a:pt x="403" y="354"/>
                    <a:pt x="403" y="354"/>
                    <a:pt x="403" y="354"/>
                  </a:cubicBezTo>
                  <a:cubicBezTo>
                    <a:pt x="572" y="204"/>
                    <a:pt x="572" y="204"/>
                    <a:pt x="572" y="204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794" y="70"/>
                    <a:pt x="794" y="70"/>
                    <a:pt x="794" y="70"/>
                  </a:cubicBezTo>
                  <a:cubicBezTo>
                    <a:pt x="751" y="27"/>
                    <a:pt x="692" y="0"/>
                    <a:pt x="626" y="0"/>
                  </a:cubicBezTo>
                  <a:cubicBezTo>
                    <a:pt x="528" y="0"/>
                    <a:pt x="444" y="60"/>
                    <a:pt x="407" y="147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6"/>
            <p:cNvSpPr/>
            <p:nvPr/>
          </p:nvSpPr>
          <p:spPr bwMode="auto">
            <a:xfrm>
              <a:off x="7081" y="4470"/>
              <a:ext cx="2" cy="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7"/>
            <p:cNvSpPr/>
            <p:nvPr/>
          </p:nvSpPr>
          <p:spPr bwMode="auto">
            <a:xfrm>
              <a:off x="6889" y="4348"/>
              <a:ext cx="159" cy="122"/>
            </a:xfrm>
            <a:custGeom>
              <a:avLst/>
              <a:gdLst>
                <a:gd name="T0" fmla="*/ 159 w 159"/>
                <a:gd name="T1" fmla="*/ 101 h 122"/>
                <a:gd name="T2" fmla="*/ 0 w 159"/>
                <a:gd name="T3" fmla="*/ 0 h 122"/>
                <a:gd name="T4" fmla="*/ 140 w 159"/>
                <a:gd name="T5" fmla="*/ 122 h 122"/>
                <a:gd name="T6" fmla="*/ 159 w 159"/>
                <a:gd name="T7" fmla="*/ 10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122">
                  <a:moveTo>
                    <a:pt x="159" y="101"/>
                  </a:moveTo>
                  <a:lnTo>
                    <a:pt x="0" y="0"/>
                  </a:lnTo>
                  <a:lnTo>
                    <a:pt x="140" y="122"/>
                  </a:lnTo>
                  <a:lnTo>
                    <a:pt x="159" y="101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8"/>
            <p:cNvSpPr/>
            <p:nvPr/>
          </p:nvSpPr>
          <p:spPr bwMode="auto">
            <a:xfrm>
              <a:off x="6516" y="4610"/>
              <a:ext cx="288" cy="163"/>
            </a:xfrm>
            <a:custGeom>
              <a:avLst/>
              <a:gdLst>
                <a:gd name="T0" fmla="*/ 107 w 122"/>
                <a:gd name="T1" fmla="*/ 69 h 69"/>
                <a:gd name="T2" fmla="*/ 122 w 122"/>
                <a:gd name="T3" fmla="*/ 62 h 69"/>
                <a:gd name="T4" fmla="*/ 109 w 122"/>
                <a:gd name="T5" fmla="*/ 49 h 69"/>
                <a:gd name="T6" fmla="*/ 114 w 122"/>
                <a:gd name="T7" fmla="*/ 44 h 69"/>
                <a:gd name="T8" fmla="*/ 0 w 122"/>
                <a:gd name="T9" fmla="*/ 0 h 69"/>
                <a:gd name="T10" fmla="*/ 107 w 122"/>
                <a:gd name="T1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69">
                  <a:moveTo>
                    <a:pt x="107" y="69"/>
                  </a:moveTo>
                  <a:cubicBezTo>
                    <a:pt x="112" y="67"/>
                    <a:pt x="117" y="64"/>
                    <a:pt x="122" y="62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7" y="69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9"/>
            <p:cNvSpPr/>
            <p:nvPr/>
          </p:nvSpPr>
          <p:spPr bwMode="auto">
            <a:xfrm>
              <a:off x="5986" y="3844"/>
              <a:ext cx="617" cy="669"/>
            </a:xfrm>
            <a:custGeom>
              <a:avLst/>
              <a:gdLst>
                <a:gd name="T0" fmla="*/ 261 w 261"/>
                <a:gd name="T1" fmla="*/ 134 h 283"/>
                <a:gd name="T2" fmla="*/ 61 w 261"/>
                <a:gd name="T3" fmla="*/ 6 h 283"/>
                <a:gd name="T4" fmla="*/ 52 w 261"/>
                <a:gd name="T5" fmla="*/ 0 h 283"/>
                <a:gd name="T6" fmla="*/ 0 w 261"/>
                <a:gd name="T7" fmla="*/ 154 h 283"/>
                <a:gd name="T8" fmla="*/ 1 w 261"/>
                <a:gd name="T9" fmla="*/ 180 h 283"/>
                <a:gd name="T10" fmla="*/ 12 w 261"/>
                <a:gd name="T11" fmla="*/ 188 h 283"/>
                <a:gd name="T12" fmla="*/ 160 w 261"/>
                <a:gd name="T13" fmla="*/ 283 h 283"/>
                <a:gd name="T14" fmla="*/ 261 w 261"/>
                <a:gd name="T15" fmla="*/ 13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83">
                  <a:moveTo>
                    <a:pt x="261" y="134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19" y="42"/>
                    <a:pt x="0" y="96"/>
                    <a:pt x="0" y="154"/>
                  </a:cubicBezTo>
                  <a:cubicBezTo>
                    <a:pt x="0" y="163"/>
                    <a:pt x="0" y="172"/>
                    <a:pt x="1" y="180"/>
                  </a:cubicBezTo>
                  <a:cubicBezTo>
                    <a:pt x="12" y="188"/>
                    <a:pt x="12" y="188"/>
                    <a:pt x="12" y="188"/>
                  </a:cubicBezTo>
                  <a:cubicBezTo>
                    <a:pt x="160" y="283"/>
                    <a:pt x="160" y="283"/>
                    <a:pt x="160" y="283"/>
                  </a:cubicBezTo>
                  <a:lnTo>
                    <a:pt x="261" y="134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0"/>
            <p:cNvSpPr/>
            <p:nvPr/>
          </p:nvSpPr>
          <p:spPr bwMode="auto">
            <a:xfrm>
              <a:off x="6343" y="4118"/>
              <a:ext cx="686" cy="596"/>
            </a:xfrm>
            <a:custGeom>
              <a:avLst/>
              <a:gdLst>
                <a:gd name="T0" fmla="*/ 0 w 686"/>
                <a:gd name="T1" fmla="*/ 426 h 596"/>
                <a:gd name="T2" fmla="*/ 173 w 686"/>
                <a:gd name="T3" fmla="*/ 492 h 596"/>
                <a:gd name="T4" fmla="*/ 442 w 686"/>
                <a:gd name="T5" fmla="*/ 596 h 596"/>
                <a:gd name="T6" fmla="*/ 686 w 686"/>
                <a:gd name="T7" fmla="*/ 352 h 596"/>
                <a:gd name="T8" fmla="*/ 546 w 686"/>
                <a:gd name="T9" fmla="*/ 230 h 596"/>
                <a:gd name="T10" fmla="*/ 289 w 686"/>
                <a:gd name="T11" fmla="*/ 0 h 596"/>
                <a:gd name="T12" fmla="*/ 260 w 686"/>
                <a:gd name="T13" fmla="*/ 43 h 596"/>
                <a:gd name="T14" fmla="*/ 21 w 686"/>
                <a:gd name="T15" fmla="*/ 395 h 596"/>
                <a:gd name="T16" fmla="*/ 0 w 686"/>
                <a:gd name="T17" fmla="*/ 42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6" h="596">
                  <a:moveTo>
                    <a:pt x="0" y="426"/>
                  </a:moveTo>
                  <a:lnTo>
                    <a:pt x="173" y="492"/>
                  </a:lnTo>
                  <a:lnTo>
                    <a:pt x="442" y="596"/>
                  </a:lnTo>
                  <a:lnTo>
                    <a:pt x="686" y="352"/>
                  </a:lnTo>
                  <a:lnTo>
                    <a:pt x="546" y="230"/>
                  </a:lnTo>
                  <a:lnTo>
                    <a:pt x="289" y="0"/>
                  </a:lnTo>
                  <a:lnTo>
                    <a:pt x="260" y="43"/>
                  </a:lnTo>
                  <a:lnTo>
                    <a:pt x="21" y="395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1"/>
            <p:cNvSpPr/>
            <p:nvPr/>
          </p:nvSpPr>
          <p:spPr bwMode="auto">
            <a:xfrm>
              <a:off x="6244" y="4756"/>
              <a:ext cx="683" cy="542"/>
            </a:xfrm>
            <a:custGeom>
              <a:avLst/>
              <a:gdLst>
                <a:gd name="T0" fmla="*/ 237 w 289"/>
                <a:gd name="T1" fmla="*/ 0 h 229"/>
                <a:gd name="T2" fmla="*/ 222 w 289"/>
                <a:gd name="T3" fmla="*/ 7 h 229"/>
                <a:gd name="T4" fmla="*/ 31 w 289"/>
                <a:gd name="T5" fmla="*/ 101 h 229"/>
                <a:gd name="T6" fmla="*/ 0 w 289"/>
                <a:gd name="T7" fmla="*/ 117 h 229"/>
                <a:gd name="T8" fmla="*/ 66 w 289"/>
                <a:gd name="T9" fmla="*/ 149 h 229"/>
                <a:gd name="T10" fmla="*/ 114 w 289"/>
                <a:gd name="T11" fmla="*/ 172 h 229"/>
                <a:gd name="T12" fmla="*/ 114 w 289"/>
                <a:gd name="T13" fmla="*/ 209 h 229"/>
                <a:gd name="T14" fmla="*/ 114 w 289"/>
                <a:gd name="T15" fmla="*/ 229 h 229"/>
                <a:gd name="T16" fmla="*/ 289 w 289"/>
                <a:gd name="T17" fmla="*/ 53 h 229"/>
                <a:gd name="T18" fmla="*/ 237 w 289"/>
                <a:gd name="T1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9" h="229">
                  <a:moveTo>
                    <a:pt x="237" y="0"/>
                  </a:moveTo>
                  <a:cubicBezTo>
                    <a:pt x="232" y="2"/>
                    <a:pt x="227" y="5"/>
                    <a:pt x="222" y="7"/>
                  </a:cubicBezTo>
                  <a:cubicBezTo>
                    <a:pt x="156" y="40"/>
                    <a:pt x="75" y="80"/>
                    <a:pt x="31" y="101"/>
                  </a:cubicBezTo>
                  <a:cubicBezTo>
                    <a:pt x="12" y="111"/>
                    <a:pt x="0" y="117"/>
                    <a:pt x="0" y="117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29"/>
                    <a:pt x="114" y="229"/>
                    <a:pt x="114" y="229"/>
                  </a:cubicBezTo>
                  <a:cubicBezTo>
                    <a:pt x="289" y="53"/>
                    <a:pt x="289" y="53"/>
                    <a:pt x="289" y="53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2"/>
            <p:cNvSpPr/>
            <p:nvPr/>
          </p:nvSpPr>
          <p:spPr bwMode="auto">
            <a:xfrm>
              <a:off x="7083" y="4118"/>
              <a:ext cx="485" cy="482"/>
            </a:xfrm>
            <a:custGeom>
              <a:avLst/>
              <a:gdLst>
                <a:gd name="T0" fmla="*/ 0 w 485"/>
                <a:gd name="T1" fmla="*/ 355 h 482"/>
                <a:gd name="T2" fmla="*/ 0 w 485"/>
                <a:gd name="T3" fmla="*/ 355 h 482"/>
                <a:gd name="T4" fmla="*/ 128 w 485"/>
                <a:gd name="T5" fmla="*/ 482 h 482"/>
                <a:gd name="T6" fmla="*/ 485 w 485"/>
                <a:gd name="T7" fmla="*/ 125 h 482"/>
                <a:gd name="T8" fmla="*/ 400 w 485"/>
                <a:gd name="T9" fmla="*/ 0 h 482"/>
                <a:gd name="T10" fmla="*/ 0 w 485"/>
                <a:gd name="T11" fmla="*/ 35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5" h="482">
                  <a:moveTo>
                    <a:pt x="0" y="355"/>
                  </a:moveTo>
                  <a:lnTo>
                    <a:pt x="0" y="355"/>
                  </a:lnTo>
                  <a:lnTo>
                    <a:pt x="128" y="482"/>
                  </a:lnTo>
                  <a:lnTo>
                    <a:pt x="485" y="125"/>
                  </a:lnTo>
                  <a:lnTo>
                    <a:pt x="400" y="0"/>
                  </a:lnTo>
                  <a:lnTo>
                    <a:pt x="0" y="355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3"/>
            <p:cNvSpPr/>
            <p:nvPr/>
          </p:nvSpPr>
          <p:spPr bwMode="auto">
            <a:xfrm>
              <a:off x="6773" y="4442"/>
              <a:ext cx="438" cy="440"/>
            </a:xfrm>
            <a:custGeom>
              <a:avLst/>
              <a:gdLst>
                <a:gd name="T0" fmla="*/ 308 w 438"/>
                <a:gd name="T1" fmla="*/ 28 h 440"/>
                <a:gd name="T2" fmla="*/ 282 w 438"/>
                <a:gd name="T3" fmla="*/ 0 h 440"/>
                <a:gd name="T4" fmla="*/ 275 w 438"/>
                <a:gd name="T5" fmla="*/ 7 h 440"/>
                <a:gd name="T6" fmla="*/ 256 w 438"/>
                <a:gd name="T7" fmla="*/ 28 h 440"/>
                <a:gd name="T8" fmla="*/ 12 w 438"/>
                <a:gd name="T9" fmla="*/ 272 h 440"/>
                <a:gd name="T10" fmla="*/ 0 w 438"/>
                <a:gd name="T11" fmla="*/ 284 h 440"/>
                <a:gd name="T12" fmla="*/ 31 w 438"/>
                <a:gd name="T13" fmla="*/ 314 h 440"/>
                <a:gd name="T14" fmla="*/ 154 w 438"/>
                <a:gd name="T15" fmla="*/ 440 h 440"/>
                <a:gd name="T16" fmla="*/ 438 w 438"/>
                <a:gd name="T17" fmla="*/ 158 h 440"/>
                <a:gd name="T18" fmla="*/ 310 w 438"/>
                <a:gd name="T19" fmla="*/ 31 h 440"/>
                <a:gd name="T20" fmla="*/ 308 w 438"/>
                <a:gd name="T21" fmla="*/ 2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8" h="440">
                  <a:moveTo>
                    <a:pt x="308" y="28"/>
                  </a:moveTo>
                  <a:lnTo>
                    <a:pt x="282" y="0"/>
                  </a:lnTo>
                  <a:lnTo>
                    <a:pt x="275" y="7"/>
                  </a:lnTo>
                  <a:lnTo>
                    <a:pt x="256" y="28"/>
                  </a:lnTo>
                  <a:lnTo>
                    <a:pt x="12" y="272"/>
                  </a:lnTo>
                  <a:lnTo>
                    <a:pt x="0" y="284"/>
                  </a:lnTo>
                  <a:lnTo>
                    <a:pt x="31" y="314"/>
                  </a:lnTo>
                  <a:lnTo>
                    <a:pt x="154" y="440"/>
                  </a:lnTo>
                  <a:lnTo>
                    <a:pt x="438" y="158"/>
                  </a:lnTo>
                  <a:lnTo>
                    <a:pt x="310" y="31"/>
                  </a:lnTo>
                  <a:lnTo>
                    <a:pt x="308" y="28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4"/>
            <p:cNvSpPr/>
            <p:nvPr/>
          </p:nvSpPr>
          <p:spPr bwMode="auto">
            <a:xfrm>
              <a:off x="2239" y="7409"/>
              <a:ext cx="19" cy="44"/>
            </a:xfrm>
            <a:custGeom>
              <a:avLst/>
              <a:gdLst>
                <a:gd name="T0" fmla="*/ 0 w 8"/>
                <a:gd name="T1" fmla="*/ 0 h 19"/>
                <a:gd name="T2" fmla="*/ 1 w 8"/>
                <a:gd name="T3" fmla="*/ 19 h 19"/>
                <a:gd name="T4" fmla="*/ 8 w 8"/>
                <a:gd name="T5" fmla="*/ 12 h 19"/>
                <a:gd name="T6" fmla="*/ 8 w 8"/>
                <a:gd name="T7" fmla="*/ 0 h 19"/>
                <a:gd name="T8" fmla="*/ 0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1" y="0"/>
                    <a:pt x="1" y="8"/>
                    <a:pt x="1" y="1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8" y="4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5"/>
            <p:cNvSpPr/>
            <p:nvPr/>
          </p:nvSpPr>
          <p:spPr bwMode="auto">
            <a:xfrm>
              <a:off x="1367" y="7409"/>
              <a:ext cx="189" cy="756"/>
            </a:xfrm>
            <a:custGeom>
              <a:avLst/>
              <a:gdLst>
                <a:gd name="T0" fmla="*/ 17 w 80"/>
                <a:gd name="T1" fmla="*/ 178 h 320"/>
                <a:gd name="T2" fmla="*/ 14 w 80"/>
                <a:gd name="T3" fmla="*/ 154 h 320"/>
                <a:gd name="T4" fmla="*/ 9 w 80"/>
                <a:gd name="T5" fmla="*/ 69 h 320"/>
                <a:gd name="T6" fmla="*/ 9 w 80"/>
                <a:gd name="T7" fmla="*/ 0 h 320"/>
                <a:gd name="T8" fmla="*/ 1 w 80"/>
                <a:gd name="T9" fmla="*/ 0 h 320"/>
                <a:gd name="T10" fmla="*/ 0 w 80"/>
                <a:gd name="T11" fmla="*/ 65 h 320"/>
                <a:gd name="T12" fmla="*/ 32 w 80"/>
                <a:gd name="T13" fmla="*/ 271 h 320"/>
                <a:gd name="T14" fmla="*/ 70 w 80"/>
                <a:gd name="T15" fmla="*/ 320 h 320"/>
                <a:gd name="T16" fmla="*/ 80 w 80"/>
                <a:gd name="T17" fmla="*/ 309 h 320"/>
                <a:gd name="T18" fmla="*/ 41 w 80"/>
                <a:gd name="T19" fmla="*/ 256 h 320"/>
                <a:gd name="T20" fmla="*/ 17 w 80"/>
                <a:gd name="T21" fmla="*/ 17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320">
                  <a:moveTo>
                    <a:pt x="17" y="178"/>
                  </a:moveTo>
                  <a:cubicBezTo>
                    <a:pt x="16" y="170"/>
                    <a:pt x="15" y="162"/>
                    <a:pt x="14" y="154"/>
                  </a:cubicBezTo>
                  <a:cubicBezTo>
                    <a:pt x="11" y="126"/>
                    <a:pt x="11" y="98"/>
                    <a:pt x="9" y="69"/>
                  </a:cubicBezTo>
                  <a:cubicBezTo>
                    <a:pt x="9" y="65"/>
                    <a:pt x="6" y="0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1"/>
                    <a:pt x="0" y="43"/>
                    <a:pt x="0" y="65"/>
                  </a:cubicBezTo>
                  <a:cubicBezTo>
                    <a:pt x="2" y="133"/>
                    <a:pt x="0" y="209"/>
                    <a:pt x="32" y="271"/>
                  </a:cubicBezTo>
                  <a:cubicBezTo>
                    <a:pt x="41" y="290"/>
                    <a:pt x="55" y="305"/>
                    <a:pt x="70" y="320"/>
                  </a:cubicBezTo>
                  <a:cubicBezTo>
                    <a:pt x="80" y="309"/>
                    <a:pt x="80" y="309"/>
                    <a:pt x="80" y="309"/>
                  </a:cubicBezTo>
                  <a:cubicBezTo>
                    <a:pt x="64" y="293"/>
                    <a:pt x="51" y="274"/>
                    <a:pt x="41" y="256"/>
                  </a:cubicBezTo>
                  <a:cubicBezTo>
                    <a:pt x="28" y="232"/>
                    <a:pt x="20" y="205"/>
                    <a:pt x="17" y="178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6"/>
            <p:cNvSpPr/>
            <p:nvPr/>
          </p:nvSpPr>
          <p:spPr bwMode="auto">
            <a:xfrm>
              <a:off x="1381" y="7409"/>
              <a:ext cx="861" cy="364"/>
            </a:xfrm>
            <a:custGeom>
              <a:avLst/>
              <a:gdLst>
                <a:gd name="T0" fmla="*/ 363 w 364"/>
                <a:gd name="T1" fmla="*/ 0 h 154"/>
                <a:gd name="T2" fmla="*/ 183 w 364"/>
                <a:gd name="T3" fmla="*/ 0 h 154"/>
                <a:gd name="T4" fmla="*/ 3 w 364"/>
                <a:gd name="T5" fmla="*/ 0 h 154"/>
                <a:gd name="T6" fmla="*/ 3 w 364"/>
                <a:gd name="T7" fmla="*/ 69 h 154"/>
                <a:gd name="T8" fmla="*/ 8 w 364"/>
                <a:gd name="T9" fmla="*/ 154 h 154"/>
                <a:gd name="T10" fmla="*/ 229 w 364"/>
                <a:gd name="T11" fmla="*/ 154 h 154"/>
                <a:gd name="T12" fmla="*/ 364 w 364"/>
                <a:gd name="T13" fmla="*/ 19 h 154"/>
                <a:gd name="T14" fmla="*/ 363 w 364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154">
                  <a:moveTo>
                    <a:pt x="363" y="0"/>
                  </a:moveTo>
                  <a:cubicBezTo>
                    <a:pt x="183" y="0"/>
                    <a:pt x="183" y="0"/>
                    <a:pt x="18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3" y="65"/>
                    <a:pt x="3" y="69"/>
                  </a:cubicBezTo>
                  <a:cubicBezTo>
                    <a:pt x="5" y="98"/>
                    <a:pt x="5" y="126"/>
                    <a:pt x="8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8"/>
                    <a:pt x="364" y="0"/>
                    <a:pt x="363" y="0"/>
                  </a:cubicBezTo>
                  <a:close/>
                </a:path>
              </a:pathLst>
            </a:custGeom>
            <a:solidFill>
              <a:srgbClr val="96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7"/>
            <p:cNvSpPr/>
            <p:nvPr/>
          </p:nvSpPr>
          <p:spPr bwMode="auto">
            <a:xfrm>
              <a:off x="1400" y="7773"/>
              <a:ext cx="523" cy="366"/>
            </a:xfrm>
            <a:custGeom>
              <a:avLst/>
              <a:gdLst>
                <a:gd name="T0" fmla="*/ 3 w 221"/>
                <a:gd name="T1" fmla="*/ 24 h 155"/>
                <a:gd name="T2" fmla="*/ 27 w 221"/>
                <a:gd name="T3" fmla="*/ 102 h 155"/>
                <a:gd name="T4" fmla="*/ 66 w 221"/>
                <a:gd name="T5" fmla="*/ 155 h 155"/>
                <a:gd name="T6" fmla="*/ 221 w 221"/>
                <a:gd name="T7" fmla="*/ 0 h 155"/>
                <a:gd name="T8" fmla="*/ 0 w 221"/>
                <a:gd name="T9" fmla="*/ 0 h 155"/>
                <a:gd name="T10" fmla="*/ 3 w 221"/>
                <a:gd name="T11" fmla="*/ 2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155">
                  <a:moveTo>
                    <a:pt x="3" y="24"/>
                  </a:moveTo>
                  <a:cubicBezTo>
                    <a:pt x="6" y="51"/>
                    <a:pt x="14" y="78"/>
                    <a:pt x="27" y="102"/>
                  </a:cubicBezTo>
                  <a:cubicBezTo>
                    <a:pt x="37" y="120"/>
                    <a:pt x="50" y="139"/>
                    <a:pt x="66" y="155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2" y="16"/>
                    <a:pt x="3" y="24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8"/>
            <p:cNvSpPr/>
            <p:nvPr/>
          </p:nvSpPr>
          <p:spPr bwMode="auto">
            <a:xfrm>
              <a:off x="2206" y="7106"/>
              <a:ext cx="414" cy="648"/>
            </a:xfrm>
            <a:custGeom>
              <a:avLst/>
              <a:gdLst>
                <a:gd name="T0" fmla="*/ 123 w 175"/>
                <a:gd name="T1" fmla="*/ 247 h 274"/>
                <a:gd name="T2" fmla="*/ 164 w 175"/>
                <a:gd name="T3" fmla="*/ 274 h 274"/>
                <a:gd name="T4" fmla="*/ 175 w 175"/>
                <a:gd name="T5" fmla="*/ 263 h 274"/>
                <a:gd name="T6" fmla="*/ 126 w 175"/>
                <a:gd name="T7" fmla="*/ 230 h 274"/>
                <a:gd name="T8" fmla="*/ 76 w 175"/>
                <a:gd name="T9" fmla="*/ 165 h 274"/>
                <a:gd name="T10" fmla="*/ 48 w 175"/>
                <a:gd name="T11" fmla="*/ 103 h 274"/>
                <a:gd name="T12" fmla="*/ 32 w 175"/>
                <a:gd name="T13" fmla="*/ 65 h 274"/>
                <a:gd name="T14" fmla="*/ 7 w 175"/>
                <a:gd name="T15" fmla="*/ 0 h 274"/>
                <a:gd name="T16" fmla="*/ 0 w 175"/>
                <a:gd name="T17" fmla="*/ 3 h 274"/>
                <a:gd name="T18" fmla="*/ 22 w 175"/>
                <a:gd name="T19" fmla="*/ 65 h 274"/>
                <a:gd name="T20" fmla="*/ 81 w 175"/>
                <a:gd name="T21" fmla="*/ 195 h 274"/>
                <a:gd name="T22" fmla="*/ 83 w 175"/>
                <a:gd name="T23" fmla="*/ 195 h 274"/>
                <a:gd name="T24" fmla="*/ 83 w 175"/>
                <a:gd name="T25" fmla="*/ 198 h 274"/>
                <a:gd name="T26" fmla="*/ 123 w 175"/>
                <a:gd name="T27" fmla="*/ 24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274">
                  <a:moveTo>
                    <a:pt x="123" y="247"/>
                  </a:moveTo>
                  <a:cubicBezTo>
                    <a:pt x="135" y="258"/>
                    <a:pt x="149" y="267"/>
                    <a:pt x="164" y="274"/>
                  </a:cubicBezTo>
                  <a:cubicBezTo>
                    <a:pt x="175" y="263"/>
                    <a:pt x="175" y="263"/>
                    <a:pt x="175" y="263"/>
                  </a:cubicBezTo>
                  <a:cubicBezTo>
                    <a:pt x="157" y="254"/>
                    <a:pt x="140" y="242"/>
                    <a:pt x="126" y="230"/>
                  </a:cubicBezTo>
                  <a:cubicBezTo>
                    <a:pt x="105" y="212"/>
                    <a:pt x="89" y="189"/>
                    <a:pt x="76" y="165"/>
                  </a:cubicBezTo>
                  <a:cubicBezTo>
                    <a:pt x="66" y="145"/>
                    <a:pt x="56" y="124"/>
                    <a:pt x="48" y="103"/>
                  </a:cubicBezTo>
                  <a:cubicBezTo>
                    <a:pt x="42" y="90"/>
                    <a:pt x="37" y="78"/>
                    <a:pt x="32" y="65"/>
                  </a:cubicBezTo>
                  <a:cubicBezTo>
                    <a:pt x="30" y="61"/>
                    <a:pt x="5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24"/>
                    <a:pt x="14" y="44"/>
                    <a:pt x="22" y="65"/>
                  </a:cubicBezTo>
                  <a:cubicBezTo>
                    <a:pt x="39" y="107"/>
                    <a:pt x="56" y="154"/>
                    <a:pt x="81" y="195"/>
                  </a:cubicBezTo>
                  <a:cubicBezTo>
                    <a:pt x="83" y="195"/>
                    <a:pt x="83" y="195"/>
                    <a:pt x="83" y="195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94" y="216"/>
                    <a:pt x="107" y="232"/>
                    <a:pt x="123" y="247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9"/>
            <p:cNvSpPr/>
            <p:nvPr/>
          </p:nvSpPr>
          <p:spPr bwMode="auto">
            <a:xfrm>
              <a:off x="2622" y="6806"/>
              <a:ext cx="546" cy="395"/>
            </a:xfrm>
            <a:custGeom>
              <a:avLst/>
              <a:gdLst>
                <a:gd name="T0" fmla="*/ 177 w 231"/>
                <a:gd name="T1" fmla="*/ 0 h 167"/>
                <a:gd name="T2" fmla="*/ 0 w 231"/>
                <a:gd name="T3" fmla="*/ 65 h 167"/>
                <a:gd name="T4" fmla="*/ 170 w 231"/>
                <a:gd name="T5" fmla="*/ 2 h 167"/>
                <a:gd name="T6" fmla="*/ 193 w 231"/>
                <a:gd name="T7" fmla="*/ 68 h 167"/>
                <a:gd name="T8" fmla="*/ 222 w 231"/>
                <a:gd name="T9" fmla="*/ 167 h 167"/>
                <a:gd name="T10" fmla="*/ 231 w 231"/>
                <a:gd name="T11" fmla="*/ 158 h 167"/>
                <a:gd name="T12" fmla="*/ 200 w 231"/>
                <a:gd name="T13" fmla="*/ 61 h 167"/>
                <a:gd name="T14" fmla="*/ 177 w 231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167">
                  <a:moveTo>
                    <a:pt x="177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2" y="2"/>
                    <a:pt x="191" y="64"/>
                    <a:pt x="193" y="68"/>
                  </a:cubicBezTo>
                  <a:cubicBezTo>
                    <a:pt x="203" y="101"/>
                    <a:pt x="214" y="134"/>
                    <a:pt x="222" y="167"/>
                  </a:cubicBezTo>
                  <a:cubicBezTo>
                    <a:pt x="231" y="158"/>
                    <a:pt x="231" y="158"/>
                    <a:pt x="231" y="158"/>
                  </a:cubicBezTo>
                  <a:cubicBezTo>
                    <a:pt x="222" y="125"/>
                    <a:pt x="210" y="92"/>
                    <a:pt x="200" y="61"/>
                  </a:cubicBezTo>
                  <a:cubicBezTo>
                    <a:pt x="193" y="40"/>
                    <a:pt x="185" y="20"/>
                    <a:pt x="177" y="0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0"/>
            <p:cNvSpPr/>
            <p:nvPr/>
          </p:nvSpPr>
          <p:spPr bwMode="auto">
            <a:xfrm>
              <a:off x="2218" y="6810"/>
              <a:ext cx="929" cy="539"/>
            </a:xfrm>
            <a:custGeom>
              <a:avLst/>
              <a:gdLst>
                <a:gd name="T0" fmla="*/ 341 w 393"/>
                <a:gd name="T1" fmla="*/ 0 h 228"/>
                <a:gd name="T2" fmla="*/ 171 w 393"/>
                <a:gd name="T3" fmla="*/ 63 h 228"/>
                <a:gd name="T4" fmla="*/ 2 w 393"/>
                <a:gd name="T5" fmla="*/ 125 h 228"/>
                <a:gd name="T6" fmla="*/ 27 w 393"/>
                <a:gd name="T7" fmla="*/ 190 h 228"/>
                <a:gd name="T8" fmla="*/ 43 w 393"/>
                <a:gd name="T9" fmla="*/ 228 h 228"/>
                <a:gd name="T10" fmla="*/ 330 w 393"/>
                <a:gd name="T11" fmla="*/ 228 h 228"/>
                <a:gd name="T12" fmla="*/ 393 w 393"/>
                <a:gd name="T13" fmla="*/ 165 h 228"/>
                <a:gd name="T14" fmla="*/ 364 w 393"/>
                <a:gd name="T15" fmla="*/ 66 h 228"/>
                <a:gd name="T16" fmla="*/ 341 w 393"/>
                <a:gd name="T1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3" h="228">
                  <a:moveTo>
                    <a:pt x="341" y="0"/>
                  </a:moveTo>
                  <a:cubicBezTo>
                    <a:pt x="171" y="63"/>
                    <a:pt x="171" y="63"/>
                    <a:pt x="171" y="63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0" y="126"/>
                    <a:pt x="25" y="186"/>
                    <a:pt x="27" y="190"/>
                  </a:cubicBezTo>
                  <a:cubicBezTo>
                    <a:pt x="32" y="203"/>
                    <a:pt x="37" y="215"/>
                    <a:pt x="43" y="228"/>
                  </a:cubicBezTo>
                  <a:cubicBezTo>
                    <a:pt x="330" y="228"/>
                    <a:pt x="330" y="228"/>
                    <a:pt x="330" y="228"/>
                  </a:cubicBezTo>
                  <a:cubicBezTo>
                    <a:pt x="393" y="165"/>
                    <a:pt x="393" y="165"/>
                    <a:pt x="393" y="165"/>
                  </a:cubicBezTo>
                  <a:cubicBezTo>
                    <a:pt x="385" y="132"/>
                    <a:pt x="374" y="99"/>
                    <a:pt x="364" y="66"/>
                  </a:cubicBezTo>
                  <a:cubicBezTo>
                    <a:pt x="362" y="62"/>
                    <a:pt x="343" y="0"/>
                    <a:pt x="341" y="0"/>
                  </a:cubicBezTo>
                  <a:close/>
                </a:path>
              </a:pathLst>
            </a:custGeom>
            <a:solidFill>
              <a:srgbClr val="96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1"/>
            <p:cNvSpPr/>
            <p:nvPr/>
          </p:nvSpPr>
          <p:spPr bwMode="auto">
            <a:xfrm>
              <a:off x="2320" y="7349"/>
              <a:ext cx="678" cy="379"/>
            </a:xfrm>
            <a:custGeom>
              <a:avLst/>
              <a:gdLst>
                <a:gd name="T0" fmla="*/ 28 w 287"/>
                <a:gd name="T1" fmla="*/ 62 h 160"/>
                <a:gd name="T2" fmla="*/ 78 w 287"/>
                <a:gd name="T3" fmla="*/ 127 h 160"/>
                <a:gd name="T4" fmla="*/ 127 w 287"/>
                <a:gd name="T5" fmla="*/ 160 h 160"/>
                <a:gd name="T6" fmla="*/ 287 w 287"/>
                <a:gd name="T7" fmla="*/ 0 h 160"/>
                <a:gd name="T8" fmla="*/ 0 w 287"/>
                <a:gd name="T9" fmla="*/ 0 h 160"/>
                <a:gd name="T10" fmla="*/ 28 w 287"/>
                <a:gd name="T11" fmla="*/ 6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7" h="160">
                  <a:moveTo>
                    <a:pt x="28" y="62"/>
                  </a:moveTo>
                  <a:cubicBezTo>
                    <a:pt x="41" y="86"/>
                    <a:pt x="57" y="109"/>
                    <a:pt x="78" y="127"/>
                  </a:cubicBezTo>
                  <a:cubicBezTo>
                    <a:pt x="92" y="139"/>
                    <a:pt x="109" y="151"/>
                    <a:pt x="127" y="16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21"/>
                    <a:pt x="18" y="42"/>
                    <a:pt x="28" y="62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2"/>
            <p:cNvSpPr/>
            <p:nvPr/>
          </p:nvSpPr>
          <p:spPr bwMode="auto">
            <a:xfrm>
              <a:off x="6393" y="6796"/>
              <a:ext cx="1220" cy="1222"/>
            </a:xfrm>
            <a:custGeom>
              <a:avLst/>
              <a:gdLst>
                <a:gd name="T0" fmla="*/ 291 w 516"/>
                <a:gd name="T1" fmla="*/ 0 h 517"/>
                <a:gd name="T2" fmla="*/ 0 w 516"/>
                <a:gd name="T3" fmla="*/ 292 h 517"/>
                <a:gd name="T4" fmla="*/ 100 w 516"/>
                <a:gd name="T5" fmla="*/ 512 h 517"/>
                <a:gd name="T6" fmla="*/ 107 w 516"/>
                <a:gd name="T7" fmla="*/ 517 h 517"/>
                <a:gd name="T8" fmla="*/ 175 w 516"/>
                <a:gd name="T9" fmla="*/ 449 h 517"/>
                <a:gd name="T10" fmla="*/ 80 w 516"/>
                <a:gd name="T11" fmla="*/ 483 h 517"/>
                <a:gd name="T12" fmla="*/ 139 w 516"/>
                <a:gd name="T13" fmla="*/ 368 h 517"/>
                <a:gd name="T14" fmla="*/ 14 w 516"/>
                <a:gd name="T15" fmla="*/ 338 h 517"/>
                <a:gd name="T16" fmla="*/ 125 w 516"/>
                <a:gd name="T17" fmla="*/ 274 h 517"/>
                <a:gd name="T18" fmla="*/ 36 w 516"/>
                <a:gd name="T19" fmla="*/ 181 h 517"/>
                <a:gd name="T20" fmla="*/ 165 w 516"/>
                <a:gd name="T21" fmla="*/ 187 h 517"/>
                <a:gd name="T22" fmla="*/ 140 w 516"/>
                <a:gd name="T23" fmla="*/ 61 h 517"/>
                <a:gd name="T24" fmla="*/ 245 w 516"/>
                <a:gd name="T25" fmla="*/ 135 h 517"/>
                <a:gd name="T26" fmla="*/ 292 w 516"/>
                <a:gd name="T27" fmla="*/ 16 h 517"/>
                <a:gd name="T28" fmla="*/ 340 w 516"/>
                <a:gd name="T29" fmla="*/ 135 h 517"/>
                <a:gd name="T30" fmla="*/ 445 w 516"/>
                <a:gd name="T31" fmla="*/ 61 h 517"/>
                <a:gd name="T32" fmla="*/ 420 w 516"/>
                <a:gd name="T33" fmla="*/ 187 h 517"/>
                <a:gd name="T34" fmla="*/ 439 w 516"/>
                <a:gd name="T35" fmla="*/ 186 h 517"/>
                <a:gd name="T36" fmla="*/ 516 w 516"/>
                <a:gd name="T37" fmla="*/ 108 h 517"/>
                <a:gd name="T38" fmla="*/ 291 w 516"/>
                <a:gd name="T39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6" h="517">
                  <a:moveTo>
                    <a:pt x="291" y="0"/>
                  </a:moveTo>
                  <a:cubicBezTo>
                    <a:pt x="130" y="0"/>
                    <a:pt x="0" y="131"/>
                    <a:pt x="0" y="292"/>
                  </a:cubicBezTo>
                  <a:cubicBezTo>
                    <a:pt x="0" y="379"/>
                    <a:pt x="39" y="458"/>
                    <a:pt x="100" y="512"/>
                  </a:cubicBezTo>
                  <a:cubicBezTo>
                    <a:pt x="103" y="514"/>
                    <a:pt x="105" y="516"/>
                    <a:pt x="107" y="517"/>
                  </a:cubicBezTo>
                  <a:cubicBezTo>
                    <a:pt x="175" y="449"/>
                    <a:pt x="175" y="449"/>
                    <a:pt x="175" y="449"/>
                  </a:cubicBezTo>
                  <a:cubicBezTo>
                    <a:pt x="80" y="483"/>
                    <a:pt x="80" y="483"/>
                    <a:pt x="80" y="483"/>
                  </a:cubicBezTo>
                  <a:cubicBezTo>
                    <a:pt x="139" y="368"/>
                    <a:pt x="139" y="368"/>
                    <a:pt x="139" y="368"/>
                  </a:cubicBezTo>
                  <a:cubicBezTo>
                    <a:pt x="14" y="338"/>
                    <a:pt x="14" y="338"/>
                    <a:pt x="14" y="338"/>
                  </a:cubicBezTo>
                  <a:cubicBezTo>
                    <a:pt x="125" y="274"/>
                    <a:pt x="125" y="274"/>
                    <a:pt x="125" y="274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340" y="135"/>
                    <a:pt x="340" y="135"/>
                    <a:pt x="340" y="135"/>
                  </a:cubicBezTo>
                  <a:cubicBezTo>
                    <a:pt x="445" y="61"/>
                    <a:pt x="445" y="61"/>
                    <a:pt x="445" y="61"/>
                  </a:cubicBezTo>
                  <a:cubicBezTo>
                    <a:pt x="420" y="187"/>
                    <a:pt x="420" y="187"/>
                    <a:pt x="420" y="187"/>
                  </a:cubicBezTo>
                  <a:cubicBezTo>
                    <a:pt x="439" y="186"/>
                    <a:pt x="439" y="186"/>
                    <a:pt x="439" y="186"/>
                  </a:cubicBezTo>
                  <a:cubicBezTo>
                    <a:pt x="516" y="108"/>
                    <a:pt x="516" y="108"/>
                    <a:pt x="516" y="108"/>
                  </a:cubicBezTo>
                  <a:cubicBezTo>
                    <a:pt x="463" y="42"/>
                    <a:pt x="382" y="0"/>
                    <a:pt x="291" y="0"/>
                  </a:cubicBezTo>
                  <a:close/>
                </a:path>
              </a:pathLst>
            </a:custGeom>
            <a:solidFill>
              <a:srgbClr val="96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3"/>
            <p:cNvSpPr/>
            <p:nvPr/>
          </p:nvSpPr>
          <p:spPr bwMode="auto">
            <a:xfrm>
              <a:off x="6426" y="6834"/>
              <a:ext cx="1019" cy="1104"/>
            </a:xfrm>
            <a:custGeom>
              <a:avLst/>
              <a:gdLst>
                <a:gd name="T0" fmla="*/ 431 w 431"/>
                <a:gd name="T1" fmla="*/ 45 h 467"/>
                <a:gd name="T2" fmla="*/ 326 w 431"/>
                <a:gd name="T3" fmla="*/ 119 h 467"/>
                <a:gd name="T4" fmla="*/ 278 w 431"/>
                <a:gd name="T5" fmla="*/ 0 h 467"/>
                <a:gd name="T6" fmla="*/ 231 w 431"/>
                <a:gd name="T7" fmla="*/ 119 h 467"/>
                <a:gd name="T8" fmla="*/ 126 w 431"/>
                <a:gd name="T9" fmla="*/ 45 h 467"/>
                <a:gd name="T10" fmla="*/ 151 w 431"/>
                <a:gd name="T11" fmla="*/ 171 h 467"/>
                <a:gd name="T12" fmla="*/ 22 w 431"/>
                <a:gd name="T13" fmla="*/ 165 h 467"/>
                <a:gd name="T14" fmla="*/ 111 w 431"/>
                <a:gd name="T15" fmla="*/ 258 h 467"/>
                <a:gd name="T16" fmla="*/ 0 w 431"/>
                <a:gd name="T17" fmla="*/ 322 h 467"/>
                <a:gd name="T18" fmla="*/ 125 w 431"/>
                <a:gd name="T19" fmla="*/ 352 h 467"/>
                <a:gd name="T20" fmla="*/ 66 w 431"/>
                <a:gd name="T21" fmla="*/ 467 h 467"/>
                <a:gd name="T22" fmla="*/ 161 w 431"/>
                <a:gd name="T23" fmla="*/ 433 h 467"/>
                <a:gd name="T24" fmla="*/ 213 w 431"/>
                <a:gd name="T25" fmla="*/ 382 h 467"/>
                <a:gd name="T26" fmla="*/ 131 w 431"/>
                <a:gd name="T27" fmla="*/ 247 h 467"/>
                <a:gd name="T28" fmla="*/ 208 w 431"/>
                <a:gd name="T29" fmla="*/ 170 h 467"/>
                <a:gd name="T30" fmla="*/ 278 w 431"/>
                <a:gd name="T31" fmla="*/ 217 h 467"/>
                <a:gd name="T32" fmla="*/ 349 w 431"/>
                <a:gd name="T33" fmla="*/ 170 h 467"/>
                <a:gd name="T34" fmla="*/ 403 w 431"/>
                <a:gd name="T35" fmla="*/ 192 h 467"/>
                <a:gd name="T36" fmla="*/ 425 w 431"/>
                <a:gd name="T37" fmla="*/ 170 h 467"/>
                <a:gd name="T38" fmla="*/ 406 w 431"/>
                <a:gd name="T39" fmla="*/ 171 h 467"/>
                <a:gd name="T40" fmla="*/ 431 w 431"/>
                <a:gd name="T41" fmla="*/ 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1" h="467">
                  <a:moveTo>
                    <a:pt x="431" y="45"/>
                  </a:moveTo>
                  <a:cubicBezTo>
                    <a:pt x="326" y="119"/>
                    <a:pt x="326" y="119"/>
                    <a:pt x="326" y="119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51" y="171"/>
                    <a:pt x="151" y="171"/>
                    <a:pt x="151" y="171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125" y="352"/>
                    <a:pt x="125" y="352"/>
                    <a:pt x="125" y="352"/>
                  </a:cubicBezTo>
                  <a:cubicBezTo>
                    <a:pt x="66" y="467"/>
                    <a:pt x="66" y="467"/>
                    <a:pt x="66" y="467"/>
                  </a:cubicBezTo>
                  <a:cubicBezTo>
                    <a:pt x="161" y="433"/>
                    <a:pt x="161" y="433"/>
                    <a:pt x="161" y="43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173" y="349"/>
                    <a:pt x="131" y="301"/>
                    <a:pt x="131" y="247"/>
                  </a:cubicBezTo>
                  <a:cubicBezTo>
                    <a:pt x="131" y="204"/>
                    <a:pt x="166" y="170"/>
                    <a:pt x="208" y="170"/>
                  </a:cubicBezTo>
                  <a:cubicBezTo>
                    <a:pt x="240" y="170"/>
                    <a:pt x="267" y="189"/>
                    <a:pt x="278" y="217"/>
                  </a:cubicBezTo>
                  <a:cubicBezTo>
                    <a:pt x="290" y="189"/>
                    <a:pt x="317" y="170"/>
                    <a:pt x="349" y="170"/>
                  </a:cubicBezTo>
                  <a:cubicBezTo>
                    <a:pt x="370" y="170"/>
                    <a:pt x="389" y="178"/>
                    <a:pt x="403" y="192"/>
                  </a:cubicBezTo>
                  <a:cubicBezTo>
                    <a:pt x="425" y="170"/>
                    <a:pt x="425" y="170"/>
                    <a:pt x="425" y="170"/>
                  </a:cubicBezTo>
                  <a:cubicBezTo>
                    <a:pt x="406" y="171"/>
                    <a:pt x="406" y="171"/>
                    <a:pt x="406" y="171"/>
                  </a:cubicBezTo>
                  <a:lnTo>
                    <a:pt x="431" y="45"/>
                  </a:lnTo>
                  <a:close/>
                </a:path>
              </a:pathLst>
            </a:custGeom>
            <a:solidFill>
              <a:srgbClr val="FFD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4"/>
            <p:cNvSpPr/>
            <p:nvPr/>
          </p:nvSpPr>
          <p:spPr bwMode="auto">
            <a:xfrm>
              <a:off x="6736" y="7236"/>
              <a:ext cx="643" cy="501"/>
            </a:xfrm>
            <a:custGeom>
              <a:avLst/>
              <a:gdLst>
                <a:gd name="T0" fmla="*/ 147 w 272"/>
                <a:gd name="T1" fmla="*/ 47 h 212"/>
                <a:gd name="T2" fmla="*/ 77 w 272"/>
                <a:gd name="T3" fmla="*/ 0 h 212"/>
                <a:gd name="T4" fmla="*/ 0 w 272"/>
                <a:gd name="T5" fmla="*/ 77 h 212"/>
                <a:gd name="T6" fmla="*/ 82 w 272"/>
                <a:gd name="T7" fmla="*/ 212 h 212"/>
                <a:gd name="T8" fmla="*/ 272 w 272"/>
                <a:gd name="T9" fmla="*/ 22 h 212"/>
                <a:gd name="T10" fmla="*/ 218 w 272"/>
                <a:gd name="T11" fmla="*/ 0 h 212"/>
                <a:gd name="T12" fmla="*/ 147 w 272"/>
                <a:gd name="T13" fmla="*/ 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212">
                  <a:moveTo>
                    <a:pt x="147" y="47"/>
                  </a:moveTo>
                  <a:cubicBezTo>
                    <a:pt x="136" y="19"/>
                    <a:pt x="109" y="0"/>
                    <a:pt x="77" y="0"/>
                  </a:cubicBezTo>
                  <a:cubicBezTo>
                    <a:pt x="35" y="0"/>
                    <a:pt x="0" y="34"/>
                    <a:pt x="0" y="77"/>
                  </a:cubicBezTo>
                  <a:cubicBezTo>
                    <a:pt x="0" y="131"/>
                    <a:pt x="42" y="179"/>
                    <a:pt x="82" y="212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58" y="8"/>
                    <a:pt x="239" y="0"/>
                    <a:pt x="218" y="0"/>
                  </a:cubicBezTo>
                  <a:cubicBezTo>
                    <a:pt x="186" y="0"/>
                    <a:pt x="159" y="19"/>
                    <a:pt x="147" y="47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115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6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7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8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9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0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1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2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3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4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5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6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7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8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9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0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1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2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3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4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5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6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7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38" name="文本框 137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139" name="直接连接符 138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文本框 139"/>
          <p:cNvSpPr txBox="1"/>
          <p:nvPr/>
        </p:nvSpPr>
        <p:spPr>
          <a:xfrm>
            <a:off x="7714155" y="2917813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1" name="文本框 140"/>
          <p:cNvSpPr txBox="1"/>
          <p:nvPr/>
        </p:nvSpPr>
        <p:spPr>
          <a:xfrm>
            <a:off x="7714155" y="3920063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2" name="文本框 141"/>
          <p:cNvSpPr txBox="1"/>
          <p:nvPr/>
        </p:nvSpPr>
        <p:spPr>
          <a:xfrm>
            <a:off x="7714155" y="4960878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3" name="文本框 142"/>
          <p:cNvSpPr txBox="1"/>
          <p:nvPr/>
        </p:nvSpPr>
        <p:spPr>
          <a:xfrm>
            <a:off x="692386" y="2893066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4" name="文本框 143"/>
          <p:cNvSpPr txBox="1"/>
          <p:nvPr/>
        </p:nvSpPr>
        <p:spPr>
          <a:xfrm>
            <a:off x="692386" y="3895316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5" name="文本框 144"/>
          <p:cNvSpPr txBox="1"/>
          <p:nvPr/>
        </p:nvSpPr>
        <p:spPr>
          <a:xfrm>
            <a:off x="692386" y="4936131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6" name="矩形 145"/>
          <p:cNvSpPr/>
          <p:nvPr/>
        </p:nvSpPr>
        <p:spPr>
          <a:xfrm>
            <a:off x="772059" y="1507657"/>
            <a:ext cx="442493" cy="717450"/>
          </a:xfrm>
          <a:prstGeom prst="rect">
            <a:avLst/>
          </a:prstGeom>
          <a:solidFill>
            <a:srgbClr val="32B3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7" name="文本框 146"/>
          <p:cNvSpPr txBox="1"/>
          <p:nvPr/>
        </p:nvSpPr>
        <p:spPr>
          <a:xfrm>
            <a:off x="1276230" y="1606871"/>
            <a:ext cx="51038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rgbClr val="007BB3"/>
                </a:solidFill>
              </a:rPr>
              <a:t>请输入关键词句</a:t>
            </a:r>
          </a:p>
        </p:txBody>
      </p:sp>
      <p:sp>
        <p:nvSpPr>
          <p:cNvPr id="148" name="灯片编号占位符 1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  <p:transition spd="slow"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rot="16200000">
            <a:off x="8221612" y="2887611"/>
            <a:ext cx="3973533" cy="3967244"/>
            <a:chOff x="-14" y="2"/>
            <a:chExt cx="9476" cy="9461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2" y="2"/>
              <a:ext cx="9460" cy="9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4" y="4"/>
              <a:ext cx="9456" cy="94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2075" y="6158"/>
              <a:ext cx="2525" cy="1501"/>
            </a:xfrm>
            <a:custGeom>
              <a:avLst/>
              <a:gdLst>
                <a:gd name="T0" fmla="*/ 296 w 1068"/>
                <a:gd name="T1" fmla="*/ 0 h 635"/>
                <a:gd name="T2" fmla="*/ 0 w 1068"/>
                <a:gd name="T3" fmla="*/ 298 h 635"/>
                <a:gd name="T4" fmla="*/ 67 w 1068"/>
                <a:gd name="T5" fmla="*/ 486 h 635"/>
                <a:gd name="T6" fmla="*/ 550 w 1068"/>
                <a:gd name="T7" fmla="*/ 635 h 635"/>
                <a:gd name="T8" fmla="*/ 1018 w 1068"/>
                <a:gd name="T9" fmla="*/ 521 h 635"/>
                <a:gd name="T10" fmla="*/ 1068 w 1068"/>
                <a:gd name="T11" fmla="*/ 418 h 635"/>
                <a:gd name="T12" fmla="*/ 886 w 1068"/>
                <a:gd name="T13" fmla="*/ 269 h 635"/>
                <a:gd name="T14" fmla="*/ 851 w 1068"/>
                <a:gd name="T15" fmla="*/ 272 h 635"/>
                <a:gd name="T16" fmla="*/ 618 w 1068"/>
                <a:gd name="T17" fmla="*/ 105 h 635"/>
                <a:gd name="T18" fmla="*/ 532 w 1068"/>
                <a:gd name="T19" fmla="*/ 119 h 635"/>
                <a:gd name="T20" fmla="*/ 296 w 1068"/>
                <a:gd name="T21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8" h="635">
                  <a:moveTo>
                    <a:pt x="296" y="0"/>
                  </a:moveTo>
                  <a:cubicBezTo>
                    <a:pt x="133" y="0"/>
                    <a:pt x="0" y="133"/>
                    <a:pt x="0" y="298"/>
                  </a:cubicBezTo>
                  <a:cubicBezTo>
                    <a:pt x="0" y="369"/>
                    <a:pt x="25" y="435"/>
                    <a:pt x="67" y="486"/>
                  </a:cubicBezTo>
                  <a:cubicBezTo>
                    <a:pt x="76" y="569"/>
                    <a:pt x="289" y="635"/>
                    <a:pt x="550" y="635"/>
                  </a:cubicBezTo>
                  <a:cubicBezTo>
                    <a:pt x="774" y="635"/>
                    <a:pt x="963" y="586"/>
                    <a:pt x="1018" y="521"/>
                  </a:cubicBezTo>
                  <a:cubicBezTo>
                    <a:pt x="1049" y="494"/>
                    <a:pt x="1068" y="458"/>
                    <a:pt x="1068" y="418"/>
                  </a:cubicBezTo>
                  <a:cubicBezTo>
                    <a:pt x="1068" y="336"/>
                    <a:pt x="986" y="269"/>
                    <a:pt x="886" y="269"/>
                  </a:cubicBezTo>
                  <a:cubicBezTo>
                    <a:pt x="874" y="269"/>
                    <a:pt x="862" y="270"/>
                    <a:pt x="851" y="272"/>
                  </a:cubicBezTo>
                  <a:cubicBezTo>
                    <a:pt x="830" y="177"/>
                    <a:pt x="734" y="105"/>
                    <a:pt x="618" y="105"/>
                  </a:cubicBezTo>
                  <a:cubicBezTo>
                    <a:pt x="587" y="105"/>
                    <a:pt x="559" y="110"/>
                    <a:pt x="532" y="119"/>
                  </a:cubicBezTo>
                  <a:cubicBezTo>
                    <a:pt x="478" y="47"/>
                    <a:pt x="392" y="0"/>
                    <a:pt x="296" y="0"/>
                  </a:cubicBezTo>
                </a:path>
              </a:pathLst>
            </a:custGeom>
            <a:solidFill>
              <a:srgbClr val="E3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4" y="5489"/>
              <a:ext cx="3024" cy="3972"/>
            </a:xfrm>
            <a:custGeom>
              <a:avLst/>
              <a:gdLst>
                <a:gd name="T0" fmla="*/ 1066 w 1279"/>
                <a:gd name="T1" fmla="*/ 1017 h 1680"/>
                <a:gd name="T2" fmla="*/ 1279 w 1279"/>
                <a:gd name="T3" fmla="*/ 797 h 1680"/>
                <a:gd name="T4" fmla="*/ 1115 w 1279"/>
                <a:gd name="T5" fmla="*/ 583 h 1680"/>
                <a:gd name="T6" fmla="*/ 1134 w 1279"/>
                <a:gd name="T7" fmla="*/ 492 h 1680"/>
                <a:gd name="T8" fmla="*/ 921 w 1279"/>
                <a:gd name="T9" fmla="*/ 272 h 1680"/>
                <a:gd name="T10" fmla="*/ 863 w 1279"/>
                <a:gd name="T11" fmla="*/ 280 h 1680"/>
                <a:gd name="T12" fmla="*/ 663 w 1279"/>
                <a:gd name="T13" fmla="*/ 137 h 1680"/>
                <a:gd name="T14" fmla="*/ 579 w 1279"/>
                <a:gd name="T15" fmla="*/ 155 h 1680"/>
                <a:gd name="T16" fmla="*/ 312 w 1279"/>
                <a:gd name="T17" fmla="*/ 0 h 1680"/>
                <a:gd name="T18" fmla="*/ 6 w 1279"/>
                <a:gd name="T19" fmla="*/ 259 h 1680"/>
                <a:gd name="T20" fmla="*/ 0 w 1279"/>
                <a:gd name="T21" fmla="*/ 258 h 1680"/>
                <a:gd name="T22" fmla="*/ 0 w 1279"/>
                <a:gd name="T23" fmla="*/ 1680 h 1680"/>
                <a:gd name="T24" fmla="*/ 776 w 1279"/>
                <a:gd name="T25" fmla="*/ 1680 h 1680"/>
                <a:gd name="T26" fmla="*/ 1073 w 1279"/>
                <a:gd name="T27" fmla="*/ 1373 h 1680"/>
                <a:gd name="T28" fmla="*/ 967 w 1279"/>
                <a:gd name="T29" fmla="*/ 1138 h 1680"/>
                <a:gd name="T30" fmla="*/ 1005 w 1279"/>
                <a:gd name="T31" fmla="*/ 1008 h 1680"/>
                <a:gd name="T32" fmla="*/ 1066 w 1279"/>
                <a:gd name="T33" fmla="*/ 1017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9" h="1680">
                  <a:moveTo>
                    <a:pt x="1066" y="1017"/>
                  </a:moveTo>
                  <a:cubicBezTo>
                    <a:pt x="1184" y="1017"/>
                    <a:pt x="1279" y="918"/>
                    <a:pt x="1279" y="797"/>
                  </a:cubicBezTo>
                  <a:cubicBezTo>
                    <a:pt x="1279" y="693"/>
                    <a:pt x="1209" y="606"/>
                    <a:pt x="1115" y="583"/>
                  </a:cubicBezTo>
                  <a:cubicBezTo>
                    <a:pt x="1128" y="555"/>
                    <a:pt x="1134" y="524"/>
                    <a:pt x="1134" y="492"/>
                  </a:cubicBezTo>
                  <a:cubicBezTo>
                    <a:pt x="1134" y="370"/>
                    <a:pt x="1039" y="272"/>
                    <a:pt x="921" y="272"/>
                  </a:cubicBezTo>
                  <a:cubicBezTo>
                    <a:pt x="901" y="272"/>
                    <a:pt x="882" y="275"/>
                    <a:pt x="863" y="280"/>
                  </a:cubicBezTo>
                  <a:cubicBezTo>
                    <a:pt x="833" y="197"/>
                    <a:pt x="755" y="137"/>
                    <a:pt x="663" y="137"/>
                  </a:cubicBezTo>
                  <a:cubicBezTo>
                    <a:pt x="633" y="137"/>
                    <a:pt x="605" y="143"/>
                    <a:pt x="579" y="155"/>
                  </a:cubicBezTo>
                  <a:cubicBezTo>
                    <a:pt x="524" y="62"/>
                    <a:pt x="425" y="0"/>
                    <a:pt x="312" y="0"/>
                  </a:cubicBezTo>
                  <a:cubicBezTo>
                    <a:pt x="161" y="0"/>
                    <a:pt x="35" y="112"/>
                    <a:pt x="6" y="259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0" y="1680"/>
                    <a:pt x="0" y="1680"/>
                    <a:pt x="0" y="1680"/>
                  </a:cubicBezTo>
                  <a:cubicBezTo>
                    <a:pt x="776" y="1680"/>
                    <a:pt x="776" y="1680"/>
                    <a:pt x="776" y="1680"/>
                  </a:cubicBezTo>
                  <a:cubicBezTo>
                    <a:pt x="940" y="1680"/>
                    <a:pt x="1073" y="1543"/>
                    <a:pt x="1073" y="1373"/>
                  </a:cubicBezTo>
                  <a:cubicBezTo>
                    <a:pt x="1073" y="1279"/>
                    <a:pt x="1032" y="1195"/>
                    <a:pt x="967" y="1138"/>
                  </a:cubicBezTo>
                  <a:cubicBezTo>
                    <a:pt x="989" y="1099"/>
                    <a:pt x="1002" y="1055"/>
                    <a:pt x="1005" y="1008"/>
                  </a:cubicBezTo>
                  <a:cubicBezTo>
                    <a:pt x="1024" y="1014"/>
                    <a:pt x="1045" y="1017"/>
                    <a:pt x="1066" y="1017"/>
                  </a:cubicBez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4" y="6255"/>
              <a:ext cx="2319" cy="3206"/>
            </a:xfrm>
            <a:custGeom>
              <a:avLst/>
              <a:gdLst>
                <a:gd name="T0" fmla="*/ 939 w 981"/>
                <a:gd name="T1" fmla="*/ 254 h 1356"/>
                <a:gd name="T2" fmla="*/ 969 w 981"/>
                <a:gd name="T3" fmla="*/ 171 h 1356"/>
                <a:gd name="T4" fmla="*/ 851 w 981"/>
                <a:gd name="T5" fmla="*/ 45 h 1356"/>
                <a:gd name="T6" fmla="*/ 762 w 981"/>
                <a:gd name="T7" fmla="*/ 87 h 1356"/>
                <a:gd name="T8" fmla="*/ 621 w 981"/>
                <a:gd name="T9" fmla="*/ 0 h 1356"/>
                <a:gd name="T10" fmla="*/ 466 w 981"/>
                <a:gd name="T11" fmla="*/ 125 h 1356"/>
                <a:gd name="T12" fmla="*/ 391 w 981"/>
                <a:gd name="T13" fmla="*/ 106 h 1356"/>
                <a:gd name="T14" fmla="*/ 295 w 981"/>
                <a:gd name="T15" fmla="*/ 139 h 1356"/>
                <a:gd name="T16" fmla="*/ 199 w 981"/>
                <a:gd name="T17" fmla="*/ 106 h 1356"/>
                <a:gd name="T18" fmla="*/ 49 w 981"/>
                <a:gd name="T19" fmla="*/ 213 h 1356"/>
                <a:gd name="T20" fmla="*/ 48 w 981"/>
                <a:gd name="T21" fmla="*/ 216 h 1356"/>
                <a:gd name="T22" fmla="*/ 0 w 981"/>
                <a:gd name="T23" fmla="*/ 240 h 1356"/>
                <a:gd name="T24" fmla="*/ 0 w 981"/>
                <a:gd name="T25" fmla="*/ 1356 h 1356"/>
                <a:gd name="T26" fmla="*/ 339 w 981"/>
                <a:gd name="T27" fmla="*/ 1185 h 1356"/>
                <a:gd name="T28" fmla="*/ 339 w 981"/>
                <a:gd name="T29" fmla="*/ 1185 h 1356"/>
                <a:gd name="T30" fmla="*/ 471 w 981"/>
                <a:gd name="T31" fmla="*/ 986 h 1356"/>
                <a:gd name="T32" fmla="*/ 465 w 981"/>
                <a:gd name="T33" fmla="*/ 937 h 1356"/>
                <a:gd name="T34" fmla="*/ 657 w 981"/>
                <a:gd name="T35" fmla="*/ 725 h 1356"/>
                <a:gd name="T36" fmla="*/ 655 w 981"/>
                <a:gd name="T37" fmla="*/ 696 h 1356"/>
                <a:gd name="T38" fmla="*/ 742 w 981"/>
                <a:gd name="T39" fmla="*/ 593 h 1356"/>
                <a:gd name="T40" fmla="*/ 776 w 981"/>
                <a:gd name="T41" fmla="*/ 596 h 1356"/>
                <a:gd name="T42" fmla="*/ 981 w 981"/>
                <a:gd name="T43" fmla="*/ 383 h 1356"/>
                <a:gd name="T44" fmla="*/ 939 w 981"/>
                <a:gd name="T45" fmla="*/ 254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1" h="1356">
                  <a:moveTo>
                    <a:pt x="939" y="254"/>
                  </a:moveTo>
                  <a:cubicBezTo>
                    <a:pt x="958" y="232"/>
                    <a:pt x="969" y="203"/>
                    <a:pt x="969" y="171"/>
                  </a:cubicBezTo>
                  <a:cubicBezTo>
                    <a:pt x="969" y="101"/>
                    <a:pt x="916" y="45"/>
                    <a:pt x="851" y="45"/>
                  </a:cubicBezTo>
                  <a:cubicBezTo>
                    <a:pt x="815" y="45"/>
                    <a:pt x="784" y="62"/>
                    <a:pt x="762" y="87"/>
                  </a:cubicBezTo>
                  <a:cubicBezTo>
                    <a:pt x="734" y="35"/>
                    <a:pt x="682" y="0"/>
                    <a:pt x="621" y="0"/>
                  </a:cubicBezTo>
                  <a:cubicBezTo>
                    <a:pt x="547" y="0"/>
                    <a:pt x="485" y="53"/>
                    <a:pt x="466" y="125"/>
                  </a:cubicBezTo>
                  <a:cubicBezTo>
                    <a:pt x="443" y="113"/>
                    <a:pt x="418" y="106"/>
                    <a:pt x="391" y="106"/>
                  </a:cubicBezTo>
                  <a:cubicBezTo>
                    <a:pt x="355" y="106"/>
                    <a:pt x="321" y="118"/>
                    <a:pt x="295" y="139"/>
                  </a:cubicBezTo>
                  <a:cubicBezTo>
                    <a:pt x="268" y="118"/>
                    <a:pt x="235" y="106"/>
                    <a:pt x="199" y="106"/>
                  </a:cubicBezTo>
                  <a:cubicBezTo>
                    <a:pt x="131" y="106"/>
                    <a:pt x="73" y="150"/>
                    <a:pt x="49" y="213"/>
                  </a:cubicBezTo>
                  <a:cubicBezTo>
                    <a:pt x="49" y="214"/>
                    <a:pt x="48" y="215"/>
                    <a:pt x="48" y="21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356"/>
                    <a:pt x="0" y="1356"/>
                    <a:pt x="0" y="1356"/>
                  </a:cubicBezTo>
                  <a:cubicBezTo>
                    <a:pt x="339" y="1185"/>
                    <a:pt x="339" y="1185"/>
                    <a:pt x="339" y="1185"/>
                  </a:cubicBezTo>
                  <a:cubicBezTo>
                    <a:pt x="339" y="1185"/>
                    <a:pt x="339" y="1185"/>
                    <a:pt x="339" y="1185"/>
                  </a:cubicBezTo>
                  <a:cubicBezTo>
                    <a:pt x="416" y="1154"/>
                    <a:pt x="471" y="1077"/>
                    <a:pt x="471" y="986"/>
                  </a:cubicBezTo>
                  <a:cubicBezTo>
                    <a:pt x="471" y="969"/>
                    <a:pt x="469" y="953"/>
                    <a:pt x="465" y="937"/>
                  </a:cubicBezTo>
                  <a:cubicBezTo>
                    <a:pt x="572" y="930"/>
                    <a:pt x="657" y="838"/>
                    <a:pt x="657" y="725"/>
                  </a:cubicBezTo>
                  <a:cubicBezTo>
                    <a:pt x="657" y="715"/>
                    <a:pt x="657" y="705"/>
                    <a:pt x="655" y="696"/>
                  </a:cubicBezTo>
                  <a:cubicBezTo>
                    <a:pt x="694" y="672"/>
                    <a:pt x="725" y="636"/>
                    <a:pt x="742" y="593"/>
                  </a:cubicBezTo>
                  <a:cubicBezTo>
                    <a:pt x="753" y="595"/>
                    <a:pt x="764" y="596"/>
                    <a:pt x="776" y="596"/>
                  </a:cubicBezTo>
                  <a:cubicBezTo>
                    <a:pt x="889" y="596"/>
                    <a:pt x="981" y="501"/>
                    <a:pt x="981" y="383"/>
                  </a:cubicBezTo>
                  <a:cubicBezTo>
                    <a:pt x="981" y="335"/>
                    <a:pt x="966" y="290"/>
                    <a:pt x="939" y="254"/>
                  </a:cubicBez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-14" y="6520"/>
              <a:ext cx="2207" cy="1917"/>
            </a:xfrm>
            <a:custGeom>
              <a:avLst/>
              <a:gdLst>
                <a:gd name="T0" fmla="*/ 839 w 934"/>
                <a:gd name="T1" fmla="*/ 0 h 811"/>
                <a:gd name="T2" fmla="*/ 750 w 934"/>
                <a:gd name="T3" fmla="*/ 63 h 811"/>
                <a:gd name="T4" fmla="*/ 692 w 934"/>
                <a:gd name="T5" fmla="*/ 43 h 811"/>
                <a:gd name="T6" fmla="*/ 596 w 934"/>
                <a:gd name="T7" fmla="*/ 143 h 811"/>
                <a:gd name="T8" fmla="*/ 599 w 934"/>
                <a:gd name="T9" fmla="*/ 169 h 811"/>
                <a:gd name="T10" fmla="*/ 579 w 934"/>
                <a:gd name="T11" fmla="*/ 185 h 811"/>
                <a:gd name="T12" fmla="*/ 213 w 934"/>
                <a:gd name="T13" fmla="*/ 256 h 811"/>
                <a:gd name="T14" fmla="*/ 158 w 934"/>
                <a:gd name="T15" fmla="*/ 299 h 811"/>
                <a:gd name="T16" fmla="*/ 104 w 934"/>
                <a:gd name="T17" fmla="*/ 281 h 811"/>
                <a:gd name="T18" fmla="*/ 8 w 934"/>
                <a:gd name="T19" fmla="*/ 381 h 811"/>
                <a:gd name="T20" fmla="*/ 36 w 934"/>
                <a:gd name="T21" fmla="*/ 453 h 811"/>
                <a:gd name="T22" fmla="*/ 34 w 934"/>
                <a:gd name="T23" fmla="*/ 640 h 811"/>
                <a:gd name="T24" fmla="*/ 35 w 934"/>
                <a:gd name="T25" fmla="*/ 641 h 811"/>
                <a:gd name="T26" fmla="*/ 8 w 934"/>
                <a:gd name="T27" fmla="*/ 711 h 811"/>
                <a:gd name="T28" fmla="*/ 104 w 934"/>
                <a:gd name="T29" fmla="*/ 811 h 811"/>
                <a:gd name="T30" fmla="*/ 200 w 934"/>
                <a:gd name="T31" fmla="*/ 711 h 811"/>
                <a:gd name="T32" fmla="*/ 200 w 934"/>
                <a:gd name="T33" fmla="*/ 708 h 811"/>
                <a:gd name="T34" fmla="*/ 233 w 934"/>
                <a:gd name="T35" fmla="*/ 705 h 811"/>
                <a:gd name="T36" fmla="*/ 349 w 934"/>
                <a:gd name="T37" fmla="*/ 742 h 811"/>
                <a:gd name="T38" fmla="*/ 499 w 934"/>
                <a:gd name="T39" fmla="*/ 642 h 811"/>
                <a:gd name="T40" fmla="*/ 483 w 934"/>
                <a:gd name="T41" fmla="*/ 597 h 811"/>
                <a:gd name="T42" fmla="*/ 507 w 934"/>
                <a:gd name="T43" fmla="*/ 577 h 811"/>
                <a:gd name="T44" fmla="*/ 519 w 934"/>
                <a:gd name="T45" fmla="*/ 578 h 811"/>
                <a:gd name="T46" fmla="*/ 615 w 934"/>
                <a:gd name="T47" fmla="*/ 478 h 811"/>
                <a:gd name="T48" fmla="*/ 613 w 934"/>
                <a:gd name="T49" fmla="*/ 458 h 811"/>
                <a:gd name="T50" fmla="*/ 655 w 934"/>
                <a:gd name="T51" fmla="*/ 355 h 811"/>
                <a:gd name="T52" fmla="*/ 743 w 934"/>
                <a:gd name="T53" fmla="*/ 255 h 811"/>
                <a:gd name="T54" fmla="*/ 740 w 934"/>
                <a:gd name="T55" fmla="*/ 230 h 811"/>
                <a:gd name="T56" fmla="*/ 781 w 934"/>
                <a:gd name="T57" fmla="*/ 181 h 811"/>
                <a:gd name="T58" fmla="*/ 839 w 934"/>
                <a:gd name="T59" fmla="*/ 201 h 811"/>
                <a:gd name="T60" fmla="*/ 934 w 934"/>
                <a:gd name="T61" fmla="*/ 101 h 811"/>
                <a:gd name="T62" fmla="*/ 839 w 934"/>
                <a:gd name="T63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34" h="811">
                  <a:moveTo>
                    <a:pt x="839" y="0"/>
                  </a:moveTo>
                  <a:cubicBezTo>
                    <a:pt x="798" y="0"/>
                    <a:pt x="764" y="26"/>
                    <a:pt x="750" y="63"/>
                  </a:cubicBezTo>
                  <a:cubicBezTo>
                    <a:pt x="734" y="51"/>
                    <a:pt x="714" y="43"/>
                    <a:pt x="692" y="43"/>
                  </a:cubicBezTo>
                  <a:cubicBezTo>
                    <a:pt x="639" y="43"/>
                    <a:pt x="596" y="88"/>
                    <a:pt x="596" y="143"/>
                  </a:cubicBezTo>
                  <a:cubicBezTo>
                    <a:pt x="596" y="152"/>
                    <a:pt x="597" y="161"/>
                    <a:pt x="599" y="169"/>
                  </a:cubicBezTo>
                  <a:cubicBezTo>
                    <a:pt x="592" y="173"/>
                    <a:pt x="585" y="178"/>
                    <a:pt x="579" y="185"/>
                  </a:cubicBezTo>
                  <a:cubicBezTo>
                    <a:pt x="491" y="142"/>
                    <a:pt x="345" y="167"/>
                    <a:pt x="213" y="256"/>
                  </a:cubicBezTo>
                  <a:cubicBezTo>
                    <a:pt x="194" y="270"/>
                    <a:pt x="175" y="284"/>
                    <a:pt x="158" y="299"/>
                  </a:cubicBezTo>
                  <a:cubicBezTo>
                    <a:pt x="142" y="288"/>
                    <a:pt x="124" y="281"/>
                    <a:pt x="104" y="281"/>
                  </a:cubicBezTo>
                  <a:cubicBezTo>
                    <a:pt x="51" y="281"/>
                    <a:pt x="8" y="326"/>
                    <a:pt x="8" y="381"/>
                  </a:cubicBezTo>
                  <a:cubicBezTo>
                    <a:pt x="8" y="409"/>
                    <a:pt x="19" y="434"/>
                    <a:pt x="36" y="453"/>
                  </a:cubicBezTo>
                  <a:cubicBezTo>
                    <a:pt x="4" y="522"/>
                    <a:pt x="0" y="590"/>
                    <a:pt x="34" y="640"/>
                  </a:cubicBezTo>
                  <a:cubicBezTo>
                    <a:pt x="34" y="640"/>
                    <a:pt x="35" y="641"/>
                    <a:pt x="35" y="641"/>
                  </a:cubicBezTo>
                  <a:cubicBezTo>
                    <a:pt x="18" y="659"/>
                    <a:pt x="8" y="683"/>
                    <a:pt x="8" y="711"/>
                  </a:cubicBezTo>
                  <a:cubicBezTo>
                    <a:pt x="8" y="766"/>
                    <a:pt x="51" y="811"/>
                    <a:pt x="104" y="811"/>
                  </a:cubicBezTo>
                  <a:cubicBezTo>
                    <a:pt x="157" y="811"/>
                    <a:pt x="200" y="766"/>
                    <a:pt x="200" y="711"/>
                  </a:cubicBezTo>
                  <a:cubicBezTo>
                    <a:pt x="200" y="710"/>
                    <a:pt x="200" y="709"/>
                    <a:pt x="200" y="708"/>
                  </a:cubicBezTo>
                  <a:cubicBezTo>
                    <a:pt x="210" y="707"/>
                    <a:pt x="221" y="706"/>
                    <a:pt x="233" y="705"/>
                  </a:cubicBezTo>
                  <a:cubicBezTo>
                    <a:pt x="260" y="728"/>
                    <a:pt x="302" y="742"/>
                    <a:pt x="349" y="742"/>
                  </a:cubicBezTo>
                  <a:cubicBezTo>
                    <a:pt x="432" y="742"/>
                    <a:pt x="499" y="697"/>
                    <a:pt x="499" y="642"/>
                  </a:cubicBezTo>
                  <a:cubicBezTo>
                    <a:pt x="499" y="626"/>
                    <a:pt x="493" y="611"/>
                    <a:pt x="483" y="597"/>
                  </a:cubicBezTo>
                  <a:cubicBezTo>
                    <a:pt x="491" y="591"/>
                    <a:pt x="499" y="584"/>
                    <a:pt x="507" y="577"/>
                  </a:cubicBezTo>
                  <a:cubicBezTo>
                    <a:pt x="511" y="578"/>
                    <a:pt x="515" y="578"/>
                    <a:pt x="519" y="578"/>
                  </a:cubicBezTo>
                  <a:cubicBezTo>
                    <a:pt x="572" y="578"/>
                    <a:pt x="615" y="533"/>
                    <a:pt x="615" y="478"/>
                  </a:cubicBezTo>
                  <a:cubicBezTo>
                    <a:pt x="615" y="471"/>
                    <a:pt x="614" y="465"/>
                    <a:pt x="613" y="458"/>
                  </a:cubicBezTo>
                  <a:cubicBezTo>
                    <a:pt x="634" y="424"/>
                    <a:pt x="649" y="389"/>
                    <a:pt x="655" y="355"/>
                  </a:cubicBezTo>
                  <a:cubicBezTo>
                    <a:pt x="705" y="351"/>
                    <a:pt x="743" y="308"/>
                    <a:pt x="743" y="255"/>
                  </a:cubicBezTo>
                  <a:cubicBezTo>
                    <a:pt x="743" y="247"/>
                    <a:pt x="742" y="238"/>
                    <a:pt x="740" y="230"/>
                  </a:cubicBezTo>
                  <a:cubicBezTo>
                    <a:pt x="758" y="219"/>
                    <a:pt x="773" y="201"/>
                    <a:pt x="781" y="181"/>
                  </a:cubicBezTo>
                  <a:cubicBezTo>
                    <a:pt x="797" y="193"/>
                    <a:pt x="817" y="201"/>
                    <a:pt x="839" y="201"/>
                  </a:cubicBezTo>
                  <a:cubicBezTo>
                    <a:pt x="891" y="201"/>
                    <a:pt x="934" y="156"/>
                    <a:pt x="934" y="101"/>
                  </a:cubicBezTo>
                  <a:cubicBezTo>
                    <a:pt x="934" y="45"/>
                    <a:pt x="891" y="0"/>
                    <a:pt x="8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2075" y="4723"/>
              <a:ext cx="1813" cy="2492"/>
            </a:xfrm>
            <a:custGeom>
              <a:avLst/>
              <a:gdLst>
                <a:gd name="T0" fmla="*/ 767 w 767"/>
                <a:gd name="T1" fmla="*/ 244 h 1054"/>
                <a:gd name="T2" fmla="*/ 0 w 767"/>
                <a:gd name="T3" fmla="*/ 833 h 1054"/>
                <a:gd name="T4" fmla="*/ 767 w 767"/>
                <a:gd name="T5" fmla="*/ 244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7" h="1054">
                  <a:moveTo>
                    <a:pt x="767" y="244"/>
                  </a:moveTo>
                  <a:cubicBezTo>
                    <a:pt x="767" y="244"/>
                    <a:pt x="78" y="0"/>
                    <a:pt x="0" y="833"/>
                  </a:cubicBezTo>
                  <a:cubicBezTo>
                    <a:pt x="0" y="833"/>
                    <a:pt x="678" y="1054"/>
                    <a:pt x="767" y="244"/>
                  </a:cubicBezTo>
                  <a:close/>
                </a:path>
              </a:pathLst>
            </a:custGeom>
            <a:solidFill>
              <a:srgbClr val="F9A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2524" y="4848"/>
              <a:ext cx="1291" cy="1960"/>
            </a:xfrm>
            <a:custGeom>
              <a:avLst/>
              <a:gdLst>
                <a:gd name="T0" fmla="*/ 546 w 546"/>
                <a:gd name="T1" fmla="*/ 214 h 829"/>
                <a:gd name="T2" fmla="*/ 0 w 546"/>
                <a:gd name="T3" fmla="*/ 634 h 829"/>
                <a:gd name="T4" fmla="*/ 546 w 546"/>
                <a:gd name="T5" fmla="*/ 214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6" h="829">
                  <a:moveTo>
                    <a:pt x="546" y="214"/>
                  </a:moveTo>
                  <a:cubicBezTo>
                    <a:pt x="546" y="214"/>
                    <a:pt x="24" y="0"/>
                    <a:pt x="0" y="634"/>
                  </a:cubicBezTo>
                  <a:cubicBezTo>
                    <a:pt x="0" y="634"/>
                    <a:pt x="512" y="829"/>
                    <a:pt x="546" y="214"/>
                  </a:cubicBezTo>
                  <a:close/>
                </a:path>
              </a:pathLst>
            </a:custGeom>
            <a:solidFill>
              <a:srgbClr val="FAC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2893" y="5052"/>
              <a:ext cx="856" cy="1312"/>
            </a:xfrm>
            <a:custGeom>
              <a:avLst/>
              <a:gdLst>
                <a:gd name="T0" fmla="*/ 362 w 362"/>
                <a:gd name="T1" fmla="*/ 145 h 555"/>
                <a:gd name="T2" fmla="*/ 0 w 362"/>
                <a:gd name="T3" fmla="*/ 423 h 555"/>
                <a:gd name="T4" fmla="*/ 362 w 362"/>
                <a:gd name="T5" fmla="*/ 14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555">
                  <a:moveTo>
                    <a:pt x="362" y="145"/>
                  </a:moveTo>
                  <a:cubicBezTo>
                    <a:pt x="362" y="145"/>
                    <a:pt x="14" y="0"/>
                    <a:pt x="0" y="423"/>
                  </a:cubicBezTo>
                  <a:cubicBezTo>
                    <a:pt x="0" y="423"/>
                    <a:pt x="342" y="555"/>
                    <a:pt x="362" y="145"/>
                  </a:cubicBezTo>
                  <a:close/>
                </a:path>
              </a:pathLst>
            </a:custGeom>
            <a:solidFill>
              <a:srgbClr val="F7D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3075" y="1768"/>
              <a:ext cx="4692" cy="4258"/>
            </a:xfrm>
            <a:custGeom>
              <a:avLst/>
              <a:gdLst>
                <a:gd name="T0" fmla="*/ 1195 w 1985"/>
                <a:gd name="T1" fmla="*/ 1467 h 1801"/>
                <a:gd name="T2" fmla="*/ 1632 w 1985"/>
                <a:gd name="T3" fmla="*/ 1304 h 1801"/>
                <a:gd name="T4" fmla="*/ 1746 w 1985"/>
                <a:gd name="T5" fmla="*/ 328 h 1801"/>
                <a:gd name="T6" fmla="*/ 767 w 1985"/>
                <a:gd name="T7" fmla="*/ 246 h 1801"/>
                <a:gd name="T8" fmla="*/ 527 w 1985"/>
                <a:gd name="T9" fmla="*/ 616 h 1801"/>
                <a:gd name="T10" fmla="*/ 526 w 1985"/>
                <a:gd name="T11" fmla="*/ 615 h 1801"/>
                <a:gd name="T12" fmla="*/ 526 w 1985"/>
                <a:gd name="T13" fmla="*/ 617 h 1801"/>
                <a:gd name="T14" fmla="*/ 503 w 1985"/>
                <a:gd name="T15" fmla="*/ 824 h 1801"/>
                <a:gd name="T16" fmla="*/ 347 w 1985"/>
                <a:gd name="T17" fmla="*/ 1196 h 1801"/>
                <a:gd name="T18" fmla="*/ 61 w 1985"/>
                <a:gd name="T19" fmla="*/ 1430 h 1801"/>
                <a:gd name="T20" fmla="*/ 43 w 1985"/>
                <a:gd name="T21" fmla="*/ 1603 h 1801"/>
                <a:gd name="T22" fmla="*/ 156 w 1985"/>
                <a:gd name="T23" fmla="*/ 1741 h 1801"/>
                <a:gd name="T24" fmla="*/ 329 w 1985"/>
                <a:gd name="T25" fmla="*/ 1758 h 1801"/>
                <a:gd name="T26" fmla="*/ 647 w 1985"/>
                <a:gd name="T27" fmla="*/ 1498 h 1801"/>
                <a:gd name="T28" fmla="*/ 1039 w 1985"/>
                <a:gd name="T29" fmla="*/ 1454 h 1801"/>
                <a:gd name="T30" fmla="*/ 1184 w 1985"/>
                <a:gd name="T31" fmla="*/ 1468 h 1801"/>
                <a:gd name="T32" fmla="*/ 1199 w 1985"/>
                <a:gd name="T33" fmla="*/ 1470 h 1801"/>
                <a:gd name="T34" fmla="*/ 1195 w 1985"/>
                <a:gd name="T35" fmla="*/ 1467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85" h="1801">
                  <a:moveTo>
                    <a:pt x="1195" y="1467"/>
                  </a:moveTo>
                  <a:cubicBezTo>
                    <a:pt x="1348" y="1464"/>
                    <a:pt x="1503" y="1410"/>
                    <a:pt x="1632" y="1304"/>
                  </a:cubicBezTo>
                  <a:cubicBezTo>
                    <a:pt x="1934" y="1057"/>
                    <a:pt x="1985" y="621"/>
                    <a:pt x="1746" y="328"/>
                  </a:cubicBezTo>
                  <a:cubicBezTo>
                    <a:pt x="1507" y="36"/>
                    <a:pt x="1069" y="0"/>
                    <a:pt x="767" y="246"/>
                  </a:cubicBezTo>
                  <a:cubicBezTo>
                    <a:pt x="645" y="346"/>
                    <a:pt x="564" y="477"/>
                    <a:pt x="527" y="616"/>
                  </a:cubicBezTo>
                  <a:cubicBezTo>
                    <a:pt x="526" y="615"/>
                    <a:pt x="526" y="615"/>
                    <a:pt x="526" y="615"/>
                  </a:cubicBezTo>
                  <a:cubicBezTo>
                    <a:pt x="526" y="615"/>
                    <a:pt x="526" y="616"/>
                    <a:pt x="526" y="617"/>
                  </a:cubicBezTo>
                  <a:cubicBezTo>
                    <a:pt x="508" y="685"/>
                    <a:pt x="501" y="754"/>
                    <a:pt x="503" y="824"/>
                  </a:cubicBezTo>
                  <a:cubicBezTo>
                    <a:pt x="480" y="960"/>
                    <a:pt x="435" y="1126"/>
                    <a:pt x="347" y="1196"/>
                  </a:cubicBezTo>
                  <a:cubicBezTo>
                    <a:pt x="61" y="1430"/>
                    <a:pt x="61" y="1430"/>
                    <a:pt x="61" y="1430"/>
                  </a:cubicBezTo>
                  <a:cubicBezTo>
                    <a:pt x="8" y="1473"/>
                    <a:pt x="0" y="1550"/>
                    <a:pt x="43" y="1603"/>
                  </a:cubicBezTo>
                  <a:cubicBezTo>
                    <a:pt x="156" y="1741"/>
                    <a:pt x="156" y="1741"/>
                    <a:pt x="156" y="1741"/>
                  </a:cubicBezTo>
                  <a:cubicBezTo>
                    <a:pt x="199" y="1793"/>
                    <a:pt x="277" y="1801"/>
                    <a:pt x="329" y="1758"/>
                  </a:cubicBezTo>
                  <a:cubicBezTo>
                    <a:pt x="647" y="1498"/>
                    <a:pt x="647" y="1498"/>
                    <a:pt x="647" y="1498"/>
                  </a:cubicBezTo>
                  <a:cubicBezTo>
                    <a:pt x="753" y="1449"/>
                    <a:pt x="917" y="1446"/>
                    <a:pt x="1039" y="1454"/>
                  </a:cubicBezTo>
                  <a:cubicBezTo>
                    <a:pt x="1086" y="1463"/>
                    <a:pt x="1135" y="1468"/>
                    <a:pt x="1184" y="1468"/>
                  </a:cubicBezTo>
                  <a:cubicBezTo>
                    <a:pt x="1193" y="1469"/>
                    <a:pt x="1199" y="1470"/>
                    <a:pt x="1199" y="1470"/>
                  </a:cubicBezTo>
                  <a:lnTo>
                    <a:pt x="1195" y="1467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3314" y="2543"/>
              <a:ext cx="4453" cy="3483"/>
            </a:xfrm>
            <a:custGeom>
              <a:avLst/>
              <a:gdLst>
                <a:gd name="T0" fmla="*/ 1531 w 1884"/>
                <a:gd name="T1" fmla="*/ 976 h 1473"/>
                <a:gd name="T2" fmla="*/ 1645 w 1884"/>
                <a:gd name="T3" fmla="*/ 0 h 1473"/>
                <a:gd name="T4" fmla="*/ 0 w 1884"/>
                <a:gd name="T5" fmla="*/ 1346 h 1473"/>
                <a:gd name="T6" fmla="*/ 55 w 1884"/>
                <a:gd name="T7" fmla="*/ 1413 h 1473"/>
                <a:gd name="T8" fmla="*/ 228 w 1884"/>
                <a:gd name="T9" fmla="*/ 1430 h 1473"/>
                <a:gd name="T10" fmla="*/ 546 w 1884"/>
                <a:gd name="T11" fmla="*/ 1170 h 1473"/>
                <a:gd name="T12" fmla="*/ 938 w 1884"/>
                <a:gd name="T13" fmla="*/ 1126 h 1473"/>
                <a:gd name="T14" fmla="*/ 1083 w 1884"/>
                <a:gd name="T15" fmla="*/ 1140 h 1473"/>
                <a:gd name="T16" fmla="*/ 1098 w 1884"/>
                <a:gd name="T17" fmla="*/ 1142 h 1473"/>
                <a:gd name="T18" fmla="*/ 1094 w 1884"/>
                <a:gd name="T19" fmla="*/ 1139 h 1473"/>
                <a:gd name="T20" fmla="*/ 1531 w 1884"/>
                <a:gd name="T21" fmla="*/ 97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4" h="1473">
                  <a:moveTo>
                    <a:pt x="1531" y="976"/>
                  </a:moveTo>
                  <a:cubicBezTo>
                    <a:pt x="1833" y="729"/>
                    <a:pt x="1884" y="293"/>
                    <a:pt x="1645" y="0"/>
                  </a:cubicBezTo>
                  <a:cubicBezTo>
                    <a:pt x="0" y="1346"/>
                    <a:pt x="0" y="1346"/>
                    <a:pt x="0" y="1346"/>
                  </a:cubicBezTo>
                  <a:cubicBezTo>
                    <a:pt x="55" y="1413"/>
                    <a:pt x="55" y="1413"/>
                    <a:pt x="55" y="1413"/>
                  </a:cubicBezTo>
                  <a:cubicBezTo>
                    <a:pt x="98" y="1465"/>
                    <a:pt x="176" y="1473"/>
                    <a:pt x="228" y="1430"/>
                  </a:cubicBezTo>
                  <a:cubicBezTo>
                    <a:pt x="546" y="1170"/>
                    <a:pt x="546" y="1170"/>
                    <a:pt x="546" y="1170"/>
                  </a:cubicBezTo>
                  <a:cubicBezTo>
                    <a:pt x="652" y="1121"/>
                    <a:pt x="816" y="1118"/>
                    <a:pt x="938" y="1126"/>
                  </a:cubicBezTo>
                  <a:cubicBezTo>
                    <a:pt x="985" y="1135"/>
                    <a:pt x="1034" y="1140"/>
                    <a:pt x="1083" y="1140"/>
                  </a:cubicBezTo>
                  <a:cubicBezTo>
                    <a:pt x="1092" y="1141"/>
                    <a:pt x="1098" y="1142"/>
                    <a:pt x="1098" y="1142"/>
                  </a:cubicBezTo>
                  <a:cubicBezTo>
                    <a:pt x="1094" y="1139"/>
                    <a:pt x="1094" y="1139"/>
                    <a:pt x="1094" y="1139"/>
                  </a:cubicBezTo>
                  <a:cubicBezTo>
                    <a:pt x="1247" y="1136"/>
                    <a:pt x="1402" y="1082"/>
                    <a:pt x="1531" y="976"/>
                  </a:cubicBezTo>
                  <a:close/>
                </a:path>
              </a:pathLst>
            </a:custGeom>
            <a:solidFill>
              <a:srgbClr val="EFB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992" y="3657"/>
              <a:ext cx="984" cy="1260"/>
            </a:xfrm>
            <a:custGeom>
              <a:avLst/>
              <a:gdLst>
                <a:gd name="T0" fmla="*/ 984 w 984"/>
                <a:gd name="T1" fmla="*/ 0 h 1260"/>
                <a:gd name="T2" fmla="*/ 0 w 984"/>
                <a:gd name="T3" fmla="*/ 1260 h 1260"/>
                <a:gd name="T4" fmla="*/ 984 w 984"/>
                <a:gd name="T5" fmla="*/ 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4" h="1260">
                  <a:moveTo>
                    <a:pt x="984" y="0"/>
                  </a:moveTo>
                  <a:lnTo>
                    <a:pt x="0" y="126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Line 20"/>
            <p:cNvSpPr>
              <a:spLocks noChangeShapeType="1"/>
            </p:cNvSpPr>
            <p:nvPr/>
          </p:nvSpPr>
          <p:spPr bwMode="auto">
            <a:xfrm flipH="1">
              <a:off x="3992" y="3657"/>
              <a:ext cx="984" cy="126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3912" y="3574"/>
              <a:ext cx="1149" cy="1426"/>
            </a:xfrm>
            <a:custGeom>
              <a:avLst/>
              <a:gdLst>
                <a:gd name="T0" fmla="*/ 10 w 486"/>
                <a:gd name="T1" fmla="*/ 588 h 603"/>
                <a:gd name="T2" fmla="*/ 9 w 486"/>
                <a:gd name="T3" fmla="*/ 549 h 603"/>
                <a:gd name="T4" fmla="*/ 426 w 486"/>
                <a:gd name="T5" fmla="*/ 16 h 603"/>
                <a:gd name="T6" fmla="*/ 470 w 486"/>
                <a:gd name="T7" fmla="*/ 11 h 603"/>
                <a:gd name="T8" fmla="*/ 475 w 486"/>
                <a:gd name="T9" fmla="*/ 54 h 603"/>
                <a:gd name="T10" fmla="*/ 58 w 486"/>
                <a:gd name="T11" fmla="*/ 587 h 603"/>
                <a:gd name="T12" fmla="*/ 15 w 486"/>
                <a:gd name="T13" fmla="*/ 593 h 603"/>
                <a:gd name="T14" fmla="*/ 10 w 486"/>
                <a:gd name="T15" fmla="*/ 588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6" h="603">
                  <a:moveTo>
                    <a:pt x="10" y="588"/>
                  </a:moveTo>
                  <a:cubicBezTo>
                    <a:pt x="1" y="577"/>
                    <a:pt x="0" y="561"/>
                    <a:pt x="9" y="549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36" y="3"/>
                    <a:pt x="456" y="0"/>
                    <a:pt x="470" y="11"/>
                  </a:cubicBezTo>
                  <a:cubicBezTo>
                    <a:pt x="483" y="21"/>
                    <a:pt x="486" y="41"/>
                    <a:pt x="475" y="54"/>
                  </a:cubicBezTo>
                  <a:cubicBezTo>
                    <a:pt x="58" y="587"/>
                    <a:pt x="58" y="587"/>
                    <a:pt x="58" y="587"/>
                  </a:cubicBezTo>
                  <a:cubicBezTo>
                    <a:pt x="48" y="601"/>
                    <a:pt x="28" y="603"/>
                    <a:pt x="15" y="593"/>
                  </a:cubicBezTo>
                  <a:cubicBezTo>
                    <a:pt x="13" y="591"/>
                    <a:pt x="11" y="589"/>
                    <a:pt x="10" y="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973" y="3655"/>
              <a:ext cx="90" cy="633"/>
            </a:xfrm>
            <a:custGeom>
              <a:avLst/>
              <a:gdLst>
                <a:gd name="T0" fmla="*/ 0 w 90"/>
                <a:gd name="T1" fmla="*/ 0 h 633"/>
                <a:gd name="T2" fmla="*/ 90 w 90"/>
                <a:gd name="T3" fmla="*/ 633 h 633"/>
                <a:gd name="T4" fmla="*/ 0 w 90"/>
                <a:gd name="T5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633">
                  <a:moveTo>
                    <a:pt x="0" y="0"/>
                  </a:moveTo>
                  <a:lnTo>
                    <a:pt x="90" y="6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Line 23"/>
            <p:cNvSpPr>
              <a:spLocks noChangeShapeType="1"/>
            </p:cNvSpPr>
            <p:nvPr/>
          </p:nvSpPr>
          <p:spPr bwMode="auto">
            <a:xfrm>
              <a:off x="4973" y="3655"/>
              <a:ext cx="90" cy="63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4895" y="3574"/>
              <a:ext cx="248" cy="790"/>
            </a:xfrm>
            <a:custGeom>
              <a:avLst/>
              <a:gdLst>
                <a:gd name="T0" fmla="*/ 47 w 105"/>
                <a:gd name="T1" fmla="*/ 321 h 334"/>
                <a:gd name="T2" fmla="*/ 40 w 105"/>
                <a:gd name="T3" fmla="*/ 306 h 334"/>
                <a:gd name="T4" fmla="*/ 2 w 105"/>
                <a:gd name="T5" fmla="*/ 38 h 334"/>
                <a:gd name="T6" fmla="*/ 29 w 105"/>
                <a:gd name="T7" fmla="*/ 3 h 334"/>
                <a:gd name="T8" fmla="*/ 64 w 105"/>
                <a:gd name="T9" fmla="*/ 29 h 334"/>
                <a:gd name="T10" fmla="*/ 102 w 105"/>
                <a:gd name="T11" fmla="*/ 297 h 334"/>
                <a:gd name="T12" fmla="*/ 76 w 105"/>
                <a:gd name="T13" fmla="*/ 332 h 334"/>
                <a:gd name="T14" fmla="*/ 47 w 105"/>
                <a:gd name="T15" fmla="*/ 32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334">
                  <a:moveTo>
                    <a:pt x="47" y="321"/>
                  </a:moveTo>
                  <a:cubicBezTo>
                    <a:pt x="44" y="317"/>
                    <a:pt x="41" y="312"/>
                    <a:pt x="40" y="306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0" y="21"/>
                    <a:pt x="12" y="5"/>
                    <a:pt x="29" y="3"/>
                  </a:cubicBezTo>
                  <a:cubicBezTo>
                    <a:pt x="46" y="0"/>
                    <a:pt x="62" y="12"/>
                    <a:pt x="64" y="29"/>
                  </a:cubicBezTo>
                  <a:cubicBezTo>
                    <a:pt x="102" y="297"/>
                    <a:pt x="102" y="297"/>
                    <a:pt x="102" y="297"/>
                  </a:cubicBezTo>
                  <a:cubicBezTo>
                    <a:pt x="105" y="314"/>
                    <a:pt x="93" y="330"/>
                    <a:pt x="76" y="332"/>
                  </a:cubicBezTo>
                  <a:cubicBezTo>
                    <a:pt x="64" y="334"/>
                    <a:pt x="54" y="330"/>
                    <a:pt x="47" y="3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4233" y="4496"/>
              <a:ext cx="1430" cy="716"/>
            </a:xfrm>
            <a:custGeom>
              <a:avLst/>
              <a:gdLst>
                <a:gd name="T0" fmla="*/ 1430 w 1430"/>
                <a:gd name="T1" fmla="*/ 0 h 716"/>
                <a:gd name="T2" fmla="*/ 0 w 1430"/>
                <a:gd name="T3" fmla="*/ 716 h 716"/>
                <a:gd name="T4" fmla="*/ 1430 w 1430"/>
                <a:gd name="T5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30" h="716">
                  <a:moveTo>
                    <a:pt x="1430" y="0"/>
                  </a:moveTo>
                  <a:lnTo>
                    <a:pt x="0" y="716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Line 26"/>
            <p:cNvSpPr>
              <a:spLocks noChangeShapeType="1"/>
            </p:cNvSpPr>
            <p:nvPr/>
          </p:nvSpPr>
          <p:spPr bwMode="auto">
            <a:xfrm flipH="1">
              <a:off x="4233" y="4496"/>
              <a:ext cx="1430" cy="71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4148" y="4413"/>
              <a:ext cx="1598" cy="880"/>
            </a:xfrm>
            <a:custGeom>
              <a:avLst/>
              <a:gdLst>
                <a:gd name="T0" fmla="*/ 12 w 676"/>
                <a:gd name="T1" fmla="*/ 358 h 372"/>
                <a:gd name="T2" fmla="*/ 8 w 676"/>
                <a:gd name="T3" fmla="*/ 352 h 372"/>
                <a:gd name="T4" fmla="*/ 22 w 676"/>
                <a:gd name="T5" fmla="*/ 310 h 372"/>
                <a:gd name="T6" fmla="*/ 627 w 676"/>
                <a:gd name="T7" fmla="*/ 7 h 372"/>
                <a:gd name="T8" fmla="*/ 668 w 676"/>
                <a:gd name="T9" fmla="*/ 21 h 372"/>
                <a:gd name="T10" fmla="*/ 654 w 676"/>
                <a:gd name="T11" fmla="*/ 63 h 372"/>
                <a:gd name="T12" fmla="*/ 50 w 676"/>
                <a:gd name="T13" fmla="*/ 366 h 372"/>
                <a:gd name="T14" fmla="*/ 12 w 676"/>
                <a:gd name="T15" fmla="*/ 35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6" h="372">
                  <a:moveTo>
                    <a:pt x="12" y="358"/>
                  </a:moveTo>
                  <a:cubicBezTo>
                    <a:pt x="10" y="356"/>
                    <a:pt x="9" y="354"/>
                    <a:pt x="8" y="352"/>
                  </a:cubicBezTo>
                  <a:cubicBezTo>
                    <a:pt x="0" y="336"/>
                    <a:pt x="6" y="318"/>
                    <a:pt x="22" y="310"/>
                  </a:cubicBezTo>
                  <a:cubicBezTo>
                    <a:pt x="627" y="7"/>
                    <a:pt x="627" y="7"/>
                    <a:pt x="627" y="7"/>
                  </a:cubicBezTo>
                  <a:cubicBezTo>
                    <a:pt x="642" y="0"/>
                    <a:pt x="661" y="6"/>
                    <a:pt x="668" y="21"/>
                  </a:cubicBezTo>
                  <a:cubicBezTo>
                    <a:pt x="676" y="36"/>
                    <a:pt x="670" y="55"/>
                    <a:pt x="654" y="63"/>
                  </a:cubicBezTo>
                  <a:cubicBezTo>
                    <a:pt x="50" y="366"/>
                    <a:pt x="50" y="366"/>
                    <a:pt x="50" y="366"/>
                  </a:cubicBezTo>
                  <a:cubicBezTo>
                    <a:pt x="36" y="372"/>
                    <a:pt x="21" y="369"/>
                    <a:pt x="12" y="358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063" y="4286"/>
              <a:ext cx="603" cy="215"/>
            </a:xfrm>
            <a:custGeom>
              <a:avLst/>
              <a:gdLst>
                <a:gd name="T0" fmla="*/ 603 w 603"/>
                <a:gd name="T1" fmla="*/ 215 h 215"/>
                <a:gd name="T2" fmla="*/ 0 w 603"/>
                <a:gd name="T3" fmla="*/ 0 h 215"/>
                <a:gd name="T4" fmla="*/ 603 w 603"/>
                <a:gd name="T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3" h="215">
                  <a:moveTo>
                    <a:pt x="603" y="215"/>
                  </a:moveTo>
                  <a:lnTo>
                    <a:pt x="0" y="0"/>
                  </a:lnTo>
                  <a:lnTo>
                    <a:pt x="603" y="2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Line 29"/>
            <p:cNvSpPr>
              <a:spLocks noChangeShapeType="1"/>
            </p:cNvSpPr>
            <p:nvPr/>
          </p:nvSpPr>
          <p:spPr bwMode="auto">
            <a:xfrm flipH="1" flipV="1">
              <a:off x="5063" y="4286"/>
              <a:ext cx="603" cy="21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4985" y="4203"/>
              <a:ext cx="763" cy="381"/>
            </a:xfrm>
            <a:custGeom>
              <a:avLst/>
              <a:gdLst>
                <a:gd name="T0" fmla="*/ 9 w 323"/>
                <a:gd name="T1" fmla="*/ 55 h 161"/>
                <a:gd name="T2" fmla="*/ 3 w 323"/>
                <a:gd name="T3" fmla="*/ 25 h 161"/>
                <a:gd name="T4" fmla="*/ 43 w 323"/>
                <a:gd name="T5" fmla="*/ 6 h 161"/>
                <a:gd name="T6" fmla="*/ 298 w 323"/>
                <a:gd name="T7" fmla="*/ 96 h 161"/>
                <a:gd name="T8" fmla="*/ 317 w 323"/>
                <a:gd name="T9" fmla="*/ 136 h 161"/>
                <a:gd name="T10" fmla="*/ 277 w 323"/>
                <a:gd name="T11" fmla="*/ 155 h 161"/>
                <a:gd name="T12" fmla="*/ 22 w 323"/>
                <a:gd name="T13" fmla="*/ 64 h 161"/>
                <a:gd name="T14" fmla="*/ 9 w 323"/>
                <a:gd name="T15" fmla="*/ 5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3" h="161">
                  <a:moveTo>
                    <a:pt x="9" y="55"/>
                  </a:moveTo>
                  <a:cubicBezTo>
                    <a:pt x="2" y="47"/>
                    <a:pt x="0" y="35"/>
                    <a:pt x="3" y="25"/>
                  </a:cubicBezTo>
                  <a:cubicBezTo>
                    <a:pt x="9" y="8"/>
                    <a:pt x="27" y="0"/>
                    <a:pt x="43" y="6"/>
                  </a:cubicBezTo>
                  <a:cubicBezTo>
                    <a:pt x="298" y="96"/>
                    <a:pt x="298" y="96"/>
                    <a:pt x="298" y="96"/>
                  </a:cubicBezTo>
                  <a:cubicBezTo>
                    <a:pt x="314" y="102"/>
                    <a:pt x="323" y="120"/>
                    <a:pt x="317" y="136"/>
                  </a:cubicBezTo>
                  <a:cubicBezTo>
                    <a:pt x="311" y="152"/>
                    <a:pt x="294" y="161"/>
                    <a:pt x="277" y="155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17" y="62"/>
                    <a:pt x="12" y="59"/>
                    <a:pt x="9" y="5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3203" y="5061"/>
              <a:ext cx="754" cy="875"/>
            </a:xfrm>
            <a:custGeom>
              <a:avLst/>
              <a:gdLst>
                <a:gd name="T0" fmla="*/ 636 w 754"/>
                <a:gd name="T1" fmla="*/ 875 h 875"/>
                <a:gd name="T2" fmla="*/ 0 w 754"/>
                <a:gd name="T3" fmla="*/ 99 h 875"/>
                <a:gd name="T4" fmla="*/ 120 w 754"/>
                <a:gd name="T5" fmla="*/ 0 h 875"/>
                <a:gd name="T6" fmla="*/ 754 w 754"/>
                <a:gd name="T7" fmla="*/ 778 h 875"/>
                <a:gd name="T8" fmla="*/ 636 w 754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875">
                  <a:moveTo>
                    <a:pt x="636" y="875"/>
                  </a:moveTo>
                  <a:lnTo>
                    <a:pt x="0" y="99"/>
                  </a:lnTo>
                  <a:lnTo>
                    <a:pt x="120" y="0"/>
                  </a:lnTo>
                  <a:lnTo>
                    <a:pt x="754" y="778"/>
                  </a:lnTo>
                  <a:lnTo>
                    <a:pt x="636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3354" y="4938"/>
              <a:ext cx="756" cy="875"/>
            </a:xfrm>
            <a:custGeom>
              <a:avLst/>
              <a:gdLst>
                <a:gd name="T0" fmla="*/ 636 w 756"/>
                <a:gd name="T1" fmla="*/ 875 h 875"/>
                <a:gd name="T2" fmla="*/ 0 w 756"/>
                <a:gd name="T3" fmla="*/ 97 h 875"/>
                <a:gd name="T4" fmla="*/ 121 w 756"/>
                <a:gd name="T5" fmla="*/ 0 h 875"/>
                <a:gd name="T6" fmla="*/ 756 w 756"/>
                <a:gd name="T7" fmla="*/ 776 h 875"/>
                <a:gd name="T8" fmla="*/ 636 w 756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875">
                  <a:moveTo>
                    <a:pt x="636" y="875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756" y="776"/>
                  </a:lnTo>
                  <a:lnTo>
                    <a:pt x="636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3508" y="4813"/>
              <a:ext cx="754" cy="875"/>
            </a:xfrm>
            <a:custGeom>
              <a:avLst/>
              <a:gdLst>
                <a:gd name="T0" fmla="*/ 633 w 754"/>
                <a:gd name="T1" fmla="*/ 875 h 875"/>
                <a:gd name="T2" fmla="*/ 0 w 754"/>
                <a:gd name="T3" fmla="*/ 99 h 875"/>
                <a:gd name="T4" fmla="*/ 118 w 754"/>
                <a:gd name="T5" fmla="*/ 0 h 875"/>
                <a:gd name="T6" fmla="*/ 754 w 754"/>
                <a:gd name="T7" fmla="*/ 778 h 875"/>
                <a:gd name="T8" fmla="*/ 633 w 754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875">
                  <a:moveTo>
                    <a:pt x="633" y="875"/>
                  </a:moveTo>
                  <a:lnTo>
                    <a:pt x="0" y="99"/>
                  </a:lnTo>
                  <a:lnTo>
                    <a:pt x="118" y="0"/>
                  </a:lnTo>
                  <a:lnTo>
                    <a:pt x="754" y="778"/>
                  </a:lnTo>
                  <a:lnTo>
                    <a:pt x="633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3666" y="4685"/>
              <a:ext cx="754" cy="875"/>
            </a:xfrm>
            <a:custGeom>
              <a:avLst/>
              <a:gdLst>
                <a:gd name="T0" fmla="*/ 633 w 754"/>
                <a:gd name="T1" fmla="*/ 875 h 875"/>
                <a:gd name="T2" fmla="*/ 0 w 754"/>
                <a:gd name="T3" fmla="*/ 97 h 875"/>
                <a:gd name="T4" fmla="*/ 118 w 754"/>
                <a:gd name="T5" fmla="*/ 0 h 875"/>
                <a:gd name="T6" fmla="*/ 754 w 754"/>
                <a:gd name="T7" fmla="*/ 776 h 875"/>
                <a:gd name="T8" fmla="*/ 633 w 754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875">
                  <a:moveTo>
                    <a:pt x="633" y="875"/>
                  </a:moveTo>
                  <a:lnTo>
                    <a:pt x="0" y="97"/>
                  </a:lnTo>
                  <a:lnTo>
                    <a:pt x="118" y="0"/>
                  </a:lnTo>
                  <a:lnTo>
                    <a:pt x="754" y="776"/>
                  </a:lnTo>
                  <a:lnTo>
                    <a:pt x="633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3985" y="5078"/>
              <a:ext cx="435" cy="482"/>
            </a:xfrm>
            <a:custGeom>
              <a:avLst/>
              <a:gdLst>
                <a:gd name="T0" fmla="*/ 314 w 435"/>
                <a:gd name="T1" fmla="*/ 482 h 482"/>
                <a:gd name="T2" fmla="*/ 0 w 435"/>
                <a:gd name="T3" fmla="*/ 97 h 482"/>
                <a:gd name="T4" fmla="*/ 121 w 435"/>
                <a:gd name="T5" fmla="*/ 0 h 482"/>
                <a:gd name="T6" fmla="*/ 435 w 435"/>
                <a:gd name="T7" fmla="*/ 383 h 482"/>
                <a:gd name="T8" fmla="*/ 314 w 435"/>
                <a:gd name="T9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82">
                  <a:moveTo>
                    <a:pt x="314" y="482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435" y="383"/>
                  </a:lnTo>
                  <a:lnTo>
                    <a:pt x="314" y="482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3829" y="5208"/>
              <a:ext cx="433" cy="480"/>
            </a:xfrm>
            <a:custGeom>
              <a:avLst/>
              <a:gdLst>
                <a:gd name="T0" fmla="*/ 312 w 433"/>
                <a:gd name="T1" fmla="*/ 480 h 480"/>
                <a:gd name="T2" fmla="*/ 0 w 433"/>
                <a:gd name="T3" fmla="*/ 97 h 480"/>
                <a:gd name="T4" fmla="*/ 118 w 433"/>
                <a:gd name="T5" fmla="*/ 0 h 480"/>
                <a:gd name="T6" fmla="*/ 433 w 433"/>
                <a:gd name="T7" fmla="*/ 383 h 480"/>
                <a:gd name="T8" fmla="*/ 312 w 433"/>
                <a:gd name="T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80">
                  <a:moveTo>
                    <a:pt x="312" y="480"/>
                  </a:moveTo>
                  <a:lnTo>
                    <a:pt x="0" y="97"/>
                  </a:lnTo>
                  <a:lnTo>
                    <a:pt x="118" y="0"/>
                  </a:lnTo>
                  <a:lnTo>
                    <a:pt x="433" y="383"/>
                  </a:lnTo>
                  <a:lnTo>
                    <a:pt x="312" y="480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3675" y="5331"/>
              <a:ext cx="435" cy="482"/>
            </a:xfrm>
            <a:custGeom>
              <a:avLst/>
              <a:gdLst>
                <a:gd name="T0" fmla="*/ 315 w 435"/>
                <a:gd name="T1" fmla="*/ 482 h 482"/>
                <a:gd name="T2" fmla="*/ 0 w 435"/>
                <a:gd name="T3" fmla="*/ 97 h 482"/>
                <a:gd name="T4" fmla="*/ 121 w 435"/>
                <a:gd name="T5" fmla="*/ 0 h 482"/>
                <a:gd name="T6" fmla="*/ 435 w 435"/>
                <a:gd name="T7" fmla="*/ 383 h 482"/>
                <a:gd name="T8" fmla="*/ 315 w 435"/>
                <a:gd name="T9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82">
                  <a:moveTo>
                    <a:pt x="315" y="482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435" y="383"/>
                  </a:lnTo>
                  <a:lnTo>
                    <a:pt x="315" y="482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3524" y="5456"/>
              <a:ext cx="433" cy="480"/>
            </a:xfrm>
            <a:custGeom>
              <a:avLst/>
              <a:gdLst>
                <a:gd name="T0" fmla="*/ 315 w 433"/>
                <a:gd name="T1" fmla="*/ 480 h 480"/>
                <a:gd name="T2" fmla="*/ 0 w 433"/>
                <a:gd name="T3" fmla="*/ 97 h 480"/>
                <a:gd name="T4" fmla="*/ 121 w 433"/>
                <a:gd name="T5" fmla="*/ 0 h 480"/>
                <a:gd name="T6" fmla="*/ 433 w 433"/>
                <a:gd name="T7" fmla="*/ 383 h 480"/>
                <a:gd name="T8" fmla="*/ 315 w 433"/>
                <a:gd name="T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80">
                  <a:moveTo>
                    <a:pt x="315" y="480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433" y="383"/>
                  </a:lnTo>
                  <a:lnTo>
                    <a:pt x="315" y="480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7448" y="4785"/>
              <a:ext cx="442" cy="293"/>
            </a:xfrm>
            <a:custGeom>
              <a:avLst/>
              <a:gdLst>
                <a:gd name="T0" fmla="*/ 442 w 442"/>
                <a:gd name="T1" fmla="*/ 293 h 293"/>
                <a:gd name="T2" fmla="*/ 0 w 442"/>
                <a:gd name="T3" fmla="*/ 0 h 293"/>
                <a:gd name="T4" fmla="*/ 442 w 442"/>
                <a:gd name="T5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2" h="293">
                  <a:moveTo>
                    <a:pt x="442" y="293"/>
                  </a:moveTo>
                  <a:lnTo>
                    <a:pt x="0" y="0"/>
                  </a:lnTo>
                  <a:lnTo>
                    <a:pt x="442" y="293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Line 40"/>
            <p:cNvSpPr>
              <a:spLocks noChangeShapeType="1"/>
            </p:cNvSpPr>
            <p:nvPr/>
          </p:nvSpPr>
          <p:spPr bwMode="auto">
            <a:xfrm flipH="1" flipV="1">
              <a:off x="7448" y="4785"/>
              <a:ext cx="442" cy="29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7396" y="4697"/>
              <a:ext cx="548" cy="466"/>
            </a:xfrm>
            <a:custGeom>
              <a:avLst/>
              <a:gdLst>
                <a:gd name="T0" fmla="*/ 3 w 232"/>
                <a:gd name="T1" fmla="*/ 38 h 197"/>
                <a:gd name="T2" fmla="*/ 7 w 232"/>
                <a:gd name="T3" fmla="*/ 13 h 197"/>
                <a:gd name="T4" fmla="*/ 43 w 232"/>
                <a:gd name="T5" fmla="*/ 9 h 197"/>
                <a:gd name="T6" fmla="*/ 219 w 232"/>
                <a:gd name="T7" fmla="*/ 148 h 197"/>
                <a:gd name="T8" fmla="*/ 223 w 232"/>
                <a:gd name="T9" fmla="*/ 184 h 197"/>
                <a:gd name="T10" fmla="*/ 187 w 232"/>
                <a:gd name="T11" fmla="*/ 188 h 197"/>
                <a:gd name="T12" fmla="*/ 11 w 232"/>
                <a:gd name="T13" fmla="*/ 50 h 197"/>
                <a:gd name="T14" fmla="*/ 3 w 232"/>
                <a:gd name="T15" fmla="*/ 3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97">
                  <a:moveTo>
                    <a:pt x="3" y="38"/>
                  </a:moveTo>
                  <a:cubicBezTo>
                    <a:pt x="0" y="30"/>
                    <a:pt x="1" y="21"/>
                    <a:pt x="7" y="13"/>
                  </a:cubicBezTo>
                  <a:cubicBezTo>
                    <a:pt x="16" y="2"/>
                    <a:pt x="32" y="0"/>
                    <a:pt x="43" y="9"/>
                  </a:cubicBezTo>
                  <a:cubicBezTo>
                    <a:pt x="219" y="148"/>
                    <a:pt x="219" y="148"/>
                    <a:pt x="219" y="148"/>
                  </a:cubicBezTo>
                  <a:cubicBezTo>
                    <a:pt x="230" y="157"/>
                    <a:pt x="232" y="173"/>
                    <a:pt x="223" y="184"/>
                  </a:cubicBezTo>
                  <a:cubicBezTo>
                    <a:pt x="215" y="195"/>
                    <a:pt x="198" y="197"/>
                    <a:pt x="187" y="188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46"/>
                    <a:pt x="5" y="43"/>
                    <a:pt x="3" y="38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7807" y="4241"/>
              <a:ext cx="464" cy="255"/>
            </a:xfrm>
            <a:custGeom>
              <a:avLst/>
              <a:gdLst>
                <a:gd name="T0" fmla="*/ 464 w 464"/>
                <a:gd name="T1" fmla="*/ 255 h 255"/>
                <a:gd name="T2" fmla="*/ 0 w 464"/>
                <a:gd name="T3" fmla="*/ 0 h 255"/>
                <a:gd name="T4" fmla="*/ 464 w 464"/>
                <a:gd name="T5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4" h="255">
                  <a:moveTo>
                    <a:pt x="464" y="255"/>
                  </a:moveTo>
                  <a:lnTo>
                    <a:pt x="0" y="0"/>
                  </a:lnTo>
                  <a:lnTo>
                    <a:pt x="464" y="255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Line 43"/>
            <p:cNvSpPr>
              <a:spLocks noChangeShapeType="1"/>
            </p:cNvSpPr>
            <p:nvPr/>
          </p:nvSpPr>
          <p:spPr bwMode="auto">
            <a:xfrm flipH="1" flipV="1">
              <a:off x="7807" y="4241"/>
              <a:ext cx="464" cy="25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7741" y="4172"/>
              <a:ext cx="598" cy="395"/>
            </a:xfrm>
            <a:custGeom>
              <a:avLst/>
              <a:gdLst>
                <a:gd name="T0" fmla="*/ 5 w 253"/>
                <a:gd name="T1" fmla="*/ 42 h 167"/>
                <a:gd name="T2" fmla="*/ 5 w 253"/>
                <a:gd name="T3" fmla="*/ 17 h 167"/>
                <a:gd name="T4" fmla="*/ 40 w 253"/>
                <a:gd name="T5" fmla="*/ 7 h 167"/>
                <a:gd name="T6" fmla="*/ 236 w 253"/>
                <a:gd name="T7" fmla="*/ 115 h 167"/>
                <a:gd name="T8" fmla="*/ 246 w 253"/>
                <a:gd name="T9" fmla="*/ 150 h 167"/>
                <a:gd name="T10" fmla="*/ 211 w 253"/>
                <a:gd name="T11" fmla="*/ 160 h 167"/>
                <a:gd name="T12" fmla="*/ 15 w 253"/>
                <a:gd name="T13" fmla="*/ 52 h 167"/>
                <a:gd name="T14" fmla="*/ 5 w 253"/>
                <a:gd name="T15" fmla="*/ 4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167">
                  <a:moveTo>
                    <a:pt x="5" y="42"/>
                  </a:moveTo>
                  <a:cubicBezTo>
                    <a:pt x="1" y="35"/>
                    <a:pt x="0" y="25"/>
                    <a:pt x="5" y="17"/>
                  </a:cubicBezTo>
                  <a:cubicBezTo>
                    <a:pt x="12" y="5"/>
                    <a:pt x="28" y="0"/>
                    <a:pt x="40" y="7"/>
                  </a:cubicBezTo>
                  <a:cubicBezTo>
                    <a:pt x="236" y="115"/>
                    <a:pt x="236" y="115"/>
                    <a:pt x="236" y="115"/>
                  </a:cubicBezTo>
                  <a:cubicBezTo>
                    <a:pt x="249" y="122"/>
                    <a:pt x="253" y="137"/>
                    <a:pt x="246" y="150"/>
                  </a:cubicBezTo>
                  <a:cubicBezTo>
                    <a:pt x="240" y="162"/>
                    <a:pt x="224" y="167"/>
                    <a:pt x="211" y="160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1" y="50"/>
                    <a:pt x="8" y="46"/>
                    <a:pt x="5" y="42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7911" y="3647"/>
              <a:ext cx="527" cy="45"/>
            </a:xfrm>
            <a:custGeom>
              <a:avLst/>
              <a:gdLst>
                <a:gd name="T0" fmla="*/ 527 w 527"/>
                <a:gd name="T1" fmla="*/ 45 h 45"/>
                <a:gd name="T2" fmla="*/ 0 w 527"/>
                <a:gd name="T3" fmla="*/ 0 h 45"/>
                <a:gd name="T4" fmla="*/ 527 w 527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7" h="45">
                  <a:moveTo>
                    <a:pt x="527" y="45"/>
                  </a:moveTo>
                  <a:lnTo>
                    <a:pt x="0" y="0"/>
                  </a:lnTo>
                  <a:lnTo>
                    <a:pt x="527" y="45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Line 46"/>
            <p:cNvSpPr>
              <a:spLocks noChangeShapeType="1"/>
            </p:cNvSpPr>
            <p:nvPr/>
          </p:nvSpPr>
          <p:spPr bwMode="auto">
            <a:xfrm flipH="1" flipV="1">
              <a:off x="7911" y="3647"/>
              <a:ext cx="527" cy="4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7850" y="3584"/>
              <a:ext cx="652" cy="172"/>
            </a:xfrm>
            <a:custGeom>
              <a:avLst/>
              <a:gdLst>
                <a:gd name="T0" fmla="*/ 11 w 276"/>
                <a:gd name="T1" fmla="*/ 48 h 73"/>
                <a:gd name="T2" fmla="*/ 1 w 276"/>
                <a:gd name="T3" fmla="*/ 25 h 73"/>
                <a:gd name="T4" fmla="*/ 28 w 276"/>
                <a:gd name="T5" fmla="*/ 1 h 73"/>
                <a:gd name="T6" fmla="*/ 252 w 276"/>
                <a:gd name="T7" fmla="*/ 21 h 73"/>
                <a:gd name="T8" fmla="*/ 275 w 276"/>
                <a:gd name="T9" fmla="*/ 48 h 73"/>
                <a:gd name="T10" fmla="*/ 247 w 276"/>
                <a:gd name="T11" fmla="*/ 72 h 73"/>
                <a:gd name="T12" fmla="*/ 24 w 276"/>
                <a:gd name="T13" fmla="*/ 53 h 73"/>
                <a:gd name="T14" fmla="*/ 11 w 276"/>
                <a:gd name="T15" fmla="*/ 4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73">
                  <a:moveTo>
                    <a:pt x="11" y="48"/>
                  </a:moveTo>
                  <a:cubicBezTo>
                    <a:pt x="4" y="43"/>
                    <a:pt x="0" y="34"/>
                    <a:pt x="1" y="25"/>
                  </a:cubicBezTo>
                  <a:cubicBezTo>
                    <a:pt x="2" y="10"/>
                    <a:pt x="14" y="0"/>
                    <a:pt x="28" y="1"/>
                  </a:cubicBezTo>
                  <a:cubicBezTo>
                    <a:pt x="252" y="21"/>
                    <a:pt x="252" y="21"/>
                    <a:pt x="252" y="21"/>
                  </a:cubicBezTo>
                  <a:cubicBezTo>
                    <a:pt x="266" y="22"/>
                    <a:pt x="276" y="34"/>
                    <a:pt x="275" y="48"/>
                  </a:cubicBezTo>
                  <a:cubicBezTo>
                    <a:pt x="274" y="63"/>
                    <a:pt x="261" y="73"/>
                    <a:pt x="247" y="72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19" y="52"/>
                    <a:pt x="15" y="50"/>
                    <a:pt x="11" y="48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7812" y="2917"/>
              <a:ext cx="522" cy="78"/>
            </a:xfrm>
            <a:custGeom>
              <a:avLst/>
              <a:gdLst>
                <a:gd name="T0" fmla="*/ 522 w 522"/>
                <a:gd name="T1" fmla="*/ 0 h 78"/>
                <a:gd name="T2" fmla="*/ 0 w 522"/>
                <a:gd name="T3" fmla="*/ 78 h 78"/>
                <a:gd name="T4" fmla="*/ 522 w 522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2" h="78">
                  <a:moveTo>
                    <a:pt x="522" y="0"/>
                  </a:moveTo>
                  <a:lnTo>
                    <a:pt x="0" y="78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 flipH="1">
              <a:off x="7812" y="2917"/>
              <a:ext cx="522" cy="7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/>
            <p:nvPr/>
          </p:nvSpPr>
          <p:spPr bwMode="auto">
            <a:xfrm>
              <a:off x="7746" y="2851"/>
              <a:ext cx="655" cy="205"/>
            </a:xfrm>
            <a:custGeom>
              <a:avLst/>
              <a:gdLst>
                <a:gd name="T0" fmla="*/ 18 w 277"/>
                <a:gd name="T1" fmla="*/ 85 h 87"/>
                <a:gd name="T2" fmla="*/ 2 w 277"/>
                <a:gd name="T3" fmla="*/ 65 h 87"/>
                <a:gd name="T4" fmla="*/ 24 w 277"/>
                <a:gd name="T5" fmla="*/ 35 h 87"/>
                <a:gd name="T6" fmla="*/ 246 w 277"/>
                <a:gd name="T7" fmla="*/ 2 h 87"/>
                <a:gd name="T8" fmla="*/ 275 w 277"/>
                <a:gd name="T9" fmla="*/ 24 h 87"/>
                <a:gd name="T10" fmla="*/ 253 w 277"/>
                <a:gd name="T11" fmla="*/ 53 h 87"/>
                <a:gd name="T12" fmla="*/ 32 w 277"/>
                <a:gd name="T13" fmla="*/ 86 h 87"/>
                <a:gd name="T14" fmla="*/ 18 w 277"/>
                <a:gd name="T15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7" h="87">
                  <a:moveTo>
                    <a:pt x="18" y="85"/>
                  </a:moveTo>
                  <a:cubicBezTo>
                    <a:pt x="10" y="81"/>
                    <a:pt x="4" y="74"/>
                    <a:pt x="2" y="65"/>
                  </a:cubicBezTo>
                  <a:cubicBezTo>
                    <a:pt x="0" y="51"/>
                    <a:pt x="10" y="38"/>
                    <a:pt x="24" y="35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60" y="0"/>
                    <a:pt x="273" y="10"/>
                    <a:pt x="275" y="24"/>
                  </a:cubicBezTo>
                  <a:cubicBezTo>
                    <a:pt x="277" y="38"/>
                    <a:pt x="267" y="51"/>
                    <a:pt x="253" y="53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7" y="87"/>
                    <a:pt x="22" y="86"/>
                    <a:pt x="18" y="85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4907" y="1430"/>
              <a:ext cx="199" cy="492"/>
            </a:xfrm>
            <a:custGeom>
              <a:avLst/>
              <a:gdLst>
                <a:gd name="T0" fmla="*/ 0 w 199"/>
                <a:gd name="T1" fmla="*/ 0 h 492"/>
                <a:gd name="T2" fmla="*/ 199 w 199"/>
                <a:gd name="T3" fmla="*/ 492 h 492"/>
                <a:gd name="T4" fmla="*/ 0 w 199"/>
                <a:gd name="T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492">
                  <a:moveTo>
                    <a:pt x="0" y="0"/>
                  </a:moveTo>
                  <a:lnTo>
                    <a:pt x="199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>
              <a:off x="4907" y="1430"/>
              <a:ext cx="199" cy="49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4817" y="1369"/>
              <a:ext cx="378" cy="607"/>
            </a:xfrm>
            <a:custGeom>
              <a:avLst/>
              <a:gdLst>
                <a:gd name="T0" fmla="*/ 117 w 160"/>
                <a:gd name="T1" fmla="*/ 252 h 257"/>
                <a:gd name="T2" fmla="*/ 142 w 160"/>
                <a:gd name="T3" fmla="*/ 253 h 257"/>
                <a:gd name="T4" fmla="*/ 154 w 160"/>
                <a:gd name="T5" fmla="*/ 218 h 257"/>
                <a:gd name="T6" fmla="*/ 52 w 160"/>
                <a:gd name="T7" fmla="*/ 18 h 257"/>
                <a:gd name="T8" fmla="*/ 18 w 160"/>
                <a:gd name="T9" fmla="*/ 7 h 257"/>
                <a:gd name="T10" fmla="*/ 6 w 160"/>
                <a:gd name="T11" fmla="*/ 41 h 257"/>
                <a:gd name="T12" fmla="*/ 108 w 160"/>
                <a:gd name="T13" fmla="*/ 241 h 257"/>
                <a:gd name="T14" fmla="*/ 117 w 160"/>
                <a:gd name="T15" fmla="*/ 25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257">
                  <a:moveTo>
                    <a:pt x="117" y="252"/>
                  </a:moveTo>
                  <a:cubicBezTo>
                    <a:pt x="124" y="256"/>
                    <a:pt x="134" y="257"/>
                    <a:pt x="142" y="253"/>
                  </a:cubicBezTo>
                  <a:cubicBezTo>
                    <a:pt x="155" y="246"/>
                    <a:pt x="160" y="231"/>
                    <a:pt x="154" y="2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46" y="5"/>
                    <a:pt x="30" y="0"/>
                    <a:pt x="18" y="7"/>
                  </a:cubicBezTo>
                  <a:cubicBezTo>
                    <a:pt x="5" y="13"/>
                    <a:pt x="0" y="29"/>
                    <a:pt x="6" y="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10" y="246"/>
                    <a:pt x="113" y="249"/>
                    <a:pt x="117" y="252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5550" y="1172"/>
              <a:ext cx="158" cy="504"/>
            </a:xfrm>
            <a:custGeom>
              <a:avLst/>
              <a:gdLst>
                <a:gd name="T0" fmla="*/ 0 w 158"/>
                <a:gd name="T1" fmla="*/ 0 h 504"/>
                <a:gd name="T2" fmla="*/ 158 w 158"/>
                <a:gd name="T3" fmla="*/ 504 h 504"/>
                <a:gd name="T4" fmla="*/ 0 w 158"/>
                <a:gd name="T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4">
                  <a:moveTo>
                    <a:pt x="0" y="0"/>
                  </a:moveTo>
                  <a:lnTo>
                    <a:pt x="158" y="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>
              <a:off x="5550" y="1172"/>
              <a:ext cx="158" cy="50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81" y="1104"/>
              <a:ext cx="296" cy="638"/>
            </a:xfrm>
            <a:custGeom>
              <a:avLst/>
              <a:gdLst>
                <a:gd name="T0" fmla="*/ 79 w 125"/>
                <a:gd name="T1" fmla="*/ 262 h 270"/>
                <a:gd name="T2" fmla="*/ 104 w 125"/>
                <a:gd name="T3" fmla="*/ 267 h 270"/>
                <a:gd name="T4" fmla="*/ 121 w 125"/>
                <a:gd name="T5" fmla="*/ 235 h 270"/>
                <a:gd name="T6" fmla="*/ 54 w 125"/>
                <a:gd name="T7" fmla="*/ 21 h 270"/>
                <a:gd name="T8" fmla="*/ 21 w 125"/>
                <a:gd name="T9" fmla="*/ 4 h 270"/>
                <a:gd name="T10" fmla="*/ 5 w 125"/>
                <a:gd name="T11" fmla="*/ 36 h 270"/>
                <a:gd name="T12" fmla="*/ 71 w 125"/>
                <a:gd name="T13" fmla="*/ 250 h 270"/>
                <a:gd name="T14" fmla="*/ 79 w 125"/>
                <a:gd name="T15" fmla="*/ 26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270">
                  <a:moveTo>
                    <a:pt x="79" y="262"/>
                  </a:moveTo>
                  <a:cubicBezTo>
                    <a:pt x="85" y="267"/>
                    <a:pt x="95" y="270"/>
                    <a:pt x="104" y="267"/>
                  </a:cubicBezTo>
                  <a:cubicBezTo>
                    <a:pt x="117" y="263"/>
                    <a:pt x="125" y="248"/>
                    <a:pt x="121" y="235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0" y="7"/>
                    <a:pt x="35" y="0"/>
                    <a:pt x="21" y="4"/>
                  </a:cubicBezTo>
                  <a:cubicBezTo>
                    <a:pt x="8" y="8"/>
                    <a:pt x="0" y="23"/>
                    <a:pt x="5" y="36"/>
                  </a:cubicBezTo>
                  <a:cubicBezTo>
                    <a:pt x="71" y="250"/>
                    <a:pt x="71" y="250"/>
                    <a:pt x="71" y="250"/>
                  </a:cubicBezTo>
                  <a:cubicBezTo>
                    <a:pt x="73" y="255"/>
                    <a:pt x="75" y="259"/>
                    <a:pt x="79" y="262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6311" y="1165"/>
              <a:ext cx="62" cy="527"/>
            </a:xfrm>
            <a:custGeom>
              <a:avLst/>
              <a:gdLst>
                <a:gd name="T0" fmla="*/ 62 w 62"/>
                <a:gd name="T1" fmla="*/ 0 h 527"/>
                <a:gd name="T2" fmla="*/ 0 w 62"/>
                <a:gd name="T3" fmla="*/ 527 h 527"/>
                <a:gd name="T4" fmla="*/ 62 w 62"/>
                <a:gd name="T5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527">
                  <a:moveTo>
                    <a:pt x="62" y="0"/>
                  </a:moveTo>
                  <a:lnTo>
                    <a:pt x="0" y="5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 flipH="1">
              <a:off x="6311" y="1165"/>
              <a:ext cx="62" cy="52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250" y="1101"/>
              <a:ext cx="186" cy="655"/>
            </a:xfrm>
            <a:custGeom>
              <a:avLst/>
              <a:gdLst>
                <a:gd name="T0" fmla="*/ 3 w 79"/>
                <a:gd name="T1" fmla="*/ 260 h 277"/>
                <a:gd name="T2" fmla="*/ 24 w 79"/>
                <a:gd name="T3" fmla="*/ 275 h 277"/>
                <a:gd name="T4" fmla="*/ 52 w 79"/>
                <a:gd name="T5" fmla="*/ 252 h 277"/>
                <a:gd name="T6" fmla="*/ 77 w 79"/>
                <a:gd name="T7" fmla="*/ 30 h 277"/>
                <a:gd name="T8" fmla="*/ 55 w 79"/>
                <a:gd name="T9" fmla="*/ 1 h 277"/>
                <a:gd name="T10" fmla="*/ 26 w 79"/>
                <a:gd name="T11" fmla="*/ 24 h 277"/>
                <a:gd name="T12" fmla="*/ 1 w 79"/>
                <a:gd name="T13" fmla="*/ 247 h 277"/>
                <a:gd name="T14" fmla="*/ 3 w 79"/>
                <a:gd name="T15" fmla="*/ 26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277">
                  <a:moveTo>
                    <a:pt x="3" y="260"/>
                  </a:moveTo>
                  <a:cubicBezTo>
                    <a:pt x="7" y="268"/>
                    <a:pt x="14" y="274"/>
                    <a:pt x="24" y="275"/>
                  </a:cubicBezTo>
                  <a:cubicBezTo>
                    <a:pt x="38" y="277"/>
                    <a:pt x="50" y="267"/>
                    <a:pt x="52" y="252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9" y="16"/>
                    <a:pt x="69" y="3"/>
                    <a:pt x="55" y="1"/>
                  </a:cubicBezTo>
                  <a:cubicBezTo>
                    <a:pt x="40" y="0"/>
                    <a:pt x="28" y="10"/>
                    <a:pt x="26" y="24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1"/>
                    <a:pt x="1" y="256"/>
                    <a:pt x="3" y="260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6930" y="1421"/>
              <a:ext cx="182" cy="498"/>
            </a:xfrm>
            <a:custGeom>
              <a:avLst/>
              <a:gdLst>
                <a:gd name="T0" fmla="*/ 182 w 182"/>
                <a:gd name="T1" fmla="*/ 0 h 498"/>
                <a:gd name="T2" fmla="*/ 0 w 182"/>
                <a:gd name="T3" fmla="*/ 498 h 498"/>
                <a:gd name="T4" fmla="*/ 182 w 182"/>
                <a:gd name="T5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2" h="498">
                  <a:moveTo>
                    <a:pt x="182" y="0"/>
                  </a:moveTo>
                  <a:lnTo>
                    <a:pt x="0" y="49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6930" y="1421"/>
              <a:ext cx="182" cy="49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6869" y="1352"/>
              <a:ext cx="312" cy="636"/>
            </a:xfrm>
            <a:custGeom>
              <a:avLst/>
              <a:gdLst>
                <a:gd name="T0" fmla="*/ 1 w 132"/>
                <a:gd name="T1" fmla="*/ 245 h 269"/>
                <a:gd name="T2" fmla="*/ 18 w 132"/>
                <a:gd name="T3" fmla="*/ 264 h 269"/>
                <a:gd name="T4" fmla="*/ 51 w 132"/>
                <a:gd name="T5" fmla="*/ 249 h 269"/>
                <a:gd name="T6" fmla="*/ 127 w 132"/>
                <a:gd name="T7" fmla="*/ 38 h 269"/>
                <a:gd name="T8" fmla="*/ 112 w 132"/>
                <a:gd name="T9" fmla="*/ 5 h 269"/>
                <a:gd name="T10" fmla="*/ 79 w 132"/>
                <a:gd name="T11" fmla="*/ 20 h 269"/>
                <a:gd name="T12" fmla="*/ 2 w 132"/>
                <a:gd name="T13" fmla="*/ 231 h 269"/>
                <a:gd name="T14" fmla="*/ 1 w 132"/>
                <a:gd name="T15" fmla="*/ 24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269">
                  <a:moveTo>
                    <a:pt x="1" y="245"/>
                  </a:moveTo>
                  <a:cubicBezTo>
                    <a:pt x="3" y="253"/>
                    <a:pt x="9" y="261"/>
                    <a:pt x="18" y="264"/>
                  </a:cubicBezTo>
                  <a:cubicBezTo>
                    <a:pt x="31" y="269"/>
                    <a:pt x="46" y="262"/>
                    <a:pt x="51" y="249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32" y="25"/>
                    <a:pt x="125" y="10"/>
                    <a:pt x="112" y="5"/>
                  </a:cubicBezTo>
                  <a:cubicBezTo>
                    <a:pt x="99" y="0"/>
                    <a:pt x="84" y="7"/>
                    <a:pt x="79" y="20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1" y="235"/>
                    <a:pt x="0" y="240"/>
                    <a:pt x="1" y="245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7441" y="2014"/>
              <a:ext cx="409" cy="338"/>
            </a:xfrm>
            <a:custGeom>
              <a:avLst/>
              <a:gdLst>
                <a:gd name="T0" fmla="*/ 409 w 409"/>
                <a:gd name="T1" fmla="*/ 0 h 338"/>
                <a:gd name="T2" fmla="*/ 0 w 409"/>
                <a:gd name="T3" fmla="*/ 338 h 338"/>
                <a:gd name="T4" fmla="*/ 409 w 409"/>
                <a:gd name="T5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9" h="338">
                  <a:moveTo>
                    <a:pt x="409" y="0"/>
                  </a:moveTo>
                  <a:lnTo>
                    <a:pt x="0" y="338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Line 64"/>
            <p:cNvSpPr>
              <a:spLocks noChangeShapeType="1"/>
            </p:cNvSpPr>
            <p:nvPr/>
          </p:nvSpPr>
          <p:spPr bwMode="auto">
            <a:xfrm flipH="1">
              <a:off x="7441" y="2014"/>
              <a:ext cx="409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7377" y="1948"/>
              <a:ext cx="541" cy="473"/>
            </a:xfrm>
            <a:custGeom>
              <a:avLst/>
              <a:gdLst>
                <a:gd name="T0" fmla="*/ 3 w 229"/>
                <a:gd name="T1" fmla="*/ 163 h 200"/>
                <a:gd name="T2" fmla="*/ 7 w 229"/>
                <a:gd name="T3" fmla="*/ 187 h 200"/>
                <a:gd name="T4" fmla="*/ 44 w 229"/>
                <a:gd name="T5" fmla="*/ 191 h 200"/>
                <a:gd name="T6" fmla="*/ 216 w 229"/>
                <a:gd name="T7" fmla="*/ 48 h 200"/>
                <a:gd name="T8" fmla="*/ 220 w 229"/>
                <a:gd name="T9" fmla="*/ 12 h 200"/>
                <a:gd name="T10" fmla="*/ 184 w 229"/>
                <a:gd name="T11" fmla="*/ 9 h 200"/>
                <a:gd name="T12" fmla="*/ 11 w 229"/>
                <a:gd name="T13" fmla="*/ 151 h 200"/>
                <a:gd name="T14" fmla="*/ 3 w 229"/>
                <a:gd name="T15" fmla="*/ 16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200">
                  <a:moveTo>
                    <a:pt x="3" y="163"/>
                  </a:moveTo>
                  <a:cubicBezTo>
                    <a:pt x="0" y="171"/>
                    <a:pt x="1" y="180"/>
                    <a:pt x="7" y="187"/>
                  </a:cubicBezTo>
                  <a:cubicBezTo>
                    <a:pt x="16" y="198"/>
                    <a:pt x="33" y="200"/>
                    <a:pt x="44" y="191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27" y="39"/>
                    <a:pt x="229" y="23"/>
                    <a:pt x="220" y="12"/>
                  </a:cubicBezTo>
                  <a:cubicBezTo>
                    <a:pt x="211" y="1"/>
                    <a:pt x="195" y="0"/>
                    <a:pt x="184" y="9"/>
                  </a:cubicBezTo>
                  <a:cubicBezTo>
                    <a:pt x="11" y="151"/>
                    <a:pt x="11" y="151"/>
                    <a:pt x="11" y="151"/>
                  </a:cubicBezTo>
                  <a:cubicBezTo>
                    <a:pt x="7" y="154"/>
                    <a:pt x="4" y="158"/>
                    <a:pt x="3" y="163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517" y="5548"/>
              <a:ext cx="95" cy="192"/>
            </a:xfrm>
            <a:custGeom>
              <a:avLst/>
              <a:gdLst>
                <a:gd name="T0" fmla="*/ 6 w 40"/>
                <a:gd name="T1" fmla="*/ 75 h 81"/>
                <a:gd name="T2" fmla="*/ 17 w 40"/>
                <a:gd name="T3" fmla="*/ 53 h 81"/>
                <a:gd name="T4" fmla="*/ 40 w 40"/>
                <a:gd name="T5" fmla="*/ 25 h 81"/>
                <a:gd name="T6" fmla="*/ 39 w 40"/>
                <a:gd name="T7" fmla="*/ 17 h 81"/>
                <a:gd name="T8" fmla="*/ 31 w 40"/>
                <a:gd name="T9" fmla="*/ 17 h 81"/>
                <a:gd name="T10" fmla="*/ 31 w 40"/>
                <a:gd name="T11" fmla="*/ 2 h 81"/>
                <a:gd name="T12" fmla="*/ 17 w 40"/>
                <a:gd name="T13" fmla="*/ 0 h 81"/>
                <a:gd name="T14" fmla="*/ 7 w 40"/>
                <a:gd name="T15" fmla="*/ 0 h 81"/>
                <a:gd name="T16" fmla="*/ 5 w 40"/>
                <a:gd name="T17" fmla="*/ 22 h 81"/>
                <a:gd name="T18" fmla="*/ 15 w 40"/>
                <a:gd name="T19" fmla="*/ 23 h 81"/>
                <a:gd name="T20" fmla="*/ 3 w 40"/>
                <a:gd name="T21" fmla="*/ 45 h 81"/>
                <a:gd name="T22" fmla="*/ 0 w 40"/>
                <a:gd name="T23" fmla="*/ 78 h 81"/>
                <a:gd name="T24" fmla="*/ 6 w 40"/>
                <a:gd name="T25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81">
                  <a:moveTo>
                    <a:pt x="6" y="75"/>
                  </a:moveTo>
                  <a:cubicBezTo>
                    <a:pt x="17" y="53"/>
                    <a:pt x="17" y="53"/>
                    <a:pt x="17" y="53"/>
                  </a:cubicBezTo>
                  <a:cubicBezTo>
                    <a:pt x="31" y="27"/>
                    <a:pt x="40" y="25"/>
                    <a:pt x="40" y="25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5" y="23"/>
                    <a:pt x="3" y="4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5" y="81"/>
                    <a:pt x="6" y="75"/>
                  </a:cubicBezTo>
                  <a:close/>
                </a:path>
              </a:pathLst>
            </a:custGeom>
            <a:solidFill>
              <a:srgbClr val="41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732" y="5881"/>
              <a:ext cx="85" cy="194"/>
            </a:xfrm>
            <a:custGeom>
              <a:avLst/>
              <a:gdLst>
                <a:gd name="T0" fmla="*/ 13 w 36"/>
                <a:gd name="T1" fmla="*/ 77 h 82"/>
                <a:gd name="T2" fmla="*/ 19 w 36"/>
                <a:gd name="T3" fmla="*/ 53 h 82"/>
                <a:gd name="T4" fmla="*/ 36 w 36"/>
                <a:gd name="T5" fmla="*/ 22 h 82"/>
                <a:gd name="T6" fmla="*/ 35 w 36"/>
                <a:gd name="T7" fmla="*/ 14 h 82"/>
                <a:gd name="T8" fmla="*/ 26 w 36"/>
                <a:gd name="T9" fmla="*/ 15 h 82"/>
                <a:gd name="T10" fmla="*/ 24 w 36"/>
                <a:gd name="T11" fmla="*/ 0 h 82"/>
                <a:gd name="T12" fmla="*/ 10 w 36"/>
                <a:gd name="T13" fmla="*/ 1 h 82"/>
                <a:gd name="T14" fmla="*/ 0 w 36"/>
                <a:gd name="T15" fmla="*/ 2 h 82"/>
                <a:gd name="T16" fmla="*/ 2 w 36"/>
                <a:gd name="T17" fmla="*/ 25 h 82"/>
                <a:gd name="T18" fmla="*/ 12 w 36"/>
                <a:gd name="T19" fmla="*/ 24 h 82"/>
                <a:gd name="T20" fmla="*/ 4 w 36"/>
                <a:gd name="T21" fmla="*/ 48 h 82"/>
                <a:gd name="T22" fmla="*/ 7 w 36"/>
                <a:gd name="T23" fmla="*/ 81 h 82"/>
                <a:gd name="T24" fmla="*/ 13 w 36"/>
                <a:gd name="T25" fmla="*/ 7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82">
                  <a:moveTo>
                    <a:pt x="13" y="77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28" y="25"/>
                    <a:pt x="36" y="22"/>
                    <a:pt x="36" y="22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2" y="26"/>
                    <a:pt x="4" y="48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12" y="82"/>
                    <a:pt x="13" y="77"/>
                  </a:cubicBezTo>
                  <a:close/>
                </a:path>
              </a:pathLst>
            </a:custGeom>
            <a:solidFill>
              <a:srgbClr val="41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553" y="5040"/>
              <a:ext cx="1094" cy="898"/>
            </a:xfrm>
            <a:custGeom>
              <a:avLst/>
              <a:gdLst>
                <a:gd name="T0" fmla="*/ 813 w 1094"/>
                <a:gd name="T1" fmla="*/ 35 h 898"/>
                <a:gd name="T2" fmla="*/ 813 w 1094"/>
                <a:gd name="T3" fmla="*/ 35 h 898"/>
                <a:gd name="T4" fmla="*/ 869 w 1094"/>
                <a:gd name="T5" fmla="*/ 0 h 898"/>
                <a:gd name="T6" fmla="*/ 1094 w 1094"/>
                <a:gd name="T7" fmla="*/ 378 h 898"/>
                <a:gd name="T8" fmla="*/ 1082 w 1094"/>
                <a:gd name="T9" fmla="*/ 385 h 898"/>
                <a:gd name="T10" fmla="*/ 1082 w 1094"/>
                <a:gd name="T11" fmla="*/ 388 h 898"/>
                <a:gd name="T12" fmla="*/ 1051 w 1094"/>
                <a:gd name="T13" fmla="*/ 404 h 898"/>
                <a:gd name="T14" fmla="*/ 1051 w 1094"/>
                <a:gd name="T15" fmla="*/ 404 h 898"/>
                <a:gd name="T16" fmla="*/ 226 w 1094"/>
                <a:gd name="T17" fmla="*/ 898 h 898"/>
                <a:gd name="T18" fmla="*/ 200 w 1094"/>
                <a:gd name="T19" fmla="*/ 856 h 898"/>
                <a:gd name="T20" fmla="*/ 205 w 1094"/>
                <a:gd name="T21" fmla="*/ 853 h 898"/>
                <a:gd name="T22" fmla="*/ 226 w 1094"/>
                <a:gd name="T23" fmla="*/ 841 h 898"/>
                <a:gd name="T24" fmla="*/ 806 w 1094"/>
                <a:gd name="T25" fmla="*/ 480 h 898"/>
                <a:gd name="T26" fmla="*/ 791 w 1094"/>
                <a:gd name="T27" fmla="*/ 451 h 898"/>
                <a:gd name="T28" fmla="*/ 640 w 1094"/>
                <a:gd name="T29" fmla="*/ 208 h 898"/>
                <a:gd name="T30" fmla="*/ 52 w 1094"/>
                <a:gd name="T31" fmla="*/ 558 h 898"/>
                <a:gd name="T32" fmla="*/ 26 w 1094"/>
                <a:gd name="T33" fmla="*/ 574 h 898"/>
                <a:gd name="T34" fmla="*/ 0 w 1094"/>
                <a:gd name="T35" fmla="*/ 532 h 898"/>
                <a:gd name="T36" fmla="*/ 14 w 1094"/>
                <a:gd name="T37" fmla="*/ 522 h 898"/>
                <a:gd name="T38" fmla="*/ 813 w 1094"/>
                <a:gd name="T39" fmla="*/ 35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94" h="898">
                  <a:moveTo>
                    <a:pt x="813" y="35"/>
                  </a:moveTo>
                  <a:lnTo>
                    <a:pt x="813" y="35"/>
                  </a:lnTo>
                  <a:lnTo>
                    <a:pt x="869" y="0"/>
                  </a:lnTo>
                  <a:lnTo>
                    <a:pt x="1094" y="378"/>
                  </a:lnTo>
                  <a:lnTo>
                    <a:pt x="1082" y="385"/>
                  </a:lnTo>
                  <a:lnTo>
                    <a:pt x="1082" y="388"/>
                  </a:lnTo>
                  <a:lnTo>
                    <a:pt x="1051" y="404"/>
                  </a:lnTo>
                  <a:lnTo>
                    <a:pt x="1051" y="404"/>
                  </a:lnTo>
                  <a:lnTo>
                    <a:pt x="226" y="898"/>
                  </a:lnTo>
                  <a:lnTo>
                    <a:pt x="200" y="856"/>
                  </a:lnTo>
                  <a:lnTo>
                    <a:pt x="205" y="853"/>
                  </a:lnTo>
                  <a:lnTo>
                    <a:pt x="226" y="841"/>
                  </a:lnTo>
                  <a:lnTo>
                    <a:pt x="806" y="480"/>
                  </a:lnTo>
                  <a:lnTo>
                    <a:pt x="791" y="451"/>
                  </a:lnTo>
                  <a:lnTo>
                    <a:pt x="640" y="208"/>
                  </a:lnTo>
                  <a:lnTo>
                    <a:pt x="52" y="558"/>
                  </a:lnTo>
                  <a:lnTo>
                    <a:pt x="26" y="574"/>
                  </a:lnTo>
                  <a:lnTo>
                    <a:pt x="0" y="532"/>
                  </a:lnTo>
                  <a:lnTo>
                    <a:pt x="14" y="522"/>
                  </a:lnTo>
                  <a:lnTo>
                    <a:pt x="813" y="35"/>
                  </a:lnTo>
                  <a:close/>
                </a:path>
              </a:pathLst>
            </a:custGeom>
            <a:solidFill>
              <a:srgbClr val="41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4389" y="4404"/>
              <a:ext cx="1168" cy="1040"/>
            </a:xfrm>
            <a:custGeom>
              <a:avLst/>
              <a:gdLst>
                <a:gd name="T0" fmla="*/ 429 w 494"/>
                <a:gd name="T1" fmla="*/ 141 h 440"/>
                <a:gd name="T2" fmla="*/ 425 w 494"/>
                <a:gd name="T3" fmla="*/ 134 h 440"/>
                <a:gd name="T4" fmla="*/ 360 w 494"/>
                <a:gd name="T5" fmla="*/ 23 h 440"/>
                <a:gd name="T6" fmla="*/ 319 w 494"/>
                <a:gd name="T7" fmla="*/ 0 h 440"/>
                <a:gd name="T8" fmla="*/ 256 w 494"/>
                <a:gd name="T9" fmla="*/ 37 h 440"/>
                <a:gd name="T10" fmla="*/ 170 w 494"/>
                <a:gd name="T11" fmla="*/ 155 h 440"/>
                <a:gd name="T12" fmla="*/ 53 w 494"/>
                <a:gd name="T13" fmla="*/ 241 h 440"/>
                <a:gd name="T14" fmla="*/ 48 w 494"/>
                <a:gd name="T15" fmla="*/ 246 h 440"/>
                <a:gd name="T16" fmla="*/ 0 w 494"/>
                <a:gd name="T17" fmla="*/ 276 h 440"/>
                <a:gd name="T18" fmla="*/ 51 w 494"/>
                <a:gd name="T19" fmla="*/ 358 h 440"/>
                <a:gd name="T20" fmla="*/ 96 w 494"/>
                <a:gd name="T21" fmla="*/ 440 h 440"/>
                <a:gd name="T22" fmla="*/ 193 w 494"/>
                <a:gd name="T23" fmla="*/ 392 h 440"/>
                <a:gd name="T24" fmla="*/ 291 w 494"/>
                <a:gd name="T25" fmla="*/ 389 h 440"/>
                <a:gd name="T26" fmla="*/ 379 w 494"/>
                <a:gd name="T27" fmla="*/ 347 h 440"/>
                <a:gd name="T28" fmla="*/ 442 w 494"/>
                <a:gd name="T29" fmla="*/ 301 h 440"/>
                <a:gd name="T30" fmla="*/ 491 w 494"/>
                <a:gd name="T31" fmla="*/ 344 h 440"/>
                <a:gd name="T32" fmla="*/ 494 w 494"/>
                <a:gd name="T33" fmla="*/ 343 h 440"/>
                <a:gd name="T34" fmla="*/ 494 w 494"/>
                <a:gd name="T35" fmla="*/ 251 h 440"/>
                <a:gd name="T36" fmla="*/ 429 w 494"/>
                <a:gd name="T37" fmla="*/ 14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4" h="440">
                  <a:moveTo>
                    <a:pt x="429" y="141"/>
                  </a:moveTo>
                  <a:cubicBezTo>
                    <a:pt x="425" y="134"/>
                    <a:pt x="425" y="134"/>
                    <a:pt x="425" y="134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284" y="9"/>
                    <a:pt x="256" y="37"/>
                    <a:pt x="256" y="37"/>
                  </a:cubicBezTo>
                  <a:cubicBezTo>
                    <a:pt x="241" y="42"/>
                    <a:pt x="170" y="155"/>
                    <a:pt x="170" y="155"/>
                  </a:cubicBezTo>
                  <a:cubicBezTo>
                    <a:pt x="138" y="184"/>
                    <a:pt x="89" y="218"/>
                    <a:pt x="53" y="241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51" y="358"/>
                    <a:pt x="51" y="358"/>
                    <a:pt x="51" y="358"/>
                  </a:cubicBezTo>
                  <a:cubicBezTo>
                    <a:pt x="96" y="440"/>
                    <a:pt x="96" y="440"/>
                    <a:pt x="96" y="440"/>
                  </a:cubicBezTo>
                  <a:cubicBezTo>
                    <a:pt x="193" y="392"/>
                    <a:pt x="193" y="392"/>
                    <a:pt x="193" y="392"/>
                  </a:cubicBezTo>
                  <a:cubicBezTo>
                    <a:pt x="291" y="389"/>
                    <a:pt x="291" y="389"/>
                    <a:pt x="291" y="389"/>
                  </a:cubicBezTo>
                  <a:cubicBezTo>
                    <a:pt x="379" y="347"/>
                    <a:pt x="379" y="347"/>
                    <a:pt x="379" y="347"/>
                  </a:cubicBezTo>
                  <a:cubicBezTo>
                    <a:pt x="442" y="301"/>
                    <a:pt x="442" y="301"/>
                    <a:pt x="442" y="301"/>
                  </a:cubicBezTo>
                  <a:cubicBezTo>
                    <a:pt x="491" y="344"/>
                    <a:pt x="491" y="344"/>
                    <a:pt x="491" y="344"/>
                  </a:cubicBezTo>
                  <a:cubicBezTo>
                    <a:pt x="494" y="343"/>
                    <a:pt x="494" y="343"/>
                    <a:pt x="494" y="343"/>
                  </a:cubicBezTo>
                  <a:cubicBezTo>
                    <a:pt x="494" y="251"/>
                    <a:pt x="494" y="251"/>
                    <a:pt x="494" y="251"/>
                  </a:cubicBezTo>
                  <a:lnTo>
                    <a:pt x="429" y="14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4628" y="4926"/>
              <a:ext cx="1187" cy="511"/>
            </a:xfrm>
            <a:custGeom>
              <a:avLst/>
              <a:gdLst>
                <a:gd name="T0" fmla="*/ 382 w 502"/>
                <a:gd name="T1" fmla="*/ 0 h 216"/>
                <a:gd name="T2" fmla="*/ 195 w 502"/>
                <a:gd name="T3" fmla="*/ 177 h 216"/>
                <a:gd name="T4" fmla="*/ 75 w 502"/>
                <a:gd name="T5" fmla="*/ 188 h 216"/>
                <a:gd name="T6" fmla="*/ 0 w 502"/>
                <a:gd name="T7" fmla="*/ 216 h 216"/>
                <a:gd name="T8" fmla="*/ 94 w 502"/>
                <a:gd name="T9" fmla="*/ 161 h 216"/>
                <a:gd name="T10" fmla="*/ 210 w 502"/>
                <a:gd name="T11" fmla="*/ 152 h 216"/>
                <a:gd name="T12" fmla="*/ 382 w 502"/>
                <a:gd name="T1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2" h="216">
                  <a:moveTo>
                    <a:pt x="382" y="0"/>
                  </a:moveTo>
                  <a:cubicBezTo>
                    <a:pt x="382" y="0"/>
                    <a:pt x="502" y="192"/>
                    <a:pt x="195" y="177"/>
                  </a:cubicBezTo>
                  <a:cubicBezTo>
                    <a:pt x="195" y="177"/>
                    <a:pt x="120" y="173"/>
                    <a:pt x="75" y="188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210" y="152"/>
                    <a:pt x="210" y="152"/>
                    <a:pt x="210" y="152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947" y="4423"/>
              <a:ext cx="326" cy="326"/>
            </a:xfrm>
            <a:custGeom>
              <a:avLst/>
              <a:gdLst>
                <a:gd name="T0" fmla="*/ 9 w 138"/>
                <a:gd name="T1" fmla="*/ 103 h 138"/>
                <a:gd name="T2" fmla="*/ 33 w 138"/>
                <a:gd name="T3" fmla="*/ 76 h 138"/>
                <a:gd name="T4" fmla="*/ 62 w 138"/>
                <a:gd name="T5" fmla="*/ 0 h 138"/>
                <a:gd name="T6" fmla="*/ 138 w 138"/>
                <a:gd name="T7" fmla="*/ 94 h 138"/>
                <a:gd name="T8" fmla="*/ 64 w 138"/>
                <a:gd name="T9" fmla="*/ 109 h 138"/>
                <a:gd name="T10" fmla="*/ 33 w 138"/>
                <a:gd name="T11" fmla="*/ 133 h 138"/>
                <a:gd name="T12" fmla="*/ 20 w 138"/>
                <a:gd name="T13" fmla="*/ 138 h 138"/>
                <a:gd name="T14" fmla="*/ 10 w 138"/>
                <a:gd name="T15" fmla="*/ 124 h 138"/>
                <a:gd name="T16" fmla="*/ 0 w 138"/>
                <a:gd name="T17" fmla="*/ 110 h 138"/>
                <a:gd name="T18" fmla="*/ 9 w 138"/>
                <a:gd name="T19" fmla="*/ 10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8">
                  <a:moveTo>
                    <a:pt x="9" y="103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20" y="35"/>
                    <a:pt x="62" y="0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97" y="125"/>
                    <a:pt x="64" y="109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9" y="103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5231" y="4617"/>
              <a:ext cx="1860" cy="725"/>
            </a:xfrm>
            <a:custGeom>
              <a:avLst/>
              <a:gdLst>
                <a:gd name="T0" fmla="*/ 787 w 787"/>
                <a:gd name="T1" fmla="*/ 44 h 307"/>
                <a:gd name="T2" fmla="*/ 3 w 787"/>
                <a:gd name="T3" fmla="*/ 301 h 307"/>
                <a:gd name="T4" fmla="*/ 0 w 787"/>
                <a:gd name="T5" fmla="*/ 237 h 307"/>
                <a:gd name="T6" fmla="*/ 741 w 787"/>
                <a:gd name="T7" fmla="*/ 0 h 307"/>
                <a:gd name="T8" fmla="*/ 787 w 787"/>
                <a:gd name="T9" fmla="*/ 4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7" h="307">
                  <a:moveTo>
                    <a:pt x="787" y="44"/>
                  </a:moveTo>
                  <a:cubicBezTo>
                    <a:pt x="787" y="44"/>
                    <a:pt x="452" y="307"/>
                    <a:pt x="3" y="301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356" y="281"/>
                    <a:pt x="741" y="0"/>
                  </a:cubicBezTo>
                  <a:lnTo>
                    <a:pt x="787" y="44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5037" y="3633"/>
              <a:ext cx="1572" cy="1598"/>
            </a:xfrm>
            <a:custGeom>
              <a:avLst/>
              <a:gdLst>
                <a:gd name="T0" fmla="*/ 614 w 665"/>
                <a:gd name="T1" fmla="*/ 417 h 676"/>
                <a:gd name="T2" fmla="*/ 635 w 665"/>
                <a:gd name="T3" fmla="*/ 388 h 676"/>
                <a:gd name="T4" fmla="*/ 635 w 665"/>
                <a:gd name="T5" fmla="*/ 388 h 676"/>
                <a:gd name="T6" fmla="*/ 537 w 665"/>
                <a:gd name="T7" fmla="*/ 135 h 676"/>
                <a:gd name="T8" fmla="*/ 288 w 665"/>
                <a:gd name="T9" fmla="*/ 27 h 676"/>
                <a:gd name="T10" fmla="*/ 288 w 665"/>
                <a:gd name="T11" fmla="*/ 27 h 676"/>
                <a:gd name="T12" fmla="*/ 263 w 665"/>
                <a:gd name="T13" fmla="*/ 43 h 676"/>
                <a:gd name="T14" fmla="*/ 1 w 665"/>
                <a:gd name="T15" fmla="*/ 486 h 676"/>
                <a:gd name="T16" fmla="*/ 1 w 665"/>
                <a:gd name="T17" fmla="*/ 486 h 676"/>
                <a:gd name="T18" fmla="*/ 1 w 665"/>
                <a:gd name="T19" fmla="*/ 486 h 676"/>
                <a:gd name="T20" fmla="*/ 1 w 665"/>
                <a:gd name="T21" fmla="*/ 543 h 676"/>
                <a:gd name="T22" fmla="*/ 19 w 665"/>
                <a:gd name="T23" fmla="*/ 623 h 676"/>
                <a:gd name="T24" fmla="*/ 25 w 665"/>
                <a:gd name="T25" fmla="*/ 632 h 676"/>
                <a:gd name="T26" fmla="*/ 25 w 665"/>
                <a:gd name="T27" fmla="*/ 632 h 676"/>
                <a:gd name="T28" fmla="*/ 25 w 665"/>
                <a:gd name="T29" fmla="*/ 632 h 676"/>
                <a:gd name="T30" fmla="*/ 25 w 665"/>
                <a:gd name="T31" fmla="*/ 632 h 676"/>
                <a:gd name="T32" fmla="*/ 28 w 665"/>
                <a:gd name="T33" fmla="*/ 635 h 676"/>
                <a:gd name="T34" fmla="*/ 27 w 665"/>
                <a:gd name="T35" fmla="*/ 634 h 676"/>
                <a:gd name="T36" fmla="*/ 28 w 665"/>
                <a:gd name="T37" fmla="*/ 635 h 676"/>
                <a:gd name="T38" fmla="*/ 53 w 665"/>
                <a:gd name="T39" fmla="*/ 656 h 676"/>
                <a:gd name="T40" fmla="*/ 56 w 665"/>
                <a:gd name="T41" fmla="*/ 657 h 676"/>
                <a:gd name="T42" fmla="*/ 151 w 665"/>
                <a:gd name="T43" fmla="*/ 671 h 676"/>
                <a:gd name="T44" fmla="*/ 151 w 665"/>
                <a:gd name="T45" fmla="*/ 671 h 676"/>
                <a:gd name="T46" fmla="*/ 151 w 665"/>
                <a:gd name="T47" fmla="*/ 671 h 676"/>
                <a:gd name="T48" fmla="*/ 151 w 665"/>
                <a:gd name="T49" fmla="*/ 671 h 676"/>
                <a:gd name="T50" fmla="*/ 151 w 665"/>
                <a:gd name="T51" fmla="*/ 671 h 676"/>
                <a:gd name="T52" fmla="*/ 614 w 665"/>
                <a:gd name="T53" fmla="*/ 417 h 676"/>
                <a:gd name="T54" fmla="*/ 26 w 665"/>
                <a:gd name="T55" fmla="*/ 633 h 676"/>
                <a:gd name="T56" fmla="*/ 26 w 665"/>
                <a:gd name="T57" fmla="*/ 633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5" h="676">
                  <a:moveTo>
                    <a:pt x="614" y="417"/>
                  </a:moveTo>
                  <a:cubicBezTo>
                    <a:pt x="628" y="404"/>
                    <a:pt x="635" y="388"/>
                    <a:pt x="635" y="388"/>
                  </a:cubicBezTo>
                  <a:cubicBezTo>
                    <a:pt x="635" y="388"/>
                    <a:pt x="635" y="388"/>
                    <a:pt x="635" y="388"/>
                  </a:cubicBezTo>
                  <a:cubicBezTo>
                    <a:pt x="665" y="333"/>
                    <a:pt x="625" y="226"/>
                    <a:pt x="537" y="135"/>
                  </a:cubicBezTo>
                  <a:cubicBezTo>
                    <a:pt x="450" y="45"/>
                    <a:pt x="345" y="0"/>
                    <a:pt x="288" y="27"/>
                  </a:cubicBezTo>
                  <a:cubicBezTo>
                    <a:pt x="288" y="27"/>
                    <a:pt x="288" y="27"/>
                    <a:pt x="288" y="27"/>
                  </a:cubicBezTo>
                  <a:cubicBezTo>
                    <a:pt x="277" y="31"/>
                    <a:pt x="263" y="43"/>
                    <a:pt x="263" y="43"/>
                  </a:cubicBezTo>
                  <a:cubicBezTo>
                    <a:pt x="263" y="43"/>
                    <a:pt x="21" y="260"/>
                    <a:pt x="1" y="486"/>
                  </a:cubicBezTo>
                  <a:cubicBezTo>
                    <a:pt x="1" y="486"/>
                    <a:pt x="1" y="486"/>
                    <a:pt x="1" y="486"/>
                  </a:cubicBezTo>
                  <a:cubicBezTo>
                    <a:pt x="1" y="486"/>
                    <a:pt x="1" y="486"/>
                    <a:pt x="1" y="486"/>
                  </a:cubicBezTo>
                  <a:cubicBezTo>
                    <a:pt x="0" y="505"/>
                    <a:pt x="0" y="524"/>
                    <a:pt x="1" y="543"/>
                  </a:cubicBezTo>
                  <a:cubicBezTo>
                    <a:pt x="3" y="571"/>
                    <a:pt x="7" y="603"/>
                    <a:pt x="19" y="623"/>
                  </a:cubicBezTo>
                  <a:cubicBezTo>
                    <a:pt x="21" y="626"/>
                    <a:pt x="22" y="629"/>
                    <a:pt x="25" y="632"/>
                  </a:cubicBezTo>
                  <a:cubicBezTo>
                    <a:pt x="25" y="632"/>
                    <a:pt x="25" y="632"/>
                    <a:pt x="25" y="632"/>
                  </a:cubicBezTo>
                  <a:cubicBezTo>
                    <a:pt x="25" y="632"/>
                    <a:pt x="25" y="632"/>
                    <a:pt x="25" y="632"/>
                  </a:cubicBezTo>
                  <a:cubicBezTo>
                    <a:pt x="25" y="632"/>
                    <a:pt x="25" y="632"/>
                    <a:pt x="25" y="632"/>
                  </a:cubicBezTo>
                  <a:cubicBezTo>
                    <a:pt x="25" y="632"/>
                    <a:pt x="26" y="633"/>
                    <a:pt x="28" y="635"/>
                  </a:cubicBezTo>
                  <a:cubicBezTo>
                    <a:pt x="27" y="634"/>
                    <a:pt x="27" y="634"/>
                    <a:pt x="27" y="634"/>
                  </a:cubicBezTo>
                  <a:cubicBezTo>
                    <a:pt x="28" y="635"/>
                    <a:pt x="28" y="635"/>
                    <a:pt x="28" y="635"/>
                  </a:cubicBezTo>
                  <a:cubicBezTo>
                    <a:pt x="33" y="641"/>
                    <a:pt x="45" y="653"/>
                    <a:pt x="53" y="656"/>
                  </a:cubicBezTo>
                  <a:cubicBezTo>
                    <a:pt x="54" y="656"/>
                    <a:pt x="55" y="656"/>
                    <a:pt x="56" y="657"/>
                  </a:cubicBezTo>
                  <a:cubicBezTo>
                    <a:pt x="68" y="661"/>
                    <a:pt x="108" y="676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236" y="670"/>
                    <a:pt x="394" y="630"/>
                    <a:pt x="614" y="417"/>
                  </a:cubicBezTo>
                  <a:close/>
                  <a:moveTo>
                    <a:pt x="26" y="633"/>
                  </a:moveTo>
                  <a:cubicBezTo>
                    <a:pt x="26" y="633"/>
                    <a:pt x="26" y="633"/>
                    <a:pt x="26" y="633"/>
                  </a:cubicBez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5673" y="4702"/>
              <a:ext cx="201" cy="156"/>
            </a:xfrm>
            <a:custGeom>
              <a:avLst/>
              <a:gdLst>
                <a:gd name="T0" fmla="*/ 85 w 85"/>
                <a:gd name="T1" fmla="*/ 4 h 66"/>
                <a:gd name="T2" fmla="*/ 33 w 85"/>
                <a:gd name="T3" fmla="*/ 49 h 66"/>
                <a:gd name="T4" fmla="*/ 2 w 85"/>
                <a:gd name="T5" fmla="*/ 0 h 66"/>
                <a:gd name="T6" fmla="*/ 44 w 85"/>
                <a:gd name="T7" fmla="*/ 42 h 66"/>
                <a:gd name="T8" fmla="*/ 85 w 85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6">
                  <a:moveTo>
                    <a:pt x="85" y="4"/>
                  </a:moveTo>
                  <a:cubicBezTo>
                    <a:pt x="85" y="4"/>
                    <a:pt x="76" y="66"/>
                    <a:pt x="33" y="49"/>
                  </a:cubicBezTo>
                  <a:cubicBezTo>
                    <a:pt x="33" y="49"/>
                    <a:pt x="0" y="35"/>
                    <a:pt x="2" y="0"/>
                  </a:cubicBezTo>
                  <a:cubicBezTo>
                    <a:pt x="2" y="0"/>
                    <a:pt x="18" y="45"/>
                    <a:pt x="44" y="42"/>
                  </a:cubicBezTo>
                  <a:cubicBezTo>
                    <a:pt x="44" y="42"/>
                    <a:pt x="71" y="45"/>
                    <a:pt x="8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5165" y="4671"/>
              <a:ext cx="586" cy="598"/>
            </a:xfrm>
            <a:custGeom>
              <a:avLst/>
              <a:gdLst>
                <a:gd name="T0" fmla="*/ 66 w 248"/>
                <a:gd name="T1" fmla="*/ 0 h 253"/>
                <a:gd name="T2" fmla="*/ 248 w 248"/>
                <a:gd name="T3" fmla="*/ 182 h 253"/>
                <a:gd name="T4" fmla="*/ 66 w 248"/>
                <a:gd name="T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8" h="253">
                  <a:moveTo>
                    <a:pt x="66" y="0"/>
                  </a:moveTo>
                  <a:cubicBezTo>
                    <a:pt x="248" y="182"/>
                    <a:pt x="248" y="182"/>
                    <a:pt x="248" y="182"/>
                  </a:cubicBezTo>
                  <a:cubicBezTo>
                    <a:pt x="248" y="182"/>
                    <a:pt x="0" y="253"/>
                    <a:pt x="66" y="0"/>
                  </a:cubicBezTo>
                  <a:close/>
                </a:path>
              </a:pathLst>
            </a:custGeom>
            <a:solidFill>
              <a:srgbClr val="9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5297" y="4896"/>
              <a:ext cx="213" cy="222"/>
            </a:xfrm>
            <a:custGeom>
              <a:avLst/>
              <a:gdLst>
                <a:gd name="T0" fmla="*/ 0 w 90"/>
                <a:gd name="T1" fmla="*/ 0 h 94"/>
                <a:gd name="T2" fmla="*/ 49 w 90"/>
                <a:gd name="T3" fmla="*/ 40 h 94"/>
                <a:gd name="T4" fmla="*/ 90 w 90"/>
                <a:gd name="T5" fmla="*/ 94 h 94"/>
                <a:gd name="T6" fmla="*/ 0 w 90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94">
                  <a:moveTo>
                    <a:pt x="0" y="0"/>
                  </a:moveTo>
                  <a:cubicBezTo>
                    <a:pt x="0" y="0"/>
                    <a:pt x="45" y="17"/>
                    <a:pt x="49" y="40"/>
                  </a:cubicBezTo>
                  <a:cubicBezTo>
                    <a:pt x="49" y="40"/>
                    <a:pt x="89" y="56"/>
                    <a:pt x="90" y="94"/>
                  </a:cubicBezTo>
                  <a:cubicBezTo>
                    <a:pt x="90" y="94"/>
                    <a:pt x="7" y="87"/>
                    <a:pt x="0" y="0"/>
                  </a:cubicBezTo>
                  <a:close/>
                </a:path>
              </a:pathLst>
            </a:custGeom>
            <a:solidFill>
              <a:srgbClr val="BC0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5689" y="4321"/>
              <a:ext cx="182" cy="187"/>
            </a:xfrm>
            <a:custGeom>
              <a:avLst/>
              <a:gdLst>
                <a:gd name="T0" fmla="*/ 64 w 77"/>
                <a:gd name="T1" fmla="*/ 66 h 79"/>
                <a:gd name="T2" fmla="*/ 15 w 77"/>
                <a:gd name="T3" fmla="*/ 62 h 79"/>
                <a:gd name="T4" fmla="*/ 13 w 77"/>
                <a:gd name="T5" fmla="*/ 13 h 79"/>
                <a:gd name="T6" fmla="*/ 62 w 77"/>
                <a:gd name="T7" fmla="*/ 16 h 79"/>
                <a:gd name="T8" fmla="*/ 64 w 77"/>
                <a:gd name="T9" fmla="*/ 6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9">
                  <a:moveTo>
                    <a:pt x="64" y="66"/>
                  </a:moveTo>
                  <a:cubicBezTo>
                    <a:pt x="51" y="79"/>
                    <a:pt x="29" y="77"/>
                    <a:pt x="15" y="62"/>
                  </a:cubicBezTo>
                  <a:cubicBezTo>
                    <a:pt x="1" y="48"/>
                    <a:pt x="0" y="25"/>
                    <a:pt x="13" y="13"/>
                  </a:cubicBezTo>
                  <a:cubicBezTo>
                    <a:pt x="26" y="0"/>
                    <a:pt x="48" y="2"/>
                    <a:pt x="62" y="16"/>
                  </a:cubicBezTo>
                  <a:cubicBezTo>
                    <a:pt x="77" y="31"/>
                    <a:pt x="77" y="53"/>
                    <a:pt x="64" y="66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5696" y="4331"/>
              <a:ext cx="168" cy="168"/>
            </a:xfrm>
            <a:custGeom>
              <a:avLst/>
              <a:gdLst>
                <a:gd name="T0" fmla="*/ 58 w 71"/>
                <a:gd name="T1" fmla="*/ 58 h 71"/>
                <a:gd name="T2" fmla="*/ 12 w 71"/>
                <a:gd name="T3" fmla="*/ 58 h 71"/>
                <a:gd name="T4" fmla="*/ 13 w 71"/>
                <a:gd name="T5" fmla="*/ 12 h 71"/>
                <a:gd name="T6" fmla="*/ 59 w 71"/>
                <a:gd name="T7" fmla="*/ 13 h 71"/>
                <a:gd name="T8" fmla="*/ 58 w 71"/>
                <a:gd name="T9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8" y="58"/>
                  </a:moveTo>
                  <a:cubicBezTo>
                    <a:pt x="45" y="71"/>
                    <a:pt x="24" y="70"/>
                    <a:pt x="12" y="58"/>
                  </a:cubicBezTo>
                  <a:cubicBezTo>
                    <a:pt x="0" y="45"/>
                    <a:pt x="0" y="24"/>
                    <a:pt x="13" y="12"/>
                  </a:cubicBezTo>
                  <a:cubicBezTo>
                    <a:pt x="26" y="0"/>
                    <a:pt x="46" y="0"/>
                    <a:pt x="59" y="13"/>
                  </a:cubicBezTo>
                  <a:cubicBezTo>
                    <a:pt x="71" y="26"/>
                    <a:pt x="71" y="46"/>
                    <a:pt x="58" y="58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5741" y="4376"/>
              <a:ext cx="102" cy="101"/>
            </a:xfrm>
            <a:custGeom>
              <a:avLst/>
              <a:gdLst>
                <a:gd name="T0" fmla="*/ 35 w 43"/>
                <a:gd name="T1" fmla="*/ 35 h 43"/>
                <a:gd name="T2" fmla="*/ 8 w 43"/>
                <a:gd name="T3" fmla="*/ 35 h 43"/>
                <a:gd name="T4" fmla="*/ 8 w 43"/>
                <a:gd name="T5" fmla="*/ 8 h 43"/>
                <a:gd name="T6" fmla="*/ 35 w 43"/>
                <a:gd name="T7" fmla="*/ 8 h 43"/>
                <a:gd name="T8" fmla="*/ 35 w 43"/>
                <a:gd name="T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35" y="35"/>
                  </a:moveTo>
                  <a:cubicBezTo>
                    <a:pt x="27" y="43"/>
                    <a:pt x="15" y="43"/>
                    <a:pt x="8" y="35"/>
                  </a:cubicBezTo>
                  <a:cubicBezTo>
                    <a:pt x="0" y="27"/>
                    <a:pt x="0" y="15"/>
                    <a:pt x="8" y="8"/>
                  </a:cubicBezTo>
                  <a:cubicBezTo>
                    <a:pt x="16" y="0"/>
                    <a:pt x="28" y="0"/>
                    <a:pt x="35" y="8"/>
                  </a:cubicBezTo>
                  <a:cubicBezTo>
                    <a:pt x="43" y="16"/>
                    <a:pt x="43" y="28"/>
                    <a:pt x="35" y="3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5803" y="4385"/>
              <a:ext cx="35" cy="33"/>
            </a:xfrm>
            <a:custGeom>
              <a:avLst/>
              <a:gdLst>
                <a:gd name="T0" fmla="*/ 23 w 35"/>
                <a:gd name="T1" fmla="*/ 0 h 33"/>
                <a:gd name="T2" fmla="*/ 0 w 35"/>
                <a:gd name="T3" fmla="*/ 33 h 33"/>
                <a:gd name="T4" fmla="*/ 35 w 35"/>
                <a:gd name="T5" fmla="*/ 14 h 33"/>
                <a:gd name="T6" fmla="*/ 23 w 3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3">
                  <a:moveTo>
                    <a:pt x="23" y="0"/>
                  </a:moveTo>
                  <a:lnTo>
                    <a:pt x="0" y="33"/>
                  </a:lnTo>
                  <a:lnTo>
                    <a:pt x="35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5983" y="4614"/>
              <a:ext cx="184" cy="187"/>
            </a:xfrm>
            <a:custGeom>
              <a:avLst/>
              <a:gdLst>
                <a:gd name="T0" fmla="*/ 64 w 78"/>
                <a:gd name="T1" fmla="*/ 66 h 79"/>
                <a:gd name="T2" fmla="*/ 15 w 78"/>
                <a:gd name="T3" fmla="*/ 62 h 79"/>
                <a:gd name="T4" fmla="*/ 13 w 78"/>
                <a:gd name="T5" fmla="*/ 12 h 79"/>
                <a:gd name="T6" fmla="*/ 63 w 78"/>
                <a:gd name="T7" fmla="*/ 16 h 79"/>
                <a:gd name="T8" fmla="*/ 64 w 78"/>
                <a:gd name="T9" fmla="*/ 6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9">
                  <a:moveTo>
                    <a:pt x="64" y="66"/>
                  </a:moveTo>
                  <a:cubicBezTo>
                    <a:pt x="51" y="79"/>
                    <a:pt x="29" y="77"/>
                    <a:pt x="15" y="62"/>
                  </a:cubicBezTo>
                  <a:cubicBezTo>
                    <a:pt x="1" y="47"/>
                    <a:pt x="0" y="25"/>
                    <a:pt x="13" y="12"/>
                  </a:cubicBezTo>
                  <a:cubicBezTo>
                    <a:pt x="26" y="0"/>
                    <a:pt x="48" y="1"/>
                    <a:pt x="63" y="16"/>
                  </a:cubicBezTo>
                  <a:cubicBezTo>
                    <a:pt x="77" y="31"/>
                    <a:pt x="78" y="53"/>
                    <a:pt x="64" y="66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5990" y="4619"/>
              <a:ext cx="167" cy="170"/>
            </a:xfrm>
            <a:custGeom>
              <a:avLst/>
              <a:gdLst>
                <a:gd name="T0" fmla="*/ 58 w 71"/>
                <a:gd name="T1" fmla="*/ 59 h 72"/>
                <a:gd name="T2" fmla="*/ 12 w 71"/>
                <a:gd name="T3" fmla="*/ 58 h 72"/>
                <a:gd name="T4" fmla="*/ 13 w 71"/>
                <a:gd name="T5" fmla="*/ 13 h 72"/>
                <a:gd name="T6" fmla="*/ 59 w 71"/>
                <a:gd name="T7" fmla="*/ 14 h 72"/>
                <a:gd name="T8" fmla="*/ 58 w 71"/>
                <a:gd name="T9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58" y="59"/>
                  </a:moveTo>
                  <a:cubicBezTo>
                    <a:pt x="45" y="72"/>
                    <a:pt x="25" y="71"/>
                    <a:pt x="12" y="58"/>
                  </a:cubicBezTo>
                  <a:cubicBezTo>
                    <a:pt x="0" y="46"/>
                    <a:pt x="0" y="25"/>
                    <a:pt x="13" y="13"/>
                  </a:cubicBezTo>
                  <a:cubicBezTo>
                    <a:pt x="26" y="0"/>
                    <a:pt x="47" y="1"/>
                    <a:pt x="59" y="14"/>
                  </a:cubicBezTo>
                  <a:cubicBezTo>
                    <a:pt x="71" y="26"/>
                    <a:pt x="71" y="47"/>
                    <a:pt x="58" y="59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6035" y="4666"/>
              <a:ext cx="101" cy="102"/>
            </a:xfrm>
            <a:custGeom>
              <a:avLst/>
              <a:gdLst>
                <a:gd name="T0" fmla="*/ 35 w 43"/>
                <a:gd name="T1" fmla="*/ 35 h 43"/>
                <a:gd name="T2" fmla="*/ 8 w 43"/>
                <a:gd name="T3" fmla="*/ 35 h 43"/>
                <a:gd name="T4" fmla="*/ 8 w 43"/>
                <a:gd name="T5" fmla="*/ 7 h 43"/>
                <a:gd name="T6" fmla="*/ 36 w 43"/>
                <a:gd name="T7" fmla="*/ 8 h 43"/>
                <a:gd name="T8" fmla="*/ 35 w 43"/>
                <a:gd name="T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35" y="35"/>
                  </a:moveTo>
                  <a:cubicBezTo>
                    <a:pt x="28" y="43"/>
                    <a:pt x="15" y="42"/>
                    <a:pt x="8" y="35"/>
                  </a:cubicBezTo>
                  <a:cubicBezTo>
                    <a:pt x="0" y="27"/>
                    <a:pt x="1" y="15"/>
                    <a:pt x="8" y="7"/>
                  </a:cubicBezTo>
                  <a:cubicBezTo>
                    <a:pt x="16" y="0"/>
                    <a:pt x="28" y="0"/>
                    <a:pt x="36" y="8"/>
                  </a:cubicBezTo>
                  <a:cubicBezTo>
                    <a:pt x="43" y="16"/>
                    <a:pt x="43" y="28"/>
                    <a:pt x="35" y="3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6098" y="4676"/>
              <a:ext cx="33" cy="33"/>
            </a:xfrm>
            <a:custGeom>
              <a:avLst/>
              <a:gdLst>
                <a:gd name="T0" fmla="*/ 22 w 33"/>
                <a:gd name="T1" fmla="*/ 0 h 33"/>
                <a:gd name="T2" fmla="*/ 0 w 33"/>
                <a:gd name="T3" fmla="*/ 33 h 33"/>
                <a:gd name="T4" fmla="*/ 33 w 33"/>
                <a:gd name="T5" fmla="*/ 14 h 33"/>
                <a:gd name="T6" fmla="*/ 22 w 33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22" y="0"/>
                  </a:moveTo>
                  <a:lnTo>
                    <a:pt x="0" y="33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5283" y="3770"/>
              <a:ext cx="1229" cy="965"/>
            </a:xfrm>
            <a:custGeom>
              <a:avLst/>
              <a:gdLst>
                <a:gd name="T0" fmla="*/ 0 w 520"/>
                <a:gd name="T1" fmla="*/ 195 h 408"/>
                <a:gd name="T2" fmla="*/ 177 w 520"/>
                <a:gd name="T3" fmla="*/ 62 h 408"/>
                <a:gd name="T4" fmla="*/ 474 w 520"/>
                <a:gd name="T5" fmla="*/ 262 h 408"/>
                <a:gd name="T6" fmla="*/ 457 w 520"/>
                <a:gd name="T7" fmla="*/ 408 h 408"/>
                <a:gd name="T8" fmla="*/ 499 w 520"/>
                <a:gd name="T9" fmla="*/ 370 h 408"/>
                <a:gd name="T10" fmla="*/ 520 w 520"/>
                <a:gd name="T11" fmla="*/ 349 h 408"/>
                <a:gd name="T12" fmla="*/ 516 w 520"/>
                <a:gd name="T13" fmla="*/ 240 h 408"/>
                <a:gd name="T14" fmla="*/ 463 w 520"/>
                <a:gd name="T15" fmla="*/ 184 h 408"/>
                <a:gd name="T16" fmla="*/ 216 w 520"/>
                <a:gd name="T17" fmla="*/ 17 h 408"/>
                <a:gd name="T18" fmla="*/ 137 w 520"/>
                <a:gd name="T19" fmla="*/ 0 h 408"/>
                <a:gd name="T20" fmla="*/ 0 w 520"/>
                <a:gd name="T21" fmla="*/ 195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8">
                  <a:moveTo>
                    <a:pt x="0" y="195"/>
                  </a:moveTo>
                  <a:cubicBezTo>
                    <a:pt x="0" y="195"/>
                    <a:pt x="95" y="75"/>
                    <a:pt x="177" y="62"/>
                  </a:cubicBezTo>
                  <a:cubicBezTo>
                    <a:pt x="177" y="62"/>
                    <a:pt x="267" y="212"/>
                    <a:pt x="474" y="262"/>
                  </a:cubicBezTo>
                  <a:cubicBezTo>
                    <a:pt x="474" y="262"/>
                    <a:pt x="486" y="372"/>
                    <a:pt x="457" y="408"/>
                  </a:cubicBezTo>
                  <a:cubicBezTo>
                    <a:pt x="499" y="370"/>
                    <a:pt x="499" y="370"/>
                    <a:pt x="499" y="370"/>
                  </a:cubicBezTo>
                  <a:cubicBezTo>
                    <a:pt x="520" y="349"/>
                    <a:pt x="520" y="349"/>
                    <a:pt x="520" y="349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463" y="184"/>
                    <a:pt x="463" y="184"/>
                    <a:pt x="463" y="184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0" y="195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5219" y="3236"/>
              <a:ext cx="1617" cy="1605"/>
            </a:xfrm>
            <a:custGeom>
              <a:avLst/>
              <a:gdLst>
                <a:gd name="T0" fmla="*/ 576 w 684"/>
                <a:gd name="T1" fmla="*/ 406 h 679"/>
                <a:gd name="T2" fmla="*/ 612 w 684"/>
                <a:gd name="T3" fmla="*/ 415 h 679"/>
                <a:gd name="T4" fmla="*/ 581 w 684"/>
                <a:gd name="T5" fmla="*/ 394 h 679"/>
                <a:gd name="T6" fmla="*/ 635 w 684"/>
                <a:gd name="T7" fmla="*/ 383 h 679"/>
                <a:gd name="T8" fmla="*/ 572 w 684"/>
                <a:gd name="T9" fmla="*/ 374 h 679"/>
                <a:gd name="T10" fmla="*/ 463 w 684"/>
                <a:gd name="T11" fmla="*/ 191 h 679"/>
                <a:gd name="T12" fmla="*/ 72 w 684"/>
                <a:gd name="T13" fmla="*/ 261 h 679"/>
                <a:gd name="T14" fmla="*/ 72 w 684"/>
                <a:gd name="T15" fmla="*/ 261 h 679"/>
                <a:gd name="T16" fmla="*/ 67 w 684"/>
                <a:gd name="T17" fmla="*/ 271 h 679"/>
                <a:gd name="T18" fmla="*/ 67 w 684"/>
                <a:gd name="T19" fmla="*/ 271 h 679"/>
                <a:gd name="T20" fmla="*/ 41 w 684"/>
                <a:gd name="T21" fmla="*/ 325 h 679"/>
                <a:gd name="T22" fmla="*/ 77 w 684"/>
                <a:gd name="T23" fmla="*/ 327 h 679"/>
                <a:gd name="T24" fmla="*/ 2 w 684"/>
                <a:gd name="T25" fmla="*/ 436 h 679"/>
                <a:gd name="T26" fmla="*/ 3 w 684"/>
                <a:gd name="T27" fmla="*/ 437 h 679"/>
                <a:gd name="T28" fmla="*/ 0 w 684"/>
                <a:gd name="T29" fmla="*/ 441 h 679"/>
                <a:gd name="T30" fmla="*/ 13 w 684"/>
                <a:gd name="T31" fmla="*/ 452 h 679"/>
                <a:gd name="T32" fmla="*/ 155 w 684"/>
                <a:gd name="T33" fmla="*/ 299 h 679"/>
                <a:gd name="T34" fmla="*/ 194 w 684"/>
                <a:gd name="T35" fmla="*/ 279 h 679"/>
                <a:gd name="T36" fmla="*/ 476 w 684"/>
                <a:gd name="T37" fmla="*/ 470 h 679"/>
                <a:gd name="T38" fmla="*/ 478 w 684"/>
                <a:gd name="T39" fmla="*/ 679 h 679"/>
                <a:gd name="T40" fmla="*/ 576 w 684"/>
                <a:gd name="T41" fmla="*/ 406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4" h="679">
                  <a:moveTo>
                    <a:pt x="576" y="406"/>
                  </a:moveTo>
                  <a:cubicBezTo>
                    <a:pt x="588" y="406"/>
                    <a:pt x="602" y="408"/>
                    <a:pt x="612" y="415"/>
                  </a:cubicBezTo>
                  <a:cubicBezTo>
                    <a:pt x="612" y="415"/>
                    <a:pt x="598" y="402"/>
                    <a:pt x="581" y="394"/>
                  </a:cubicBezTo>
                  <a:cubicBezTo>
                    <a:pt x="596" y="386"/>
                    <a:pt x="616" y="380"/>
                    <a:pt x="635" y="383"/>
                  </a:cubicBezTo>
                  <a:cubicBezTo>
                    <a:pt x="635" y="383"/>
                    <a:pt x="603" y="374"/>
                    <a:pt x="572" y="374"/>
                  </a:cubicBezTo>
                  <a:cubicBezTo>
                    <a:pt x="580" y="281"/>
                    <a:pt x="463" y="191"/>
                    <a:pt x="463" y="191"/>
                  </a:cubicBezTo>
                  <a:cubicBezTo>
                    <a:pt x="227" y="0"/>
                    <a:pt x="98" y="211"/>
                    <a:pt x="72" y="261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68" y="267"/>
                    <a:pt x="67" y="271"/>
                    <a:pt x="67" y="271"/>
                  </a:cubicBezTo>
                  <a:cubicBezTo>
                    <a:pt x="67" y="271"/>
                    <a:pt x="67" y="271"/>
                    <a:pt x="67" y="271"/>
                  </a:cubicBezTo>
                  <a:cubicBezTo>
                    <a:pt x="41" y="325"/>
                    <a:pt x="41" y="325"/>
                    <a:pt x="41" y="325"/>
                  </a:cubicBezTo>
                  <a:cubicBezTo>
                    <a:pt x="77" y="327"/>
                    <a:pt x="77" y="327"/>
                    <a:pt x="77" y="327"/>
                  </a:cubicBezTo>
                  <a:cubicBezTo>
                    <a:pt x="38" y="371"/>
                    <a:pt x="2" y="436"/>
                    <a:pt x="2" y="436"/>
                  </a:cubicBezTo>
                  <a:cubicBezTo>
                    <a:pt x="3" y="437"/>
                    <a:pt x="3" y="437"/>
                    <a:pt x="3" y="437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13" y="452"/>
                    <a:pt x="13" y="452"/>
                    <a:pt x="13" y="452"/>
                  </a:cubicBezTo>
                  <a:cubicBezTo>
                    <a:pt x="64" y="368"/>
                    <a:pt x="119" y="322"/>
                    <a:pt x="155" y="299"/>
                  </a:cubicBezTo>
                  <a:cubicBezTo>
                    <a:pt x="178" y="286"/>
                    <a:pt x="194" y="279"/>
                    <a:pt x="194" y="279"/>
                  </a:cubicBezTo>
                  <a:cubicBezTo>
                    <a:pt x="282" y="369"/>
                    <a:pt x="476" y="470"/>
                    <a:pt x="476" y="470"/>
                  </a:cubicBezTo>
                  <a:cubicBezTo>
                    <a:pt x="575" y="552"/>
                    <a:pt x="478" y="679"/>
                    <a:pt x="478" y="679"/>
                  </a:cubicBezTo>
                  <a:cubicBezTo>
                    <a:pt x="684" y="550"/>
                    <a:pt x="605" y="438"/>
                    <a:pt x="576" y="406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5143" y="3867"/>
              <a:ext cx="279" cy="322"/>
            </a:xfrm>
            <a:custGeom>
              <a:avLst/>
              <a:gdLst>
                <a:gd name="T0" fmla="*/ 118 w 118"/>
                <a:gd name="T1" fmla="*/ 64 h 136"/>
                <a:gd name="T2" fmla="*/ 93 w 118"/>
                <a:gd name="T3" fmla="*/ 28 h 136"/>
                <a:gd name="T4" fmla="*/ 18 w 118"/>
                <a:gd name="T5" fmla="*/ 62 h 136"/>
                <a:gd name="T6" fmla="*/ 63 w 118"/>
                <a:gd name="T7" fmla="*/ 136 h 136"/>
                <a:gd name="T8" fmla="*/ 118 w 118"/>
                <a:gd name="T9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36">
                  <a:moveTo>
                    <a:pt x="118" y="64"/>
                  </a:moveTo>
                  <a:cubicBezTo>
                    <a:pt x="115" y="49"/>
                    <a:pt x="108" y="34"/>
                    <a:pt x="93" y="28"/>
                  </a:cubicBezTo>
                  <a:cubicBezTo>
                    <a:pt x="93" y="28"/>
                    <a:pt x="39" y="0"/>
                    <a:pt x="18" y="62"/>
                  </a:cubicBezTo>
                  <a:cubicBezTo>
                    <a:pt x="18" y="62"/>
                    <a:pt x="0" y="101"/>
                    <a:pt x="63" y="136"/>
                  </a:cubicBezTo>
                  <a:lnTo>
                    <a:pt x="118" y="64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5245" y="3952"/>
              <a:ext cx="142" cy="135"/>
            </a:xfrm>
            <a:custGeom>
              <a:avLst/>
              <a:gdLst>
                <a:gd name="T0" fmla="*/ 0 w 60"/>
                <a:gd name="T1" fmla="*/ 15 h 57"/>
                <a:gd name="T2" fmla="*/ 15 w 60"/>
                <a:gd name="T3" fmla="*/ 5 h 57"/>
                <a:gd name="T4" fmla="*/ 24 w 60"/>
                <a:gd name="T5" fmla="*/ 1 h 57"/>
                <a:gd name="T6" fmla="*/ 26 w 60"/>
                <a:gd name="T7" fmla="*/ 1 h 57"/>
                <a:gd name="T8" fmla="*/ 29 w 60"/>
                <a:gd name="T9" fmla="*/ 0 h 57"/>
                <a:gd name="T10" fmla="*/ 31 w 60"/>
                <a:gd name="T11" fmla="*/ 0 h 57"/>
                <a:gd name="T12" fmla="*/ 34 w 60"/>
                <a:gd name="T13" fmla="*/ 0 h 57"/>
                <a:gd name="T14" fmla="*/ 36 w 60"/>
                <a:gd name="T15" fmla="*/ 0 h 57"/>
                <a:gd name="T16" fmla="*/ 39 w 60"/>
                <a:gd name="T17" fmla="*/ 0 h 57"/>
                <a:gd name="T18" fmla="*/ 42 w 60"/>
                <a:gd name="T19" fmla="*/ 1 h 57"/>
                <a:gd name="T20" fmla="*/ 44 w 60"/>
                <a:gd name="T21" fmla="*/ 2 h 57"/>
                <a:gd name="T22" fmla="*/ 49 w 60"/>
                <a:gd name="T23" fmla="*/ 5 h 57"/>
                <a:gd name="T24" fmla="*/ 51 w 60"/>
                <a:gd name="T25" fmla="*/ 8 h 57"/>
                <a:gd name="T26" fmla="*/ 53 w 60"/>
                <a:gd name="T27" fmla="*/ 10 h 57"/>
                <a:gd name="T28" fmla="*/ 55 w 60"/>
                <a:gd name="T29" fmla="*/ 15 h 57"/>
                <a:gd name="T30" fmla="*/ 57 w 60"/>
                <a:gd name="T31" fmla="*/ 19 h 57"/>
                <a:gd name="T32" fmla="*/ 58 w 60"/>
                <a:gd name="T33" fmla="*/ 24 h 57"/>
                <a:gd name="T34" fmla="*/ 59 w 60"/>
                <a:gd name="T35" fmla="*/ 29 h 57"/>
                <a:gd name="T36" fmla="*/ 60 w 60"/>
                <a:gd name="T37" fmla="*/ 33 h 57"/>
                <a:gd name="T38" fmla="*/ 55 w 60"/>
                <a:gd name="T39" fmla="*/ 36 h 57"/>
                <a:gd name="T40" fmla="*/ 49 w 60"/>
                <a:gd name="T41" fmla="*/ 40 h 57"/>
                <a:gd name="T42" fmla="*/ 45 w 60"/>
                <a:gd name="T43" fmla="*/ 42 h 57"/>
                <a:gd name="T44" fmla="*/ 42 w 60"/>
                <a:gd name="T45" fmla="*/ 44 h 57"/>
                <a:gd name="T46" fmla="*/ 36 w 60"/>
                <a:gd name="T47" fmla="*/ 50 h 57"/>
                <a:gd name="T48" fmla="*/ 33 w 60"/>
                <a:gd name="T49" fmla="*/ 53 h 57"/>
                <a:gd name="T50" fmla="*/ 32 w 60"/>
                <a:gd name="T51" fmla="*/ 55 h 57"/>
                <a:gd name="T52" fmla="*/ 31 w 60"/>
                <a:gd name="T53" fmla="*/ 57 h 57"/>
                <a:gd name="T54" fmla="*/ 30 w 60"/>
                <a:gd name="T55" fmla="*/ 57 h 57"/>
                <a:gd name="T56" fmla="*/ 29 w 60"/>
                <a:gd name="T57" fmla="*/ 54 h 57"/>
                <a:gd name="T58" fmla="*/ 29 w 60"/>
                <a:gd name="T59" fmla="*/ 52 h 57"/>
                <a:gd name="T60" fmla="*/ 29 w 60"/>
                <a:gd name="T61" fmla="*/ 49 h 57"/>
                <a:gd name="T62" fmla="*/ 29 w 60"/>
                <a:gd name="T63" fmla="*/ 46 h 57"/>
                <a:gd name="T64" fmla="*/ 34 w 60"/>
                <a:gd name="T65" fmla="*/ 37 h 57"/>
                <a:gd name="T66" fmla="*/ 37 w 60"/>
                <a:gd name="T67" fmla="*/ 33 h 57"/>
                <a:gd name="T68" fmla="*/ 41 w 60"/>
                <a:gd name="T69" fmla="*/ 29 h 57"/>
                <a:gd name="T70" fmla="*/ 44 w 60"/>
                <a:gd name="T71" fmla="*/ 26 h 57"/>
                <a:gd name="T72" fmla="*/ 47 w 60"/>
                <a:gd name="T73" fmla="*/ 25 h 57"/>
                <a:gd name="T74" fmla="*/ 49 w 60"/>
                <a:gd name="T75" fmla="*/ 24 h 57"/>
                <a:gd name="T76" fmla="*/ 45 w 60"/>
                <a:gd name="T77" fmla="*/ 30 h 57"/>
                <a:gd name="T78" fmla="*/ 45 w 60"/>
                <a:gd name="T79" fmla="*/ 26 h 57"/>
                <a:gd name="T80" fmla="*/ 45 w 60"/>
                <a:gd name="T81" fmla="*/ 22 h 57"/>
                <a:gd name="T82" fmla="*/ 44 w 60"/>
                <a:gd name="T83" fmla="*/ 18 h 57"/>
                <a:gd name="T84" fmla="*/ 43 w 60"/>
                <a:gd name="T85" fmla="*/ 15 h 57"/>
                <a:gd name="T86" fmla="*/ 43 w 60"/>
                <a:gd name="T87" fmla="*/ 14 h 57"/>
                <a:gd name="T88" fmla="*/ 42 w 60"/>
                <a:gd name="T89" fmla="*/ 12 h 57"/>
                <a:gd name="T90" fmla="*/ 39 w 60"/>
                <a:gd name="T91" fmla="*/ 10 h 57"/>
                <a:gd name="T92" fmla="*/ 38 w 60"/>
                <a:gd name="T93" fmla="*/ 9 h 57"/>
                <a:gd name="T94" fmla="*/ 37 w 60"/>
                <a:gd name="T95" fmla="*/ 9 h 57"/>
                <a:gd name="T96" fmla="*/ 35 w 60"/>
                <a:gd name="T97" fmla="*/ 8 h 57"/>
                <a:gd name="T98" fmla="*/ 33 w 60"/>
                <a:gd name="T99" fmla="*/ 8 h 57"/>
                <a:gd name="T100" fmla="*/ 31 w 60"/>
                <a:gd name="T101" fmla="*/ 8 h 57"/>
                <a:gd name="T102" fmla="*/ 29 w 60"/>
                <a:gd name="T103" fmla="*/ 7 h 57"/>
                <a:gd name="T104" fmla="*/ 27 w 60"/>
                <a:gd name="T105" fmla="*/ 8 h 57"/>
                <a:gd name="T106" fmla="*/ 25 w 60"/>
                <a:gd name="T107" fmla="*/ 8 h 57"/>
                <a:gd name="T108" fmla="*/ 17 w 60"/>
                <a:gd name="T109" fmla="*/ 9 h 57"/>
                <a:gd name="T110" fmla="*/ 9 w 60"/>
                <a:gd name="T111" fmla="*/ 12 h 57"/>
                <a:gd name="T112" fmla="*/ 1 w 60"/>
                <a:gd name="T113" fmla="*/ 16 h 57"/>
                <a:gd name="T114" fmla="*/ 0 w 60"/>
                <a:gd name="T115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57">
                  <a:moveTo>
                    <a:pt x="0" y="15"/>
                  </a:moveTo>
                  <a:cubicBezTo>
                    <a:pt x="4" y="11"/>
                    <a:pt x="10" y="7"/>
                    <a:pt x="15" y="5"/>
                  </a:cubicBezTo>
                  <a:cubicBezTo>
                    <a:pt x="18" y="3"/>
                    <a:pt x="21" y="2"/>
                    <a:pt x="24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3" y="1"/>
                    <a:pt x="43" y="2"/>
                    <a:pt x="44" y="2"/>
                  </a:cubicBezTo>
                  <a:cubicBezTo>
                    <a:pt x="46" y="3"/>
                    <a:pt x="48" y="4"/>
                    <a:pt x="49" y="5"/>
                  </a:cubicBezTo>
                  <a:cubicBezTo>
                    <a:pt x="50" y="6"/>
                    <a:pt x="50" y="7"/>
                    <a:pt x="51" y="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5" y="13"/>
                    <a:pt x="55" y="15"/>
                  </a:cubicBezTo>
                  <a:cubicBezTo>
                    <a:pt x="56" y="16"/>
                    <a:pt x="56" y="18"/>
                    <a:pt x="57" y="19"/>
                  </a:cubicBezTo>
                  <a:cubicBezTo>
                    <a:pt x="58" y="21"/>
                    <a:pt x="58" y="23"/>
                    <a:pt x="58" y="24"/>
                  </a:cubicBezTo>
                  <a:cubicBezTo>
                    <a:pt x="59" y="26"/>
                    <a:pt x="59" y="28"/>
                    <a:pt x="59" y="29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41"/>
                    <a:pt x="46" y="41"/>
                    <a:pt x="45" y="42"/>
                  </a:cubicBezTo>
                  <a:cubicBezTo>
                    <a:pt x="44" y="43"/>
                    <a:pt x="43" y="44"/>
                    <a:pt x="42" y="44"/>
                  </a:cubicBezTo>
                  <a:cubicBezTo>
                    <a:pt x="40" y="46"/>
                    <a:pt x="38" y="48"/>
                    <a:pt x="36" y="50"/>
                  </a:cubicBezTo>
                  <a:cubicBezTo>
                    <a:pt x="35" y="51"/>
                    <a:pt x="34" y="52"/>
                    <a:pt x="33" y="53"/>
                  </a:cubicBezTo>
                  <a:cubicBezTo>
                    <a:pt x="33" y="53"/>
                    <a:pt x="33" y="54"/>
                    <a:pt x="32" y="55"/>
                  </a:cubicBezTo>
                  <a:cubicBezTo>
                    <a:pt x="32" y="55"/>
                    <a:pt x="32" y="56"/>
                    <a:pt x="31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6"/>
                    <a:pt x="29" y="55"/>
                    <a:pt x="29" y="54"/>
                  </a:cubicBezTo>
                  <a:cubicBezTo>
                    <a:pt x="29" y="53"/>
                    <a:pt x="29" y="53"/>
                    <a:pt x="29" y="52"/>
                  </a:cubicBezTo>
                  <a:cubicBezTo>
                    <a:pt x="29" y="51"/>
                    <a:pt x="29" y="50"/>
                    <a:pt x="29" y="49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30" y="43"/>
                    <a:pt x="32" y="40"/>
                    <a:pt x="34" y="37"/>
                  </a:cubicBezTo>
                  <a:cubicBezTo>
                    <a:pt x="35" y="35"/>
                    <a:pt x="36" y="34"/>
                    <a:pt x="37" y="33"/>
                  </a:cubicBezTo>
                  <a:cubicBezTo>
                    <a:pt x="38" y="32"/>
                    <a:pt x="39" y="30"/>
                    <a:pt x="41" y="29"/>
                  </a:cubicBezTo>
                  <a:cubicBezTo>
                    <a:pt x="42" y="28"/>
                    <a:pt x="43" y="27"/>
                    <a:pt x="44" y="26"/>
                  </a:cubicBezTo>
                  <a:cubicBezTo>
                    <a:pt x="45" y="26"/>
                    <a:pt x="46" y="25"/>
                    <a:pt x="47" y="25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7"/>
                    <a:pt x="45" y="26"/>
                  </a:cubicBezTo>
                  <a:cubicBezTo>
                    <a:pt x="45" y="25"/>
                    <a:pt x="45" y="23"/>
                    <a:pt x="45" y="22"/>
                  </a:cubicBezTo>
                  <a:cubicBezTo>
                    <a:pt x="45" y="21"/>
                    <a:pt x="45" y="20"/>
                    <a:pt x="44" y="18"/>
                  </a:cubicBezTo>
                  <a:cubicBezTo>
                    <a:pt x="44" y="17"/>
                    <a:pt x="44" y="16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1" y="12"/>
                    <a:pt x="40" y="11"/>
                    <a:pt x="39" y="10"/>
                  </a:cubicBezTo>
                  <a:cubicBezTo>
                    <a:pt x="39" y="10"/>
                    <a:pt x="39" y="10"/>
                    <a:pt x="38" y="9"/>
                  </a:cubicBezTo>
                  <a:cubicBezTo>
                    <a:pt x="38" y="9"/>
                    <a:pt x="37" y="9"/>
                    <a:pt x="37" y="9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2" y="8"/>
                    <a:pt x="32" y="8"/>
                    <a:pt x="31" y="8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2" y="8"/>
                    <a:pt x="20" y="9"/>
                    <a:pt x="17" y="9"/>
                  </a:cubicBezTo>
                  <a:cubicBezTo>
                    <a:pt x="14" y="10"/>
                    <a:pt x="11" y="11"/>
                    <a:pt x="9" y="12"/>
                  </a:cubicBezTo>
                  <a:cubicBezTo>
                    <a:pt x="6" y="13"/>
                    <a:pt x="3" y="14"/>
                    <a:pt x="1" y="16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5777" y="2785"/>
              <a:ext cx="326" cy="323"/>
            </a:xfrm>
            <a:custGeom>
              <a:avLst/>
              <a:gdLst>
                <a:gd name="T0" fmla="*/ 9 w 138"/>
                <a:gd name="T1" fmla="*/ 101 h 137"/>
                <a:gd name="T2" fmla="*/ 34 w 138"/>
                <a:gd name="T3" fmla="*/ 76 h 137"/>
                <a:gd name="T4" fmla="*/ 65 w 138"/>
                <a:gd name="T5" fmla="*/ 0 h 137"/>
                <a:gd name="T6" fmla="*/ 138 w 138"/>
                <a:gd name="T7" fmla="*/ 97 h 137"/>
                <a:gd name="T8" fmla="*/ 64 w 138"/>
                <a:gd name="T9" fmla="*/ 109 h 137"/>
                <a:gd name="T10" fmla="*/ 32 w 138"/>
                <a:gd name="T11" fmla="*/ 132 h 137"/>
                <a:gd name="T12" fmla="*/ 19 w 138"/>
                <a:gd name="T13" fmla="*/ 137 h 137"/>
                <a:gd name="T14" fmla="*/ 9 w 138"/>
                <a:gd name="T15" fmla="*/ 123 h 137"/>
                <a:gd name="T16" fmla="*/ 0 w 138"/>
                <a:gd name="T17" fmla="*/ 109 h 137"/>
                <a:gd name="T18" fmla="*/ 9 w 138"/>
                <a:gd name="T19" fmla="*/ 10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9" y="101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22" y="34"/>
                    <a:pt x="65" y="0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8" y="97"/>
                    <a:pt x="97" y="127"/>
                    <a:pt x="64" y="109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0" y="109"/>
                    <a:pt x="0" y="109"/>
                    <a:pt x="0" y="109"/>
                  </a:cubicBezTo>
                  <a:lnTo>
                    <a:pt x="9" y="101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5931" y="2702"/>
              <a:ext cx="290" cy="312"/>
            </a:xfrm>
            <a:custGeom>
              <a:avLst/>
              <a:gdLst>
                <a:gd name="T0" fmla="*/ 0 w 123"/>
                <a:gd name="T1" fmla="*/ 35 h 132"/>
                <a:gd name="T2" fmla="*/ 54 w 123"/>
                <a:gd name="T3" fmla="*/ 0 h 132"/>
                <a:gd name="T4" fmla="*/ 102 w 123"/>
                <a:gd name="T5" fmla="*/ 61 h 132"/>
                <a:gd name="T6" fmla="*/ 73 w 123"/>
                <a:gd name="T7" fmla="*/ 89 h 132"/>
                <a:gd name="T8" fmla="*/ 102 w 123"/>
                <a:gd name="T9" fmla="*/ 83 h 132"/>
                <a:gd name="T10" fmla="*/ 111 w 123"/>
                <a:gd name="T11" fmla="*/ 107 h 132"/>
                <a:gd name="T12" fmla="*/ 73 w 123"/>
                <a:gd name="T13" fmla="*/ 132 h 132"/>
                <a:gd name="T14" fmla="*/ 0 w 123"/>
                <a:gd name="T15" fmla="*/ 3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32">
                  <a:moveTo>
                    <a:pt x="0" y="3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104" y="18"/>
                    <a:pt x="102" y="61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83"/>
                    <a:pt x="123" y="92"/>
                    <a:pt x="111" y="107"/>
                  </a:cubicBezTo>
                  <a:cubicBezTo>
                    <a:pt x="73" y="132"/>
                    <a:pt x="73" y="132"/>
                    <a:pt x="73" y="132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7091" y="4333"/>
              <a:ext cx="293" cy="314"/>
            </a:xfrm>
            <a:custGeom>
              <a:avLst/>
              <a:gdLst>
                <a:gd name="T0" fmla="*/ 76 w 124"/>
                <a:gd name="T1" fmla="*/ 133 h 133"/>
                <a:gd name="T2" fmla="*/ 124 w 124"/>
                <a:gd name="T3" fmla="*/ 90 h 133"/>
                <a:gd name="T4" fmla="*/ 76 w 124"/>
                <a:gd name="T5" fmla="*/ 28 h 133"/>
                <a:gd name="T6" fmla="*/ 42 w 124"/>
                <a:gd name="T7" fmla="*/ 49 h 133"/>
                <a:gd name="T8" fmla="*/ 55 w 124"/>
                <a:gd name="T9" fmla="*/ 22 h 133"/>
                <a:gd name="T10" fmla="*/ 33 w 124"/>
                <a:gd name="T11" fmla="*/ 8 h 133"/>
                <a:gd name="T12" fmla="*/ 0 w 124"/>
                <a:gd name="T13" fmla="*/ 39 h 133"/>
                <a:gd name="T14" fmla="*/ 76 w 124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33">
                  <a:moveTo>
                    <a:pt x="76" y="133"/>
                  </a:moveTo>
                  <a:cubicBezTo>
                    <a:pt x="124" y="90"/>
                    <a:pt x="124" y="90"/>
                    <a:pt x="124" y="90"/>
                  </a:cubicBezTo>
                  <a:cubicBezTo>
                    <a:pt x="124" y="90"/>
                    <a:pt x="119" y="36"/>
                    <a:pt x="76" y="28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1" y="0"/>
                    <a:pt x="33" y="8"/>
                  </a:cubicBezTo>
                  <a:cubicBezTo>
                    <a:pt x="0" y="39"/>
                    <a:pt x="0" y="39"/>
                    <a:pt x="0" y="39"/>
                  </a:cubicBezTo>
                  <a:lnTo>
                    <a:pt x="76" y="133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4898" y="2964"/>
              <a:ext cx="1004" cy="1757"/>
            </a:xfrm>
            <a:custGeom>
              <a:avLst/>
              <a:gdLst>
                <a:gd name="T0" fmla="*/ 389 w 425"/>
                <a:gd name="T1" fmla="*/ 0 h 743"/>
                <a:gd name="T2" fmla="*/ 0 w 425"/>
                <a:gd name="T3" fmla="*/ 728 h 743"/>
                <a:gd name="T4" fmla="*/ 63 w 425"/>
                <a:gd name="T5" fmla="*/ 743 h 743"/>
                <a:gd name="T6" fmla="*/ 425 w 425"/>
                <a:gd name="T7" fmla="*/ 53 h 743"/>
                <a:gd name="T8" fmla="*/ 389 w 425"/>
                <a:gd name="T9" fmla="*/ 0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743">
                  <a:moveTo>
                    <a:pt x="389" y="0"/>
                  </a:moveTo>
                  <a:cubicBezTo>
                    <a:pt x="389" y="0"/>
                    <a:pt x="72" y="285"/>
                    <a:pt x="0" y="728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3" y="743"/>
                    <a:pt x="81" y="384"/>
                    <a:pt x="425" y="53"/>
                  </a:cubicBezTo>
                  <a:lnTo>
                    <a:pt x="38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4751" y="5364"/>
              <a:ext cx="69" cy="47"/>
            </a:xfrm>
            <a:custGeom>
              <a:avLst/>
              <a:gdLst>
                <a:gd name="T0" fmla="*/ 0 w 29"/>
                <a:gd name="T1" fmla="*/ 20 h 20"/>
                <a:gd name="T2" fmla="*/ 29 w 29"/>
                <a:gd name="T3" fmla="*/ 0 h 20"/>
                <a:gd name="T4" fmla="*/ 3 w 29"/>
                <a:gd name="T5" fmla="*/ 0 h 20"/>
                <a:gd name="T6" fmla="*/ 0 w 29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0" y="20"/>
                  </a:moveTo>
                  <a:cubicBezTo>
                    <a:pt x="0" y="20"/>
                    <a:pt x="12" y="19"/>
                    <a:pt x="29" y="0"/>
                  </a:cubicBezTo>
                  <a:cubicBezTo>
                    <a:pt x="29" y="0"/>
                    <a:pt x="16" y="6"/>
                    <a:pt x="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63" y="4290"/>
              <a:ext cx="47" cy="57"/>
            </a:xfrm>
            <a:custGeom>
              <a:avLst/>
              <a:gdLst>
                <a:gd name="T0" fmla="*/ 0 w 20"/>
                <a:gd name="T1" fmla="*/ 24 h 24"/>
                <a:gd name="T2" fmla="*/ 18 w 20"/>
                <a:gd name="T3" fmla="*/ 0 h 24"/>
                <a:gd name="T4" fmla="*/ 18 w 20"/>
                <a:gd name="T5" fmla="*/ 16 h 24"/>
                <a:gd name="T6" fmla="*/ 20 w 20"/>
                <a:gd name="T7" fmla="*/ 20 h 24"/>
                <a:gd name="T8" fmla="*/ 0 w 2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cubicBezTo>
                    <a:pt x="0" y="24"/>
                    <a:pt x="2" y="2"/>
                    <a:pt x="18" y="0"/>
                  </a:cubicBezTo>
                  <a:cubicBezTo>
                    <a:pt x="18" y="0"/>
                    <a:pt x="11" y="10"/>
                    <a:pt x="18" y="16"/>
                  </a:cubicBezTo>
                  <a:cubicBezTo>
                    <a:pt x="20" y="20"/>
                    <a:pt x="20" y="20"/>
                    <a:pt x="20" y="2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3827" y="4220"/>
              <a:ext cx="267" cy="120"/>
            </a:xfrm>
            <a:custGeom>
              <a:avLst/>
              <a:gdLst>
                <a:gd name="T0" fmla="*/ 10 w 113"/>
                <a:gd name="T1" fmla="*/ 51 h 51"/>
                <a:gd name="T2" fmla="*/ 0 w 113"/>
                <a:gd name="T3" fmla="*/ 39 h 51"/>
                <a:gd name="T4" fmla="*/ 113 w 113"/>
                <a:gd name="T5" fmla="*/ 35 h 51"/>
                <a:gd name="T6" fmla="*/ 106 w 113"/>
                <a:gd name="T7" fmla="*/ 49 h 51"/>
                <a:gd name="T8" fmla="*/ 110 w 113"/>
                <a:gd name="T9" fmla="*/ 42 h 51"/>
                <a:gd name="T10" fmla="*/ 106 w 113"/>
                <a:gd name="T11" fmla="*/ 49 h 51"/>
                <a:gd name="T12" fmla="*/ 10 w 113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51">
                  <a:moveTo>
                    <a:pt x="10" y="51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44" y="0"/>
                    <a:pt x="110" y="33"/>
                    <a:pt x="113" y="35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5" y="49"/>
                    <a:pt x="46" y="19"/>
                    <a:pt x="10" y="51"/>
                  </a:cubicBez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3876" y="4314"/>
              <a:ext cx="220" cy="185"/>
            </a:xfrm>
            <a:custGeom>
              <a:avLst/>
              <a:gdLst>
                <a:gd name="T0" fmla="*/ 13 w 93"/>
                <a:gd name="T1" fmla="*/ 78 h 78"/>
                <a:gd name="T2" fmla="*/ 0 w 93"/>
                <a:gd name="T3" fmla="*/ 69 h 78"/>
                <a:gd name="T4" fmla="*/ 84 w 93"/>
                <a:gd name="T5" fmla="*/ 0 h 78"/>
                <a:gd name="T6" fmla="*/ 93 w 93"/>
                <a:gd name="T7" fmla="*/ 13 h 78"/>
                <a:gd name="T8" fmla="*/ 13 w 9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8">
                  <a:moveTo>
                    <a:pt x="13" y="78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21" y="41"/>
                    <a:pt x="81" y="1"/>
                    <a:pt x="84" y="0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2" y="13"/>
                    <a:pt x="32" y="53"/>
                    <a:pt x="13" y="78"/>
                  </a:cubicBez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4063" y="4328"/>
              <a:ext cx="700" cy="1083"/>
            </a:xfrm>
            <a:custGeom>
              <a:avLst/>
              <a:gdLst>
                <a:gd name="T0" fmla="*/ 292 w 296"/>
                <a:gd name="T1" fmla="*/ 458 h 458"/>
                <a:gd name="T2" fmla="*/ 101 w 296"/>
                <a:gd name="T3" fmla="*/ 223 h 458"/>
                <a:gd name="T4" fmla="*/ 0 w 296"/>
                <a:gd name="T5" fmla="*/ 7 h 458"/>
                <a:gd name="T6" fmla="*/ 18 w 296"/>
                <a:gd name="T7" fmla="*/ 0 h 458"/>
                <a:gd name="T8" fmla="*/ 296 w 296"/>
                <a:gd name="T9" fmla="*/ 438 h 458"/>
                <a:gd name="T10" fmla="*/ 292 w 296"/>
                <a:gd name="T11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6" h="458">
                  <a:moveTo>
                    <a:pt x="292" y="458"/>
                  </a:moveTo>
                  <a:cubicBezTo>
                    <a:pt x="243" y="449"/>
                    <a:pt x="179" y="370"/>
                    <a:pt x="101" y="223"/>
                  </a:cubicBezTo>
                  <a:cubicBezTo>
                    <a:pt x="44" y="115"/>
                    <a:pt x="0" y="8"/>
                    <a:pt x="0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66" y="116"/>
                    <a:pt x="210" y="422"/>
                    <a:pt x="296" y="438"/>
                  </a:cubicBezTo>
                  <a:lnTo>
                    <a:pt x="292" y="458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99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0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1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5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6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7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8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9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0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1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TRANSITION/</a:t>
            </a:r>
            <a:r>
              <a:rPr lang="zh-CN" altLang="en-US" sz="2800" b="1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123" name="直接连接符 12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6" name="文本框 385"/>
          <p:cNvSpPr txBox="1"/>
          <p:nvPr/>
        </p:nvSpPr>
        <p:spPr>
          <a:xfrm rot="5400000" flipH="1">
            <a:off x="-856116" y="3888491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007BB3"/>
                </a:solidFill>
              </a:rPr>
              <a:t>Part Two</a:t>
            </a:r>
          </a:p>
        </p:txBody>
      </p:sp>
      <p:sp>
        <p:nvSpPr>
          <p:cNvPr id="205" name="文本框 204"/>
          <p:cNvSpPr txBox="1"/>
          <p:nvPr/>
        </p:nvSpPr>
        <p:spPr>
          <a:xfrm>
            <a:off x="4353150" y="2897886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sp>
        <p:nvSpPr>
          <p:cNvPr id="206" name="文本框 205"/>
          <p:cNvSpPr txBox="1"/>
          <p:nvPr/>
        </p:nvSpPr>
        <p:spPr>
          <a:xfrm>
            <a:off x="4353150" y="3740380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4353150" y="4616786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007BB3"/>
                </a:solidFill>
              </a:rPr>
              <a:t>请输入二级标题</a:t>
            </a:r>
          </a:p>
        </p:txBody>
      </p:sp>
      <p:grpSp>
        <p:nvGrpSpPr>
          <p:cNvPr id="208" name="组合 207"/>
          <p:cNvGrpSpPr/>
          <p:nvPr/>
        </p:nvGrpSpPr>
        <p:grpSpPr>
          <a:xfrm>
            <a:off x="3517864" y="2836154"/>
            <a:ext cx="875160" cy="571755"/>
            <a:chOff x="3387348" y="2357410"/>
            <a:chExt cx="875160" cy="571755"/>
          </a:xfrm>
        </p:grpSpPr>
        <p:pic>
          <p:nvPicPr>
            <p:cNvPr id="209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0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215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7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8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19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0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1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2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3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4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5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6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>
            <a:off x="3517864" y="3678648"/>
            <a:ext cx="875160" cy="571755"/>
            <a:chOff x="3387348" y="2357410"/>
            <a:chExt cx="875160" cy="571755"/>
          </a:xfrm>
        </p:grpSpPr>
        <p:pic>
          <p:nvPicPr>
            <p:cNvPr id="228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0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1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2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3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234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5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6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7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38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9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0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1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2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3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4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5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3517864" y="4555054"/>
            <a:ext cx="875160" cy="571755"/>
            <a:chOff x="3387348" y="2357410"/>
            <a:chExt cx="875160" cy="571755"/>
          </a:xfrm>
        </p:grpSpPr>
        <p:pic>
          <p:nvPicPr>
            <p:cNvPr id="247" name="Picture 19"/>
            <p:cNvPicPr>
              <a:picLocks noChangeAspect="1" noChangeArrowheads="1"/>
            </p:cNvPicPr>
            <p:nvPr/>
          </p:nvPicPr>
          <p:blipFill>
            <a:blip r:embed="rId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8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9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0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1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2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253" name="Picture 19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5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6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57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8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9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0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1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2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3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4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0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1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2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3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4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5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6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7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8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9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0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1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2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3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4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5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6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7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8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9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0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1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2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53" name="文本框 52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54" name="直接连接符 53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1" name="组合 680"/>
          <p:cNvGrpSpPr/>
          <p:nvPr/>
        </p:nvGrpSpPr>
        <p:grpSpPr>
          <a:xfrm>
            <a:off x="-6536237" y="234304"/>
            <a:ext cx="2784455" cy="3939369"/>
            <a:chOff x="-255781" y="1800465"/>
            <a:chExt cx="2784455" cy="3939369"/>
          </a:xfrm>
        </p:grpSpPr>
        <p:sp>
          <p:nvSpPr>
            <p:cNvPr id="60" name="Rectangle 366"/>
            <p:cNvSpPr>
              <a:spLocks noChangeArrowheads="1"/>
            </p:cNvSpPr>
            <p:nvPr/>
          </p:nvSpPr>
          <p:spPr bwMode="auto">
            <a:xfrm rot="16200000">
              <a:off x="-43519" y="3246746"/>
              <a:ext cx="3796983" cy="1102180"/>
            </a:xfrm>
            <a:prstGeom prst="rect">
              <a:avLst/>
            </a:pr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Rectangle 367"/>
            <p:cNvSpPr>
              <a:spLocks noChangeArrowheads="1"/>
            </p:cNvSpPr>
            <p:nvPr/>
          </p:nvSpPr>
          <p:spPr bwMode="auto">
            <a:xfrm rot="16200000">
              <a:off x="-1017155" y="3338374"/>
              <a:ext cx="3746883" cy="895191"/>
            </a:xfrm>
            <a:prstGeom prst="rect">
              <a:avLst/>
            </a:prstGeom>
            <a:solidFill>
              <a:srgbClr val="E1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368"/>
            <p:cNvSpPr/>
            <p:nvPr/>
          </p:nvSpPr>
          <p:spPr bwMode="auto">
            <a:xfrm rot="16200000">
              <a:off x="680281" y="4801136"/>
              <a:ext cx="607781" cy="639422"/>
            </a:xfrm>
            <a:custGeom>
              <a:avLst/>
              <a:gdLst>
                <a:gd name="T0" fmla="*/ 413 w 461"/>
                <a:gd name="T1" fmla="*/ 26 h 485"/>
                <a:gd name="T2" fmla="*/ 413 w 461"/>
                <a:gd name="T3" fmla="*/ 0 h 485"/>
                <a:gd name="T4" fmla="*/ 260 w 461"/>
                <a:gd name="T5" fmla="*/ 0 h 485"/>
                <a:gd name="T6" fmla="*/ 260 w 461"/>
                <a:gd name="T7" fmla="*/ 26 h 485"/>
                <a:gd name="T8" fmla="*/ 201 w 461"/>
                <a:gd name="T9" fmla="*/ 26 h 485"/>
                <a:gd name="T10" fmla="*/ 201 w 461"/>
                <a:gd name="T11" fmla="*/ 0 h 485"/>
                <a:gd name="T12" fmla="*/ 47 w 461"/>
                <a:gd name="T13" fmla="*/ 0 h 485"/>
                <a:gd name="T14" fmla="*/ 47 w 461"/>
                <a:gd name="T15" fmla="*/ 26 h 485"/>
                <a:gd name="T16" fmla="*/ 0 w 461"/>
                <a:gd name="T17" fmla="*/ 26 h 485"/>
                <a:gd name="T18" fmla="*/ 0 w 461"/>
                <a:gd name="T19" fmla="*/ 485 h 485"/>
                <a:gd name="T20" fmla="*/ 461 w 461"/>
                <a:gd name="T21" fmla="*/ 485 h 485"/>
                <a:gd name="T22" fmla="*/ 461 w 461"/>
                <a:gd name="T23" fmla="*/ 26 h 485"/>
                <a:gd name="T24" fmla="*/ 413 w 461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" h="485">
                  <a:moveTo>
                    <a:pt x="413" y="26"/>
                  </a:moveTo>
                  <a:lnTo>
                    <a:pt x="413" y="0"/>
                  </a:lnTo>
                  <a:lnTo>
                    <a:pt x="260" y="0"/>
                  </a:lnTo>
                  <a:lnTo>
                    <a:pt x="260" y="26"/>
                  </a:lnTo>
                  <a:lnTo>
                    <a:pt x="201" y="26"/>
                  </a:lnTo>
                  <a:lnTo>
                    <a:pt x="201" y="0"/>
                  </a:lnTo>
                  <a:lnTo>
                    <a:pt x="47" y="0"/>
                  </a:lnTo>
                  <a:lnTo>
                    <a:pt x="47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461" y="485"/>
                  </a:lnTo>
                  <a:lnTo>
                    <a:pt x="461" y="26"/>
                  </a:lnTo>
                  <a:lnTo>
                    <a:pt x="413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69"/>
            <p:cNvSpPr/>
            <p:nvPr/>
          </p:nvSpPr>
          <p:spPr bwMode="auto">
            <a:xfrm rot="16200000">
              <a:off x="369798" y="5098434"/>
              <a:ext cx="607781" cy="44825"/>
            </a:xfrm>
            <a:custGeom>
              <a:avLst/>
              <a:gdLst>
                <a:gd name="T0" fmla="*/ 461 w 461"/>
                <a:gd name="T1" fmla="*/ 34 h 34"/>
                <a:gd name="T2" fmla="*/ 413 w 461"/>
                <a:gd name="T3" fmla="*/ 34 h 34"/>
                <a:gd name="T4" fmla="*/ 413 w 461"/>
                <a:gd name="T5" fmla="*/ 7 h 34"/>
                <a:gd name="T6" fmla="*/ 255 w 461"/>
                <a:gd name="T7" fmla="*/ 7 h 34"/>
                <a:gd name="T8" fmla="*/ 255 w 461"/>
                <a:gd name="T9" fmla="*/ 34 h 34"/>
                <a:gd name="T10" fmla="*/ 203 w 461"/>
                <a:gd name="T11" fmla="*/ 34 h 34"/>
                <a:gd name="T12" fmla="*/ 203 w 461"/>
                <a:gd name="T13" fmla="*/ 7 h 34"/>
                <a:gd name="T14" fmla="*/ 42 w 461"/>
                <a:gd name="T15" fmla="*/ 7 h 34"/>
                <a:gd name="T16" fmla="*/ 42 w 461"/>
                <a:gd name="T17" fmla="*/ 34 h 34"/>
                <a:gd name="T18" fmla="*/ 0 w 461"/>
                <a:gd name="T19" fmla="*/ 34 h 34"/>
                <a:gd name="T20" fmla="*/ 0 w 461"/>
                <a:gd name="T21" fmla="*/ 26 h 34"/>
                <a:gd name="T22" fmla="*/ 38 w 461"/>
                <a:gd name="T23" fmla="*/ 26 h 34"/>
                <a:gd name="T24" fmla="*/ 38 w 461"/>
                <a:gd name="T25" fmla="*/ 0 h 34"/>
                <a:gd name="T26" fmla="*/ 210 w 461"/>
                <a:gd name="T27" fmla="*/ 0 h 34"/>
                <a:gd name="T28" fmla="*/ 210 w 461"/>
                <a:gd name="T29" fmla="*/ 26 h 34"/>
                <a:gd name="T30" fmla="*/ 248 w 461"/>
                <a:gd name="T31" fmla="*/ 26 h 34"/>
                <a:gd name="T32" fmla="*/ 248 w 461"/>
                <a:gd name="T33" fmla="*/ 0 h 34"/>
                <a:gd name="T34" fmla="*/ 421 w 461"/>
                <a:gd name="T35" fmla="*/ 0 h 34"/>
                <a:gd name="T36" fmla="*/ 421 w 461"/>
                <a:gd name="T37" fmla="*/ 26 h 34"/>
                <a:gd name="T38" fmla="*/ 461 w 461"/>
                <a:gd name="T39" fmla="*/ 26 h 34"/>
                <a:gd name="T40" fmla="*/ 461 w 461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1" h="34">
                  <a:moveTo>
                    <a:pt x="461" y="34"/>
                  </a:moveTo>
                  <a:lnTo>
                    <a:pt x="413" y="34"/>
                  </a:lnTo>
                  <a:lnTo>
                    <a:pt x="413" y="7"/>
                  </a:lnTo>
                  <a:lnTo>
                    <a:pt x="255" y="7"/>
                  </a:lnTo>
                  <a:lnTo>
                    <a:pt x="255" y="34"/>
                  </a:lnTo>
                  <a:lnTo>
                    <a:pt x="203" y="34"/>
                  </a:lnTo>
                  <a:lnTo>
                    <a:pt x="203" y="7"/>
                  </a:lnTo>
                  <a:lnTo>
                    <a:pt x="42" y="7"/>
                  </a:lnTo>
                  <a:lnTo>
                    <a:pt x="42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0"/>
                  </a:lnTo>
                  <a:lnTo>
                    <a:pt x="210" y="0"/>
                  </a:lnTo>
                  <a:lnTo>
                    <a:pt x="210" y="26"/>
                  </a:lnTo>
                  <a:lnTo>
                    <a:pt x="248" y="26"/>
                  </a:lnTo>
                  <a:lnTo>
                    <a:pt x="248" y="0"/>
                  </a:lnTo>
                  <a:lnTo>
                    <a:pt x="421" y="0"/>
                  </a:lnTo>
                  <a:lnTo>
                    <a:pt x="421" y="26"/>
                  </a:lnTo>
                  <a:lnTo>
                    <a:pt x="461" y="26"/>
                  </a:lnTo>
                  <a:lnTo>
                    <a:pt x="461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70"/>
            <p:cNvSpPr/>
            <p:nvPr/>
          </p:nvSpPr>
          <p:spPr bwMode="auto">
            <a:xfrm rot="16200000">
              <a:off x="261690" y="5041743"/>
              <a:ext cx="673701" cy="174028"/>
            </a:xfrm>
            <a:custGeom>
              <a:avLst/>
              <a:gdLst>
                <a:gd name="T0" fmla="*/ 260 w 511"/>
                <a:gd name="T1" fmla="*/ 0 h 132"/>
                <a:gd name="T2" fmla="*/ 0 w 511"/>
                <a:gd name="T3" fmla="*/ 80 h 132"/>
                <a:gd name="T4" fmla="*/ 0 w 511"/>
                <a:gd name="T5" fmla="*/ 106 h 132"/>
                <a:gd name="T6" fmla="*/ 31 w 511"/>
                <a:gd name="T7" fmla="*/ 106 h 132"/>
                <a:gd name="T8" fmla="*/ 31 w 511"/>
                <a:gd name="T9" fmla="*/ 132 h 132"/>
                <a:gd name="T10" fmla="*/ 69 w 511"/>
                <a:gd name="T11" fmla="*/ 132 h 132"/>
                <a:gd name="T12" fmla="*/ 69 w 511"/>
                <a:gd name="T13" fmla="*/ 106 h 132"/>
                <a:gd name="T14" fmla="*/ 241 w 511"/>
                <a:gd name="T15" fmla="*/ 106 h 132"/>
                <a:gd name="T16" fmla="*/ 241 w 511"/>
                <a:gd name="T17" fmla="*/ 132 h 132"/>
                <a:gd name="T18" fmla="*/ 279 w 511"/>
                <a:gd name="T19" fmla="*/ 132 h 132"/>
                <a:gd name="T20" fmla="*/ 279 w 511"/>
                <a:gd name="T21" fmla="*/ 106 h 132"/>
                <a:gd name="T22" fmla="*/ 452 w 511"/>
                <a:gd name="T23" fmla="*/ 106 h 132"/>
                <a:gd name="T24" fmla="*/ 452 w 511"/>
                <a:gd name="T25" fmla="*/ 132 h 132"/>
                <a:gd name="T26" fmla="*/ 492 w 511"/>
                <a:gd name="T27" fmla="*/ 132 h 132"/>
                <a:gd name="T28" fmla="*/ 492 w 511"/>
                <a:gd name="T29" fmla="*/ 106 h 132"/>
                <a:gd name="T30" fmla="*/ 511 w 511"/>
                <a:gd name="T31" fmla="*/ 106 h 132"/>
                <a:gd name="T32" fmla="*/ 511 w 511"/>
                <a:gd name="T33" fmla="*/ 76 h 132"/>
                <a:gd name="T34" fmla="*/ 260 w 511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32">
                  <a:moveTo>
                    <a:pt x="260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31" y="106"/>
                  </a:lnTo>
                  <a:lnTo>
                    <a:pt x="31" y="132"/>
                  </a:lnTo>
                  <a:lnTo>
                    <a:pt x="69" y="132"/>
                  </a:lnTo>
                  <a:lnTo>
                    <a:pt x="69" y="106"/>
                  </a:lnTo>
                  <a:lnTo>
                    <a:pt x="241" y="106"/>
                  </a:lnTo>
                  <a:lnTo>
                    <a:pt x="241" y="132"/>
                  </a:lnTo>
                  <a:lnTo>
                    <a:pt x="279" y="132"/>
                  </a:lnTo>
                  <a:lnTo>
                    <a:pt x="279" y="106"/>
                  </a:lnTo>
                  <a:lnTo>
                    <a:pt x="452" y="106"/>
                  </a:lnTo>
                  <a:lnTo>
                    <a:pt x="452" y="132"/>
                  </a:lnTo>
                  <a:lnTo>
                    <a:pt x="492" y="132"/>
                  </a:lnTo>
                  <a:lnTo>
                    <a:pt x="492" y="106"/>
                  </a:lnTo>
                  <a:lnTo>
                    <a:pt x="511" y="106"/>
                  </a:lnTo>
                  <a:lnTo>
                    <a:pt x="511" y="7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71"/>
            <p:cNvSpPr/>
            <p:nvPr/>
          </p:nvSpPr>
          <p:spPr bwMode="auto">
            <a:xfrm rot="16200000">
              <a:off x="794322" y="4026577"/>
              <a:ext cx="379698" cy="639422"/>
            </a:xfrm>
            <a:custGeom>
              <a:avLst/>
              <a:gdLst>
                <a:gd name="T0" fmla="*/ 260 w 288"/>
                <a:gd name="T1" fmla="*/ 26 h 485"/>
                <a:gd name="T2" fmla="*/ 260 w 288"/>
                <a:gd name="T3" fmla="*/ 0 h 485"/>
                <a:gd name="T4" fmla="*/ 163 w 288"/>
                <a:gd name="T5" fmla="*/ 0 h 485"/>
                <a:gd name="T6" fmla="*/ 163 w 288"/>
                <a:gd name="T7" fmla="*/ 26 h 485"/>
                <a:gd name="T8" fmla="*/ 125 w 288"/>
                <a:gd name="T9" fmla="*/ 26 h 485"/>
                <a:gd name="T10" fmla="*/ 125 w 288"/>
                <a:gd name="T11" fmla="*/ 0 h 485"/>
                <a:gd name="T12" fmla="*/ 28 w 288"/>
                <a:gd name="T13" fmla="*/ 0 h 485"/>
                <a:gd name="T14" fmla="*/ 28 w 288"/>
                <a:gd name="T15" fmla="*/ 26 h 485"/>
                <a:gd name="T16" fmla="*/ 0 w 288"/>
                <a:gd name="T17" fmla="*/ 26 h 485"/>
                <a:gd name="T18" fmla="*/ 0 w 288"/>
                <a:gd name="T19" fmla="*/ 485 h 485"/>
                <a:gd name="T20" fmla="*/ 288 w 288"/>
                <a:gd name="T21" fmla="*/ 485 h 485"/>
                <a:gd name="T22" fmla="*/ 288 w 288"/>
                <a:gd name="T23" fmla="*/ 26 h 485"/>
                <a:gd name="T24" fmla="*/ 260 w 288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85">
                  <a:moveTo>
                    <a:pt x="260" y="26"/>
                  </a:moveTo>
                  <a:lnTo>
                    <a:pt x="260" y="0"/>
                  </a:lnTo>
                  <a:lnTo>
                    <a:pt x="163" y="0"/>
                  </a:lnTo>
                  <a:lnTo>
                    <a:pt x="163" y="26"/>
                  </a:lnTo>
                  <a:lnTo>
                    <a:pt x="125" y="26"/>
                  </a:lnTo>
                  <a:lnTo>
                    <a:pt x="125" y="0"/>
                  </a:lnTo>
                  <a:lnTo>
                    <a:pt x="28" y="0"/>
                  </a:lnTo>
                  <a:lnTo>
                    <a:pt x="28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288" y="485"/>
                  </a:lnTo>
                  <a:lnTo>
                    <a:pt x="288" y="26"/>
                  </a:lnTo>
                  <a:lnTo>
                    <a:pt x="260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72"/>
            <p:cNvSpPr/>
            <p:nvPr/>
          </p:nvSpPr>
          <p:spPr bwMode="auto">
            <a:xfrm rot="16200000">
              <a:off x="483840" y="4323876"/>
              <a:ext cx="379698" cy="44825"/>
            </a:xfrm>
            <a:custGeom>
              <a:avLst/>
              <a:gdLst>
                <a:gd name="T0" fmla="*/ 288 w 288"/>
                <a:gd name="T1" fmla="*/ 34 h 34"/>
                <a:gd name="T2" fmla="*/ 260 w 288"/>
                <a:gd name="T3" fmla="*/ 34 h 34"/>
                <a:gd name="T4" fmla="*/ 260 w 288"/>
                <a:gd name="T5" fmla="*/ 7 h 34"/>
                <a:gd name="T6" fmla="*/ 160 w 288"/>
                <a:gd name="T7" fmla="*/ 7 h 34"/>
                <a:gd name="T8" fmla="*/ 160 w 288"/>
                <a:gd name="T9" fmla="*/ 34 h 34"/>
                <a:gd name="T10" fmla="*/ 127 w 288"/>
                <a:gd name="T11" fmla="*/ 34 h 34"/>
                <a:gd name="T12" fmla="*/ 127 w 288"/>
                <a:gd name="T13" fmla="*/ 7 h 34"/>
                <a:gd name="T14" fmla="*/ 28 w 288"/>
                <a:gd name="T15" fmla="*/ 7 h 34"/>
                <a:gd name="T16" fmla="*/ 28 w 288"/>
                <a:gd name="T17" fmla="*/ 34 h 34"/>
                <a:gd name="T18" fmla="*/ 0 w 288"/>
                <a:gd name="T19" fmla="*/ 34 h 34"/>
                <a:gd name="T20" fmla="*/ 0 w 288"/>
                <a:gd name="T21" fmla="*/ 26 h 34"/>
                <a:gd name="T22" fmla="*/ 23 w 288"/>
                <a:gd name="T23" fmla="*/ 26 h 34"/>
                <a:gd name="T24" fmla="*/ 23 w 288"/>
                <a:gd name="T25" fmla="*/ 0 h 34"/>
                <a:gd name="T26" fmla="*/ 132 w 288"/>
                <a:gd name="T27" fmla="*/ 0 h 34"/>
                <a:gd name="T28" fmla="*/ 132 w 288"/>
                <a:gd name="T29" fmla="*/ 26 h 34"/>
                <a:gd name="T30" fmla="*/ 156 w 288"/>
                <a:gd name="T31" fmla="*/ 26 h 34"/>
                <a:gd name="T32" fmla="*/ 156 w 288"/>
                <a:gd name="T33" fmla="*/ 0 h 34"/>
                <a:gd name="T34" fmla="*/ 264 w 288"/>
                <a:gd name="T35" fmla="*/ 0 h 34"/>
                <a:gd name="T36" fmla="*/ 264 w 288"/>
                <a:gd name="T37" fmla="*/ 26 h 34"/>
                <a:gd name="T38" fmla="*/ 288 w 288"/>
                <a:gd name="T39" fmla="*/ 26 h 34"/>
                <a:gd name="T40" fmla="*/ 288 w 288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8" h="34">
                  <a:moveTo>
                    <a:pt x="288" y="34"/>
                  </a:moveTo>
                  <a:lnTo>
                    <a:pt x="260" y="34"/>
                  </a:lnTo>
                  <a:lnTo>
                    <a:pt x="260" y="7"/>
                  </a:lnTo>
                  <a:lnTo>
                    <a:pt x="160" y="7"/>
                  </a:lnTo>
                  <a:lnTo>
                    <a:pt x="160" y="34"/>
                  </a:lnTo>
                  <a:lnTo>
                    <a:pt x="127" y="34"/>
                  </a:lnTo>
                  <a:lnTo>
                    <a:pt x="127" y="7"/>
                  </a:lnTo>
                  <a:lnTo>
                    <a:pt x="28" y="7"/>
                  </a:lnTo>
                  <a:lnTo>
                    <a:pt x="28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23" y="26"/>
                  </a:lnTo>
                  <a:lnTo>
                    <a:pt x="23" y="0"/>
                  </a:lnTo>
                  <a:lnTo>
                    <a:pt x="132" y="0"/>
                  </a:lnTo>
                  <a:lnTo>
                    <a:pt x="132" y="26"/>
                  </a:lnTo>
                  <a:lnTo>
                    <a:pt x="156" y="26"/>
                  </a:lnTo>
                  <a:lnTo>
                    <a:pt x="156" y="0"/>
                  </a:lnTo>
                  <a:lnTo>
                    <a:pt x="264" y="0"/>
                  </a:lnTo>
                  <a:lnTo>
                    <a:pt x="264" y="26"/>
                  </a:lnTo>
                  <a:lnTo>
                    <a:pt x="288" y="26"/>
                  </a:lnTo>
                  <a:lnTo>
                    <a:pt x="288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73"/>
            <p:cNvSpPr/>
            <p:nvPr/>
          </p:nvSpPr>
          <p:spPr bwMode="auto">
            <a:xfrm rot="16200000">
              <a:off x="388256" y="4263889"/>
              <a:ext cx="420569" cy="174028"/>
            </a:xfrm>
            <a:custGeom>
              <a:avLst/>
              <a:gdLst>
                <a:gd name="T0" fmla="*/ 163 w 319"/>
                <a:gd name="T1" fmla="*/ 0 h 132"/>
                <a:gd name="T2" fmla="*/ 0 w 319"/>
                <a:gd name="T3" fmla="*/ 80 h 132"/>
                <a:gd name="T4" fmla="*/ 0 w 319"/>
                <a:gd name="T5" fmla="*/ 106 h 132"/>
                <a:gd name="T6" fmla="*/ 19 w 319"/>
                <a:gd name="T7" fmla="*/ 106 h 132"/>
                <a:gd name="T8" fmla="*/ 19 w 319"/>
                <a:gd name="T9" fmla="*/ 132 h 132"/>
                <a:gd name="T10" fmla="*/ 42 w 319"/>
                <a:gd name="T11" fmla="*/ 132 h 132"/>
                <a:gd name="T12" fmla="*/ 42 w 319"/>
                <a:gd name="T13" fmla="*/ 106 h 132"/>
                <a:gd name="T14" fmla="*/ 151 w 319"/>
                <a:gd name="T15" fmla="*/ 106 h 132"/>
                <a:gd name="T16" fmla="*/ 151 w 319"/>
                <a:gd name="T17" fmla="*/ 132 h 132"/>
                <a:gd name="T18" fmla="*/ 175 w 319"/>
                <a:gd name="T19" fmla="*/ 132 h 132"/>
                <a:gd name="T20" fmla="*/ 175 w 319"/>
                <a:gd name="T21" fmla="*/ 106 h 132"/>
                <a:gd name="T22" fmla="*/ 283 w 319"/>
                <a:gd name="T23" fmla="*/ 106 h 132"/>
                <a:gd name="T24" fmla="*/ 283 w 319"/>
                <a:gd name="T25" fmla="*/ 132 h 132"/>
                <a:gd name="T26" fmla="*/ 307 w 319"/>
                <a:gd name="T27" fmla="*/ 132 h 132"/>
                <a:gd name="T28" fmla="*/ 307 w 319"/>
                <a:gd name="T29" fmla="*/ 106 h 132"/>
                <a:gd name="T30" fmla="*/ 319 w 319"/>
                <a:gd name="T31" fmla="*/ 106 h 132"/>
                <a:gd name="T32" fmla="*/ 319 w 319"/>
                <a:gd name="T33" fmla="*/ 76 h 132"/>
                <a:gd name="T34" fmla="*/ 163 w 319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132">
                  <a:moveTo>
                    <a:pt x="163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19" y="106"/>
                  </a:lnTo>
                  <a:lnTo>
                    <a:pt x="19" y="132"/>
                  </a:lnTo>
                  <a:lnTo>
                    <a:pt x="42" y="132"/>
                  </a:lnTo>
                  <a:lnTo>
                    <a:pt x="42" y="106"/>
                  </a:lnTo>
                  <a:lnTo>
                    <a:pt x="151" y="106"/>
                  </a:lnTo>
                  <a:lnTo>
                    <a:pt x="151" y="132"/>
                  </a:lnTo>
                  <a:lnTo>
                    <a:pt x="175" y="132"/>
                  </a:lnTo>
                  <a:lnTo>
                    <a:pt x="175" y="106"/>
                  </a:lnTo>
                  <a:lnTo>
                    <a:pt x="283" y="106"/>
                  </a:lnTo>
                  <a:lnTo>
                    <a:pt x="283" y="132"/>
                  </a:lnTo>
                  <a:lnTo>
                    <a:pt x="307" y="132"/>
                  </a:lnTo>
                  <a:lnTo>
                    <a:pt x="307" y="106"/>
                  </a:lnTo>
                  <a:lnTo>
                    <a:pt x="319" y="106"/>
                  </a:lnTo>
                  <a:lnTo>
                    <a:pt x="319" y="7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74"/>
            <p:cNvSpPr/>
            <p:nvPr/>
          </p:nvSpPr>
          <p:spPr bwMode="auto">
            <a:xfrm rot="16200000">
              <a:off x="684895" y="3210490"/>
              <a:ext cx="598552" cy="639422"/>
            </a:xfrm>
            <a:custGeom>
              <a:avLst/>
              <a:gdLst>
                <a:gd name="T0" fmla="*/ 407 w 454"/>
                <a:gd name="T1" fmla="*/ 26 h 485"/>
                <a:gd name="T2" fmla="*/ 407 w 454"/>
                <a:gd name="T3" fmla="*/ 0 h 485"/>
                <a:gd name="T4" fmla="*/ 256 w 454"/>
                <a:gd name="T5" fmla="*/ 0 h 485"/>
                <a:gd name="T6" fmla="*/ 256 w 454"/>
                <a:gd name="T7" fmla="*/ 26 h 485"/>
                <a:gd name="T8" fmla="*/ 199 w 454"/>
                <a:gd name="T9" fmla="*/ 26 h 485"/>
                <a:gd name="T10" fmla="*/ 199 w 454"/>
                <a:gd name="T11" fmla="*/ 0 h 485"/>
                <a:gd name="T12" fmla="*/ 45 w 454"/>
                <a:gd name="T13" fmla="*/ 0 h 485"/>
                <a:gd name="T14" fmla="*/ 45 w 454"/>
                <a:gd name="T15" fmla="*/ 26 h 485"/>
                <a:gd name="T16" fmla="*/ 0 w 454"/>
                <a:gd name="T17" fmla="*/ 26 h 485"/>
                <a:gd name="T18" fmla="*/ 0 w 454"/>
                <a:gd name="T19" fmla="*/ 485 h 485"/>
                <a:gd name="T20" fmla="*/ 454 w 454"/>
                <a:gd name="T21" fmla="*/ 485 h 485"/>
                <a:gd name="T22" fmla="*/ 454 w 454"/>
                <a:gd name="T23" fmla="*/ 26 h 485"/>
                <a:gd name="T24" fmla="*/ 407 w 454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4" h="485">
                  <a:moveTo>
                    <a:pt x="407" y="26"/>
                  </a:moveTo>
                  <a:lnTo>
                    <a:pt x="407" y="0"/>
                  </a:lnTo>
                  <a:lnTo>
                    <a:pt x="256" y="0"/>
                  </a:lnTo>
                  <a:lnTo>
                    <a:pt x="256" y="26"/>
                  </a:lnTo>
                  <a:lnTo>
                    <a:pt x="199" y="26"/>
                  </a:lnTo>
                  <a:lnTo>
                    <a:pt x="199" y="0"/>
                  </a:lnTo>
                  <a:lnTo>
                    <a:pt x="45" y="0"/>
                  </a:lnTo>
                  <a:lnTo>
                    <a:pt x="45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454" y="485"/>
                  </a:lnTo>
                  <a:lnTo>
                    <a:pt x="454" y="26"/>
                  </a:lnTo>
                  <a:lnTo>
                    <a:pt x="407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75"/>
            <p:cNvSpPr/>
            <p:nvPr/>
          </p:nvSpPr>
          <p:spPr bwMode="auto">
            <a:xfrm rot="16200000">
              <a:off x="374413" y="3507789"/>
              <a:ext cx="598552" cy="44825"/>
            </a:xfrm>
            <a:custGeom>
              <a:avLst/>
              <a:gdLst>
                <a:gd name="T0" fmla="*/ 454 w 454"/>
                <a:gd name="T1" fmla="*/ 34 h 34"/>
                <a:gd name="T2" fmla="*/ 409 w 454"/>
                <a:gd name="T3" fmla="*/ 34 h 34"/>
                <a:gd name="T4" fmla="*/ 409 w 454"/>
                <a:gd name="T5" fmla="*/ 7 h 34"/>
                <a:gd name="T6" fmla="*/ 251 w 454"/>
                <a:gd name="T7" fmla="*/ 7 h 34"/>
                <a:gd name="T8" fmla="*/ 251 w 454"/>
                <a:gd name="T9" fmla="*/ 34 h 34"/>
                <a:gd name="T10" fmla="*/ 201 w 454"/>
                <a:gd name="T11" fmla="*/ 34 h 34"/>
                <a:gd name="T12" fmla="*/ 201 w 454"/>
                <a:gd name="T13" fmla="*/ 7 h 34"/>
                <a:gd name="T14" fmla="*/ 43 w 454"/>
                <a:gd name="T15" fmla="*/ 7 h 34"/>
                <a:gd name="T16" fmla="*/ 43 w 454"/>
                <a:gd name="T17" fmla="*/ 34 h 34"/>
                <a:gd name="T18" fmla="*/ 0 w 454"/>
                <a:gd name="T19" fmla="*/ 34 h 34"/>
                <a:gd name="T20" fmla="*/ 0 w 454"/>
                <a:gd name="T21" fmla="*/ 26 h 34"/>
                <a:gd name="T22" fmla="*/ 36 w 454"/>
                <a:gd name="T23" fmla="*/ 26 h 34"/>
                <a:gd name="T24" fmla="*/ 36 w 454"/>
                <a:gd name="T25" fmla="*/ 0 h 34"/>
                <a:gd name="T26" fmla="*/ 206 w 454"/>
                <a:gd name="T27" fmla="*/ 0 h 34"/>
                <a:gd name="T28" fmla="*/ 206 w 454"/>
                <a:gd name="T29" fmla="*/ 26 h 34"/>
                <a:gd name="T30" fmla="*/ 246 w 454"/>
                <a:gd name="T31" fmla="*/ 26 h 34"/>
                <a:gd name="T32" fmla="*/ 246 w 454"/>
                <a:gd name="T33" fmla="*/ 0 h 34"/>
                <a:gd name="T34" fmla="*/ 416 w 454"/>
                <a:gd name="T35" fmla="*/ 0 h 34"/>
                <a:gd name="T36" fmla="*/ 416 w 454"/>
                <a:gd name="T37" fmla="*/ 26 h 34"/>
                <a:gd name="T38" fmla="*/ 454 w 454"/>
                <a:gd name="T39" fmla="*/ 26 h 34"/>
                <a:gd name="T40" fmla="*/ 454 w 454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4" h="34">
                  <a:moveTo>
                    <a:pt x="454" y="34"/>
                  </a:moveTo>
                  <a:lnTo>
                    <a:pt x="409" y="34"/>
                  </a:lnTo>
                  <a:lnTo>
                    <a:pt x="409" y="7"/>
                  </a:lnTo>
                  <a:lnTo>
                    <a:pt x="251" y="7"/>
                  </a:lnTo>
                  <a:lnTo>
                    <a:pt x="251" y="34"/>
                  </a:lnTo>
                  <a:lnTo>
                    <a:pt x="201" y="34"/>
                  </a:lnTo>
                  <a:lnTo>
                    <a:pt x="201" y="7"/>
                  </a:lnTo>
                  <a:lnTo>
                    <a:pt x="43" y="7"/>
                  </a:lnTo>
                  <a:lnTo>
                    <a:pt x="43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36" y="26"/>
                  </a:lnTo>
                  <a:lnTo>
                    <a:pt x="36" y="0"/>
                  </a:lnTo>
                  <a:lnTo>
                    <a:pt x="206" y="0"/>
                  </a:lnTo>
                  <a:lnTo>
                    <a:pt x="206" y="26"/>
                  </a:lnTo>
                  <a:lnTo>
                    <a:pt x="246" y="26"/>
                  </a:lnTo>
                  <a:lnTo>
                    <a:pt x="246" y="0"/>
                  </a:lnTo>
                  <a:lnTo>
                    <a:pt x="416" y="0"/>
                  </a:lnTo>
                  <a:lnTo>
                    <a:pt x="416" y="26"/>
                  </a:lnTo>
                  <a:lnTo>
                    <a:pt x="454" y="26"/>
                  </a:lnTo>
                  <a:lnTo>
                    <a:pt x="454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76"/>
            <p:cNvSpPr/>
            <p:nvPr/>
          </p:nvSpPr>
          <p:spPr bwMode="auto">
            <a:xfrm rot="16200000">
              <a:off x="266304" y="3451097"/>
              <a:ext cx="664472" cy="174028"/>
            </a:xfrm>
            <a:custGeom>
              <a:avLst/>
              <a:gdLst>
                <a:gd name="T0" fmla="*/ 258 w 504"/>
                <a:gd name="T1" fmla="*/ 0 h 132"/>
                <a:gd name="T2" fmla="*/ 0 w 504"/>
                <a:gd name="T3" fmla="*/ 80 h 132"/>
                <a:gd name="T4" fmla="*/ 0 w 504"/>
                <a:gd name="T5" fmla="*/ 106 h 132"/>
                <a:gd name="T6" fmla="*/ 31 w 504"/>
                <a:gd name="T7" fmla="*/ 106 h 132"/>
                <a:gd name="T8" fmla="*/ 31 w 504"/>
                <a:gd name="T9" fmla="*/ 132 h 132"/>
                <a:gd name="T10" fmla="*/ 67 w 504"/>
                <a:gd name="T11" fmla="*/ 132 h 132"/>
                <a:gd name="T12" fmla="*/ 67 w 504"/>
                <a:gd name="T13" fmla="*/ 106 h 132"/>
                <a:gd name="T14" fmla="*/ 237 w 504"/>
                <a:gd name="T15" fmla="*/ 106 h 132"/>
                <a:gd name="T16" fmla="*/ 237 w 504"/>
                <a:gd name="T17" fmla="*/ 132 h 132"/>
                <a:gd name="T18" fmla="*/ 277 w 504"/>
                <a:gd name="T19" fmla="*/ 132 h 132"/>
                <a:gd name="T20" fmla="*/ 277 w 504"/>
                <a:gd name="T21" fmla="*/ 106 h 132"/>
                <a:gd name="T22" fmla="*/ 447 w 504"/>
                <a:gd name="T23" fmla="*/ 106 h 132"/>
                <a:gd name="T24" fmla="*/ 447 w 504"/>
                <a:gd name="T25" fmla="*/ 132 h 132"/>
                <a:gd name="T26" fmla="*/ 485 w 504"/>
                <a:gd name="T27" fmla="*/ 132 h 132"/>
                <a:gd name="T28" fmla="*/ 485 w 504"/>
                <a:gd name="T29" fmla="*/ 106 h 132"/>
                <a:gd name="T30" fmla="*/ 504 w 504"/>
                <a:gd name="T31" fmla="*/ 106 h 132"/>
                <a:gd name="T32" fmla="*/ 504 w 504"/>
                <a:gd name="T33" fmla="*/ 76 h 132"/>
                <a:gd name="T34" fmla="*/ 258 w 504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4" h="132">
                  <a:moveTo>
                    <a:pt x="258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31" y="106"/>
                  </a:lnTo>
                  <a:lnTo>
                    <a:pt x="31" y="132"/>
                  </a:lnTo>
                  <a:lnTo>
                    <a:pt x="67" y="132"/>
                  </a:lnTo>
                  <a:lnTo>
                    <a:pt x="67" y="106"/>
                  </a:lnTo>
                  <a:lnTo>
                    <a:pt x="237" y="106"/>
                  </a:lnTo>
                  <a:lnTo>
                    <a:pt x="237" y="132"/>
                  </a:lnTo>
                  <a:lnTo>
                    <a:pt x="277" y="132"/>
                  </a:lnTo>
                  <a:lnTo>
                    <a:pt x="277" y="106"/>
                  </a:lnTo>
                  <a:lnTo>
                    <a:pt x="447" y="106"/>
                  </a:lnTo>
                  <a:lnTo>
                    <a:pt x="447" y="132"/>
                  </a:lnTo>
                  <a:lnTo>
                    <a:pt x="485" y="132"/>
                  </a:lnTo>
                  <a:lnTo>
                    <a:pt x="485" y="106"/>
                  </a:lnTo>
                  <a:lnTo>
                    <a:pt x="504" y="106"/>
                  </a:lnTo>
                  <a:lnTo>
                    <a:pt x="504" y="76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77"/>
            <p:cNvSpPr/>
            <p:nvPr/>
          </p:nvSpPr>
          <p:spPr bwMode="auto">
            <a:xfrm rot="16200000">
              <a:off x="684895" y="2168956"/>
              <a:ext cx="598552" cy="639422"/>
            </a:xfrm>
            <a:custGeom>
              <a:avLst/>
              <a:gdLst>
                <a:gd name="T0" fmla="*/ 409 w 454"/>
                <a:gd name="T1" fmla="*/ 26 h 485"/>
                <a:gd name="T2" fmla="*/ 409 w 454"/>
                <a:gd name="T3" fmla="*/ 0 h 485"/>
                <a:gd name="T4" fmla="*/ 255 w 454"/>
                <a:gd name="T5" fmla="*/ 0 h 485"/>
                <a:gd name="T6" fmla="*/ 255 w 454"/>
                <a:gd name="T7" fmla="*/ 26 h 485"/>
                <a:gd name="T8" fmla="*/ 198 w 454"/>
                <a:gd name="T9" fmla="*/ 26 h 485"/>
                <a:gd name="T10" fmla="*/ 198 w 454"/>
                <a:gd name="T11" fmla="*/ 0 h 485"/>
                <a:gd name="T12" fmla="*/ 47 w 454"/>
                <a:gd name="T13" fmla="*/ 0 h 485"/>
                <a:gd name="T14" fmla="*/ 47 w 454"/>
                <a:gd name="T15" fmla="*/ 26 h 485"/>
                <a:gd name="T16" fmla="*/ 0 w 454"/>
                <a:gd name="T17" fmla="*/ 26 h 485"/>
                <a:gd name="T18" fmla="*/ 0 w 454"/>
                <a:gd name="T19" fmla="*/ 485 h 485"/>
                <a:gd name="T20" fmla="*/ 454 w 454"/>
                <a:gd name="T21" fmla="*/ 485 h 485"/>
                <a:gd name="T22" fmla="*/ 454 w 454"/>
                <a:gd name="T23" fmla="*/ 26 h 485"/>
                <a:gd name="T24" fmla="*/ 409 w 454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4" h="485">
                  <a:moveTo>
                    <a:pt x="409" y="26"/>
                  </a:moveTo>
                  <a:lnTo>
                    <a:pt x="409" y="0"/>
                  </a:lnTo>
                  <a:lnTo>
                    <a:pt x="255" y="0"/>
                  </a:lnTo>
                  <a:lnTo>
                    <a:pt x="255" y="26"/>
                  </a:lnTo>
                  <a:lnTo>
                    <a:pt x="198" y="26"/>
                  </a:lnTo>
                  <a:lnTo>
                    <a:pt x="198" y="0"/>
                  </a:lnTo>
                  <a:lnTo>
                    <a:pt x="47" y="0"/>
                  </a:lnTo>
                  <a:lnTo>
                    <a:pt x="47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454" y="485"/>
                  </a:lnTo>
                  <a:lnTo>
                    <a:pt x="454" y="26"/>
                  </a:lnTo>
                  <a:lnTo>
                    <a:pt x="409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78"/>
            <p:cNvSpPr/>
            <p:nvPr/>
          </p:nvSpPr>
          <p:spPr bwMode="auto">
            <a:xfrm rot="16200000">
              <a:off x="374413" y="2466255"/>
              <a:ext cx="598552" cy="44825"/>
            </a:xfrm>
            <a:custGeom>
              <a:avLst/>
              <a:gdLst>
                <a:gd name="T0" fmla="*/ 454 w 454"/>
                <a:gd name="T1" fmla="*/ 34 h 34"/>
                <a:gd name="T2" fmla="*/ 409 w 454"/>
                <a:gd name="T3" fmla="*/ 34 h 34"/>
                <a:gd name="T4" fmla="*/ 409 w 454"/>
                <a:gd name="T5" fmla="*/ 7 h 34"/>
                <a:gd name="T6" fmla="*/ 253 w 454"/>
                <a:gd name="T7" fmla="*/ 7 h 34"/>
                <a:gd name="T8" fmla="*/ 253 w 454"/>
                <a:gd name="T9" fmla="*/ 34 h 34"/>
                <a:gd name="T10" fmla="*/ 201 w 454"/>
                <a:gd name="T11" fmla="*/ 34 h 34"/>
                <a:gd name="T12" fmla="*/ 201 w 454"/>
                <a:gd name="T13" fmla="*/ 7 h 34"/>
                <a:gd name="T14" fmla="*/ 42 w 454"/>
                <a:gd name="T15" fmla="*/ 7 h 34"/>
                <a:gd name="T16" fmla="*/ 42 w 454"/>
                <a:gd name="T17" fmla="*/ 34 h 34"/>
                <a:gd name="T18" fmla="*/ 0 w 454"/>
                <a:gd name="T19" fmla="*/ 34 h 34"/>
                <a:gd name="T20" fmla="*/ 0 w 454"/>
                <a:gd name="T21" fmla="*/ 26 h 34"/>
                <a:gd name="T22" fmla="*/ 35 w 454"/>
                <a:gd name="T23" fmla="*/ 26 h 34"/>
                <a:gd name="T24" fmla="*/ 35 w 454"/>
                <a:gd name="T25" fmla="*/ 0 h 34"/>
                <a:gd name="T26" fmla="*/ 208 w 454"/>
                <a:gd name="T27" fmla="*/ 0 h 34"/>
                <a:gd name="T28" fmla="*/ 208 w 454"/>
                <a:gd name="T29" fmla="*/ 26 h 34"/>
                <a:gd name="T30" fmla="*/ 246 w 454"/>
                <a:gd name="T31" fmla="*/ 26 h 34"/>
                <a:gd name="T32" fmla="*/ 246 w 454"/>
                <a:gd name="T33" fmla="*/ 0 h 34"/>
                <a:gd name="T34" fmla="*/ 416 w 454"/>
                <a:gd name="T35" fmla="*/ 0 h 34"/>
                <a:gd name="T36" fmla="*/ 416 w 454"/>
                <a:gd name="T37" fmla="*/ 26 h 34"/>
                <a:gd name="T38" fmla="*/ 454 w 454"/>
                <a:gd name="T39" fmla="*/ 26 h 34"/>
                <a:gd name="T40" fmla="*/ 454 w 454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4" h="34">
                  <a:moveTo>
                    <a:pt x="454" y="34"/>
                  </a:moveTo>
                  <a:lnTo>
                    <a:pt x="409" y="34"/>
                  </a:lnTo>
                  <a:lnTo>
                    <a:pt x="409" y="7"/>
                  </a:lnTo>
                  <a:lnTo>
                    <a:pt x="253" y="7"/>
                  </a:lnTo>
                  <a:lnTo>
                    <a:pt x="253" y="34"/>
                  </a:lnTo>
                  <a:lnTo>
                    <a:pt x="201" y="34"/>
                  </a:lnTo>
                  <a:lnTo>
                    <a:pt x="201" y="7"/>
                  </a:lnTo>
                  <a:lnTo>
                    <a:pt x="42" y="7"/>
                  </a:lnTo>
                  <a:lnTo>
                    <a:pt x="42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35" y="26"/>
                  </a:lnTo>
                  <a:lnTo>
                    <a:pt x="35" y="0"/>
                  </a:lnTo>
                  <a:lnTo>
                    <a:pt x="208" y="0"/>
                  </a:lnTo>
                  <a:lnTo>
                    <a:pt x="208" y="26"/>
                  </a:lnTo>
                  <a:lnTo>
                    <a:pt x="246" y="26"/>
                  </a:lnTo>
                  <a:lnTo>
                    <a:pt x="246" y="0"/>
                  </a:lnTo>
                  <a:lnTo>
                    <a:pt x="416" y="0"/>
                  </a:lnTo>
                  <a:lnTo>
                    <a:pt x="416" y="26"/>
                  </a:lnTo>
                  <a:lnTo>
                    <a:pt x="454" y="26"/>
                  </a:lnTo>
                  <a:lnTo>
                    <a:pt x="454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79"/>
            <p:cNvSpPr/>
            <p:nvPr/>
          </p:nvSpPr>
          <p:spPr bwMode="auto">
            <a:xfrm rot="16200000">
              <a:off x="267623" y="2408246"/>
              <a:ext cx="661835" cy="174028"/>
            </a:xfrm>
            <a:custGeom>
              <a:avLst/>
              <a:gdLst>
                <a:gd name="T0" fmla="*/ 256 w 502"/>
                <a:gd name="T1" fmla="*/ 0 h 132"/>
                <a:gd name="T2" fmla="*/ 0 w 502"/>
                <a:gd name="T3" fmla="*/ 80 h 132"/>
                <a:gd name="T4" fmla="*/ 0 w 502"/>
                <a:gd name="T5" fmla="*/ 106 h 132"/>
                <a:gd name="T6" fmla="*/ 29 w 502"/>
                <a:gd name="T7" fmla="*/ 106 h 132"/>
                <a:gd name="T8" fmla="*/ 29 w 502"/>
                <a:gd name="T9" fmla="*/ 132 h 132"/>
                <a:gd name="T10" fmla="*/ 64 w 502"/>
                <a:gd name="T11" fmla="*/ 132 h 132"/>
                <a:gd name="T12" fmla="*/ 64 w 502"/>
                <a:gd name="T13" fmla="*/ 106 h 132"/>
                <a:gd name="T14" fmla="*/ 237 w 502"/>
                <a:gd name="T15" fmla="*/ 106 h 132"/>
                <a:gd name="T16" fmla="*/ 237 w 502"/>
                <a:gd name="T17" fmla="*/ 132 h 132"/>
                <a:gd name="T18" fmla="*/ 275 w 502"/>
                <a:gd name="T19" fmla="*/ 132 h 132"/>
                <a:gd name="T20" fmla="*/ 275 w 502"/>
                <a:gd name="T21" fmla="*/ 106 h 132"/>
                <a:gd name="T22" fmla="*/ 445 w 502"/>
                <a:gd name="T23" fmla="*/ 106 h 132"/>
                <a:gd name="T24" fmla="*/ 445 w 502"/>
                <a:gd name="T25" fmla="*/ 132 h 132"/>
                <a:gd name="T26" fmla="*/ 483 w 502"/>
                <a:gd name="T27" fmla="*/ 132 h 132"/>
                <a:gd name="T28" fmla="*/ 483 w 502"/>
                <a:gd name="T29" fmla="*/ 106 h 132"/>
                <a:gd name="T30" fmla="*/ 502 w 502"/>
                <a:gd name="T31" fmla="*/ 106 h 132"/>
                <a:gd name="T32" fmla="*/ 502 w 502"/>
                <a:gd name="T33" fmla="*/ 76 h 132"/>
                <a:gd name="T34" fmla="*/ 256 w 502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132">
                  <a:moveTo>
                    <a:pt x="256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29" y="106"/>
                  </a:lnTo>
                  <a:lnTo>
                    <a:pt x="29" y="132"/>
                  </a:lnTo>
                  <a:lnTo>
                    <a:pt x="64" y="132"/>
                  </a:lnTo>
                  <a:lnTo>
                    <a:pt x="64" y="106"/>
                  </a:lnTo>
                  <a:lnTo>
                    <a:pt x="237" y="106"/>
                  </a:lnTo>
                  <a:lnTo>
                    <a:pt x="237" y="132"/>
                  </a:lnTo>
                  <a:lnTo>
                    <a:pt x="275" y="132"/>
                  </a:lnTo>
                  <a:lnTo>
                    <a:pt x="275" y="106"/>
                  </a:lnTo>
                  <a:lnTo>
                    <a:pt x="445" y="106"/>
                  </a:lnTo>
                  <a:lnTo>
                    <a:pt x="445" y="132"/>
                  </a:lnTo>
                  <a:lnTo>
                    <a:pt x="483" y="132"/>
                  </a:lnTo>
                  <a:lnTo>
                    <a:pt x="483" y="106"/>
                  </a:lnTo>
                  <a:lnTo>
                    <a:pt x="502" y="106"/>
                  </a:lnTo>
                  <a:lnTo>
                    <a:pt x="502" y="76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Rectangle 380"/>
            <p:cNvSpPr>
              <a:spLocks noChangeArrowheads="1"/>
            </p:cNvSpPr>
            <p:nvPr/>
          </p:nvSpPr>
          <p:spPr bwMode="auto">
            <a:xfrm rot="16200000">
              <a:off x="1936054" y="3611283"/>
              <a:ext cx="221491" cy="539224"/>
            </a:xfrm>
            <a:prstGeom prst="rect">
              <a:avLst/>
            </a:prstGeom>
            <a:solidFill>
              <a:srgbClr val="4F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Rectangle 381"/>
            <p:cNvSpPr>
              <a:spLocks noChangeArrowheads="1"/>
            </p:cNvSpPr>
            <p:nvPr/>
          </p:nvSpPr>
          <p:spPr bwMode="auto">
            <a:xfrm rot="16200000">
              <a:off x="1504278" y="3812338"/>
              <a:ext cx="221491" cy="137113"/>
            </a:xfrm>
            <a:prstGeom prst="rect">
              <a:avLst/>
            </a:prstGeom>
            <a:solidFill>
              <a:srgbClr val="4F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Rectangle 382"/>
            <p:cNvSpPr>
              <a:spLocks noChangeArrowheads="1"/>
            </p:cNvSpPr>
            <p:nvPr/>
          </p:nvSpPr>
          <p:spPr bwMode="auto">
            <a:xfrm rot="16200000">
              <a:off x="1415287" y="3860460"/>
              <a:ext cx="221491" cy="40870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83"/>
            <p:cNvSpPr/>
            <p:nvPr/>
          </p:nvSpPr>
          <p:spPr bwMode="auto">
            <a:xfrm rot="16200000">
              <a:off x="1591952" y="4008120"/>
              <a:ext cx="105472" cy="90969"/>
            </a:xfrm>
            <a:custGeom>
              <a:avLst/>
              <a:gdLst>
                <a:gd name="T0" fmla="*/ 0 w 80"/>
                <a:gd name="T1" fmla="*/ 0 h 69"/>
                <a:gd name="T2" fmla="*/ 0 w 80"/>
                <a:gd name="T3" fmla="*/ 69 h 69"/>
                <a:gd name="T4" fmla="*/ 5 w 80"/>
                <a:gd name="T5" fmla="*/ 69 h 69"/>
                <a:gd name="T6" fmla="*/ 5 w 80"/>
                <a:gd name="T7" fmla="*/ 62 h 69"/>
                <a:gd name="T8" fmla="*/ 5 w 80"/>
                <a:gd name="T9" fmla="*/ 7 h 69"/>
                <a:gd name="T10" fmla="*/ 75 w 80"/>
                <a:gd name="T11" fmla="*/ 7 h 69"/>
                <a:gd name="T12" fmla="*/ 75 w 80"/>
                <a:gd name="T13" fmla="*/ 62 h 69"/>
                <a:gd name="T14" fmla="*/ 75 w 80"/>
                <a:gd name="T15" fmla="*/ 62 h 69"/>
                <a:gd name="T16" fmla="*/ 75 w 80"/>
                <a:gd name="T17" fmla="*/ 69 h 69"/>
                <a:gd name="T18" fmla="*/ 80 w 80"/>
                <a:gd name="T19" fmla="*/ 69 h 69"/>
                <a:gd name="T20" fmla="*/ 80 w 80"/>
                <a:gd name="T21" fmla="*/ 0 h 69"/>
                <a:gd name="T22" fmla="*/ 0 w 8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9">
                  <a:moveTo>
                    <a:pt x="0" y="0"/>
                  </a:moveTo>
                  <a:lnTo>
                    <a:pt x="0" y="69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5" y="7"/>
                  </a:lnTo>
                  <a:lnTo>
                    <a:pt x="75" y="7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5" y="69"/>
                  </a:lnTo>
                  <a:lnTo>
                    <a:pt x="80" y="69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84"/>
            <p:cNvSpPr/>
            <p:nvPr/>
          </p:nvSpPr>
          <p:spPr bwMode="auto">
            <a:xfrm rot="16200000">
              <a:off x="1589974" y="3660722"/>
              <a:ext cx="109427" cy="90969"/>
            </a:xfrm>
            <a:custGeom>
              <a:avLst/>
              <a:gdLst>
                <a:gd name="T0" fmla="*/ 0 w 83"/>
                <a:gd name="T1" fmla="*/ 0 h 69"/>
                <a:gd name="T2" fmla="*/ 0 w 83"/>
                <a:gd name="T3" fmla="*/ 69 h 69"/>
                <a:gd name="T4" fmla="*/ 7 w 83"/>
                <a:gd name="T5" fmla="*/ 69 h 69"/>
                <a:gd name="T6" fmla="*/ 7 w 83"/>
                <a:gd name="T7" fmla="*/ 62 h 69"/>
                <a:gd name="T8" fmla="*/ 7 w 83"/>
                <a:gd name="T9" fmla="*/ 7 h 69"/>
                <a:gd name="T10" fmla="*/ 76 w 83"/>
                <a:gd name="T11" fmla="*/ 7 h 69"/>
                <a:gd name="T12" fmla="*/ 76 w 83"/>
                <a:gd name="T13" fmla="*/ 62 h 69"/>
                <a:gd name="T14" fmla="*/ 76 w 83"/>
                <a:gd name="T15" fmla="*/ 62 h 69"/>
                <a:gd name="T16" fmla="*/ 76 w 83"/>
                <a:gd name="T17" fmla="*/ 69 h 69"/>
                <a:gd name="T18" fmla="*/ 83 w 83"/>
                <a:gd name="T19" fmla="*/ 69 h 69"/>
                <a:gd name="T20" fmla="*/ 83 w 83"/>
                <a:gd name="T21" fmla="*/ 0 h 69"/>
                <a:gd name="T22" fmla="*/ 0 w 8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3" y="69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85"/>
            <p:cNvSpPr/>
            <p:nvPr/>
          </p:nvSpPr>
          <p:spPr bwMode="auto">
            <a:xfrm rot="16200000">
              <a:off x="1769277" y="4008779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86"/>
            <p:cNvSpPr/>
            <p:nvPr/>
          </p:nvSpPr>
          <p:spPr bwMode="auto">
            <a:xfrm rot="16200000">
              <a:off x="1767299" y="36613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87"/>
            <p:cNvSpPr/>
            <p:nvPr/>
          </p:nvSpPr>
          <p:spPr bwMode="auto">
            <a:xfrm rot="16200000">
              <a:off x="1939349" y="4010097"/>
              <a:ext cx="105472" cy="87014"/>
            </a:xfrm>
            <a:custGeom>
              <a:avLst/>
              <a:gdLst>
                <a:gd name="T0" fmla="*/ 0 w 80"/>
                <a:gd name="T1" fmla="*/ 0 h 66"/>
                <a:gd name="T2" fmla="*/ 0 w 80"/>
                <a:gd name="T3" fmla="*/ 66 h 66"/>
                <a:gd name="T4" fmla="*/ 5 w 80"/>
                <a:gd name="T5" fmla="*/ 66 h 66"/>
                <a:gd name="T6" fmla="*/ 5 w 80"/>
                <a:gd name="T7" fmla="*/ 61 h 66"/>
                <a:gd name="T8" fmla="*/ 5 w 80"/>
                <a:gd name="T9" fmla="*/ 5 h 66"/>
                <a:gd name="T10" fmla="*/ 75 w 80"/>
                <a:gd name="T11" fmla="*/ 5 h 66"/>
                <a:gd name="T12" fmla="*/ 75 w 80"/>
                <a:gd name="T13" fmla="*/ 61 h 66"/>
                <a:gd name="T14" fmla="*/ 75 w 80"/>
                <a:gd name="T15" fmla="*/ 61 h 66"/>
                <a:gd name="T16" fmla="*/ 75 w 80"/>
                <a:gd name="T17" fmla="*/ 66 h 66"/>
                <a:gd name="T18" fmla="*/ 80 w 80"/>
                <a:gd name="T19" fmla="*/ 66 h 66"/>
                <a:gd name="T20" fmla="*/ 80 w 80"/>
                <a:gd name="T21" fmla="*/ 0 h 66"/>
                <a:gd name="T22" fmla="*/ 0 w 80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lnTo>
                    <a:pt x="0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5" y="5"/>
                  </a:lnTo>
                  <a:lnTo>
                    <a:pt x="75" y="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80" y="66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88"/>
            <p:cNvSpPr/>
            <p:nvPr/>
          </p:nvSpPr>
          <p:spPr bwMode="auto">
            <a:xfrm rot="16200000">
              <a:off x="1937372" y="3662700"/>
              <a:ext cx="109427" cy="87014"/>
            </a:xfrm>
            <a:custGeom>
              <a:avLst/>
              <a:gdLst>
                <a:gd name="T0" fmla="*/ 0 w 83"/>
                <a:gd name="T1" fmla="*/ 0 h 66"/>
                <a:gd name="T2" fmla="*/ 0 w 83"/>
                <a:gd name="T3" fmla="*/ 66 h 66"/>
                <a:gd name="T4" fmla="*/ 7 w 83"/>
                <a:gd name="T5" fmla="*/ 66 h 66"/>
                <a:gd name="T6" fmla="*/ 7 w 83"/>
                <a:gd name="T7" fmla="*/ 61 h 66"/>
                <a:gd name="T8" fmla="*/ 7 w 83"/>
                <a:gd name="T9" fmla="*/ 5 h 66"/>
                <a:gd name="T10" fmla="*/ 76 w 83"/>
                <a:gd name="T11" fmla="*/ 5 h 66"/>
                <a:gd name="T12" fmla="*/ 76 w 83"/>
                <a:gd name="T13" fmla="*/ 61 h 66"/>
                <a:gd name="T14" fmla="*/ 76 w 83"/>
                <a:gd name="T15" fmla="*/ 61 h 66"/>
                <a:gd name="T16" fmla="*/ 76 w 83"/>
                <a:gd name="T17" fmla="*/ 66 h 66"/>
                <a:gd name="T18" fmla="*/ 83 w 83"/>
                <a:gd name="T19" fmla="*/ 66 h 66"/>
                <a:gd name="T20" fmla="*/ 83 w 83"/>
                <a:gd name="T21" fmla="*/ 0 h 66"/>
                <a:gd name="T22" fmla="*/ 0 w 83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3" y="66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89"/>
            <p:cNvSpPr/>
            <p:nvPr/>
          </p:nvSpPr>
          <p:spPr bwMode="auto">
            <a:xfrm rot="16200000">
              <a:off x="2109423" y="4008779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90"/>
            <p:cNvSpPr/>
            <p:nvPr/>
          </p:nvSpPr>
          <p:spPr bwMode="auto">
            <a:xfrm rot="16200000">
              <a:off x="2107445" y="36613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91"/>
            <p:cNvSpPr/>
            <p:nvPr/>
          </p:nvSpPr>
          <p:spPr bwMode="auto">
            <a:xfrm rot="16200000">
              <a:off x="2340802" y="3935607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92"/>
            <p:cNvSpPr/>
            <p:nvPr/>
          </p:nvSpPr>
          <p:spPr bwMode="auto">
            <a:xfrm rot="16200000">
              <a:off x="2340802" y="3583595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93"/>
            <p:cNvSpPr/>
            <p:nvPr/>
          </p:nvSpPr>
          <p:spPr bwMode="auto">
            <a:xfrm rot="16200000">
              <a:off x="2342779" y="3734552"/>
              <a:ext cx="36915" cy="89651"/>
            </a:xfrm>
            <a:custGeom>
              <a:avLst/>
              <a:gdLst>
                <a:gd name="T0" fmla="*/ 28 w 28"/>
                <a:gd name="T1" fmla="*/ 0 h 68"/>
                <a:gd name="T2" fmla="*/ 28 w 28"/>
                <a:gd name="T3" fmla="*/ 68 h 68"/>
                <a:gd name="T4" fmla="*/ 0 w 28"/>
                <a:gd name="T5" fmla="*/ 68 h 68"/>
                <a:gd name="T6" fmla="*/ 0 w 28"/>
                <a:gd name="T7" fmla="*/ 47 h 68"/>
                <a:gd name="T8" fmla="*/ 23 w 28"/>
                <a:gd name="T9" fmla="*/ 47 h 68"/>
                <a:gd name="T10" fmla="*/ 23 w 28"/>
                <a:gd name="T11" fmla="*/ 0 h 68"/>
                <a:gd name="T12" fmla="*/ 28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28" y="0"/>
                  </a:moveTo>
                  <a:lnTo>
                    <a:pt x="28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94"/>
            <p:cNvSpPr/>
            <p:nvPr/>
          </p:nvSpPr>
          <p:spPr bwMode="auto">
            <a:xfrm rot="16200000">
              <a:off x="2340802" y="4088541"/>
              <a:ext cx="40870" cy="89651"/>
            </a:xfrm>
            <a:custGeom>
              <a:avLst/>
              <a:gdLst>
                <a:gd name="T0" fmla="*/ 31 w 31"/>
                <a:gd name="T1" fmla="*/ 0 h 68"/>
                <a:gd name="T2" fmla="*/ 31 w 31"/>
                <a:gd name="T3" fmla="*/ 68 h 68"/>
                <a:gd name="T4" fmla="*/ 0 w 31"/>
                <a:gd name="T5" fmla="*/ 68 h 68"/>
                <a:gd name="T6" fmla="*/ 0 w 31"/>
                <a:gd name="T7" fmla="*/ 47 h 68"/>
                <a:gd name="T8" fmla="*/ 24 w 31"/>
                <a:gd name="T9" fmla="*/ 47 h 68"/>
                <a:gd name="T10" fmla="*/ 24 w 31"/>
                <a:gd name="T11" fmla="*/ 0 h 68"/>
                <a:gd name="T12" fmla="*/ 31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31" y="0"/>
                  </a:moveTo>
                  <a:lnTo>
                    <a:pt x="31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95"/>
            <p:cNvSpPr/>
            <p:nvPr/>
          </p:nvSpPr>
          <p:spPr bwMode="auto">
            <a:xfrm rot="16200000">
              <a:off x="1591952" y="4606672"/>
              <a:ext cx="105472" cy="90969"/>
            </a:xfrm>
            <a:custGeom>
              <a:avLst/>
              <a:gdLst>
                <a:gd name="T0" fmla="*/ 0 w 80"/>
                <a:gd name="T1" fmla="*/ 0 h 69"/>
                <a:gd name="T2" fmla="*/ 0 w 80"/>
                <a:gd name="T3" fmla="*/ 69 h 69"/>
                <a:gd name="T4" fmla="*/ 5 w 80"/>
                <a:gd name="T5" fmla="*/ 69 h 69"/>
                <a:gd name="T6" fmla="*/ 5 w 80"/>
                <a:gd name="T7" fmla="*/ 62 h 69"/>
                <a:gd name="T8" fmla="*/ 5 w 80"/>
                <a:gd name="T9" fmla="*/ 7 h 69"/>
                <a:gd name="T10" fmla="*/ 76 w 80"/>
                <a:gd name="T11" fmla="*/ 7 h 69"/>
                <a:gd name="T12" fmla="*/ 76 w 80"/>
                <a:gd name="T13" fmla="*/ 62 h 69"/>
                <a:gd name="T14" fmla="*/ 76 w 80"/>
                <a:gd name="T15" fmla="*/ 62 h 69"/>
                <a:gd name="T16" fmla="*/ 76 w 80"/>
                <a:gd name="T17" fmla="*/ 69 h 69"/>
                <a:gd name="T18" fmla="*/ 80 w 80"/>
                <a:gd name="T19" fmla="*/ 69 h 69"/>
                <a:gd name="T20" fmla="*/ 80 w 80"/>
                <a:gd name="T21" fmla="*/ 0 h 69"/>
                <a:gd name="T22" fmla="*/ 0 w 8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9">
                  <a:moveTo>
                    <a:pt x="0" y="0"/>
                  </a:moveTo>
                  <a:lnTo>
                    <a:pt x="0" y="69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5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96"/>
            <p:cNvSpPr/>
            <p:nvPr/>
          </p:nvSpPr>
          <p:spPr bwMode="auto">
            <a:xfrm rot="16200000">
              <a:off x="1769277" y="4607331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6 w 80"/>
                <a:gd name="T11" fmla="*/ 7 h 68"/>
                <a:gd name="T12" fmla="*/ 76 w 80"/>
                <a:gd name="T13" fmla="*/ 61 h 68"/>
                <a:gd name="T14" fmla="*/ 76 w 80"/>
                <a:gd name="T15" fmla="*/ 61 h 68"/>
                <a:gd name="T16" fmla="*/ 76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97"/>
            <p:cNvSpPr/>
            <p:nvPr/>
          </p:nvSpPr>
          <p:spPr bwMode="auto">
            <a:xfrm rot="16200000">
              <a:off x="1939349" y="4608649"/>
              <a:ext cx="105472" cy="87014"/>
            </a:xfrm>
            <a:custGeom>
              <a:avLst/>
              <a:gdLst>
                <a:gd name="T0" fmla="*/ 0 w 80"/>
                <a:gd name="T1" fmla="*/ 0 h 66"/>
                <a:gd name="T2" fmla="*/ 0 w 80"/>
                <a:gd name="T3" fmla="*/ 66 h 66"/>
                <a:gd name="T4" fmla="*/ 5 w 80"/>
                <a:gd name="T5" fmla="*/ 66 h 66"/>
                <a:gd name="T6" fmla="*/ 5 w 80"/>
                <a:gd name="T7" fmla="*/ 61 h 66"/>
                <a:gd name="T8" fmla="*/ 5 w 80"/>
                <a:gd name="T9" fmla="*/ 5 h 66"/>
                <a:gd name="T10" fmla="*/ 76 w 80"/>
                <a:gd name="T11" fmla="*/ 5 h 66"/>
                <a:gd name="T12" fmla="*/ 76 w 80"/>
                <a:gd name="T13" fmla="*/ 61 h 66"/>
                <a:gd name="T14" fmla="*/ 76 w 80"/>
                <a:gd name="T15" fmla="*/ 61 h 66"/>
                <a:gd name="T16" fmla="*/ 76 w 80"/>
                <a:gd name="T17" fmla="*/ 66 h 66"/>
                <a:gd name="T18" fmla="*/ 80 w 80"/>
                <a:gd name="T19" fmla="*/ 66 h 66"/>
                <a:gd name="T20" fmla="*/ 80 w 80"/>
                <a:gd name="T21" fmla="*/ 0 h 66"/>
                <a:gd name="T22" fmla="*/ 0 w 80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lnTo>
                    <a:pt x="0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5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0" y="66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98"/>
            <p:cNvSpPr/>
            <p:nvPr/>
          </p:nvSpPr>
          <p:spPr bwMode="auto">
            <a:xfrm rot="16200000">
              <a:off x="2109423" y="4607331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6 w 80"/>
                <a:gd name="T11" fmla="*/ 7 h 68"/>
                <a:gd name="T12" fmla="*/ 76 w 80"/>
                <a:gd name="T13" fmla="*/ 61 h 68"/>
                <a:gd name="T14" fmla="*/ 76 w 80"/>
                <a:gd name="T15" fmla="*/ 61 h 68"/>
                <a:gd name="T16" fmla="*/ 76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99"/>
            <p:cNvSpPr/>
            <p:nvPr/>
          </p:nvSpPr>
          <p:spPr bwMode="auto">
            <a:xfrm rot="16200000">
              <a:off x="2340802" y="4534159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00"/>
            <p:cNvSpPr/>
            <p:nvPr/>
          </p:nvSpPr>
          <p:spPr bwMode="auto">
            <a:xfrm rot="16200000">
              <a:off x="2340802" y="4687094"/>
              <a:ext cx="40870" cy="89651"/>
            </a:xfrm>
            <a:custGeom>
              <a:avLst/>
              <a:gdLst>
                <a:gd name="T0" fmla="*/ 31 w 31"/>
                <a:gd name="T1" fmla="*/ 0 h 68"/>
                <a:gd name="T2" fmla="*/ 31 w 31"/>
                <a:gd name="T3" fmla="*/ 68 h 68"/>
                <a:gd name="T4" fmla="*/ 0 w 31"/>
                <a:gd name="T5" fmla="*/ 68 h 68"/>
                <a:gd name="T6" fmla="*/ 0 w 31"/>
                <a:gd name="T7" fmla="*/ 47 h 68"/>
                <a:gd name="T8" fmla="*/ 24 w 31"/>
                <a:gd name="T9" fmla="*/ 47 h 68"/>
                <a:gd name="T10" fmla="*/ 24 w 31"/>
                <a:gd name="T11" fmla="*/ 0 h 68"/>
                <a:gd name="T12" fmla="*/ 31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31" y="0"/>
                  </a:moveTo>
                  <a:lnTo>
                    <a:pt x="31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01"/>
            <p:cNvSpPr/>
            <p:nvPr/>
          </p:nvSpPr>
          <p:spPr bwMode="auto">
            <a:xfrm rot="16200000">
              <a:off x="1589974" y="5552621"/>
              <a:ext cx="109427" cy="90969"/>
            </a:xfrm>
            <a:custGeom>
              <a:avLst/>
              <a:gdLst>
                <a:gd name="T0" fmla="*/ 0 w 83"/>
                <a:gd name="T1" fmla="*/ 0 h 69"/>
                <a:gd name="T2" fmla="*/ 0 w 83"/>
                <a:gd name="T3" fmla="*/ 69 h 69"/>
                <a:gd name="T4" fmla="*/ 7 w 83"/>
                <a:gd name="T5" fmla="*/ 69 h 69"/>
                <a:gd name="T6" fmla="*/ 7 w 83"/>
                <a:gd name="T7" fmla="*/ 62 h 69"/>
                <a:gd name="T8" fmla="*/ 7 w 83"/>
                <a:gd name="T9" fmla="*/ 7 h 69"/>
                <a:gd name="T10" fmla="*/ 76 w 83"/>
                <a:gd name="T11" fmla="*/ 7 h 69"/>
                <a:gd name="T12" fmla="*/ 76 w 83"/>
                <a:gd name="T13" fmla="*/ 62 h 69"/>
                <a:gd name="T14" fmla="*/ 76 w 83"/>
                <a:gd name="T15" fmla="*/ 62 h 69"/>
                <a:gd name="T16" fmla="*/ 76 w 83"/>
                <a:gd name="T17" fmla="*/ 69 h 69"/>
                <a:gd name="T18" fmla="*/ 83 w 83"/>
                <a:gd name="T19" fmla="*/ 69 h 69"/>
                <a:gd name="T20" fmla="*/ 83 w 83"/>
                <a:gd name="T21" fmla="*/ 0 h 69"/>
                <a:gd name="T22" fmla="*/ 0 w 8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3" y="69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02"/>
            <p:cNvSpPr/>
            <p:nvPr/>
          </p:nvSpPr>
          <p:spPr bwMode="auto">
            <a:xfrm rot="16200000">
              <a:off x="1335524" y="5538119"/>
              <a:ext cx="81741" cy="97561"/>
            </a:xfrm>
            <a:custGeom>
              <a:avLst/>
              <a:gdLst>
                <a:gd name="T0" fmla="*/ 0 w 62"/>
                <a:gd name="T1" fmla="*/ 74 h 74"/>
                <a:gd name="T2" fmla="*/ 62 w 62"/>
                <a:gd name="T3" fmla="*/ 74 h 74"/>
                <a:gd name="T4" fmla="*/ 62 w 62"/>
                <a:gd name="T5" fmla="*/ 69 h 74"/>
                <a:gd name="T6" fmla="*/ 54 w 62"/>
                <a:gd name="T7" fmla="*/ 69 h 74"/>
                <a:gd name="T8" fmla="*/ 5 w 62"/>
                <a:gd name="T9" fmla="*/ 69 h 74"/>
                <a:gd name="T10" fmla="*/ 5 w 62"/>
                <a:gd name="T11" fmla="*/ 5 h 74"/>
                <a:gd name="T12" fmla="*/ 54 w 62"/>
                <a:gd name="T13" fmla="*/ 5 h 74"/>
                <a:gd name="T14" fmla="*/ 54 w 62"/>
                <a:gd name="T15" fmla="*/ 5 h 74"/>
                <a:gd name="T16" fmla="*/ 62 w 62"/>
                <a:gd name="T17" fmla="*/ 5 h 74"/>
                <a:gd name="T18" fmla="*/ 62 w 62"/>
                <a:gd name="T19" fmla="*/ 0 h 74"/>
                <a:gd name="T20" fmla="*/ 0 w 62"/>
                <a:gd name="T21" fmla="*/ 0 h 74"/>
                <a:gd name="T22" fmla="*/ 0 w 62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74">
                  <a:moveTo>
                    <a:pt x="0" y="74"/>
                  </a:moveTo>
                  <a:lnTo>
                    <a:pt x="62" y="74"/>
                  </a:lnTo>
                  <a:lnTo>
                    <a:pt x="62" y="69"/>
                  </a:lnTo>
                  <a:lnTo>
                    <a:pt x="54" y="69"/>
                  </a:lnTo>
                  <a:lnTo>
                    <a:pt x="5" y="69"/>
                  </a:lnTo>
                  <a:lnTo>
                    <a:pt x="5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03"/>
            <p:cNvSpPr/>
            <p:nvPr/>
          </p:nvSpPr>
          <p:spPr bwMode="auto">
            <a:xfrm rot="16200000">
              <a:off x="1335524" y="5204565"/>
              <a:ext cx="81741" cy="97561"/>
            </a:xfrm>
            <a:custGeom>
              <a:avLst/>
              <a:gdLst>
                <a:gd name="T0" fmla="*/ 0 w 62"/>
                <a:gd name="T1" fmla="*/ 74 h 74"/>
                <a:gd name="T2" fmla="*/ 62 w 62"/>
                <a:gd name="T3" fmla="*/ 74 h 74"/>
                <a:gd name="T4" fmla="*/ 62 w 62"/>
                <a:gd name="T5" fmla="*/ 69 h 74"/>
                <a:gd name="T6" fmla="*/ 54 w 62"/>
                <a:gd name="T7" fmla="*/ 69 h 74"/>
                <a:gd name="T8" fmla="*/ 5 w 62"/>
                <a:gd name="T9" fmla="*/ 69 h 74"/>
                <a:gd name="T10" fmla="*/ 5 w 62"/>
                <a:gd name="T11" fmla="*/ 5 h 74"/>
                <a:gd name="T12" fmla="*/ 54 w 62"/>
                <a:gd name="T13" fmla="*/ 5 h 74"/>
                <a:gd name="T14" fmla="*/ 54 w 62"/>
                <a:gd name="T15" fmla="*/ 5 h 74"/>
                <a:gd name="T16" fmla="*/ 62 w 62"/>
                <a:gd name="T17" fmla="*/ 5 h 74"/>
                <a:gd name="T18" fmla="*/ 62 w 62"/>
                <a:gd name="T19" fmla="*/ 0 h 74"/>
                <a:gd name="T20" fmla="*/ 0 w 62"/>
                <a:gd name="T21" fmla="*/ 0 h 74"/>
                <a:gd name="T22" fmla="*/ 0 w 62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74">
                  <a:moveTo>
                    <a:pt x="0" y="74"/>
                  </a:moveTo>
                  <a:lnTo>
                    <a:pt x="62" y="74"/>
                  </a:lnTo>
                  <a:lnTo>
                    <a:pt x="62" y="69"/>
                  </a:lnTo>
                  <a:lnTo>
                    <a:pt x="54" y="69"/>
                  </a:lnTo>
                  <a:lnTo>
                    <a:pt x="5" y="69"/>
                  </a:lnTo>
                  <a:lnTo>
                    <a:pt x="5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4"/>
            <p:cNvSpPr/>
            <p:nvPr/>
          </p:nvSpPr>
          <p:spPr bwMode="auto">
            <a:xfrm rot="16200000">
              <a:off x="1334206" y="4919791"/>
              <a:ext cx="84377" cy="97561"/>
            </a:xfrm>
            <a:custGeom>
              <a:avLst/>
              <a:gdLst>
                <a:gd name="T0" fmla="*/ 0 w 64"/>
                <a:gd name="T1" fmla="*/ 74 h 74"/>
                <a:gd name="T2" fmla="*/ 64 w 64"/>
                <a:gd name="T3" fmla="*/ 74 h 74"/>
                <a:gd name="T4" fmla="*/ 64 w 64"/>
                <a:gd name="T5" fmla="*/ 69 h 74"/>
                <a:gd name="T6" fmla="*/ 57 w 64"/>
                <a:gd name="T7" fmla="*/ 69 h 74"/>
                <a:gd name="T8" fmla="*/ 7 w 64"/>
                <a:gd name="T9" fmla="*/ 69 h 74"/>
                <a:gd name="T10" fmla="*/ 7 w 64"/>
                <a:gd name="T11" fmla="*/ 5 h 74"/>
                <a:gd name="T12" fmla="*/ 57 w 64"/>
                <a:gd name="T13" fmla="*/ 5 h 74"/>
                <a:gd name="T14" fmla="*/ 57 w 64"/>
                <a:gd name="T15" fmla="*/ 5 h 74"/>
                <a:gd name="T16" fmla="*/ 64 w 64"/>
                <a:gd name="T17" fmla="*/ 5 h 74"/>
                <a:gd name="T18" fmla="*/ 64 w 64"/>
                <a:gd name="T19" fmla="*/ 0 h 74"/>
                <a:gd name="T20" fmla="*/ 0 w 64"/>
                <a:gd name="T21" fmla="*/ 0 h 74"/>
                <a:gd name="T22" fmla="*/ 0 w 64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74">
                  <a:moveTo>
                    <a:pt x="0" y="74"/>
                  </a:moveTo>
                  <a:lnTo>
                    <a:pt x="64" y="74"/>
                  </a:lnTo>
                  <a:lnTo>
                    <a:pt x="64" y="69"/>
                  </a:lnTo>
                  <a:lnTo>
                    <a:pt x="57" y="69"/>
                  </a:lnTo>
                  <a:lnTo>
                    <a:pt x="7" y="69"/>
                  </a:lnTo>
                  <a:lnTo>
                    <a:pt x="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64" y="5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05"/>
            <p:cNvSpPr/>
            <p:nvPr/>
          </p:nvSpPr>
          <p:spPr bwMode="auto">
            <a:xfrm rot="16200000">
              <a:off x="1336184" y="4600080"/>
              <a:ext cx="80422" cy="97561"/>
            </a:xfrm>
            <a:custGeom>
              <a:avLst/>
              <a:gdLst>
                <a:gd name="T0" fmla="*/ 0 w 61"/>
                <a:gd name="T1" fmla="*/ 74 h 74"/>
                <a:gd name="T2" fmla="*/ 61 w 61"/>
                <a:gd name="T3" fmla="*/ 74 h 74"/>
                <a:gd name="T4" fmla="*/ 61 w 61"/>
                <a:gd name="T5" fmla="*/ 69 h 74"/>
                <a:gd name="T6" fmla="*/ 54 w 61"/>
                <a:gd name="T7" fmla="*/ 69 h 74"/>
                <a:gd name="T8" fmla="*/ 4 w 61"/>
                <a:gd name="T9" fmla="*/ 69 h 74"/>
                <a:gd name="T10" fmla="*/ 4 w 61"/>
                <a:gd name="T11" fmla="*/ 5 h 74"/>
                <a:gd name="T12" fmla="*/ 54 w 61"/>
                <a:gd name="T13" fmla="*/ 5 h 74"/>
                <a:gd name="T14" fmla="*/ 54 w 61"/>
                <a:gd name="T15" fmla="*/ 5 h 74"/>
                <a:gd name="T16" fmla="*/ 61 w 61"/>
                <a:gd name="T17" fmla="*/ 5 h 74"/>
                <a:gd name="T18" fmla="*/ 61 w 61"/>
                <a:gd name="T19" fmla="*/ 0 h 74"/>
                <a:gd name="T20" fmla="*/ 0 w 61"/>
                <a:gd name="T21" fmla="*/ 0 h 74"/>
                <a:gd name="T22" fmla="*/ 0 w 61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4">
                  <a:moveTo>
                    <a:pt x="0" y="74"/>
                  </a:moveTo>
                  <a:lnTo>
                    <a:pt x="61" y="74"/>
                  </a:lnTo>
                  <a:lnTo>
                    <a:pt x="61" y="69"/>
                  </a:lnTo>
                  <a:lnTo>
                    <a:pt x="54" y="69"/>
                  </a:lnTo>
                  <a:lnTo>
                    <a:pt x="4" y="69"/>
                  </a:lnTo>
                  <a:lnTo>
                    <a:pt x="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07"/>
            <p:cNvSpPr/>
            <p:nvPr/>
          </p:nvSpPr>
          <p:spPr bwMode="auto">
            <a:xfrm rot="16200000">
              <a:off x="1336183" y="4008121"/>
              <a:ext cx="80422" cy="97561"/>
            </a:xfrm>
            <a:custGeom>
              <a:avLst/>
              <a:gdLst>
                <a:gd name="T0" fmla="*/ 0 w 61"/>
                <a:gd name="T1" fmla="*/ 74 h 74"/>
                <a:gd name="T2" fmla="*/ 61 w 61"/>
                <a:gd name="T3" fmla="*/ 74 h 74"/>
                <a:gd name="T4" fmla="*/ 61 w 61"/>
                <a:gd name="T5" fmla="*/ 69 h 74"/>
                <a:gd name="T6" fmla="*/ 57 w 61"/>
                <a:gd name="T7" fmla="*/ 69 h 74"/>
                <a:gd name="T8" fmla="*/ 7 w 61"/>
                <a:gd name="T9" fmla="*/ 69 h 74"/>
                <a:gd name="T10" fmla="*/ 7 w 61"/>
                <a:gd name="T11" fmla="*/ 5 h 74"/>
                <a:gd name="T12" fmla="*/ 57 w 61"/>
                <a:gd name="T13" fmla="*/ 5 h 74"/>
                <a:gd name="T14" fmla="*/ 57 w 61"/>
                <a:gd name="T15" fmla="*/ 5 h 74"/>
                <a:gd name="T16" fmla="*/ 61 w 61"/>
                <a:gd name="T17" fmla="*/ 5 h 74"/>
                <a:gd name="T18" fmla="*/ 61 w 61"/>
                <a:gd name="T19" fmla="*/ 0 h 74"/>
                <a:gd name="T20" fmla="*/ 0 w 61"/>
                <a:gd name="T21" fmla="*/ 0 h 74"/>
                <a:gd name="T22" fmla="*/ 0 w 61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4">
                  <a:moveTo>
                    <a:pt x="0" y="74"/>
                  </a:moveTo>
                  <a:lnTo>
                    <a:pt x="61" y="74"/>
                  </a:lnTo>
                  <a:lnTo>
                    <a:pt x="61" y="69"/>
                  </a:lnTo>
                  <a:lnTo>
                    <a:pt x="57" y="69"/>
                  </a:lnTo>
                  <a:lnTo>
                    <a:pt x="7" y="69"/>
                  </a:lnTo>
                  <a:lnTo>
                    <a:pt x="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08"/>
            <p:cNvSpPr/>
            <p:nvPr/>
          </p:nvSpPr>
          <p:spPr bwMode="auto">
            <a:xfrm rot="16200000">
              <a:off x="1336183" y="3656108"/>
              <a:ext cx="96243" cy="81741"/>
            </a:xfrm>
            <a:custGeom>
              <a:avLst/>
              <a:gdLst>
                <a:gd name="T0" fmla="*/ 73 w 73"/>
                <a:gd name="T1" fmla="*/ 62 h 62"/>
                <a:gd name="T2" fmla="*/ 73 w 73"/>
                <a:gd name="T3" fmla="*/ 0 h 62"/>
                <a:gd name="T4" fmla="*/ 69 w 73"/>
                <a:gd name="T5" fmla="*/ 0 h 62"/>
                <a:gd name="T6" fmla="*/ 69 w 73"/>
                <a:gd name="T7" fmla="*/ 7 h 62"/>
                <a:gd name="T8" fmla="*/ 69 w 73"/>
                <a:gd name="T9" fmla="*/ 57 h 62"/>
                <a:gd name="T10" fmla="*/ 5 w 73"/>
                <a:gd name="T11" fmla="*/ 57 h 62"/>
                <a:gd name="T12" fmla="*/ 5 w 73"/>
                <a:gd name="T13" fmla="*/ 7 h 62"/>
                <a:gd name="T14" fmla="*/ 5 w 73"/>
                <a:gd name="T15" fmla="*/ 7 h 62"/>
                <a:gd name="T16" fmla="*/ 5 w 73"/>
                <a:gd name="T17" fmla="*/ 0 h 62"/>
                <a:gd name="T18" fmla="*/ 0 w 73"/>
                <a:gd name="T19" fmla="*/ 0 h 62"/>
                <a:gd name="T20" fmla="*/ 0 w 73"/>
                <a:gd name="T21" fmla="*/ 62 h 62"/>
                <a:gd name="T22" fmla="*/ 73 w 73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9" y="7"/>
                  </a:lnTo>
                  <a:lnTo>
                    <a:pt x="69" y="57"/>
                  </a:lnTo>
                  <a:lnTo>
                    <a:pt x="5" y="5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09"/>
            <p:cNvSpPr/>
            <p:nvPr/>
          </p:nvSpPr>
          <p:spPr bwMode="auto">
            <a:xfrm rot="16200000">
              <a:off x="1335524" y="3319258"/>
              <a:ext cx="97561" cy="81741"/>
            </a:xfrm>
            <a:custGeom>
              <a:avLst/>
              <a:gdLst>
                <a:gd name="T0" fmla="*/ 74 w 74"/>
                <a:gd name="T1" fmla="*/ 62 h 62"/>
                <a:gd name="T2" fmla="*/ 74 w 74"/>
                <a:gd name="T3" fmla="*/ 0 h 62"/>
                <a:gd name="T4" fmla="*/ 69 w 74"/>
                <a:gd name="T5" fmla="*/ 0 h 62"/>
                <a:gd name="T6" fmla="*/ 69 w 74"/>
                <a:gd name="T7" fmla="*/ 7 h 62"/>
                <a:gd name="T8" fmla="*/ 69 w 74"/>
                <a:gd name="T9" fmla="*/ 57 h 62"/>
                <a:gd name="T10" fmla="*/ 5 w 74"/>
                <a:gd name="T11" fmla="*/ 57 h 62"/>
                <a:gd name="T12" fmla="*/ 5 w 74"/>
                <a:gd name="T13" fmla="*/ 7 h 62"/>
                <a:gd name="T14" fmla="*/ 5 w 74"/>
                <a:gd name="T15" fmla="*/ 7 h 62"/>
                <a:gd name="T16" fmla="*/ 5 w 74"/>
                <a:gd name="T17" fmla="*/ 0 h 62"/>
                <a:gd name="T18" fmla="*/ 0 w 74"/>
                <a:gd name="T19" fmla="*/ 0 h 62"/>
                <a:gd name="T20" fmla="*/ 0 w 74"/>
                <a:gd name="T21" fmla="*/ 62 h 62"/>
                <a:gd name="T22" fmla="*/ 74 w 74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62">
                  <a:moveTo>
                    <a:pt x="74" y="62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9" y="7"/>
                  </a:lnTo>
                  <a:lnTo>
                    <a:pt x="69" y="57"/>
                  </a:lnTo>
                  <a:lnTo>
                    <a:pt x="5" y="5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10"/>
            <p:cNvSpPr/>
            <p:nvPr/>
          </p:nvSpPr>
          <p:spPr bwMode="auto">
            <a:xfrm rot="16200000">
              <a:off x="1336183" y="2982407"/>
              <a:ext cx="96243" cy="81741"/>
            </a:xfrm>
            <a:custGeom>
              <a:avLst/>
              <a:gdLst>
                <a:gd name="T0" fmla="*/ 73 w 73"/>
                <a:gd name="T1" fmla="*/ 62 h 62"/>
                <a:gd name="T2" fmla="*/ 73 w 73"/>
                <a:gd name="T3" fmla="*/ 0 h 62"/>
                <a:gd name="T4" fmla="*/ 68 w 73"/>
                <a:gd name="T5" fmla="*/ 0 h 62"/>
                <a:gd name="T6" fmla="*/ 68 w 73"/>
                <a:gd name="T7" fmla="*/ 7 h 62"/>
                <a:gd name="T8" fmla="*/ 68 w 73"/>
                <a:gd name="T9" fmla="*/ 57 h 62"/>
                <a:gd name="T10" fmla="*/ 4 w 73"/>
                <a:gd name="T11" fmla="*/ 57 h 62"/>
                <a:gd name="T12" fmla="*/ 4 w 73"/>
                <a:gd name="T13" fmla="*/ 7 h 62"/>
                <a:gd name="T14" fmla="*/ 4 w 73"/>
                <a:gd name="T15" fmla="*/ 7 h 62"/>
                <a:gd name="T16" fmla="*/ 4 w 73"/>
                <a:gd name="T17" fmla="*/ 0 h 62"/>
                <a:gd name="T18" fmla="*/ 0 w 73"/>
                <a:gd name="T19" fmla="*/ 0 h 62"/>
                <a:gd name="T20" fmla="*/ 0 w 73"/>
                <a:gd name="T21" fmla="*/ 62 h 62"/>
                <a:gd name="T22" fmla="*/ 73 w 73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73" y="0"/>
                  </a:lnTo>
                  <a:lnTo>
                    <a:pt x="68" y="0"/>
                  </a:lnTo>
                  <a:lnTo>
                    <a:pt x="68" y="7"/>
                  </a:lnTo>
                  <a:lnTo>
                    <a:pt x="68" y="57"/>
                  </a:lnTo>
                  <a:lnTo>
                    <a:pt x="4" y="5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11"/>
            <p:cNvSpPr/>
            <p:nvPr/>
          </p:nvSpPr>
          <p:spPr bwMode="auto">
            <a:xfrm rot="16200000">
              <a:off x="1334865" y="2647535"/>
              <a:ext cx="98880" cy="81741"/>
            </a:xfrm>
            <a:custGeom>
              <a:avLst/>
              <a:gdLst>
                <a:gd name="T0" fmla="*/ 75 w 75"/>
                <a:gd name="T1" fmla="*/ 62 h 62"/>
                <a:gd name="T2" fmla="*/ 75 w 75"/>
                <a:gd name="T3" fmla="*/ 0 h 62"/>
                <a:gd name="T4" fmla="*/ 71 w 75"/>
                <a:gd name="T5" fmla="*/ 0 h 62"/>
                <a:gd name="T6" fmla="*/ 71 w 75"/>
                <a:gd name="T7" fmla="*/ 7 h 62"/>
                <a:gd name="T8" fmla="*/ 71 w 75"/>
                <a:gd name="T9" fmla="*/ 57 h 62"/>
                <a:gd name="T10" fmla="*/ 7 w 75"/>
                <a:gd name="T11" fmla="*/ 57 h 62"/>
                <a:gd name="T12" fmla="*/ 7 w 75"/>
                <a:gd name="T13" fmla="*/ 7 h 62"/>
                <a:gd name="T14" fmla="*/ 7 w 75"/>
                <a:gd name="T15" fmla="*/ 7 h 62"/>
                <a:gd name="T16" fmla="*/ 7 w 75"/>
                <a:gd name="T17" fmla="*/ 0 h 62"/>
                <a:gd name="T18" fmla="*/ 0 w 75"/>
                <a:gd name="T19" fmla="*/ 0 h 62"/>
                <a:gd name="T20" fmla="*/ 0 w 75"/>
                <a:gd name="T21" fmla="*/ 62 h 62"/>
                <a:gd name="T22" fmla="*/ 75 w 75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62">
                  <a:moveTo>
                    <a:pt x="75" y="62"/>
                  </a:moveTo>
                  <a:lnTo>
                    <a:pt x="75" y="0"/>
                  </a:lnTo>
                  <a:lnTo>
                    <a:pt x="71" y="0"/>
                  </a:lnTo>
                  <a:lnTo>
                    <a:pt x="71" y="7"/>
                  </a:lnTo>
                  <a:lnTo>
                    <a:pt x="71" y="57"/>
                  </a:lnTo>
                  <a:lnTo>
                    <a:pt x="7" y="5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12"/>
            <p:cNvSpPr/>
            <p:nvPr/>
          </p:nvSpPr>
          <p:spPr bwMode="auto">
            <a:xfrm rot="16200000">
              <a:off x="1334865" y="2295523"/>
              <a:ext cx="98880" cy="81741"/>
            </a:xfrm>
            <a:custGeom>
              <a:avLst/>
              <a:gdLst>
                <a:gd name="T0" fmla="*/ 75 w 75"/>
                <a:gd name="T1" fmla="*/ 62 h 62"/>
                <a:gd name="T2" fmla="*/ 75 w 75"/>
                <a:gd name="T3" fmla="*/ 0 h 62"/>
                <a:gd name="T4" fmla="*/ 68 w 75"/>
                <a:gd name="T5" fmla="*/ 0 h 62"/>
                <a:gd name="T6" fmla="*/ 68 w 75"/>
                <a:gd name="T7" fmla="*/ 7 h 62"/>
                <a:gd name="T8" fmla="*/ 68 w 75"/>
                <a:gd name="T9" fmla="*/ 57 h 62"/>
                <a:gd name="T10" fmla="*/ 7 w 75"/>
                <a:gd name="T11" fmla="*/ 57 h 62"/>
                <a:gd name="T12" fmla="*/ 7 w 75"/>
                <a:gd name="T13" fmla="*/ 7 h 62"/>
                <a:gd name="T14" fmla="*/ 5 w 75"/>
                <a:gd name="T15" fmla="*/ 7 h 62"/>
                <a:gd name="T16" fmla="*/ 5 w 75"/>
                <a:gd name="T17" fmla="*/ 0 h 62"/>
                <a:gd name="T18" fmla="*/ 0 w 75"/>
                <a:gd name="T19" fmla="*/ 0 h 62"/>
                <a:gd name="T20" fmla="*/ 0 w 75"/>
                <a:gd name="T21" fmla="*/ 62 h 62"/>
                <a:gd name="T22" fmla="*/ 75 w 75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62">
                  <a:moveTo>
                    <a:pt x="75" y="62"/>
                  </a:moveTo>
                  <a:lnTo>
                    <a:pt x="75" y="0"/>
                  </a:lnTo>
                  <a:lnTo>
                    <a:pt x="68" y="0"/>
                  </a:lnTo>
                  <a:lnTo>
                    <a:pt x="68" y="7"/>
                  </a:lnTo>
                  <a:lnTo>
                    <a:pt x="68" y="57"/>
                  </a:lnTo>
                  <a:lnTo>
                    <a:pt x="7" y="5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13"/>
            <p:cNvSpPr/>
            <p:nvPr/>
          </p:nvSpPr>
          <p:spPr bwMode="auto">
            <a:xfrm rot="16200000">
              <a:off x="1334206" y="1952081"/>
              <a:ext cx="100198" cy="81741"/>
            </a:xfrm>
            <a:custGeom>
              <a:avLst/>
              <a:gdLst>
                <a:gd name="T0" fmla="*/ 76 w 76"/>
                <a:gd name="T1" fmla="*/ 62 h 62"/>
                <a:gd name="T2" fmla="*/ 76 w 76"/>
                <a:gd name="T3" fmla="*/ 0 h 62"/>
                <a:gd name="T4" fmla="*/ 68 w 76"/>
                <a:gd name="T5" fmla="*/ 0 h 62"/>
                <a:gd name="T6" fmla="*/ 68 w 76"/>
                <a:gd name="T7" fmla="*/ 7 h 62"/>
                <a:gd name="T8" fmla="*/ 68 w 76"/>
                <a:gd name="T9" fmla="*/ 57 h 62"/>
                <a:gd name="T10" fmla="*/ 5 w 76"/>
                <a:gd name="T11" fmla="*/ 57 h 62"/>
                <a:gd name="T12" fmla="*/ 5 w 76"/>
                <a:gd name="T13" fmla="*/ 7 h 62"/>
                <a:gd name="T14" fmla="*/ 5 w 76"/>
                <a:gd name="T15" fmla="*/ 7 h 62"/>
                <a:gd name="T16" fmla="*/ 5 w 76"/>
                <a:gd name="T17" fmla="*/ 0 h 62"/>
                <a:gd name="T18" fmla="*/ 0 w 76"/>
                <a:gd name="T19" fmla="*/ 0 h 62"/>
                <a:gd name="T20" fmla="*/ 0 w 76"/>
                <a:gd name="T21" fmla="*/ 62 h 62"/>
                <a:gd name="T22" fmla="*/ 76 w 76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62">
                  <a:moveTo>
                    <a:pt x="76" y="62"/>
                  </a:moveTo>
                  <a:lnTo>
                    <a:pt x="76" y="0"/>
                  </a:lnTo>
                  <a:lnTo>
                    <a:pt x="68" y="0"/>
                  </a:lnTo>
                  <a:lnTo>
                    <a:pt x="68" y="7"/>
                  </a:lnTo>
                  <a:lnTo>
                    <a:pt x="68" y="57"/>
                  </a:lnTo>
                  <a:lnTo>
                    <a:pt x="5" y="5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6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14"/>
            <p:cNvSpPr/>
            <p:nvPr/>
          </p:nvSpPr>
          <p:spPr bwMode="auto">
            <a:xfrm rot="16200000">
              <a:off x="1767299" y="55532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15"/>
            <p:cNvSpPr/>
            <p:nvPr/>
          </p:nvSpPr>
          <p:spPr bwMode="auto">
            <a:xfrm rot="16200000">
              <a:off x="1937372" y="5554600"/>
              <a:ext cx="109427" cy="87014"/>
            </a:xfrm>
            <a:custGeom>
              <a:avLst/>
              <a:gdLst>
                <a:gd name="T0" fmla="*/ 0 w 83"/>
                <a:gd name="T1" fmla="*/ 0 h 66"/>
                <a:gd name="T2" fmla="*/ 0 w 83"/>
                <a:gd name="T3" fmla="*/ 66 h 66"/>
                <a:gd name="T4" fmla="*/ 7 w 83"/>
                <a:gd name="T5" fmla="*/ 66 h 66"/>
                <a:gd name="T6" fmla="*/ 7 w 83"/>
                <a:gd name="T7" fmla="*/ 61 h 66"/>
                <a:gd name="T8" fmla="*/ 7 w 83"/>
                <a:gd name="T9" fmla="*/ 5 h 66"/>
                <a:gd name="T10" fmla="*/ 76 w 83"/>
                <a:gd name="T11" fmla="*/ 5 h 66"/>
                <a:gd name="T12" fmla="*/ 76 w 83"/>
                <a:gd name="T13" fmla="*/ 61 h 66"/>
                <a:gd name="T14" fmla="*/ 76 w 83"/>
                <a:gd name="T15" fmla="*/ 61 h 66"/>
                <a:gd name="T16" fmla="*/ 76 w 83"/>
                <a:gd name="T17" fmla="*/ 66 h 66"/>
                <a:gd name="T18" fmla="*/ 83 w 83"/>
                <a:gd name="T19" fmla="*/ 66 h 66"/>
                <a:gd name="T20" fmla="*/ 83 w 83"/>
                <a:gd name="T21" fmla="*/ 0 h 66"/>
                <a:gd name="T22" fmla="*/ 0 w 83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3" y="66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16"/>
            <p:cNvSpPr/>
            <p:nvPr/>
          </p:nvSpPr>
          <p:spPr bwMode="auto">
            <a:xfrm rot="16200000">
              <a:off x="2107445" y="55532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17"/>
            <p:cNvSpPr/>
            <p:nvPr/>
          </p:nvSpPr>
          <p:spPr bwMode="auto">
            <a:xfrm rot="16200000">
              <a:off x="2342779" y="5480110"/>
              <a:ext cx="36915" cy="89651"/>
            </a:xfrm>
            <a:custGeom>
              <a:avLst/>
              <a:gdLst>
                <a:gd name="T0" fmla="*/ 0 w 28"/>
                <a:gd name="T1" fmla="*/ 0 h 68"/>
                <a:gd name="T2" fmla="*/ 0 w 28"/>
                <a:gd name="T3" fmla="*/ 68 h 68"/>
                <a:gd name="T4" fmla="*/ 28 w 28"/>
                <a:gd name="T5" fmla="*/ 68 h 68"/>
                <a:gd name="T6" fmla="*/ 28 w 28"/>
                <a:gd name="T7" fmla="*/ 47 h 68"/>
                <a:gd name="T8" fmla="*/ 5 w 28"/>
                <a:gd name="T9" fmla="*/ 47 h 68"/>
                <a:gd name="T10" fmla="*/ 5 w 28"/>
                <a:gd name="T11" fmla="*/ 0 h 68"/>
                <a:gd name="T12" fmla="*/ 0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0" y="0"/>
                  </a:moveTo>
                  <a:lnTo>
                    <a:pt x="0" y="68"/>
                  </a:lnTo>
                  <a:lnTo>
                    <a:pt x="28" y="68"/>
                  </a:lnTo>
                  <a:lnTo>
                    <a:pt x="28" y="47"/>
                  </a:lnTo>
                  <a:lnTo>
                    <a:pt x="5" y="4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18"/>
            <p:cNvSpPr/>
            <p:nvPr/>
          </p:nvSpPr>
          <p:spPr bwMode="auto">
            <a:xfrm rot="16200000">
              <a:off x="2342779" y="5633044"/>
              <a:ext cx="36915" cy="89651"/>
            </a:xfrm>
            <a:custGeom>
              <a:avLst/>
              <a:gdLst>
                <a:gd name="T0" fmla="*/ 28 w 28"/>
                <a:gd name="T1" fmla="*/ 0 h 68"/>
                <a:gd name="T2" fmla="*/ 28 w 28"/>
                <a:gd name="T3" fmla="*/ 68 h 68"/>
                <a:gd name="T4" fmla="*/ 0 w 28"/>
                <a:gd name="T5" fmla="*/ 68 h 68"/>
                <a:gd name="T6" fmla="*/ 0 w 28"/>
                <a:gd name="T7" fmla="*/ 47 h 68"/>
                <a:gd name="T8" fmla="*/ 24 w 28"/>
                <a:gd name="T9" fmla="*/ 47 h 68"/>
                <a:gd name="T10" fmla="*/ 24 w 28"/>
                <a:gd name="T11" fmla="*/ 0 h 68"/>
                <a:gd name="T12" fmla="*/ 28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28" y="0"/>
                  </a:moveTo>
                  <a:lnTo>
                    <a:pt x="28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19"/>
            <p:cNvSpPr/>
            <p:nvPr/>
          </p:nvSpPr>
          <p:spPr bwMode="auto">
            <a:xfrm rot="16200000">
              <a:off x="1590633" y="2990318"/>
              <a:ext cx="108109" cy="90969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69 h 69"/>
                <a:gd name="T4" fmla="*/ 7 w 82"/>
                <a:gd name="T5" fmla="*/ 69 h 69"/>
                <a:gd name="T6" fmla="*/ 7 w 82"/>
                <a:gd name="T7" fmla="*/ 62 h 69"/>
                <a:gd name="T8" fmla="*/ 7 w 82"/>
                <a:gd name="T9" fmla="*/ 7 h 69"/>
                <a:gd name="T10" fmla="*/ 75 w 82"/>
                <a:gd name="T11" fmla="*/ 7 h 69"/>
                <a:gd name="T12" fmla="*/ 75 w 82"/>
                <a:gd name="T13" fmla="*/ 62 h 69"/>
                <a:gd name="T14" fmla="*/ 75 w 82"/>
                <a:gd name="T15" fmla="*/ 62 h 69"/>
                <a:gd name="T16" fmla="*/ 75 w 82"/>
                <a:gd name="T17" fmla="*/ 69 h 69"/>
                <a:gd name="T18" fmla="*/ 82 w 82"/>
                <a:gd name="T19" fmla="*/ 69 h 69"/>
                <a:gd name="T20" fmla="*/ 82 w 82"/>
                <a:gd name="T21" fmla="*/ 0 h 69"/>
                <a:gd name="T22" fmla="*/ 0 w 82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5" y="7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5" y="69"/>
                  </a:lnTo>
                  <a:lnTo>
                    <a:pt x="82" y="69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20"/>
            <p:cNvSpPr/>
            <p:nvPr/>
          </p:nvSpPr>
          <p:spPr bwMode="auto">
            <a:xfrm rot="16200000">
              <a:off x="1767958" y="2990977"/>
              <a:ext cx="108109" cy="89651"/>
            </a:xfrm>
            <a:custGeom>
              <a:avLst/>
              <a:gdLst>
                <a:gd name="T0" fmla="*/ 0 w 82"/>
                <a:gd name="T1" fmla="*/ 0 h 68"/>
                <a:gd name="T2" fmla="*/ 0 w 82"/>
                <a:gd name="T3" fmla="*/ 68 h 68"/>
                <a:gd name="T4" fmla="*/ 7 w 82"/>
                <a:gd name="T5" fmla="*/ 68 h 68"/>
                <a:gd name="T6" fmla="*/ 7 w 82"/>
                <a:gd name="T7" fmla="*/ 61 h 68"/>
                <a:gd name="T8" fmla="*/ 7 w 82"/>
                <a:gd name="T9" fmla="*/ 7 h 68"/>
                <a:gd name="T10" fmla="*/ 75 w 82"/>
                <a:gd name="T11" fmla="*/ 7 h 68"/>
                <a:gd name="T12" fmla="*/ 75 w 82"/>
                <a:gd name="T13" fmla="*/ 61 h 68"/>
                <a:gd name="T14" fmla="*/ 75 w 82"/>
                <a:gd name="T15" fmla="*/ 61 h 68"/>
                <a:gd name="T16" fmla="*/ 75 w 82"/>
                <a:gd name="T17" fmla="*/ 68 h 68"/>
                <a:gd name="T18" fmla="*/ 82 w 82"/>
                <a:gd name="T19" fmla="*/ 68 h 68"/>
                <a:gd name="T20" fmla="*/ 82 w 82"/>
                <a:gd name="T21" fmla="*/ 0 h 68"/>
                <a:gd name="T22" fmla="*/ 0 w 82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2" y="68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21"/>
            <p:cNvSpPr/>
            <p:nvPr/>
          </p:nvSpPr>
          <p:spPr bwMode="auto">
            <a:xfrm rot="16200000">
              <a:off x="1938031" y="2992296"/>
              <a:ext cx="108109" cy="87014"/>
            </a:xfrm>
            <a:custGeom>
              <a:avLst/>
              <a:gdLst>
                <a:gd name="T0" fmla="*/ 0 w 82"/>
                <a:gd name="T1" fmla="*/ 0 h 66"/>
                <a:gd name="T2" fmla="*/ 0 w 82"/>
                <a:gd name="T3" fmla="*/ 66 h 66"/>
                <a:gd name="T4" fmla="*/ 7 w 82"/>
                <a:gd name="T5" fmla="*/ 66 h 66"/>
                <a:gd name="T6" fmla="*/ 7 w 82"/>
                <a:gd name="T7" fmla="*/ 61 h 66"/>
                <a:gd name="T8" fmla="*/ 7 w 82"/>
                <a:gd name="T9" fmla="*/ 5 h 66"/>
                <a:gd name="T10" fmla="*/ 75 w 82"/>
                <a:gd name="T11" fmla="*/ 5 h 66"/>
                <a:gd name="T12" fmla="*/ 75 w 82"/>
                <a:gd name="T13" fmla="*/ 61 h 66"/>
                <a:gd name="T14" fmla="*/ 75 w 82"/>
                <a:gd name="T15" fmla="*/ 61 h 66"/>
                <a:gd name="T16" fmla="*/ 75 w 82"/>
                <a:gd name="T17" fmla="*/ 66 h 66"/>
                <a:gd name="T18" fmla="*/ 82 w 82"/>
                <a:gd name="T19" fmla="*/ 66 h 66"/>
                <a:gd name="T20" fmla="*/ 82 w 82"/>
                <a:gd name="T21" fmla="*/ 0 h 66"/>
                <a:gd name="T22" fmla="*/ 0 w 8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5" y="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82" y="66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22"/>
            <p:cNvSpPr/>
            <p:nvPr/>
          </p:nvSpPr>
          <p:spPr bwMode="auto">
            <a:xfrm rot="16200000">
              <a:off x="2108104" y="2990977"/>
              <a:ext cx="108109" cy="89651"/>
            </a:xfrm>
            <a:custGeom>
              <a:avLst/>
              <a:gdLst>
                <a:gd name="T0" fmla="*/ 0 w 82"/>
                <a:gd name="T1" fmla="*/ 0 h 68"/>
                <a:gd name="T2" fmla="*/ 0 w 82"/>
                <a:gd name="T3" fmla="*/ 68 h 68"/>
                <a:gd name="T4" fmla="*/ 7 w 82"/>
                <a:gd name="T5" fmla="*/ 68 h 68"/>
                <a:gd name="T6" fmla="*/ 7 w 82"/>
                <a:gd name="T7" fmla="*/ 61 h 68"/>
                <a:gd name="T8" fmla="*/ 7 w 82"/>
                <a:gd name="T9" fmla="*/ 7 h 68"/>
                <a:gd name="T10" fmla="*/ 75 w 82"/>
                <a:gd name="T11" fmla="*/ 7 h 68"/>
                <a:gd name="T12" fmla="*/ 75 w 82"/>
                <a:gd name="T13" fmla="*/ 61 h 68"/>
                <a:gd name="T14" fmla="*/ 75 w 82"/>
                <a:gd name="T15" fmla="*/ 61 h 68"/>
                <a:gd name="T16" fmla="*/ 75 w 82"/>
                <a:gd name="T17" fmla="*/ 68 h 68"/>
                <a:gd name="T18" fmla="*/ 82 w 82"/>
                <a:gd name="T19" fmla="*/ 68 h 68"/>
                <a:gd name="T20" fmla="*/ 82 w 82"/>
                <a:gd name="T21" fmla="*/ 0 h 68"/>
                <a:gd name="T22" fmla="*/ 0 w 82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2" y="68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23"/>
            <p:cNvSpPr/>
            <p:nvPr/>
          </p:nvSpPr>
          <p:spPr bwMode="auto">
            <a:xfrm rot="16200000">
              <a:off x="2342120" y="2917806"/>
              <a:ext cx="38234" cy="89651"/>
            </a:xfrm>
            <a:custGeom>
              <a:avLst/>
              <a:gdLst>
                <a:gd name="T0" fmla="*/ 0 w 29"/>
                <a:gd name="T1" fmla="*/ 0 h 68"/>
                <a:gd name="T2" fmla="*/ 0 w 29"/>
                <a:gd name="T3" fmla="*/ 68 h 68"/>
                <a:gd name="T4" fmla="*/ 29 w 29"/>
                <a:gd name="T5" fmla="*/ 68 h 68"/>
                <a:gd name="T6" fmla="*/ 29 w 29"/>
                <a:gd name="T7" fmla="*/ 47 h 68"/>
                <a:gd name="T8" fmla="*/ 5 w 29"/>
                <a:gd name="T9" fmla="*/ 47 h 68"/>
                <a:gd name="T10" fmla="*/ 5 w 29"/>
                <a:gd name="T11" fmla="*/ 0 h 68"/>
                <a:gd name="T12" fmla="*/ 0 w 29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8">
                  <a:moveTo>
                    <a:pt x="0" y="0"/>
                  </a:moveTo>
                  <a:lnTo>
                    <a:pt x="0" y="68"/>
                  </a:lnTo>
                  <a:lnTo>
                    <a:pt x="29" y="68"/>
                  </a:lnTo>
                  <a:lnTo>
                    <a:pt x="29" y="47"/>
                  </a:lnTo>
                  <a:lnTo>
                    <a:pt x="5" y="4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24"/>
            <p:cNvSpPr/>
            <p:nvPr/>
          </p:nvSpPr>
          <p:spPr bwMode="auto">
            <a:xfrm rot="16200000">
              <a:off x="2342120" y="3070740"/>
              <a:ext cx="38234" cy="89651"/>
            </a:xfrm>
            <a:custGeom>
              <a:avLst/>
              <a:gdLst>
                <a:gd name="T0" fmla="*/ 29 w 29"/>
                <a:gd name="T1" fmla="*/ 0 h 68"/>
                <a:gd name="T2" fmla="*/ 29 w 29"/>
                <a:gd name="T3" fmla="*/ 68 h 68"/>
                <a:gd name="T4" fmla="*/ 0 w 29"/>
                <a:gd name="T5" fmla="*/ 68 h 68"/>
                <a:gd name="T6" fmla="*/ 0 w 29"/>
                <a:gd name="T7" fmla="*/ 47 h 68"/>
                <a:gd name="T8" fmla="*/ 22 w 29"/>
                <a:gd name="T9" fmla="*/ 47 h 68"/>
                <a:gd name="T10" fmla="*/ 22 w 29"/>
                <a:gd name="T11" fmla="*/ 0 h 68"/>
                <a:gd name="T12" fmla="*/ 29 w 29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8">
                  <a:moveTo>
                    <a:pt x="29" y="0"/>
                  </a:moveTo>
                  <a:lnTo>
                    <a:pt x="29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2" y="47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25"/>
            <p:cNvSpPr/>
            <p:nvPr/>
          </p:nvSpPr>
          <p:spPr bwMode="auto">
            <a:xfrm rot="16200000">
              <a:off x="1589974" y="2301456"/>
              <a:ext cx="109427" cy="90969"/>
            </a:xfrm>
            <a:custGeom>
              <a:avLst/>
              <a:gdLst>
                <a:gd name="T0" fmla="*/ 0 w 83"/>
                <a:gd name="T1" fmla="*/ 0 h 69"/>
                <a:gd name="T2" fmla="*/ 0 w 83"/>
                <a:gd name="T3" fmla="*/ 69 h 69"/>
                <a:gd name="T4" fmla="*/ 7 w 83"/>
                <a:gd name="T5" fmla="*/ 69 h 69"/>
                <a:gd name="T6" fmla="*/ 7 w 83"/>
                <a:gd name="T7" fmla="*/ 62 h 69"/>
                <a:gd name="T8" fmla="*/ 7 w 83"/>
                <a:gd name="T9" fmla="*/ 7 h 69"/>
                <a:gd name="T10" fmla="*/ 76 w 83"/>
                <a:gd name="T11" fmla="*/ 7 h 69"/>
                <a:gd name="T12" fmla="*/ 76 w 83"/>
                <a:gd name="T13" fmla="*/ 62 h 69"/>
                <a:gd name="T14" fmla="*/ 76 w 83"/>
                <a:gd name="T15" fmla="*/ 62 h 69"/>
                <a:gd name="T16" fmla="*/ 76 w 83"/>
                <a:gd name="T17" fmla="*/ 69 h 69"/>
                <a:gd name="T18" fmla="*/ 83 w 83"/>
                <a:gd name="T19" fmla="*/ 69 h 69"/>
                <a:gd name="T20" fmla="*/ 83 w 83"/>
                <a:gd name="T21" fmla="*/ 0 h 69"/>
                <a:gd name="T22" fmla="*/ 0 w 8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3" y="69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26"/>
            <p:cNvSpPr/>
            <p:nvPr/>
          </p:nvSpPr>
          <p:spPr bwMode="auto">
            <a:xfrm rot="16200000">
              <a:off x="1767299" y="2302115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27"/>
            <p:cNvSpPr/>
            <p:nvPr/>
          </p:nvSpPr>
          <p:spPr bwMode="auto">
            <a:xfrm rot="16200000">
              <a:off x="1937372" y="2303434"/>
              <a:ext cx="109427" cy="87014"/>
            </a:xfrm>
            <a:custGeom>
              <a:avLst/>
              <a:gdLst>
                <a:gd name="T0" fmla="*/ 0 w 83"/>
                <a:gd name="T1" fmla="*/ 0 h 66"/>
                <a:gd name="T2" fmla="*/ 0 w 83"/>
                <a:gd name="T3" fmla="*/ 66 h 66"/>
                <a:gd name="T4" fmla="*/ 7 w 83"/>
                <a:gd name="T5" fmla="*/ 66 h 66"/>
                <a:gd name="T6" fmla="*/ 7 w 83"/>
                <a:gd name="T7" fmla="*/ 61 h 66"/>
                <a:gd name="T8" fmla="*/ 7 w 83"/>
                <a:gd name="T9" fmla="*/ 5 h 66"/>
                <a:gd name="T10" fmla="*/ 76 w 83"/>
                <a:gd name="T11" fmla="*/ 5 h 66"/>
                <a:gd name="T12" fmla="*/ 76 w 83"/>
                <a:gd name="T13" fmla="*/ 61 h 66"/>
                <a:gd name="T14" fmla="*/ 76 w 83"/>
                <a:gd name="T15" fmla="*/ 61 h 66"/>
                <a:gd name="T16" fmla="*/ 76 w 83"/>
                <a:gd name="T17" fmla="*/ 66 h 66"/>
                <a:gd name="T18" fmla="*/ 83 w 83"/>
                <a:gd name="T19" fmla="*/ 66 h 66"/>
                <a:gd name="T20" fmla="*/ 83 w 83"/>
                <a:gd name="T21" fmla="*/ 0 h 66"/>
                <a:gd name="T22" fmla="*/ 0 w 83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3" y="66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28"/>
            <p:cNvSpPr/>
            <p:nvPr/>
          </p:nvSpPr>
          <p:spPr bwMode="auto">
            <a:xfrm rot="16200000">
              <a:off x="2107445" y="2302115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29"/>
            <p:cNvSpPr/>
            <p:nvPr/>
          </p:nvSpPr>
          <p:spPr bwMode="auto">
            <a:xfrm rot="16200000">
              <a:off x="2342779" y="2228944"/>
              <a:ext cx="36915" cy="89651"/>
            </a:xfrm>
            <a:custGeom>
              <a:avLst/>
              <a:gdLst>
                <a:gd name="T0" fmla="*/ 0 w 28"/>
                <a:gd name="T1" fmla="*/ 0 h 68"/>
                <a:gd name="T2" fmla="*/ 0 w 28"/>
                <a:gd name="T3" fmla="*/ 68 h 68"/>
                <a:gd name="T4" fmla="*/ 28 w 28"/>
                <a:gd name="T5" fmla="*/ 68 h 68"/>
                <a:gd name="T6" fmla="*/ 28 w 28"/>
                <a:gd name="T7" fmla="*/ 47 h 68"/>
                <a:gd name="T8" fmla="*/ 7 w 28"/>
                <a:gd name="T9" fmla="*/ 47 h 68"/>
                <a:gd name="T10" fmla="*/ 7 w 28"/>
                <a:gd name="T11" fmla="*/ 0 h 68"/>
                <a:gd name="T12" fmla="*/ 0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0" y="0"/>
                  </a:moveTo>
                  <a:lnTo>
                    <a:pt x="0" y="68"/>
                  </a:lnTo>
                  <a:lnTo>
                    <a:pt x="28" y="68"/>
                  </a:lnTo>
                  <a:lnTo>
                    <a:pt x="28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30"/>
            <p:cNvSpPr/>
            <p:nvPr/>
          </p:nvSpPr>
          <p:spPr bwMode="auto">
            <a:xfrm rot="16200000">
              <a:off x="2342779" y="2381878"/>
              <a:ext cx="36915" cy="89651"/>
            </a:xfrm>
            <a:custGeom>
              <a:avLst/>
              <a:gdLst>
                <a:gd name="T0" fmla="*/ 28 w 28"/>
                <a:gd name="T1" fmla="*/ 0 h 68"/>
                <a:gd name="T2" fmla="*/ 28 w 28"/>
                <a:gd name="T3" fmla="*/ 68 h 68"/>
                <a:gd name="T4" fmla="*/ 0 w 28"/>
                <a:gd name="T5" fmla="*/ 68 h 68"/>
                <a:gd name="T6" fmla="*/ 0 w 28"/>
                <a:gd name="T7" fmla="*/ 47 h 68"/>
                <a:gd name="T8" fmla="*/ 24 w 28"/>
                <a:gd name="T9" fmla="*/ 47 h 68"/>
                <a:gd name="T10" fmla="*/ 24 w 28"/>
                <a:gd name="T11" fmla="*/ 0 h 68"/>
                <a:gd name="T12" fmla="*/ 28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28" y="0"/>
                  </a:moveTo>
                  <a:lnTo>
                    <a:pt x="28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31"/>
            <p:cNvSpPr/>
            <p:nvPr/>
          </p:nvSpPr>
          <p:spPr bwMode="auto">
            <a:xfrm rot="16200000">
              <a:off x="1591952" y="1947467"/>
              <a:ext cx="105472" cy="90969"/>
            </a:xfrm>
            <a:custGeom>
              <a:avLst/>
              <a:gdLst>
                <a:gd name="T0" fmla="*/ 0 w 80"/>
                <a:gd name="T1" fmla="*/ 0 h 69"/>
                <a:gd name="T2" fmla="*/ 0 w 80"/>
                <a:gd name="T3" fmla="*/ 69 h 69"/>
                <a:gd name="T4" fmla="*/ 4 w 80"/>
                <a:gd name="T5" fmla="*/ 69 h 69"/>
                <a:gd name="T6" fmla="*/ 4 w 80"/>
                <a:gd name="T7" fmla="*/ 62 h 69"/>
                <a:gd name="T8" fmla="*/ 4 w 80"/>
                <a:gd name="T9" fmla="*/ 7 h 69"/>
                <a:gd name="T10" fmla="*/ 75 w 80"/>
                <a:gd name="T11" fmla="*/ 7 h 69"/>
                <a:gd name="T12" fmla="*/ 75 w 80"/>
                <a:gd name="T13" fmla="*/ 62 h 69"/>
                <a:gd name="T14" fmla="*/ 75 w 80"/>
                <a:gd name="T15" fmla="*/ 62 h 69"/>
                <a:gd name="T16" fmla="*/ 75 w 80"/>
                <a:gd name="T17" fmla="*/ 69 h 69"/>
                <a:gd name="T18" fmla="*/ 80 w 80"/>
                <a:gd name="T19" fmla="*/ 69 h 69"/>
                <a:gd name="T20" fmla="*/ 80 w 80"/>
                <a:gd name="T21" fmla="*/ 0 h 69"/>
                <a:gd name="T22" fmla="*/ 0 w 8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9">
                  <a:moveTo>
                    <a:pt x="0" y="0"/>
                  </a:moveTo>
                  <a:lnTo>
                    <a:pt x="0" y="69"/>
                  </a:lnTo>
                  <a:lnTo>
                    <a:pt x="4" y="69"/>
                  </a:lnTo>
                  <a:lnTo>
                    <a:pt x="4" y="62"/>
                  </a:lnTo>
                  <a:lnTo>
                    <a:pt x="4" y="7"/>
                  </a:lnTo>
                  <a:lnTo>
                    <a:pt x="75" y="7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5" y="69"/>
                  </a:lnTo>
                  <a:lnTo>
                    <a:pt x="80" y="69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32"/>
            <p:cNvSpPr/>
            <p:nvPr/>
          </p:nvSpPr>
          <p:spPr bwMode="auto">
            <a:xfrm rot="16200000">
              <a:off x="1769277" y="1948126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4 w 80"/>
                <a:gd name="T5" fmla="*/ 68 h 68"/>
                <a:gd name="T6" fmla="*/ 4 w 80"/>
                <a:gd name="T7" fmla="*/ 61 h 68"/>
                <a:gd name="T8" fmla="*/ 4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4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33"/>
            <p:cNvSpPr/>
            <p:nvPr/>
          </p:nvSpPr>
          <p:spPr bwMode="auto">
            <a:xfrm rot="16200000">
              <a:off x="1939349" y="1949444"/>
              <a:ext cx="105472" cy="87014"/>
            </a:xfrm>
            <a:custGeom>
              <a:avLst/>
              <a:gdLst>
                <a:gd name="T0" fmla="*/ 0 w 80"/>
                <a:gd name="T1" fmla="*/ 0 h 66"/>
                <a:gd name="T2" fmla="*/ 0 w 80"/>
                <a:gd name="T3" fmla="*/ 66 h 66"/>
                <a:gd name="T4" fmla="*/ 4 w 80"/>
                <a:gd name="T5" fmla="*/ 66 h 66"/>
                <a:gd name="T6" fmla="*/ 4 w 80"/>
                <a:gd name="T7" fmla="*/ 61 h 66"/>
                <a:gd name="T8" fmla="*/ 4 w 80"/>
                <a:gd name="T9" fmla="*/ 5 h 66"/>
                <a:gd name="T10" fmla="*/ 75 w 80"/>
                <a:gd name="T11" fmla="*/ 5 h 66"/>
                <a:gd name="T12" fmla="*/ 75 w 80"/>
                <a:gd name="T13" fmla="*/ 61 h 66"/>
                <a:gd name="T14" fmla="*/ 75 w 80"/>
                <a:gd name="T15" fmla="*/ 61 h 66"/>
                <a:gd name="T16" fmla="*/ 75 w 80"/>
                <a:gd name="T17" fmla="*/ 66 h 66"/>
                <a:gd name="T18" fmla="*/ 80 w 80"/>
                <a:gd name="T19" fmla="*/ 66 h 66"/>
                <a:gd name="T20" fmla="*/ 80 w 80"/>
                <a:gd name="T21" fmla="*/ 0 h 66"/>
                <a:gd name="T22" fmla="*/ 0 w 80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lnTo>
                    <a:pt x="0" y="66"/>
                  </a:lnTo>
                  <a:lnTo>
                    <a:pt x="4" y="66"/>
                  </a:lnTo>
                  <a:lnTo>
                    <a:pt x="4" y="61"/>
                  </a:lnTo>
                  <a:lnTo>
                    <a:pt x="4" y="5"/>
                  </a:lnTo>
                  <a:lnTo>
                    <a:pt x="75" y="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80" y="66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34"/>
            <p:cNvSpPr/>
            <p:nvPr/>
          </p:nvSpPr>
          <p:spPr bwMode="auto">
            <a:xfrm rot="16200000">
              <a:off x="2109423" y="1948126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4 w 80"/>
                <a:gd name="T5" fmla="*/ 68 h 68"/>
                <a:gd name="T6" fmla="*/ 4 w 80"/>
                <a:gd name="T7" fmla="*/ 61 h 68"/>
                <a:gd name="T8" fmla="*/ 4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4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35"/>
            <p:cNvSpPr/>
            <p:nvPr/>
          </p:nvSpPr>
          <p:spPr bwMode="auto">
            <a:xfrm rot="16200000">
              <a:off x="2340802" y="1874955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36"/>
            <p:cNvSpPr/>
            <p:nvPr/>
          </p:nvSpPr>
          <p:spPr bwMode="auto">
            <a:xfrm rot="16200000">
              <a:off x="2340802" y="2027889"/>
              <a:ext cx="40870" cy="89651"/>
            </a:xfrm>
            <a:custGeom>
              <a:avLst/>
              <a:gdLst>
                <a:gd name="T0" fmla="*/ 31 w 31"/>
                <a:gd name="T1" fmla="*/ 0 h 68"/>
                <a:gd name="T2" fmla="*/ 31 w 31"/>
                <a:gd name="T3" fmla="*/ 68 h 68"/>
                <a:gd name="T4" fmla="*/ 0 w 31"/>
                <a:gd name="T5" fmla="*/ 68 h 68"/>
                <a:gd name="T6" fmla="*/ 0 w 31"/>
                <a:gd name="T7" fmla="*/ 47 h 68"/>
                <a:gd name="T8" fmla="*/ 24 w 31"/>
                <a:gd name="T9" fmla="*/ 47 h 68"/>
                <a:gd name="T10" fmla="*/ 24 w 31"/>
                <a:gd name="T11" fmla="*/ 0 h 68"/>
                <a:gd name="T12" fmla="*/ 31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31" y="0"/>
                  </a:moveTo>
                  <a:lnTo>
                    <a:pt x="31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37"/>
            <p:cNvSpPr/>
            <p:nvPr/>
          </p:nvSpPr>
          <p:spPr bwMode="auto">
            <a:xfrm rot="16200000">
              <a:off x="1708631" y="3996914"/>
              <a:ext cx="452210" cy="726437"/>
            </a:xfrm>
            <a:custGeom>
              <a:avLst/>
              <a:gdLst>
                <a:gd name="T0" fmla="*/ 189 w 343"/>
                <a:gd name="T1" fmla="*/ 104 h 551"/>
                <a:gd name="T2" fmla="*/ 189 w 343"/>
                <a:gd name="T3" fmla="*/ 0 h 551"/>
                <a:gd name="T4" fmla="*/ 149 w 343"/>
                <a:gd name="T5" fmla="*/ 0 h 551"/>
                <a:gd name="T6" fmla="*/ 149 w 343"/>
                <a:gd name="T7" fmla="*/ 104 h 551"/>
                <a:gd name="T8" fmla="*/ 0 w 343"/>
                <a:gd name="T9" fmla="*/ 104 h 551"/>
                <a:gd name="T10" fmla="*/ 0 w 343"/>
                <a:gd name="T11" fmla="*/ 551 h 551"/>
                <a:gd name="T12" fmla="*/ 343 w 343"/>
                <a:gd name="T13" fmla="*/ 551 h 551"/>
                <a:gd name="T14" fmla="*/ 343 w 343"/>
                <a:gd name="T15" fmla="*/ 104 h 551"/>
                <a:gd name="T16" fmla="*/ 189 w 343"/>
                <a:gd name="T17" fmla="*/ 104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3" h="551">
                  <a:moveTo>
                    <a:pt x="189" y="104"/>
                  </a:moveTo>
                  <a:lnTo>
                    <a:pt x="189" y="0"/>
                  </a:lnTo>
                  <a:lnTo>
                    <a:pt x="149" y="0"/>
                  </a:lnTo>
                  <a:lnTo>
                    <a:pt x="149" y="104"/>
                  </a:lnTo>
                  <a:lnTo>
                    <a:pt x="0" y="104"/>
                  </a:lnTo>
                  <a:lnTo>
                    <a:pt x="0" y="551"/>
                  </a:lnTo>
                  <a:lnTo>
                    <a:pt x="343" y="551"/>
                  </a:lnTo>
                  <a:lnTo>
                    <a:pt x="343" y="104"/>
                  </a:lnTo>
                  <a:lnTo>
                    <a:pt x="189" y="104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Rectangle 438"/>
            <p:cNvSpPr>
              <a:spLocks noChangeArrowheads="1"/>
            </p:cNvSpPr>
            <p:nvPr/>
          </p:nvSpPr>
          <p:spPr bwMode="auto">
            <a:xfrm rot="16200000">
              <a:off x="1959126" y="4248728"/>
              <a:ext cx="152934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Rectangle 439"/>
            <p:cNvSpPr>
              <a:spLocks noChangeArrowheads="1"/>
            </p:cNvSpPr>
            <p:nvPr/>
          </p:nvSpPr>
          <p:spPr bwMode="auto">
            <a:xfrm rot="16200000">
              <a:off x="1959126" y="4045695"/>
              <a:ext cx="152934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40"/>
            <p:cNvSpPr/>
            <p:nvPr/>
          </p:nvSpPr>
          <p:spPr bwMode="auto">
            <a:xfrm rot="16200000">
              <a:off x="1519441" y="4136004"/>
              <a:ext cx="187212" cy="164800"/>
            </a:xfrm>
            <a:custGeom>
              <a:avLst/>
              <a:gdLst>
                <a:gd name="T0" fmla="*/ 0 w 60"/>
                <a:gd name="T1" fmla="*/ 0 h 53"/>
                <a:gd name="T2" fmla="*/ 60 w 60"/>
                <a:gd name="T3" fmla="*/ 53 h 53"/>
                <a:gd name="T4" fmla="*/ 0 w 60"/>
                <a:gd name="T5" fmla="*/ 53 h 53"/>
                <a:gd name="T6" fmla="*/ 0 w 60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3">
                  <a:moveTo>
                    <a:pt x="0" y="0"/>
                  </a:moveTo>
                  <a:cubicBezTo>
                    <a:pt x="29" y="4"/>
                    <a:pt x="52" y="25"/>
                    <a:pt x="60" y="53"/>
                  </a:cubicBezTo>
                  <a:cubicBezTo>
                    <a:pt x="0" y="53"/>
                    <a:pt x="0" y="53"/>
                    <a:pt x="0" y="5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41"/>
            <p:cNvSpPr/>
            <p:nvPr/>
          </p:nvSpPr>
          <p:spPr bwMode="auto">
            <a:xfrm rot="16200000">
              <a:off x="1488458" y="4130072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9" y="6"/>
                    <a:pt x="53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42"/>
            <p:cNvSpPr/>
            <p:nvPr/>
          </p:nvSpPr>
          <p:spPr bwMode="auto">
            <a:xfrm rot="16200000">
              <a:off x="1489117" y="4426052"/>
              <a:ext cx="195123" cy="162163"/>
            </a:xfrm>
            <a:custGeom>
              <a:avLst/>
              <a:gdLst>
                <a:gd name="T0" fmla="*/ 0 w 63"/>
                <a:gd name="T1" fmla="*/ 52 h 52"/>
                <a:gd name="T2" fmla="*/ 0 w 63"/>
                <a:gd name="T3" fmla="*/ 0 h 52"/>
                <a:gd name="T4" fmla="*/ 63 w 63"/>
                <a:gd name="T5" fmla="*/ 0 h 52"/>
                <a:gd name="T6" fmla="*/ 63 w 63"/>
                <a:gd name="T7" fmla="*/ 1 h 52"/>
                <a:gd name="T8" fmla="*/ 0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34" y="6"/>
                    <a:pt x="11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43"/>
            <p:cNvSpPr/>
            <p:nvPr/>
          </p:nvSpPr>
          <p:spPr bwMode="auto">
            <a:xfrm rot="16200000">
              <a:off x="1488458" y="3110951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9" y="6"/>
                    <a:pt x="53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44"/>
            <p:cNvSpPr/>
            <p:nvPr/>
          </p:nvSpPr>
          <p:spPr bwMode="auto">
            <a:xfrm rot="16200000">
              <a:off x="1488458" y="3469555"/>
              <a:ext cx="196441" cy="162163"/>
            </a:xfrm>
            <a:custGeom>
              <a:avLst/>
              <a:gdLst>
                <a:gd name="T0" fmla="*/ 0 w 63"/>
                <a:gd name="T1" fmla="*/ 52 h 52"/>
                <a:gd name="T2" fmla="*/ 0 w 63"/>
                <a:gd name="T3" fmla="*/ 0 h 52"/>
                <a:gd name="T4" fmla="*/ 63 w 63"/>
                <a:gd name="T5" fmla="*/ 0 h 52"/>
                <a:gd name="T6" fmla="*/ 63 w 63"/>
                <a:gd name="T7" fmla="*/ 1 h 52"/>
                <a:gd name="T8" fmla="*/ 0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34" y="6"/>
                    <a:pt x="11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45"/>
            <p:cNvSpPr/>
            <p:nvPr/>
          </p:nvSpPr>
          <p:spPr bwMode="auto">
            <a:xfrm rot="16200000">
              <a:off x="1535261" y="4151825"/>
              <a:ext cx="174028" cy="146342"/>
            </a:xfrm>
            <a:custGeom>
              <a:avLst/>
              <a:gdLst>
                <a:gd name="T0" fmla="*/ 0 w 56"/>
                <a:gd name="T1" fmla="*/ 47 h 47"/>
                <a:gd name="T2" fmla="*/ 56 w 56"/>
                <a:gd name="T3" fmla="*/ 47 h 47"/>
                <a:gd name="T4" fmla="*/ 0 w 56"/>
                <a:gd name="T5" fmla="*/ 0 h 47"/>
                <a:gd name="T6" fmla="*/ 0 w 56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7">
                  <a:moveTo>
                    <a:pt x="0" y="47"/>
                  </a:moveTo>
                  <a:cubicBezTo>
                    <a:pt x="56" y="47"/>
                    <a:pt x="56" y="47"/>
                    <a:pt x="56" y="47"/>
                  </a:cubicBezTo>
                  <a:cubicBezTo>
                    <a:pt x="49" y="22"/>
                    <a:pt x="27" y="3"/>
                    <a:pt x="0" y="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46"/>
            <p:cNvSpPr/>
            <p:nvPr/>
          </p:nvSpPr>
          <p:spPr bwMode="auto">
            <a:xfrm rot="16200000">
              <a:off x="1526033" y="4430007"/>
              <a:ext cx="180620" cy="158208"/>
            </a:xfrm>
            <a:custGeom>
              <a:avLst/>
              <a:gdLst>
                <a:gd name="T0" fmla="*/ 58 w 58"/>
                <a:gd name="T1" fmla="*/ 0 h 51"/>
                <a:gd name="T2" fmla="*/ 0 w 58"/>
                <a:gd name="T3" fmla="*/ 51 h 51"/>
                <a:gd name="T4" fmla="*/ 58 w 58"/>
                <a:gd name="T5" fmla="*/ 51 h 51"/>
                <a:gd name="T6" fmla="*/ 58 w 58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1">
                  <a:moveTo>
                    <a:pt x="58" y="0"/>
                  </a:moveTo>
                  <a:cubicBezTo>
                    <a:pt x="30" y="4"/>
                    <a:pt x="8" y="25"/>
                    <a:pt x="0" y="51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47"/>
            <p:cNvSpPr/>
            <p:nvPr/>
          </p:nvSpPr>
          <p:spPr bwMode="auto">
            <a:xfrm rot="16200000">
              <a:off x="1543171" y="4428688"/>
              <a:ext cx="162163" cy="142387"/>
            </a:xfrm>
            <a:custGeom>
              <a:avLst/>
              <a:gdLst>
                <a:gd name="T0" fmla="*/ 52 w 52"/>
                <a:gd name="T1" fmla="*/ 0 h 46"/>
                <a:gd name="T2" fmla="*/ 0 w 52"/>
                <a:gd name="T3" fmla="*/ 46 h 46"/>
                <a:gd name="T4" fmla="*/ 52 w 52"/>
                <a:gd name="T5" fmla="*/ 46 h 46"/>
                <a:gd name="T6" fmla="*/ 52 w 52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6">
                  <a:moveTo>
                    <a:pt x="52" y="0"/>
                  </a:moveTo>
                  <a:cubicBezTo>
                    <a:pt x="27" y="4"/>
                    <a:pt x="7" y="22"/>
                    <a:pt x="0" y="46"/>
                  </a:cubicBezTo>
                  <a:cubicBezTo>
                    <a:pt x="52" y="46"/>
                    <a:pt x="52" y="46"/>
                    <a:pt x="52" y="4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48"/>
            <p:cNvSpPr/>
            <p:nvPr/>
          </p:nvSpPr>
          <p:spPr bwMode="auto">
            <a:xfrm rot="16200000">
              <a:off x="1709290" y="4589533"/>
              <a:ext cx="450892" cy="726437"/>
            </a:xfrm>
            <a:custGeom>
              <a:avLst/>
              <a:gdLst>
                <a:gd name="T0" fmla="*/ 189 w 342"/>
                <a:gd name="T1" fmla="*/ 104 h 551"/>
                <a:gd name="T2" fmla="*/ 189 w 342"/>
                <a:gd name="T3" fmla="*/ 0 h 551"/>
                <a:gd name="T4" fmla="*/ 146 w 342"/>
                <a:gd name="T5" fmla="*/ 0 h 551"/>
                <a:gd name="T6" fmla="*/ 146 w 342"/>
                <a:gd name="T7" fmla="*/ 104 h 551"/>
                <a:gd name="T8" fmla="*/ 0 w 342"/>
                <a:gd name="T9" fmla="*/ 104 h 551"/>
                <a:gd name="T10" fmla="*/ 0 w 342"/>
                <a:gd name="T11" fmla="*/ 551 h 551"/>
                <a:gd name="T12" fmla="*/ 342 w 342"/>
                <a:gd name="T13" fmla="*/ 551 h 551"/>
                <a:gd name="T14" fmla="*/ 342 w 342"/>
                <a:gd name="T15" fmla="*/ 104 h 551"/>
                <a:gd name="T16" fmla="*/ 189 w 342"/>
                <a:gd name="T17" fmla="*/ 104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551">
                  <a:moveTo>
                    <a:pt x="189" y="104"/>
                  </a:moveTo>
                  <a:lnTo>
                    <a:pt x="189" y="0"/>
                  </a:lnTo>
                  <a:lnTo>
                    <a:pt x="146" y="0"/>
                  </a:lnTo>
                  <a:lnTo>
                    <a:pt x="146" y="104"/>
                  </a:lnTo>
                  <a:lnTo>
                    <a:pt x="0" y="104"/>
                  </a:lnTo>
                  <a:lnTo>
                    <a:pt x="0" y="551"/>
                  </a:lnTo>
                  <a:lnTo>
                    <a:pt x="342" y="551"/>
                  </a:lnTo>
                  <a:lnTo>
                    <a:pt x="342" y="104"/>
                  </a:lnTo>
                  <a:lnTo>
                    <a:pt x="189" y="104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Rectangle 449"/>
            <p:cNvSpPr>
              <a:spLocks noChangeArrowheads="1"/>
            </p:cNvSpPr>
            <p:nvPr/>
          </p:nvSpPr>
          <p:spPr bwMode="auto">
            <a:xfrm rot="16200000">
              <a:off x="1959126" y="4840688"/>
              <a:ext cx="152934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Rectangle 450"/>
            <p:cNvSpPr>
              <a:spLocks noChangeArrowheads="1"/>
            </p:cNvSpPr>
            <p:nvPr/>
          </p:nvSpPr>
          <p:spPr bwMode="auto">
            <a:xfrm rot="16200000">
              <a:off x="1959785" y="4638314"/>
              <a:ext cx="151616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51"/>
            <p:cNvSpPr/>
            <p:nvPr/>
          </p:nvSpPr>
          <p:spPr bwMode="auto">
            <a:xfrm rot="16200000">
              <a:off x="1520100" y="4728624"/>
              <a:ext cx="185894" cy="164800"/>
            </a:xfrm>
            <a:custGeom>
              <a:avLst/>
              <a:gdLst>
                <a:gd name="T0" fmla="*/ 0 w 60"/>
                <a:gd name="T1" fmla="*/ 0 h 53"/>
                <a:gd name="T2" fmla="*/ 60 w 60"/>
                <a:gd name="T3" fmla="*/ 53 h 53"/>
                <a:gd name="T4" fmla="*/ 0 w 60"/>
                <a:gd name="T5" fmla="*/ 53 h 53"/>
                <a:gd name="T6" fmla="*/ 0 w 60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3">
                  <a:moveTo>
                    <a:pt x="0" y="0"/>
                  </a:moveTo>
                  <a:cubicBezTo>
                    <a:pt x="29" y="4"/>
                    <a:pt x="52" y="25"/>
                    <a:pt x="60" y="53"/>
                  </a:cubicBezTo>
                  <a:cubicBezTo>
                    <a:pt x="0" y="53"/>
                    <a:pt x="0" y="53"/>
                    <a:pt x="0" y="5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52"/>
            <p:cNvSpPr/>
            <p:nvPr/>
          </p:nvSpPr>
          <p:spPr bwMode="auto">
            <a:xfrm rot="16200000">
              <a:off x="1488458" y="4722032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9" y="6"/>
                    <a:pt x="53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53"/>
            <p:cNvSpPr/>
            <p:nvPr/>
          </p:nvSpPr>
          <p:spPr bwMode="auto">
            <a:xfrm rot="16200000">
              <a:off x="1488458" y="5018671"/>
              <a:ext cx="196441" cy="162163"/>
            </a:xfrm>
            <a:custGeom>
              <a:avLst/>
              <a:gdLst>
                <a:gd name="T0" fmla="*/ 0 w 63"/>
                <a:gd name="T1" fmla="*/ 52 h 52"/>
                <a:gd name="T2" fmla="*/ 0 w 63"/>
                <a:gd name="T3" fmla="*/ 0 h 52"/>
                <a:gd name="T4" fmla="*/ 63 w 63"/>
                <a:gd name="T5" fmla="*/ 0 h 52"/>
                <a:gd name="T6" fmla="*/ 63 w 63"/>
                <a:gd name="T7" fmla="*/ 1 h 52"/>
                <a:gd name="T8" fmla="*/ 0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34" y="6"/>
                    <a:pt x="11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4"/>
            <p:cNvSpPr/>
            <p:nvPr/>
          </p:nvSpPr>
          <p:spPr bwMode="auto">
            <a:xfrm rot="16200000">
              <a:off x="1535261" y="4743786"/>
              <a:ext cx="174028" cy="146342"/>
            </a:xfrm>
            <a:custGeom>
              <a:avLst/>
              <a:gdLst>
                <a:gd name="T0" fmla="*/ 0 w 56"/>
                <a:gd name="T1" fmla="*/ 47 h 47"/>
                <a:gd name="T2" fmla="*/ 56 w 56"/>
                <a:gd name="T3" fmla="*/ 47 h 47"/>
                <a:gd name="T4" fmla="*/ 0 w 56"/>
                <a:gd name="T5" fmla="*/ 0 h 47"/>
                <a:gd name="T6" fmla="*/ 0 w 56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7">
                  <a:moveTo>
                    <a:pt x="0" y="47"/>
                  </a:moveTo>
                  <a:cubicBezTo>
                    <a:pt x="56" y="47"/>
                    <a:pt x="56" y="47"/>
                    <a:pt x="56" y="47"/>
                  </a:cubicBezTo>
                  <a:cubicBezTo>
                    <a:pt x="48" y="22"/>
                    <a:pt x="27" y="3"/>
                    <a:pt x="0" y="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55"/>
            <p:cNvSpPr/>
            <p:nvPr/>
          </p:nvSpPr>
          <p:spPr bwMode="auto">
            <a:xfrm rot="16200000">
              <a:off x="1526033" y="5021967"/>
              <a:ext cx="180620" cy="158208"/>
            </a:xfrm>
            <a:custGeom>
              <a:avLst/>
              <a:gdLst>
                <a:gd name="T0" fmla="*/ 58 w 58"/>
                <a:gd name="T1" fmla="*/ 0 h 51"/>
                <a:gd name="T2" fmla="*/ 0 w 58"/>
                <a:gd name="T3" fmla="*/ 51 h 51"/>
                <a:gd name="T4" fmla="*/ 58 w 58"/>
                <a:gd name="T5" fmla="*/ 51 h 51"/>
                <a:gd name="T6" fmla="*/ 58 w 58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1">
                  <a:moveTo>
                    <a:pt x="58" y="0"/>
                  </a:moveTo>
                  <a:cubicBezTo>
                    <a:pt x="30" y="4"/>
                    <a:pt x="8" y="25"/>
                    <a:pt x="0" y="51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56"/>
            <p:cNvSpPr/>
            <p:nvPr/>
          </p:nvSpPr>
          <p:spPr bwMode="auto">
            <a:xfrm rot="16200000">
              <a:off x="1543171" y="5020648"/>
              <a:ext cx="162163" cy="142387"/>
            </a:xfrm>
            <a:custGeom>
              <a:avLst/>
              <a:gdLst>
                <a:gd name="T0" fmla="*/ 52 w 52"/>
                <a:gd name="T1" fmla="*/ 0 h 46"/>
                <a:gd name="T2" fmla="*/ 0 w 52"/>
                <a:gd name="T3" fmla="*/ 46 h 46"/>
                <a:gd name="T4" fmla="*/ 52 w 52"/>
                <a:gd name="T5" fmla="*/ 46 h 46"/>
                <a:gd name="T6" fmla="*/ 52 w 52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6">
                  <a:moveTo>
                    <a:pt x="52" y="0"/>
                  </a:moveTo>
                  <a:cubicBezTo>
                    <a:pt x="27" y="4"/>
                    <a:pt x="7" y="22"/>
                    <a:pt x="0" y="46"/>
                  </a:cubicBezTo>
                  <a:cubicBezTo>
                    <a:pt x="52" y="46"/>
                    <a:pt x="52" y="46"/>
                    <a:pt x="52" y="4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7"/>
            <p:cNvSpPr/>
            <p:nvPr/>
          </p:nvSpPr>
          <p:spPr bwMode="auto">
            <a:xfrm rot="16200000">
              <a:off x="1845084" y="5169627"/>
              <a:ext cx="246540" cy="477260"/>
            </a:xfrm>
            <a:custGeom>
              <a:avLst/>
              <a:gdLst>
                <a:gd name="T0" fmla="*/ 102 w 187"/>
                <a:gd name="T1" fmla="*/ 69 h 362"/>
                <a:gd name="T2" fmla="*/ 102 w 187"/>
                <a:gd name="T3" fmla="*/ 0 h 362"/>
                <a:gd name="T4" fmla="*/ 81 w 187"/>
                <a:gd name="T5" fmla="*/ 0 h 362"/>
                <a:gd name="T6" fmla="*/ 81 w 187"/>
                <a:gd name="T7" fmla="*/ 69 h 362"/>
                <a:gd name="T8" fmla="*/ 0 w 187"/>
                <a:gd name="T9" fmla="*/ 69 h 362"/>
                <a:gd name="T10" fmla="*/ 0 w 187"/>
                <a:gd name="T11" fmla="*/ 362 h 362"/>
                <a:gd name="T12" fmla="*/ 187 w 187"/>
                <a:gd name="T13" fmla="*/ 362 h 362"/>
                <a:gd name="T14" fmla="*/ 187 w 187"/>
                <a:gd name="T15" fmla="*/ 69 h 362"/>
                <a:gd name="T16" fmla="*/ 102 w 187"/>
                <a:gd name="T17" fmla="*/ 6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362">
                  <a:moveTo>
                    <a:pt x="102" y="69"/>
                  </a:moveTo>
                  <a:lnTo>
                    <a:pt x="102" y="0"/>
                  </a:lnTo>
                  <a:lnTo>
                    <a:pt x="81" y="0"/>
                  </a:lnTo>
                  <a:lnTo>
                    <a:pt x="81" y="69"/>
                  </a:lnTo>
                  <a:lnTo>
                    <a:pt x="0" y="69"/>
                  </a:lnTo>
                  <a:lnTo>
                    <a:pt x="0" y="362"/>
                  </a:lnTo>
                  <a:lnTo>
                    <a:pt x="187" y="362"/>
                  </a:lnTo>
                  <a:lnTo>
                    <a:pt x="187" y="69"/>
                  </a:lnTo>
                  <a:lnTo>
                    <a:pt x="102" y="69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Rectangle 458"/>
            <p:cNvSpPr>
              <a:spLocks noChangeArrowheads="1"/>
            </p:cNvSpPr>
            <p:nvPr/>
          </p:nvSpPr>
          <p:spPr bwMode="auto">
            <a:xfrm rot="16200000">
              <a:off x="1993404" y="5324540"/>
              <a:ext cx="84377" cy="279500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Rectangle 459"/>
            <p:cNvSpPr>
              <a:spLocks noChangeArrowheads="1"/>
            </p:cNvSpPr>
            <p:nvPr/>
          </p:nvSpPr>
          <p:spPr bwMode="auto">
            <a:xfrm rot="16200000">
              <a:off x="1993404" y="5215113"/>
              <a:ext cx="84377" cy="279500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60"/>
            <p:cNvSpPr>
              <a:spLocks noEditPoints="1"/>
            </p:cNvSpPr>
            <p:nvPr/>
          </p:nvSpPr>
          <p:spPr bwMode="auto">
            <a:xfrm rot="16200000">
              <a:off x="1547785" y="5410235"/>
              <a:ext cx="112064" cy="141068"/>
            </a:xfrm>
            <a:custGeom>
              <a:avLst/>
              <a:gdLst>
                <a:gd name="T0" fmla="*/ 85 w 85"/>
                <a:gd name="T1" fmla="*/ 107 h 107"/>
                <a:gd name="T2" fmla="*/ 0 w 85"/>
                <a:gd name="T3" fmla="*/ 107 h 107"/>
                <a:gd name="T4" fmla="*/ 0 w 85"/>
                <a:gd name="T5" fmla="*/ 0 h 107"/>
                <a:gd name="T6" fmla="*/ 85 w 85"/>
                <a:gd name="T7" fmla="*/ 0 h 107"/>
                <a:gd name="T8" fmla="*/ 85 w 85"/>
                <a:gd name="T9" fmla="*/ 107 h 107"/>
                <a:gd name="T10" fmla="*/ 9 w 85"/>
                <a:gd name="T11" fmla="*/ 100 h 107"/>
                <a:gd name="T12" fmla="*/ 78 w 85"/>
                <a:gd name="T13" fmla="*/ 100 h 107"/>
                <a:gd name="T14" fmla="*/ 78 w 85"/>
                <a:gd name="T15" fmla="*/ 10 h 107"/>
                <a:gd name="T16" fmla="*/ 9 w 85"/>
                <a:gd name="T17" fmla="*/ 10 h 107"/>
                <a:gd name="T18" fmla="*/ 9 w 85"/>
                <a:gd name="T19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7">
                  <a:moveTo>
                    <a:pt x="85" y="107"/>
                  </a:moveTo>
                  <a:lnTo>
                    <a:pt x="0" y="107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07"/>
                  </a:lnTo>
                  <a:close/>
                  <a:moveTo>
                    <a:pt x="9" y="100"/>
                  </a:moveTo>
                  <a:lnTo>
                    <a:pt x="78" y="100"/>
                  </a:lnTo>
                  <a:lnTo>
                    <a:pt x="78" y="10"/>
                  </a:lnTo>
                  <a:lnTo>
                    <a:pt x="9" y="10"/>
                  </a:lnTo>
                  <a:lnTo>
                    <a:pt x="9" y="100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Rectangle 461"/>
            <p:cNvSpPr>
              <a:spLocks noChangeArrowheads="1"/>
            </p:cNvSpPr>
            <p:nvPr/>
          </p:nvSpPr>
          <p:spPr bwMode="auto">
            <a:xfrm rot="16200000">
              <a:off x="1560311" y="5420123"/>
              <a:ext cx="90969" cy="11865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62"/>
            <p:cNvSpPr>
              <a:spLocks noEditPoints="1"/>
            </p:cNvSpPr>
            <p:nvPr/>
          </p:nvSpPr>
          <p:spPr bwMode="auto">
            <a:xfrm rot="16200000">
              <a:off x="1547785" y="5298171"/>
              <a:ext cx="112064" cy="141068"/>
            </a:xfrm>
            <a:custGeom>
              <a:avLst/>
              <a:gdLst>
                <a:gd name="T0" fmla="*/ 85 w 85"/>
                <a:gd name="T1" fmla="*/ 107 h 107"/>
                <a:gd name="T2" fmla="*/ 0 w 85"/>
                <a:gd name="T3" fmla="*/ 107 h 107"/>
                <a:gd name="T4" fmla="*/ 0 w 85"/>
                <a:gd name="T5" fmla="*/ 0 h 107"/>
                <a:gd name="T6" fmla="*/ 85 w 85"/>
                <a:gd name="T7" fmla="*/ 0 h 107"/>
                <a:gd name="T8" fmla="*/ 85 w 85"/>
                <a:gd name="T9" fmla="*/ 107 h 107"/>
                <a:gd name="T10" fmla="*/ 9 w 85"/>
                <a:gd name="T11" fmla="*/ 100 h 107"/>
                <a:gd name="T12" fmla="*/ 75 w 85"/>
                <a:gd name="T13" fmla="*/ 100 h 107"/>
                <a:gd name="T14" fmla="*/ 75 w 85"/>
                <a:gd name="T15" fmla="*/ 10 h 107"/>
                <a:gd name="T16" fmla="*/ 9 w 85"/>
                <a:gd name="T17" fmla="*/ 10 h 107"/>
                <a:gd name="T18" fmla="*/ 9 w 85"/>
                <a:gd name="T19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7">
                  <a:moveTo>
                    <a:pt x="85" y="107"/>
                  </a:moveTo>
                  <a:lnTo>
                    <a:pt x="0" y="107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07"/>
                  </a:lnTo>
                  <a:close/>
                  <a:moveTo>
                    <a:pt x="9" y="100"/>
                  </a:moveTo>
                  <a:lnTo>
                    <a:pt x="75" y="100"/>
                  </a:lnTo>
                  <a:lnTo>
                    <a:pt x="75" y="10"/>
                  </a:lnTo>
                  <a:lnTo>
                    <a:pt x="9" y="10"/>
                  </a:lnTo>
                  <a:lnTo>
                    <a:pt x="9" y="100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Rectangle 463"/>
            <p:cNvSpPr>
              <a:spLocks noChangeArrowheads="1"/>
            </p:cNvSpPr>
            <p:nvPr/>
          </p:nvSpPr>
          <p:spPr bwMode="auto">
            <a:xfrm rot="16200000">
              <a:off x="1562288" y="5310037"/>
              <a:ext cx="87014" cy="11865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464"/>
            <p:cNvSpPr>
              <a:spLocks noEditPoints="1"/>
            </p:cNvSpPr>
            <p:nvPr/>
          </p:nvSpPr>
          <p:spPr bwMode="auto">
            <a:xfrm rot="16200000">
              <a:off x="763340" y="5244117"/>
              <a:ext cx="113382" cy="168755"/>
            </a:xfrm>
            <a:custGeom>
              <a:avLst/>
              <a:gdLst>
                <a:gd name="T0" fmla="*/ 86 w 86"/>
                <a:gd name="T1" fmla="*/ 128 h 128"/>
                <a:gd name="T2" fmla="*/ 0 w 86"/>
                <a:gd name="T3" fmla="*/ 128 h 128"/>
                <a:gd name="T4" fmla="*/ 0 w 86"/>
                <a:gd name="T5" fmla="*/ 0 h 128"/>
                <a:gd name="T6" fmla="*/ 86 w 86"/>
                <a:gd name="T7" fmla="*/ 0 h 128"/>
                <a:gd name="T8" fmla="*/ 86 w 86"/>
                <a:gd name="T9" fmla="*/ 128 h 128"/>
                <a:gd name="T10" fmla="*/ 10 w 86"/>
                <a:gd name="T11" fmla="*/ 118 h 128"/>
                <a:gd name="T12" fmla="*/ 78 w 86"/>
                <a:gd name="T13" fmla="*/ 118 h 128"/>
                <a:gd name="T14" fmla="*/ 78 w 86"/>
                <a:gd name="T15" fmla="*/ 10 h 128"/>
                <a:gd name="T16" fmla="*/ 10 w 86"/>
                <a:gd name="T17" fmla="*/ 10 h 128"/>
                <a:gd name="T18" fmla="*/ 10 w 86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128">
                  <a:moveTo>
                    <a:pt x="86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128"/>
                  </a:lnTo>
                  <a:close/>
                  <a:moveTo>
                    <a:pt x="10" y="118"/>
                  </a:moveTo>
                  <a:lnTo>
                    <a:pt x="78" y="118"/>
                  </a:lnTo>
                  <a:lnTo>
                    <a:pt x="78" y="10"/>
                  </a:lnTo>
                  <a:lnTo>
                    <a:pt x="10" y="10"/>
                  </a:lnTo>
                  <a:lnTo>
                    <a:pt x="10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Rectangle 465"/>
            <p:cNvSpPr>
              <a:spLocks noChangeArrowheads="1"/>
            </p:cNvSpPr>
            <p:nvPr/>
          </p:nvSpPr>
          <p:spPr bwMode="auto">
            <a:xfrm rot="16200000">
              <a:off x="775205" y="5255982"/>
              <a:ext cx="89651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466"/>
            <p:cNvSpPr>
              <a:spLocks noEditPoints="1"/>
            </p:cNvSpPr>
            <p:nvPr/>
          </p:nvSpPr>
          <p:spPr bwMode="auto">
            <a:xfrm rot="16200000">
              <a:off x="763999" y="5131394"/>
              <a:ext cx="112064" cy="168755"/>
            </a:xfrm>
            <a:custGeom>
              <a:avLst/>
              <a:gdLst>
                <a:gd name="T0" fmla="*/ 85 w 85"/>
                <a:gd name="T1" fmla="*/ 128 h 128"/>
                <a:gd name="T2" fmla="*/ 0 w 85"/>
                <a:gd name="T3" fmla="*/ 128 h 128"/>
                <a:gd name="T4" fmla="*/ 0 w 85"/>
                <a:gd name="T5" fmla="*/ 0 h 128"/>
                <a:gd name="T6" fmla="*/ 85 w 85"/>
                <a:gd name="T7" fmla="*/ 0 h 128"/>
                <a:gd name="T8" fmla="*/ 85 w 85"/>
                <a:gd name="T9" fmla="*/ 128 h 128"/>
                <a:gd name="T10" fmla="*/ 9 w 85"/>
                <a:gd name="T11" fmla="*/ 118 h 128"/>
                <a:gd name="T12" fmla="*/ 75 w 85"/>
                <a:gd name="T13" fmla="*/ 118 h 128"/>
                <a:gd name="T14" fmla="*/ 75 w 85"/>
                <a:gd name="T15" fmla="*/ 10 h 128"/>
                <a:gd name="T16" fmla="*/ 9 w 85"/>
                <a:gd name="T17" fmla="*/ 10 h 128"/>
                <a:gd name="T18" fmla="*/ 9 w 85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8">
                  <a:moveTo>
                    <a:pt x="85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28"/>
                  </a:lnTo>
                  <a:close/>
                  <a:moveTo>
                    <a:pt x="9" y="118"/>
                  </a:moveTo>
                  <a:lnTo>
                    <a:pt x="75" y="118"/>
                  </a:lnTo>
                  <a:lnTo>
                    <a:pt x="75" y="10"/>
                  </a:lnTo>
                  <a:lnTo>
                    <a:pt x="9" y="10"/>
                  </a:lnTo>
                  <a:lnTo>
                    <a:pt x="9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Rectangle 467"/>
            <p:cNvSpPr>
              <a:spLocks noChangeArrowheads="1"/>
            </p:cNvSpPr>
            <p:nvPr/>
          </p:nvSpPr>
          <p:spPr bwMode="auto">
            <a:xfrm rot="16200000">
              <a:off x="776524" y="5145238"/>
              <a:ext cx="87014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468"/>
            <p:cNvSpPr>
              <a:spLocks noEditPoints="1"/>
            </p:cNvSpPr>
            <p:nvPr/>
          </p:nvSpPr>
          <p:spPr bwMode="auto">
            <a:xfrm rot="16200000">
              <a:off x="971647" y="5191381"/>
              <a:ext cx="113382" cy="274227"/>
            </a:xfrm>
            <a:custGeom>
              <a:avLst/>
              <a:gdLst>
                <a:gd name="T0" fmla="*/ 86 w 86"/>
                <a:gd name="T1" fmla="*/ 208 h 208"/>
                <a:gd name="T2" fmla="*/ 0 w 86"/>
                <a:gd name="T3" fmla="*/ 208 h 208"/>
                <a:gd name="T4" fmla="*/ 0 w 86"/>
                <a:gd name="T5" fmla="*/ 0 h 208"/>
                <a:gd name="T6" fmla="*/ 86 w 86"/>
                <a:gd name="T7" fmla="*/ 0 h 208"/>
                <a:gd name="T8" fmla="*/ 86 w 86"/>
                <a:gd name="T9" fmla="*/ 208 h 208"/>
                <a:gd name="T10" fmla="*/ 10 w 86"/>
                <a:gd name="T11" fmla="*/ 192 h 208"/>
                <a:gd name="T12" fmla="*/ 78 w 86"/>
                <a:gd name="T13" fmla="*/ 192 h 208"/>
                <a:gd name="T14" fmla="*/ 78 w 86"/>
                <a:gd name="T15" fmla="*/ 17 h 208"/>
                <a:gd name="T16" fmla="*/ 10 w 86"/>
                <a:gd name="T17" fmla="*/ 17 h 208"/>
                <a:gd name="T18" fmla="*/ 10 w 86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208">
                  <a:moveTo>
                    <a:pt x="86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208"/>
                  </a:lnTo>
                  <a:close/>
                  <a:moveTo>
                    <a:pt x="10" y="192"/>
                  </a:moveTo>
                  <a:lnTo>
                    <a:pt x="78" y="192"/>
                  </a:lnTo>
                  <a:lnTo>
                    <a:pt x="78" y="17"/>
                  </a:lnTo>
                  <a:lnTo>
                    <a:pt x="10" y="17"/>
                  </a:lnTo>
                  <a:lnTo>
                    <a:pt x="10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Rectangle 469"/>
            <p:cNvSpPr>
              <a:spLocks noChangeArrowheads="1"/>
            </p:cNvSpPr>
            <p:nvPr/>
          </p:nvSpPr>
          <p:spPr bwMode="auto">
            <a:xfrm rot="16200000">
              <a:off x="984171" y="5211816"/>
              <a:ext cx="89651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470"/>
            <p:cNvSpPr>
              <a:spLocks noEditPoints="1"/>
            </p:cNvSpPr>
            <p:nvPr/>
          </p:nvSpPr>
          <p:spPr bwMode="auto">
            <a:xfrm rot="16200000">
              <a:off x="972306" y="5078658"/>
              <a:ext cx="112064" cy="274227"/>
            </a:xfrm>
            <a:custGeom>
              <a:avLst/>
              <a:gdLst>
                <a:gd name="T0" fmla="*/ 85 w 85"/>
                <a:gd name="T1" fmla="*/ 208 h 208"/>
                <a:gd name="T2" fmla="*/ 0 w 85"/>
                <a:gd name="T3" fmla="*/ 208 h 208"/>
                <a:gd name="T4" fmla="*/ 0 w 85"/>
                <a:gd name="T5" fmla="*/ 0 h 208"/>
                <a:gd name="T6" fmla="*/ 85 w 85"/>
                <a:gd name="T7" fmla="*/ 0 h 208"/>
                <a:gd name="T8" fmla="*/ 85 w 85"/>
                <a:gd name="T9" fmla="*/ 208 h 208"/>
                <a:gd name="T10" fmla="*/ 9 w 85"/>
                <a:gd name="T11" fmla="*/ 192 h 208"/>
                <a:gd name="T12" fmla="*/ 75 w 85"/>
                <a:gd name="T13" fmla="*/ 192 h 208"/>
                <a:gd name="T14" fmla="*/ 75 w 85"/>
                <a:gd name="T15" fmla="*/ 17 h 208"/>
                <a:gd name="T16" fmla="*/ 9 w 85"/>
                <a:gd name="T17" fmla="*/ 17 h 208"/>
                <a:gd name="T18" fmla="*/ 9 w 85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208">
                  <a:moveTo>
                    <a:pt x="85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208"/>
                  </a:lnTo>
                  <a:close/>
                  <a:moveTo>
                    <a:pt x="9" y="192"/>
                  </a:moveTo>
                  <a:lnTo>
                    <a:pt x="75" y="192"/>
                  </a:lnTo>
                  <a:lnTo>
                    <a:pt x="75" y="17"/>
                  </a:lnTo>
                  <a:lnTo>
                    <a:pt x="9" y="17"/>
                  </a:lnTo>
                  <a:lnTo>
                    <a:pt x="9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Rectangle 471"/>
            <p:cNvSpPr>
              <a:spLocks noChangeArrowheads="1"/>
            </p:cNvSpPr>
            <p:nvPr/>
          </p:nvSpPr>
          <p:spPr bwMode="auto">
            <a:xfrm rot="16200000">
              <a:off x="985490" y="5101072"/>
              <a:ext cx="87014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Rectangle 472"/>
            <p:cNvSpPr>
              <a:spLocks noChangeArrowheads="1"/>
            </p:cNvSpPr>
            <p:nvPr/>
          </p:nvSpPr>
          <p:spPr bwMode="auto">
            <a:xfrm rot="16200000">
              <a:off x="775864" y="3636332"/>
              <a:ext cx="88333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Rectangle 473"/>
            <p:cNvSpPr>
              <a:spLocks noChangeArrowheads="1"/>
            </p:cNvSpPr>
            <p:nvPr/>
          </p:nvSpPr>
          <p:spPr bwMode="auto">
            <a:xfrm rot="16200000">
              <a:off x="774546" y="3525587"/>
              <a:ext cx="90969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Rectangle 474"/>
            <p:cNvSpPr>
              <a:spLocks noChangeArrowheads="1"/>
            </p:cNvSpPr>
            <p:nvPr/>
          </p:nvSpPr>
          <p:spPr bwMode="auto">
            <a:xfrm rot="16200000">
              <a:off x="984830" y="3592166"/>
              <a:ext cx="88333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475"/>
            <p:cNvSpPr>
              <a:spLocks noEditPoints="1"/>
            </p:cNvSpPr>
            <p:nvPr/>
          </p:nvSpPr>
          <p:spPr bwMode="auto">
            <a:xfrm rot="16200000">
              <a:off x="838488" y="3436596"/>
              <a:ext cx="224127" cy="429797"/>
            </a:xfrm>
            <a:custGeom>
              <a:avLst/>
              <a:gdLst>
                <a:gd name="T0" fmla="*/ 85 w 170"/>
                <a:gd name="T1" fmla="*/ 0 h 326"/>
                <a:gd name="T2" fmla="*/ 0 w 170"/>
                <a:gd name="T3" fmla="*/ 0 h 326"/>
                <a:gd name="T4" fmla="*/ 0 w 170"/>
                <a:gd name="T5" fmla="*/ 118 h 326"/>
                <a:gd name="T6" fmla="*/ 0 w 170"/>
                <a:gd name="T7" fmla="*/ 128 h 326"/>
                <a:gd name="T8" fmla="*/ 0 w 170"/>
                <a:gd name="T9" fmla="*/ 326 h 326"/>
                <a:gd name="T10" fmla="*/ 85 w 170"/>
                <a:gd name="T11" fmla="*/ 326 h 326"/>
                <a:gd name="T12" fmla="*/ 170 w 170"/>
                <a:gd name="T13" fmla="*/ 326 h 326"/>
                <a:gd name="T14" fmla="*/ 170 w 170"/>
                <a:gd name="T15" fmla="*/ 128 h 326"/>
                <a:gd name="T16" fmla="*/ 170 w 170"/>
                <a:gd name="T17" fmla="*/ 118 h 326"/>
                <a:gd name="T18" fmla="*/ 170 w 170"/>
                <a:gd name="T19" fmla="*/ 0 h 326"/>
                <a:gd name="T20" fmla="*/ 85 w 170"/>
                <a:gd name="T21" fmla="*/ 0 h 326"/>
                <a:gd name="T22" fmla="*/ 92 w 170"/>
                <a:gd name="T23" fmla="*/ 10 h 326"/>
                <a:gd name="T24" fmla="*/ 161 w 170"/>
                <a:gd name="T25" fmla="*/ 10 h 326"/>
                <a:gd name="T26" fmla="*/ 161 w 170"/>
                <a:gd name="T27" fmla="*/ 118 h 326"/>
                <a:gd name="T28" fmla="*/ 92 w 170"/>
                <a:gd name="T29" fmla="*/ 118 h 326"/>
                <a:gd name="T30" fmla="*/ 92 w 170"/>
                <a:gd name="T31" fmla="*/ 10 h 326"/>
                <a:gd name="T32" fmla="*/ 9 w 170"/>
                <a:gd name="T33" fmla="*/ 10 h 326"/>
                <a:gd name="T34" fmla="*/ 76 w 170"/>
                <a:gd name="T35" fmla="*/ 10 h 326"/>
                <a:gd name="T36" fmla="*/ 76 w 170"/>
                <a:gd name="T37" fmla="*/ 118 h 326"/>
                <a:gd name="T38" fmla="*/ 9 w 170"/>
                <a:gd name="T39" fmla="*/ 118 h 326"/>
                <a:gd name="T40" fmla="*/ 9 w 170"/>
                <a:gd name="T41" fmla="*/ 10 h 326"/>
                <a:gd name="T42" fmla="*/ 76 w 170"/>
                <a:gd name="T43" fmla="*/ 310 h 326"/>
                <a:gd name="T44" fmla="*/ 9 w 170"/>
                <a:gd name="T45" fmla="*/ 310 h 326"/>
                <a:gd name="T46" fmla="*/ 9 w 170"/>
                <a:gd name="T47" fmla="*/ 135 h 326"/>
                <a:gd name="T48" fmla="*/ 76 w 170"/>
                <a:gd name="T49" fmla="*/ 135 h 326"/>
                <a:gd name="T50" fmla="*/ 76 w 170"/>
                <a:gd name="T51" fmla="*/ 310 h 326"/>
                <a:gd name="T52" fmla="*/ 161 w 170"/>
                <a:gd name="T53" fmla="*/ 310 h 326"/>
                <a:gd name="T54" fmla="*/ 92 w 170"/>
                <a:gd name="T55" fmla="*/ 310 h 326"/>
                <a:gd name="T56" fmla="*/ 92 w 170"/>
                <a:gd name="T57" fmla="*/ 135 h 326"/>
                <a:gd name="T58" fmla="*/ 161 w 170"/>
                <a:gd name="T59" fmla="*/ 135 h 326"/>
                <a:gd name="T60" fmla="*/ 161 w 170"/>
                <a:gd name="T61" fmla="*/ 31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0" h="326">
                  <a:moveTo>
                    <a:pt x="85" y="0"/>
                  </a:moveTo>
                  <a:lnTo>
                    <a:pt x="0" y="0"/>
                  </a:lnTo>
                  <a:lnTo>
                    <a:pt x="0" y="118"/>
                  </a:lnTo>
                  <a:lnTo>
                    <a:pt x="0" y="128"/>
                  </a:lnTo>
                  <a:lnTo>
                    <a:pt x="0" y="326"/>
                  </a:lnTo>
                  <a:lnTo>
                    <a:pt x="85" y="326"/>
                  </a:lnTo>
                  <a:lnTo>
                    <a:pt x="170" y="326"/>
                  </a:lnTo>
                  <a:lnTo>
                    <a:pt x="170" y="128"/>
                  </a:lnTo>
                  <a:lnTo>
                    <a:pt x="170" y="118"/>
                  </a:lnTo>
                  <a:lnTo>
                    <a:pt x="170" y="0"/>
                  </a:lnTo>
                  <a:lnTo>
                    <a:pt x="85" y="0"/>
                  </a:lnTo>
                  <a:close/>
                  <a:moveTo>
                    <a:pt x="92" y="10"/>
                  </a:moveTo>
                  <a:lnTo>
                    <a:pt x="161" y="10"/>
                  </a:lnTo>
                  <a:lnTo>
                    <a:pt x="161" y="118"/>
                  </a:lnTo>
                  <a:lnTo>
                    <a:pt x="92" y="118"/>
                  </a:lnTo>
                  <a:lnTo>
                    <a:pt x="92" y="10"/>
                  </a:lnTo>
                  <a:close/>
                  <a:moveTo>
                    <a:pt x="9" y="10"/>
                  </a:moveTo>
                  <a:lnTo>
                    <a:pt x="76" y="10"/>
                  </a:lnTo>
                  <a:lnTo>
                    <a:pt x="76" y="118"/>
                  </a:lnTo>
                  <a:lnTo>
                    <a:pt x="9" y="118"/>
                  </a:lnTo>
                  <a:lnTo>
                    <a:pt x="9" y="10"/>
                  </a:lnTo>
                  <a:close/>
                  <a:moveTo>
                    <a:pt x="76" y="310"/>
                  </a:moveTo>
                  <a:lnTo>
                    <a:pt x="9" y="310"/>
                  </a:lnTo>
                  <a:lnTo>
                    <a:pt x="9" y="135"/>
                  </a:lnTo>
                  <a:lnTo>
                    <a:pt x="76" y="135"/>
                  </a:lnTo>
                  <a:lnTo>
                    <a:pt x="76" y="310"/>
                  </a:lnTo>
                  <a:close/>
                  <a:moveTo>
                    <a:pt x="161" y="310"/>
                  </a:moveTo>
                  <a:lnTo>
                    <a:pt x="92" y="310"/>
                  </a:lnTo>
                  <a:lnTo>
                    <a:pt x="92" y="135"/>
                  </a:lnTo>
                  <a:lnTo>
                    <a:pt x="161" y="135"/>
                  </a:lnTo>
                  <a:lnTo>
                    <a:pt x="161" y="31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Rectangle 476"/>
            <p:cNvSpPr>
              <a:spLocks noChangeArrowheads="1"/>
            </p:cNvSpPr>
            <p:nvPr/>
          </p:nvSpPr>
          <p:spPr bwMode="auto">
            <a:xfrm rot="16200000">
              <a:off x="983512" y="3481421"/>
              <a:ext cx="90969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Rectangle 477"/>
            <p:cNvSpPr>
              <a:spLocks noChangeArrowheads="1"/>
            </p:cNvSpPr>
            <p:nvPr/>
          </p:nvSpPr>
          <p:spPr bwMode="auto">
            <a:xfrm rot="16200000">
              <a:off x="776524" y="2321232"/>
              <a:ext cx="87014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Rectangle 478"/>
            <p:cNvSpPr>
              <a:spLocks noChangeArrowheads="1"/>
            </p:cNvSpPr>
            <p:nvPr/>
          </p:nvSpPr>
          <p:spPr bwMode="auto">
            <a:xfrm rot="16200000">
              <a:off x="776524" y="2209168"/>
              <a:ext cx="87014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Rectangle 479"/>
            <p:cNvSpPr>
              <a:spLocks noChangeArrowheads="1"/>
            </p:cNvSpPr>
            <p:nvPr/>
          </p:nvSpPr>
          <p:spPr bwMode="auto">
            <a:xfrm rot="16200000">
              <a:off x="985490" y="2277066"/>
              <a:ext cx="87014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480"/>
            <p:cNvSpPr>
              <a:spLocks noEditPoints="1"/>
            </p:cNvSpPr>
            <p:nvPr/>
          </p:nvSpPr>
          <p:spPr bwMode="auto">
            <a:xfrm rot="16200000">
              <a:off x="838488" y="2120836"/>
              <a:ext cx="224127" cy="429797"/>
            </a:xfrm>
            <a:custGeom>
              <a:avLst/>
              <a:gdLst>
                <a:gd name="T0" fmla="*/ 85 w 170"/>
                <a:gd name="T1" fmla="*/ 0 h 326"/>
                <a:gd name="T2" fmla="*/ 0 w 170"/>
                <a:gd name="T3" fmla="*/ 0 h 326"/>
                <a:gd name="T4" fmla="*/ 0 w 170"/>
                <a:gd name="T5" fmla="*/ 118 h 326"/>
                <a:gd name="T6" fmla="*/ 0 w 170"/>
                <a:gd name="T7" fmla="*/ 128 h 326"/>
                <a:gd name="T8" fmla="*/ 0 w 170"/>
                <a:gd name="T9" fmla="*/ 326 h 326"/>
                <a:gd name="T10" fmla="*/ 85 w 170"/>
                <a:gd name="T11" fmla="*/ 326 h 326"/>
                <a:gd name="T12" fmla="*/ 170 w 170"/>
                <a:gd name="T13" fmla="*/ 326 h 326"/>
                <a:gd name="T14" fmla="*/ 170 w 170"/>
                <a:gd name="T15" fmla="*/ 128 h 326"/>
                <a:gd name="T16" fmla="*/ 170 w 170"/>
                <a:gd name="T17" fmla="*/ 118 h 326"/>
                <a:gd name="T18" fmla="*/ 170 w 170"/>
                <a:gd name="T19" fmla="*/ 0 h 326"/>
                <a:gd name="T20" fmla="*/ 85 w 170"/>
                <a:gd name="T21" fmla="*/ 0 h 326"/>
                <a:gd name="T22" fmla="*/ 94 w 170"/>
                <a:gd name="T23" fmla="*/ 10 h 326"/>
                <a:gd name="T24" fmla="*/ 160 w 170"/>
                <a:gd name="T25" fmla="*/ 10 h 326"/>
                <a:gd name="T26" fmla="*/ 160 w 170"/>
                <a:gd name="T27" fmla="*/ 118 h 326"/>
                <a:gd name="T28" fmla="*/ 94 w 170"/>
                <a:gd name="T29" fmla="*/ 118 h 326"/>
                <a:gd name="T30" fmla="*/ 94 w 170"/>
                <a:gd name="T31" fmla="*/ 10 h 326"/>
                <a:gd name="T32" fmla="*/ 9 w 170"/>
                <a:gd name="T33" fmla="*/ 10 h 326"/>
                <a:gd name="T34" fmla="*/ 75 w 170"/>
                <a:gd name="T35" fmla="*/ 10 h 326"/>
                <a:gd name="T36" fmla="*/ 75 w 170"/>
                <a:gd name="T37" fmla="*/ 118 h 326"/>
                <a:gd name="T38" fmla="*/ 9 w 170"/>
                <a:gd name="T39" fmla="*/ 118 h 326"/>
                <a:gd name="T40" fmla="*/ 9 w 170"/>
                <a:gd name="T41" fmla="*/ 10 h 326"/>
                <a:gd name="T42" fmla="*/ 75 w 170"/>
                <a:gd name="T43" fmla="*/ 310 h 326"/>
                <a:gd name="T44" fmla="*/ 9 w 170"/>
                <a:gd name="T45" fmla="*/ 310 h 326"/>
                <a:gd name="T46" fmla="*/ 9 w 170"/>
                <a:gd name="T47" fmla="*/ 135 h 326"/>
                <a:gd name="T48" fmla="*/ 75 w 170"/>
                <a:gd name="T49" fmla="*/ 135 h 326"/>
                <a:gd name="T50" fmla="*/ 75 w 170"/>
                <a:gd name="T51" fmla="*/ 310 h 326"/>
                <a:gd name="T52" fmla="*/ 160 w 170"/>
                <a:gd name="T53" fmla="*/ 310 h 326"/>
                <a:gd name="T54" fmla="*/ 94 w 170"/>
                <a:gd name="T55" fmla="*/ 310 h 326"/>
                <a:gd name="T56" fmla="*/ 94 w 170"/>
                <a:gd name="T57" fmla="*/ 135 h 326"/>
                <a:gd name="T58" fmla="*/ 160 w 170"/>
                <a:gd name="T59" fmla="*/ 135 h 326"/>
                <a:gd name="T60" fmla="*/ 160 w 170"/>
                <a:gd name="T61" fmla="*/ 31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0" h="326">
                  <a:moveTo>
                    <a:pt x="85" y="0"/>
                  </a:moveTo>
                  <a:lnTo>
                    <a:pt x="0" y="0"/>
                  </a:lnTo>
                  <a:lnTo>
                    <a:pt x="0" y="118"/>
                  </a:lnTo>
                  <a:lnTo>
                    <a:pt x="0" y="128"/>
                  </a:lnTo>
                  <a:lnTo>
                    <a:pt x="0" y="326"/>
                  </a:lnTo>
                  <a:lnTo>
                    <a:pt x="85" y="326"/>
                  </a:lnTo>
                  <a:lnTo>
                    <a:pt x="170" y="326"/>
                  </a:lnTo>
                  <a:lnTo>
                    <a:pt x="170" y="128"/>
                  </a:lnTo>
                  <a:lnTo>
                    <a:pt x="170" y="118"/>
                  </a:lnTo>
                  <a:lnTo>
                    <a:pt x="170" y="0"/>
                  </a:lnTo>
                  <a:lnTo>
                    <a:pt x="85" y="0"/>
                  </a:lnTo>
                  <a:close/>
                  <a:moveTo>
                    <a:pt x="94" y="10"/>
                  </a:moveTo>
                  <a:lnTo>
                    <a:pt x="160" y="10"/>
                  </a:lnTo>
                  <a:lnTo>
                    <a:pt x="160" y="118"/>
                  </a:lnTo>
                  <a:lnTo>
                    <a:pt x="94" y="118"/>
                  </a:lnTo>
                  <a:lnTo>
                    <a:pt x="94" y="10"/>
                  </a:lnTo>
                  <a:close/>
                  <a:moveTo>
                    <a:pt x="9" y="10"/>
                  </a:moveTo>
                  <a:lnTo>
                    <a:pt x="75" y="10"/>
                  </a:lnTo>
                  <a:lnTo>
                    <a:pt x="75" y="118"/>
                  </a:lnTo>
                  <a:lnTo>
                    <a:pt x="9" y="118"/>
                  </a:lnTo>
                  <a:lnTo>
                    <a:pt x="9" y="10"/>
                  </a:lnTo>
                  <a:close/>
                  <a:moveTo>
                    <a:pt x="75" y="310"/>
                  </a:moveTo>
                  <a:lnTo>
                    <a:pt x="9" y="310"/>
                  </a:lnTo>
                  <a:lnTo>
                    <a:pt x="9" y="135"/>
                  </a:lnTo>
                  <a:lnTo>
                    <a:pt x="75" y="135"/>
                  </a:lnTo>
                  <a:lnTo>
                    <a:pt x="75" y="310"/>
                  </a:lnTo>
                  <a:close/>
                  <a:moveTo>
                    <a:pt x="160" y="310"/>
                  </a:moveTo>
                  <a:lnTo>
                    <a:pt x="94" y="310"/>
                  </a:lnTo>
                  <a:lnTo>
                    <a:pt x="94" y="135"/>
                  </a:lnTo>
                  <a:lnTo>
                    <a:pt x="160" y="135"/>
                  </a:lnTo>
                  <a:lnTo>
                    <a:pt x="160" y="31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Rectangle 481"/>
            <p:cNvSpPr>
              <a:spLocks noChangeArrowheads="1"/>
            </p:cNvSpPr>
            <p:nvPr/>
          </p:nvSpPr>
          <p:spPr bwMode="auto">
            <a:xfrm rot="16200000">
              <a:off x="985490" y="2165002"/>
              <a:ext cx="87014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Rectangle 482"/>
            <p:cNvSpPr>
              <a:spLocks noChangeArrowheads="1"/>
            </p:cNvSpPr>
            <p:nvPr/>
          </p:nvSpPr>
          <p:spPr bwMode="auto">
            <a:xfrm rot="16200000">
              <a:off x="1426493" y="5418145"/>
              <a:ext cx="199078" cy="14502"/>
            </a:xfrm>
            <a:prstGeom prst="rect">
              <a:avLst/>
            </a:prstGeom>
            <a:solidFill>
              <a:srgbClr val="CDC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Rectangle 483"/>
            <p:cNvSpPr>
              <a:spLocks noChangeArrowheads="1"/>
            </p:cNvSpPr>
            <p:nvPr/>
          </p:nvSpPr>
          <p:spPr bwMode="auto">
            <a:xfrm rot="16200000">
              <a:off x="1582724" y="5417486"/>
              <a:ext cx="199078" cy="15821"/>
            </a:xfrm>
            <a:prstGeom prst="rect">
              <a:avLst/>
            </a:prstGeom>
            <a:solidFill>
              <a:srgbClr val="CDC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484"/>
            <p:cNvSpPr/>
            <p:nvPr/>
          </p:nvSpPr>
          <p:spPr bwMode="auto">
            <a:xfrm rot="16200000">
              <a:off x="1562289" y="3445824"/>
              <a:ext cx="180620" cy="162163"/>
            </a:xfrm>
            <a:custGeom>
              <a:avLst/>
              <a:gdLst>
                <a:gd name="T0" fmla="*/ 58 w 58"/>
                <a:gd name="T1" fmla="*/ 0 h 52"/>
                <a:gd name="T2" fmla="*/ 0 w 58"/>
                <a:gd name="T3" fmla="*/ 52 h 52"/>
                <a:gd name="T4" fmla="*/ 58 w 58"/>
                <a:gd name="T5" fmla="*/ 52 h 52"/>
                <a:gd name="T6" fmla="*/ 58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58" y="0"/>
                  </a:moveTo>
                  <a:cubicBezTo>
                    <a:pt x="30" y="4"/>
                    <a:pt x="7" y="25"/>
                    <a:pt x="0" y="52"/>
                  </a:cubicBezTo>
                  <a:cubicBezTo>
                    <a:pt x="58" y="52"/>
                    <a:pt x="58" y="52"/>
                    <a:pt x="58" y="52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485"/>
            <p:cNvSpPr/>
            <p:nvPr/>
          </p:nvSpPr>
          <p:spPr bwMode="auto">
            <a:xfrm rot="16200000">
              <a:off x="1578109" y="3445824"/>
              <a:ext cx="164800" cy="146342"/>
            </a:xfrm>
            <a:custGeom>
              <a:avLst/>
              <a:gdLst>
                <a:gd name="T0" fmla="*/ 53 w 53"/>
                <a:gd name="T1" fmla="*/ 0 h 47"/>
                <a:gd name="T2" fmla="*/ 0 w 53"/>
                <a:gd name="T3" fmla="*/ 47 h 47"/>
                <a:gd name="T4" fmla="*/ 53 w 53"/>
                <a:gd name="T5" fmla="*/ 47 h 47"/>
                <a:gd name="T6" fmla="*/ 53 w 53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7">
                  <a:moveTo>
                    <a:pt x="53" y="0"/>
                  </a:moveTo>
                  <a:cubicBezTo>
                    <a:pt x="27" y="4"/>
                    <a:pt x="7" y="22"/>
                    <a:pt x="0" y="47"/>
                  </a:cubicBezTo>
                  <a:cubicBezTo>
                    <a:pt x="53" y="47"/>
                    <a:pt x="53" y="47"/>
                    <a:pt x="53" y="47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486"/>
            <p:cNvSpPr/>
            <p:nvPr/>
          </p:nvSpPr>
          <p:spPr bwMode="auto">
            <a:xfrm rot="16200000">
              <a:off x="1562289" y="3109633"/>
              <a:ext cx="180620" cy="162163"/>
            </a:xfrm>
            <a:custGeom>
              <a:avLst/>
              <a:gdLst>
                <a:gd name="T0" fmla="*/ 0 w 58"/>
                <a:gd name="T1" fmla="*/ 0 h 52"/>
                <a:gd name="T2" fmla="*/ 58 w 58"/>
                <a:gd name="T3" fmla="*/ 52 h 52"/>
                <a:gd name="T4" fmla="*/ 0 w 58"/>
                <a:gd name="T5" fmla="*/ 52 h 52"/>
                <a:gd name="T6" fmla="*/ 0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0" y="0"/>
                  </a:moveTo>
                  <a:cubicBezTo>
                    <a:pt x="28" y="4"/>
                    <a:pt x="50" y="25"/>
                    <a:pt x="58" y="5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487"/>
            <p:cNvSpPr/>
            <p:nvPr/>
          </p:nvSpPr>
          <p:spPr bwMode="auto">
            <a:xfrm rot="16200000">
              <a:off x="1579428" y="3126772"/>
              <a:ext cx="162163" cy="146342"/>
            </a:xfrm>
            <a:custGeom>
              <a:avLst/>
              <a:gdLst>
                <a:gd name="T0" fmla="*/ 0 w 52"/>
                <a:gd name="T1" fmla="*/ 0 h 47"/>
                <a:gd name="T2" fmla="*/ 52 w 52"/>
                <a:gd name="T3" fmla="*/ 47 h 47"/>
                <a:gd name="T4" fmla="*/ 0 w 52"/>
                <a:gd name="T5" fmla="*/ 47 h 47"/>
                <a:gd name="T6" fmla="*/ 0 w 52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7">
                  <a:moveTo>
                    <a:pt x="0" y="0"/>
                  </a:moveTo>
                  <a:cubicBezTo>
                    <a:pt x="25" y="4"/>
                    <a:pt x="45" y="22"/>
                    <a:pt x="52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Rectangle 488"/>
            <p:cNvSpPr>
              <a:spLocks noChangeArrowheads="1"/>
            </p:cNvSpPr>
            <p:nvPr/>
          </p:nvSpPr>
          <p:spPr bwMode="auto">
            <a:xfrm rot="16200000">
              <a:off x="1757412" y="3076673"/>
              <a:ext cx="516811" cy="564274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Rectangle 489"/>
            <p:cNvSpPr>
              <a:spLocks noChangeArrowheads="1"/>
            </p:cNvSpPr>
            <p:nvPr/>
          </p:nvSpPr>
          <p:spPr bwMode="auto">
            <a:xfrm rot="16200000">
              <a:off x="1825309" y="3144570"/>
              <a:ext cx="436389" cy="427161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Rectangle 490"/>
            <p:cNvSpPr>
              <a:spLocks noChangeArrowheads="1"/>
            </p:cNvSpPr>
            <p:nvPr/>
          </p:nvSpPr>
          <p:spPr bwMode="auto">
            <a:xfrm rot="16200000">
              <a:off x="1574813" y="3277728"/>
              <a:ext cx="155571" cy="162163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Rectangle 491"/>
            <p:cNvSpPr>
              <a:spLocks noChangeArrowheads="1"/>
            </p:cNvSpPr>
            <p:nvPr/>
          </p:nvSpPr>
          <p:spPr bwMode="auto">
            <a:xfrm rot="16200000">
              <a:off x="1591953" y="3285639"/>
              <a:ext cx="137113" cy="146342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492"/>
            <p:cNvSpPr/>
            <p:nvPr/>
          </p:nvSpPr>
          <p:spPr bwMode="auto">
            <a:xfrm rot="16200000">
              <a:off x="1488458" y="2437250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8" y="6"/>
                    <a:pt x="52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493"/>
            <p:cNvSpPr/>
            <p:nvPr/>
          </p:nvSpPr>
          <p:spPr bwMode="auto">
            <a:xfrm rot="16200000">
              <a:off x="1489777" y="2797173"/>
              <a:ext cx="193804" cy="162163"/>
            </a:xfrm>
            <a:custGeom>
              <a:avLst/>
              <a:gdLst>
                <a:gd name="T0" fmla="*/ 0 w 62"/>
                <a:gd name="T1" fmla="*/ 52 h 52"/>
                <a:gd name="T2" fmla="*/ 0 w 62"/>
                <a:gd name="T3" fmla="*/ 0 h 52"/>
                <a:gd name="T4" fmla="*/ 62 w 62"/>
                <a:gd name="T5" fmla="*/ 0 h 52"/>
                <a:gd name="T6" fmla="*/ 62 w 62"/>
                <a:gd name="T7" fmla="*/ 1 h 52"/>
                <a:gd name="T8" fmla="*/ 0 w 62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4" y="6"/>
                    <a:pt x="10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494"/>
            <p:cNvSpPr/>
            <p:nvPr/>
          </p:nvSpPr>
          <p:spPr bwMode="auto">
            <a:xfrm rot="16200000">
              <a:off x="1562289" y="2776079"/>
              <a:ext cx="180620" cy="162163"/>
            </a:xfrm>
            <a:custGeom>
              <a:avLst/>
              <a:gdLst>
                <a:gd name="T0" fmla="*/ 58 w 58"/>
                <a:gd name="T1" fmla="*/ 0 h 52"/>
                <a:gd name="T2" fmla="*/ 0 w 58"/>
                <a:gd name="T3" fmla="*/ 52 h 52"/>
                <a:gd name="T4" fmla="*/ 58 w 58"/>
                <a:gd name="T5" fmla="*/ 52 h 52"/>
                <a:gd name="T6" fmla="*/ 58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58" y="0"/>
                  </a:moveTo>
                  <a:cubicBezTo>
                    <a:pt x="30" y="4"/>
                    <a:pt x="8" y="25"/>
                    <a:pt x="0" y="52"/>
                  </a:cubicBezTo>
                  <a:cubicBezTo>
                    <a:pt x="58" y="52"/>
                    <a:pt x="58" y="52"/>
                    <a:pt x="58" y="52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495"/>
            <p:cNvSpPr/>
            <p:nvPr/>
          </p:nvSpPr>
          <p:spPr bwMode="auto">
            <a:xfrm rot="16200000">
              <a:off x="1579428" y="2774760"/>
              <a:ext cx="162163" cy="146342"/>
            </a:xfrm>
            <a:custGeom>
              <a:avLst/>
              <a:gdLst>
                <a:gd name="T0" fmla="*/ 52 w 52"/>
                <a:gd name="T1" fmla="*/ 0 h 47"/>
                <a:gd name="T2" fmla="*/ 0 w 52"/>
                <a:gd name="T3" fmla="*/ 47 h 47"/>
                <a:gd name="T4" fmla="*/ 52 w 52"/>
                <a:gd name="T5" fmla="*/ 47 h 47"/>
                <a:gd name="T6" fmla="*/ 52 w 52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7">
                  <a:moveTo>
                    <a:pt x="52" y="0"/>
                  </a:moveTo>
                  <a:cubicBezTo>
                    <a:pt x="27" y="4"/>
                    <a:pt x="6" y="22"/>
                    <a:pt x="0" y="47"/>
                  </a:cubicBezTo>
                  <a:cubicBezTo>
                    <a:pt x="52" y="47"/>
                    <a:pt x="52" y="47"/>
                    <a:pt x="52" y="4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496"/>
            <p:cNvSpPr/>
            <p:nvPr/>
          </p:nvSpPr>
          <p:spPr bwMode="auto">
            <a:xfrm rot="16200000">
              <a:off x="1562289" y="2438570"/>
              <a:ext cx="180620" cy="162163"/>
            </a:xfrm>
            <a:custGeom>
              <a:avLst/>
              <a:gdLst>
                <a:gd name="T0" fmla="*/ 0 w 58"/>
                <a:gd name="T1" fmla="*/ 0 h 52"/>
                <a:gd name="T2" fmla="*/ 58 w 58"/>
                <a:gd name="T3" fmla="*/ 52 h 52"/>
                <a:gd name="T4" fmla="*/ 0 w 58"/>
                <a:gd name="T5" fmla="*/ 52 h 52"/>
                <a:gd name="T6" fmla="*/ 0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0" y="0"/>
                  </a:moveTo>
                  <a:cubicBezTo>
                    <a:pt x="28" y="4"/>
                    <a:pt x="51" y="25"/>
                    <a:pt x="58" y="5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497"/>
            <p:cNvSpPr/>
            <p:nvPr/>
          </p:nvSpPr>
          <p:spPr bwMode="auto">
            <a:xfrm rot="16200000">
              <a:off x="1578109" y="2454390"/>
              <a:ext cx="164800" cy="146342"/>
            </a:xfrm>
            <a:custGeom>
              <a:avLst/>
              <a:gdLst>
                <a:gd name="T0" fmla="*/ 0 w 53"/>
                <a:gd name="T1" fmla="*/ 0 h 47"/>
                <a:gd name="T2" fmla="*/ 53 w 53"/>
                <a:gd name="T3" fmla="*/ 47 h 47"/>
                <a:gd name="T4" fmla="*/ 0 w 53"/>
                <a:gd name="T5" fmla="*/ 47 h 47"/>
                <a:gd name="T6" fmla="*/ 0 w 53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7">
                  <a:moveTo>
                    <a:pt x="0" y="0"/>
                  </a:moveTo>
                  <a:cubicBezTo>
                    <a:pt x="25" y="4"/>
                    <a:pt x="46" y="22"/>
                    <a:pt x="53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Rectangle 498"/>
            <p:cNvSpPr>
              <a:spLocks noChangeArrowheads="1"/>
            </p:cNvSpPr>
            <p:nvPr/>
          </p:nvSpPr>
          <p:spPr bwMode="auto">
            <a:xfrm rot="16200000">
              <a:off x="1756752" y="2406268"/>
              <a:ext cx="518130" cy="564274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Rectangle 499"/>
            <p:cNvSpPr>
              <a:spLocks noChangeArrowheads="1"/>
            </p:cNvSpPr>
            <p:nvPr/>
          </p:nvSpPr>
          <p:spPr bwMode="auto">
            <a:xfrm rot="16200000">
              <a:off x="1825309" y="2474825"/>
              <a:ext cx="436389" cy="427161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Rectangle 500"/>
            <p:cNvSpPr>
              <a:spLocks noChangeArrowheads="1"/>
            </p:cNvSpPr>
            <p:nvPr/>
          </p:nvSpPr>
          <p:spPr bwMode="auto">
            <a:xfrm rot="16200000">
              <a:off x="1574154" y="2607324"/>
              <a:ext cx="156889" cy="162163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Rectangle 501"/>
            <p:cNvSpPr>
              <a:spLocks noChangeArrowheads="1"/>
            </p:cNvSpPr>
            <p:nvPr/>
          </p:nvSpPr>
          <p:spPr bwMode="auto">
            <a:xfrm rot="16200000">
              <a:off x="1591953" y="2615894"/>
              <a:ext cx="137113" cy="146342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Rectangle 502"/>
            <p:cNvSpPr>
              <a:spLocks noChangeArrowheads="1"/>
            </p:cNvSpPr>
            <p:nvPr/>
          </p:nvSpPr>
          <p:spPr bwMode="auto">
            <a:xfrm rot="16200000">
              <a:off x="1400785" y="5410895"/>
              <a:ext cx="237311" cy="27686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Rectangle 503"/>
            <p:cNvSpPr>
              <a:spLocks noChangeArrowheads="1"/>
            </p:cNvSpPr>
            <p:nvPr/>
          </p:nvSpPr>
          <p:spPr bwMode="auto">
            <a:xfrm rot="16200000">
              <a:off x="1408695" y="5596788"/>
              <a:ext cx="152934" cy="9229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Rectangle 504"/>
            <p:cNvSpPr>
              <a:spLocks noChangeArrowheads="1"/>
            </p:cNvSpPr>
            <p:nvPr/>
          </p:nvSpPr>
          <p:spPr bwMode="auto">
            <a:xfrm rot="16200000">
              <a:off x="1407376" y="4640950"/>
              <a:ext cx="162163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Rectangle 505"/>
            <p:cNvSpPr>
              <a:spLocks noChangeArrowheads="1"/>
            </p:cNvSpPr>
            <p:nvPr/>
          </p:nvSpPr>
          <p:spPr bwMode="auto">
            <a:xfrm rot="16200000">
              <a:off x="1406058" y="4047672"/>
              <a:ext cx="164800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Rectangle 506"/>
            <p:cNvSpPr>
              <a:spLocks noChangeArrowheads="1"/>
            </p:cNvSpPr>
            <p:nvPr/>
          </p:nvSpPr>
          <p:spPr bwMode="auto">
            <a:xfrm rot="16200000">
              <a:off x="1404080" y="3693682"/>
              <a:ext cx="168755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Rectangle 507"/>
            <p:cNvSpPr>
              <a:spLocks noChangeArrowheads="1"/>
            </p:cNvSpPr>
            <p:nvPr/>
          </p:nvSpPr>
          <p:spPr bwMode="auto">
            <a:xfrm rot="16200000">
              <a:off x="1408695" y="3015368"/>
              <a:ext cx="159526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Rectangle 508"/>
            <p:cNvSpPr>
              <a:spLocks noChangeArrowheads="1"/>
            </p:cNvSpPr>
            <p:nvPr/>
          </p:nvSpPr>
          <p:spPr bwMode="auto">
            <a:xfrm rot="16200000">
              <a:off x="1404740" y="2328483"/>
              <a:ext cx="167436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Rectangle 509"/>
            <p:cNvSpPr>
              <a:spLocks noChangeArrowheads="1"/>
            </p:cNvSpPr>
            <p:nvPr/>
          </p:nvSpPr>
          <p:spPr bwMode="auto">
            <a:xfrm rot="16200000">
              <a:off x="1421879" y="1996247"/>
              <a:ext cx="133158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Rectangle 510"/>
            <p:cNvSpPr>
              <a:spLocks noChangeArrowheads="1"/>
            </p:cNvSpPr>
            <p:nvPr/>
          </p:nvSpPr>
          <p:spPr bwMode="auto">
            <a:xfrm rot="16200000">
              <a:off x="-442333" y="3785312"/>
              <a:ext cx="3787753" cy="34278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Rectangle 511"/>
            <p:cNvSpPr>
              <a:spLocks noChangeArrowheads="1"/>
            </p:cNvSpPr>
            <p:nvPr/>
          </p:nvSpPr>
          <p:spPr bwMode="auto">
            <a:xfrm rot="16200000">
              <a:off x="-555057" y="3791244"/>
              <a:ext cx="3787753" cy="22413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Rectangle 512"/>
            <p:cNvSpPr>
              <a:spLocks noChangeArrowheads="1"/>
            </p:cNvSpPr>
            <p:nvPr/>
          </p:nvSpPr>
          <p:spPr bwMode="auto">
            <a:xfrm rot="16200000">
              <a:off x="1346730" y="5540097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Rectangle 513"/>
            <p:cNvSpPr>
              <a:spLocks noChangeArrowheads="1"/>
            </p:cNvSpPr>
            <p:nvPr/>
          </p:nvSpPr>
          <p:spPr bwMode="auto">
            <a:xfrm rot="16200000">
              <a:off x="1346730" y="5213134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Rectangle 514"/>
            <p:cNvSpPr>
              <a:spLocks noChangeArrowheads="1"/>
            </p:cNvSpPr>
            <p:nvPr/>
          </p:nvSpPr>
          <p:spPr bwMode="auto">
            <a:xfrm rot="16200000">
              <a:off x="1346730" y="4923087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Rectangle 515"/>
            <p:cNvSpPr>
              <a:spLocks noChangeArrowheads="1"/>
            </p:cNvSpPr>
            <p:nvPr/>
          </p:nvSpPr>
          <p:spPr bwMode="auto">
            <a:xfrm rot="16200000">
              <a:off x="1344753" y="4609968"/>
              <a:ext cx="79104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Rectangle 516"/>
            <p:cNvSpPr>
              <a:spLocks noChangeArrowheads="1"/>
            </p:cNvSpPr>
            <p:nvPr/>
          </p:nvSpPr>
          <p:spPr bwMode="auto">
            <a:xfrm rot="16200000">
              <a:off x="1347390" y="4019327"/>
              <a:ext cx="73830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Rectangle 517"/>
            <p:cNvSpPr>
              <a:spLocks noChangeArrowheads="1"/>
            </p:cNvSpPr>
            <p:nvPr/>
          </p:nvSpPr>
          <p:spPr bwMode="auto">
            <a:xfrm rot="16200000">
              <a:off x="1345412" y="3662700"/>
              <a:ext cx="77785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Rectangle 518"/>
            <p:cNvSpPr>
              <a:spLocks noChangeArrowheads="1"/>
            </p:cNvSpPr>
            <p:nvPr/>
          </p:nvSpPr>
          <p:spPr bwMode="auto">
            <a:xfrm rot="16200000">
              <a:off x="1344753" y="3325850"/>
              <a:ext cx="79104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Rectangle 519"/>
            <p:cNvSpPr>
              <a:spLocks noChangeArrowheads="1"/>
            </p:cNvSpPr>
            <p:nvPr/>
          </p:nvSpPr>
          <p:spPr bwMode="auto">
            <a:xfrm rot="16200000">
              <a:off x="1345412" y="2989000"/>
              <a:ext cx="77785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Rectangle 520"/>
            <p:cNvSpPr>
              <a:spLocks noChangeArrowheads="1"/>
            </p:cNvSpPr>
            <p:nvPr/>
          </p:nvSpPr>
          <p:spPr bwMode="auto">
            <a:xfrm rot="16200000">
              <a:off x="1346730" y="2654126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Rectangle 521"/>
            <p:cNvSpPr>
              <a:spLocks noChangeArrowheads="1"/>
            </p:cNvSpPr>
            <p:nvPr/>
          </p:nvSpPr>
          <p:spPr bwMode="auto">
            <a:xfrm rot="16200000">
              <a:off x="1346730" y="2302115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Rectangle 522"/>
            <p:cNvSpPr>
              <a:spLocks noChangeArrowheads="1"/>
            </p:cNvSpPr>
            <p:nvPr/>
          </p:nvSpPr>
          <p:spPr bwMode="auto">
            <a:xfrm rot="16200000">
              <a:off x="1346730" y="1959331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Rectangle 523"/>
            <p:cNvSpPr>
              <a:spLocks noChangeArrowheads="1"/>
            </p:cNvSpPr>
            <p:nvPr/>
          </p:nvSpPr>
          <p:spPr bwMode="auto">
            <a:xfrm rot="16200000">
              <a:off x="597222" y="5567124"/>
              <a:ext cx="109427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24"/>
            <p:cNvSpPr/>
            <p:nvPr/>
          </p:nvSpPr>
          <p:spPr bwMode="auto">
            <a:xfrm rot="16200000">
              <a:off x="858923" y="5166991"/>
              <a:ext cx="75149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Rectangle 525"/>
            <p:cNvSpPr>
              <a:spLocks noChangeArrowheads="1"/>
            </p:cNvSpPr>
            <p:nvPr/>
          </p:nvSpPr>
          <p:spPr bwMode="auto">
            <a:xfrm rot="16200000">
              <a:off x="1112715" y="5555258"/>
              <a:ext cx="125248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Rectangle 526"/>
            <p:cNvSpPr>
              <a:spLocks noChangeArrowheads="1"/>
            </p:cNvSpPr>
            <p:nvPr/>
          </p:nvSpPr>
          <p:spPr bwMode="auto">
            <a:xfrm rot="16200000">
              <a:off x="988127" y="5555918"/>
              <a:ext cx="125248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Rectangle 527"/>
            <p:cNvSpPr>
              <a:spLocks noChangeArrowheads="1"/>
            </p:cNvSpPr>
            <p:nvPr/>
          </p:nvSpPr>
          <p:spPr bwMode="auto">
            <a:xfrm rot="16200000">
              <a:off x="568877" y="5559873"/>
              <a:ext cx="125248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Rectangle 528"/>
            <p:cNvSpPr>
              <a:spLocks noChangeArrowheads="1"/>
            </p:cNvSpPr>
            <p:nvPr/>
          </p:nvSpPr>
          <p:spPr bwMode="auto">
            <a:xfrm rot="16200000">
              <a:off x="1021087" y="5566465"/>
              <a:ext cx="109427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Rectangle 529"/>
            <p:cNvSpPr>
              <a:spLocks noChangeArrowheads="1"/>
            </p:cNvSpPr>
            <p:nvPr/>
          </p:nvSpPr>
          <p:spPr bwMode="auto">
            <a:xfrm rot="16200000">
              <a:off x="1032293" y="5568442"/>
              <a:ext cx="109427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Rectangle 530"/>
            <p:cNvSpPr>
              <a:spLocks noChangeArrowheads="1"/>
            </p:cNvSpPr>
            <p:nvPr/>
          </p:nvSpPr>
          <p:spPr bwMode="auto">
            <a:xfrm rot="16200000">
              <a:off x="556352" y="5567124"/>
              <a:ext cx="109427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31"/>
            <p:cNvSpPr/>
            <p:nvPr/>
          </p:nvSpPr>
          <p:spPr bwMode="auto">
            <a:xfrm rot="16200000">
              <a:off x="859583" y="4244773"/>
              <a:ext cx="73830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Rectangle 532"/>
            <p:cNvSpPr>
              <a:spLocks noChangeArrowheads="1"/>
            </p:cNvSpPr>
            <p:nvPr/>
          </p:nvSpPr>
          <p:spPr bwMode="auto">
            <a:xfrm rot="16200000">
              <a:off x="1113375" y="4633040"/>
              <a:ext cx="123929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Rectangle 533"/>
            <p:cNvSpPr>
              <a:spLocks noChangeArrowheads="1"/>
            </p:cNvSpPr>
            <p:nvPr/>
          </p:nvSpPr>
          <p:spPr bwMode="auto">
            <a:xfrm rot="16200000">
              <a:off x="988786" y="4633699"/>
              <a:ext cx="123929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Rectangle 534"/>
            <p:cNvSpPr>
              <a:spLocks noChangeArrowheads="1"/>
            </p:cNvSpPr>
            <p:nvPr/>
          </p:nvSpPr>
          <p:spPr bwMode="auto">
            <a:xfrm rot="16200000">
              <a:off x="569536" y="4637654"/>
              <a:ext cx="123929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Rectangle 535"/>
            <p:cNvSpPr>
              <a:spLocks noChangeArrowheads="1"/>
            </p:cNvSpPr>
            <p:nvPr/>
          </p:nvSpPr>
          <p:spPr bwMode="auto">
            <a:xfrm rot="16200000">
              <a:off x="1023064" y="4645565"/>
              <a:ext cx="105472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Rectangle 536"/>
            <p:cNvSpPr>
              <a:spLocks noChangeArrowheads="1"/>
            </p:cNvSpPr>
            <p:nvPr/>
          </p:nvSpPr>
          <p:spPr bwMode="auto">
            <a:xfrm rot="16200000">
              <a:off x="1034271" y="4647543"/>
              <a:ext cx="105472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Rectangle 537"/>
            <p:cNvSpPr>
              <a:spLocks noChangeArrowheads="1"/>
            </p:cNvSpPr>
            <p:nvPr/>
          </p:nvSpPr>
          <p:spPr bwMode="auto">
            <a:xfrm rot="16200000">
              <a:off x="558329" y="4646224"/>
              <a:ext cx="105472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38"/>
            <p:cNvSpPr/>
            <p:nvPr/>
          </p:nvSpPr>
          <p:spPr bwMode="auto">
            <a:xfrm rot="16200000">
              <a:off x="859583" y="3646221"/>
              <a:ext cx="73830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Rectangle 539"/>
            <p:cNvSpPr>
              <a:spLocks noChangeArrowheads="1"/>
            </p:cNvSpPr>
            <p:nvPr/>
          </p:nvSpPr>
          <p:spPr bwMode="auto">
            <a:xfrm rot="16200000">
              <a:off x="1113375" y="4034488"/>
              <a:ext cx="123929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Rectangle 540"/>
            <p:cNvSpPr>
              <a:spLocks noChangeArrowheads="1"/>
            </p:cNvSpPr>
            <p:nvPr/>
          </p:nvSpPr>
          <p:spPr bwMode="auto">
            <a:xfrm rot="16200000">
              <a:off x="988786" y="4035147"/>
              <a:ext cx="123929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Rectangle 541"/>
            <p:cNvSpPr>
              <a:spLocks noChangeArrowheads="1"/>
            </p:cNvSpPr>
            <p:nvPr/>
          </p:nvSpPr>
          <p:spPr bwMode="auto">
            <a:xfrm rot="16200000">
              <a:off x="569536" y="4039102"/>
              <a:ext cx="123929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Rectangle 542"/>
            <p:cNvSpPr>
              <a:spLocks noChangeArrowheads="1"/>
            </p:cNvSpPr>
            <p:nvPr/>
          </p:nvSpPr>
          <p:spPr bwMode="auto">
            <a:xfrm rot="16200000">
              <a:off x="1023064" y="4047013"/>
              <a:ext cx="105472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Rectangle 543"/>
            <p:cNvSpPr>
              <a:spLocks noChangeArrowheads="1"/>
            </p:cNvSpPr>
            <p:nvPr/>
          </p:nvSpPr>
          <p:spPr bwMode="auto">
            <a:xfrm rot="16200000">
              <a:off x="1034271" y="4048991"/>
              <a:ext cx="105472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Rectangle 544"/>
            <p:cNvSpPr>
              <a:spLocks noChangeArrowheads="1"/>
            </p:cNvSpPr>
            <p:nvPr/>
          </p:nvSpPr>
          <p:spPr bwMode="auto">
            <a:xfrm rot="16200000">
              <a:off x="558329" y="4047672"/>
              <a:ext cx="105472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45"/>
            <p:cNvSpPr/>
            <p:nvPr/>
          </p:nvSpPr>
          <p:spPr bwMode="auto">
            <a:xfrm rot="16200000">
              <a:off x="857605" y="2615894"/>
              <a:ext cx="77785" cy="814769"/>
            </a:xfrm>
            <a:custGeom>
              <a:avLst/>
              <a:gdLst>
                <a:gd name="T0" fmla="*/ 25 w 25"/>
                <a:gd name="T1" fmla="*/ 261 h 261"/>
                <a:gd name="T2" fmla="*/ 25 w 25"/>
                <a:gd name="T3" fmla="*/ 12 h 261"/>
                <a:gd name="T4" fmla="*/ 13 w 25"/>
                <a:gd name="T5" fmla="*/ 0 h 261"/>
                <a:gd name="T6" fmla="*/ 0 w 25"/>
                <a:gd name="T7" fmla="*/ 12 h 261"/>
                <a:gd name="T8" fmla="*/ 0 w 25"/>
                <a:gd name="T9" fmla="*/ 261 h 261"/>
                <a:gd name="T10" fmla="*/ 25 w 25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61">
                  <a:moveTo>
                    <a:pt x="25" y="261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5"/>
                    <a:pt x="19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5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Rectangle 546"/>
            <p:cNvSpPr>
              <a:spLocks noChangeArrowheads="1"/>
            </p:cNvSpPr>
            <p:nvPr/>
          </p:nvSpPr>
          <p:spPr bwMode="auto">
            <a:xfrm rot="16200000">
              <a:off x="1114693" y="3004820"/>
              <a:ext cx="121292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Rectangle 547"/>
            <p:cNvSpPr>
              <a:spLocks noChangeArrowheads="1"/>
            </p:cNvSpPr>
            <p:nvPr/>
          </p:nvSpPr>
          <p:spPr bwMode="auto">
            <a:xfrm rot="16200000">
              <a:off x="990105" y="3005480"/>
              <a:ext cx="121292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Rectangle 548"/>
            <p:cNvSpPr>
              <a:spLocks noChangeArrowheads="1"/>
            </p:cNvSpPr>
            <p:nvPr/>
          </p:nvSpPr>
          <p:spPr bwMode="auto">
            <a:xfrm rot="16200000">
              <a:off x="570855" y="3009435"/>
              <a:ext cx="121292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Rectangle 549"/>
            <p:cNvSpPr>
              <a:spLocks noChangeArrowheads="1"/>
            </p:cNvSpPr>
            <p:nvPr/>
          </p:nvSpPr>
          <p:spPr bwMode="auto">
            <a:xfrm rot="16200000">
              <a:off x="1021087" y="3016686"/>
              <a:ext cx="109427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Rectangle 550"/>
            <p:cNvSpPr>
              <a:spLocks noChangeArrowheads="1"/>
            </p:cNvSpPr>
            <p:nvPr/>
          </p:nvSpPr>
          <p:spPr bwMode="auto">
            <a:xfrm rot="16200000">
              <a:off x="1032293" y="3018663"/>
              <a:ext cx="109427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Rectangle 551"/>
            <p:cNvSpPr>
              <a:spLocks noChangeArrowheads="1"/>
            </p:cNvSpPr>
            <p:nvPr/>
          </p:nvSpPr>
          <p:spPr bwMode="auto">
            <a:xfrm rot="16200000">
              <a:off x="556352" y="3017345"/>
              <a:ext cx="109427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52"/>
            <p:cNvSpPr/>
            <p:nvPr/>
          </p:nvSpPr>
          <p:spPr bwMode="auto">
            <a:xfrm rot="16200000">
              <a:off x="858923" y="1586225"/>
              <a:ext cx="75149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Rectangle 553"/>
            <p:cNvSpPr>
              <a:spLocks noChangeArrowheads="1"/>
            </p:cNvSpPr>
            <p:nvPr/>
          </p:nvSpPr>
          <p:spPr bwMode="auto">
            <a:xfrm rot="16200000">
              <a:off x="1112715" y="1974493"/>
              <a:ext cx="125248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Rectangle 554"/>
            <p:cNvSpPr>
              <a:spLocks noChangeArrowheads="1"/>
            </p:cNvSpPr>
            <p:nvPr/>
          </p:nvSpPr>
          <p:spPr bwMode="auto">
            <a:xfrm rot="16200000">
              <a:off x="988127" y="1975153"/>
              <a:ext cx="125248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Rectangle 555"/>
            <p:cNvSpPr>
              <a:spLocks noChangeArrowheads="1"/>
            </p:cNvSpPr>
            <p:nvPr/>
          </p:nvSpPr>
          <p:spPr bwMode="auto">
            <a:xfrm rot="16200000">
              <a:off x="568877" y="1979108"/>
              <a:ext cx="125248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Rectangle 556"/>
            <p:cNvSpPr>
              <a:spLocks noChangeArrowheads="1"/>
            </p:cNvSpPr>
            <p:nvPr/>
          </p:nvSpPr>
          <p:spPr bwMode="auto">
            <a:xfrm rot="16200000">
              <a:off x="1023064" y="1986359"/>
              <a:ext cx="105472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Rectangle 557"/>
            <p:cNvSpPr>
              <a:spLocks noChangeArrowheads="1"/>
            </p:cNvSpPr>
            <p:nvPr/>
          </p:nvSpPr>
          <p:spPr bwMode="auto">
            <a:xfrm rot="16200000">
              <a:off x="1034271" y="1988337"/>
              <a:ext cx="105472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Rectangle 558"/>
            <p:cNvSpPr>
              <a:spLocks noChangeArrowheads="1"/>
            </p:cNvSpPr>
            <p:nvPr/>
          </p:nvSpPr>
          <p:spPr bwMode="auto">
            <a:xfrm rot="16200000">
              <a:off x="558329" y="1987018"/>
              <a:ext cx="105472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59"/>
            <p:cNvSpPr>
              <a:spLocks noEditPoints="1"/>
            </p:cNvSpPr>
            <p:nvPr/>
          </p:nvSpPr>
          <p:spPr bwMode="auto">
            <a:xfrm rot="16200000">
              <a:off x="761362" y="4957366"/>
              <a:ext cx="117337" cy="168755"/>
            </a:xfrm>
            <a:custGeom>
              <a:avLst/>
              <a:gdLst>
                <a:gd name="T0" fmla="*/ 89 w 89"/>
                <a:gd name="T1" fmla="*/ 128 h 128"/>
                <a:gd name="T2" fmla="*/ 0 w 89"/>
                <a:gd name="T3" fmla="*/ 128 h 128"/>
                <a:gd name="T4" fmla="*/ 0 w 89"/>
                <a:gd name="T5" fmla="*/ 0 h 128"/>
                <a:gd name="T6" fmla="*/ 89 w 89"/>
                <a:gd name="T7" fmla="*/ 0 h 128"/>
                <a:gd name="T8" fmla="*/ 89 w 89"/>
                <a:gd name="T9" fmla="*/ 128 h 128"/>
                <a:gd name="T10" fmla="*/ 9 w 89"/>
                <a:gd name="T11" fmla="*/ 118 h 128"/>
                <a:gd name="T12" fmla="*/ 82 w 89"/>
                <a:gd name="T13" fmla="*/ 118 h 128"/>
                <a:gd name="T14" fmla="*/ 82 w 89"/>
                <a:gd name="T15" fmla="*/ 10 h 128"/>
                <a:gd name="T16" fmla="*/ 9 w 89"/>
                <a:gd name="T17" fmla="*/ 10 h 128"/>
                <a:gd name="T18" fmla="*/ 9 w 89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28">
                  <a:moveTo>
                    <a:pt x="89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89" y="0"/>
                  </a:lnTo>
                  <a:lnTo>
                    <a:pt x="89" y="128"/>
                  </a:lnTo>
                  <a:close/>
                  <a:moveTo>
                    <a:pt x="9" y="118"/>
                  </a:moveTo>
                  <a:lnTo>
                    <a:pt x="82" y="118"/>
                  </a:lnTo>
                  <a:lnTo>
                    <a:pt x="82" y="10"/>
                  </a:lnTo>
                  <a:lnTo>
                    <a:pt x="9" y="10"/>
                  </a:lnTo>
                  <a:lnTo>
                    <a:pt x="9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Rectangle 560"/>
            <p:cNvSpPr>
              <a:spLocks noChangeArrowheads="1"/>
            </p:cNvSpPr>
            <p:nvPr/>
          </p:nvSpPr>
          <p:spPr bwMode="auto">
            <a:xfrm rot="16200000">
              <a:off x="771909" y="4969231"/>
              <a:ext cx="96243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61"/>
            <p:cNvSpPr>
              <a:spLocks noEditPoints="1"/>
            </p:cNvSpPr>
            <p:nvPr/>
          </p:nvSpPr>
          <p:spPr bwMode="auto">
            <a:xfrm rot="16200000">
              <a:off x="758725" y="4837391"/>
              <a:ext cx="122611" cy="168755"/>
            </a:xfrm>
            <a:custGeom>
              <a:avLst/>
              <a:gdLst>
                <a:gd name="T0" fmla="*/ 93 w 93"/>
                <a:gd name="T1" fmla="*/ 128 h 128"/>
                <a:gd name="T2" fmla="*/ 0 w 93"/>
                <a:gd name="T3" fmla="*/ 128 h 128"/>
                <a:gd name="T4" fmla="*/ 0 w 93"/>
                <a:gd name="T5" fmla="*/ 0 h 128"/>
                <a:gd name="T6" fmla="*/ 93 w 93"/>
                <a:gd name="T7" fmla="*/ 0 h 128"/>
                <a:gd name="T8" fmla="*/ 93 w 93"/>
                <a:gd name="T9" fmla="*/ 128 h 128"/>
                <a:gd name="T10" fmla="*/ 10 w 93"/>
                <a:gd name="T11" fmla="*/ 118 h 128"/>
                <a:gd name="T12" fmla="*/ 83 w 93"/>
                <a:gd name="T13" fmla="*/ 118 h 128"/>
                <a:gd name="T14" fmla="*/ 83 w 93"/>
                <a:gd name="T15" fmla="*/ 10 h 128"/>
                <a:gd name="T16" fmla="*/ 10 w 93"/>
                <a:gd name="T17" fmla="*/ 10 h 128"/>
                <a:gd name="T18" fmla="*/ 10 w 93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128">
                  <a:moveTo>
                    <a:pt x="93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128"/>
                  </a:lnTo>
                  <a:close/>
                  <a:moveTo>
                    <a:pt x="10" y="118"/>
                  </a:moveTo>
                  <a:lnTo>
                    <a:pt x="83" y="118"/>
                  </a:lnTo>
                  <a:lnTo>
                    <a:pt x="83" y="10"/>
                  </a:lnTo>
                  <a:lnTo>
                    <a:pt x="10" y="10"/>
                  </a:lnTo>
                  <a:lnTo>
                    <a:pt x="10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562"/>
            <p:cNvSpPr>
              <a:spLocks noChangeArrowheads="1"/>
            </p:cNvSpPr>
            <p:nvPr/>
          </p:nvSpPr>
          <p:spPr bwMode="auto">
            <a:xfrm rot="16200000">
              <a:off x="771909" y="4850575"/>
              <a:ext cx="96243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63"/>
            <p:cNvSpPr>
              <a:spLocks noEditPoints="1"/>
            </p:cNvSpPr>
            <p:nvPr/>
          </p:nvSpPr>
          <p:spPr bwMode="auto">
            <a:xfrm rot="16200000">
              <a:off x="969669" y="4904630"/>
              <a:ext cx="117337" cy="274227"/>
            </a:xfrm>
            <a:custGeom>
              <a:avLst/>
              <a:gdLst>
                <a:gd name="T0" fmla="*/ 89 w 89"/>
                <a:gd name="T1" fmla="*/ 208 h 208"/>
                <a:gd name="T2" fmla="*/ 0 w 89"/>
                <a:gd name="T3" fmla="*/ 208 h 208"/>
                <a:gd name="T4" fmla="*/ 0 w 89"/>
                <a:gd name="T5" fmla="*/ 0 h 208"/>
                <a:gd name="T6" fmla="*/ 89 w 89"/>
                <a:gd name="T7" fmla="*/ 0 h 208"/>
                <a:gd name="T8" fmla="*/ 89 w 89"/>
                <a:gd name="T9" fmla="*/ 208 h 208"/>
                <a:gd name="T10" fmla="*/ 9 w 89"/>
                <a:gd name="T11" fmla="*/ 192 h 208"/>
                <a:gd name="T12" fmla="*/ 82 w 89"/>
                <a:gd name="T13" fmla="*/ 192 h 208"/>
                <a:gd name="T14" fmla="*/ 82 w 89"/>
                <a:gd name="T15" fmla="*/ 17 h 208"/>
                <a:gd name="T16" fmla="*/ 9 w 89"/>
                <a:gd name="T17" fmla="*/ 17 h 208"/>
                <a:gd name="T18" fmla="*/ 9 w 89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08">
                  <a:moveTo>
                    <a:pt x="89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89" y="0"/>
                  </a:lnTo>
                  <a:lnTo>
                    <a:pt x="89" y="208"/>
                  </a:lnTo>
                  <a:close/>
                  <a:moveTo>
                    <a:pt x="9" y="192"/>
                  </a:moveTo>
                  <a:lnTo>
                    <a:pt x="82" y="192"/>
                  </a:lnTo>
                  <a:lnTo>
                    <a:pt x="82" y="17"/>
                  </a:lnTo>
                  <a:lnTo>
                    <a:pt x="9" y="17"/>
                  </a:lnTo>
                  <a:lnTo>
                    <a:pt x="9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564"/>
            <p:cNvSpPr>
              <a:spLocks noChangeArrowheads="1"/>
            </p:cNvSpPr>
            <p:nvPr/>
          </p:nvSpPr>
          <p:spPr bwMode="auto">
            <a:xfrm rot="16200000">
              <a:off x="980875" y="4925065"/>
              <a:ext cx="96243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65"/>
            <p:cNvSpPr>
              <a:spLocks noEditPoints="1"/>
            </p:cNvSpPr>
            <p:nvPr/>
          </p:nvSpPr>
          <p:spPr bwMode="auto">
            <a:xfrm rot="16200000">
              <a:off x="967032" y="4784655"/>
              <a:ext cx="122611" cy="274227"/>
            </a:xfrm>
            <a:custGeom>
              <a:avLst/>
              <a:gdLst>
                <a:gd name="T0" fmla="*/ 93 w 93"/>
                <a:gd name="T1" fmla="*/ 208 h 208"/>
                <a:gd name="T2" fmla="*/ 0 w 93"/>
                <a:gd name="T3" fmla="*/ 208 h 208"/>
                <a:gd name="T4" fmla="*/ 0 w 93"/>
                <a:gd name="T5" fmla="*/ 0 h 208"/>
                <a:gd name="T6" fmla="*/ 93 w 93"/>
                <a:gd name="T7" fmla="*/ 0 h 208"/>
                <a:gd name="T8" fmla="*/ 93 w 93"/>
                <a:gd name="T9" fmla="*/ 208 h 208"/>
                <a:gd name="T10" fmla="*/ 10 w 93"/>
                <a:gd name="T11" fmla="*/ 192 h 208"/>
                <a:gd name="T12" fmla="*/ 83 w 93"/>
                <a:gd name="T13" fmla="*/ 192 h 208"/>
                <a:gd name="T14" fmla="*/ 83 w 93"/>
                <a:gd name="T15" fmla="*/ 17 h 208"/>
                <a:gd name="T16" fmla="*/ 10 w 93"/>
                <a:gd name="T17" fmla="*/ 17 h 208"/>
                <a:gd name="T18" fmla="*/ 10 w 93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208">
                  <a:moveTo>
                    <a:pt x="93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208"/>
                  </a:lnTo>
                  <a:close/>
                  <a:moveTo>
                    <a:pt x="10" y="192"/>
                  </a:moveTo>
                  <a:lnTo>
                    <a:pt x="83" y="192"/>
                  </a:lnTo>
                  <a:lnTo>
                    <a:pt x="83" y="17"/>
                  </a:lnTo>
                  <a:lnTo>
                    <a:pt x="10" y="17"/>
                  </a:lnTo>
                  <a:lnTo>
                    <a:pt x="10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Rectangle 566"/>
            <p:cNvSpPr>
              <a:spLocks noChangeArrowheads="1"/>
            </p:cNvSpPr>
            <p:nvPr/>
          </p:nvSpPr>
          <p:spPr bwMode="auto">
            <a:xfrm rot="16200000">
              <a:off x="980875" y="4806409"/>
              <a:ext cx="96243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Rectangle 567"/>
            <p:cNvSpPr>
              <a:spLocks noChangeArrowheads="1"/>
            </p:cNvSpPr>
            <p:nvPr/>
          </p:nvSpPr>
          <p:spPr bwMode="auto">
            <a:xfrm rot="16200000">
              <a:off x="1114693" y="4911222"/>
              <a:ext cx="239948" cy="138432"/>
            </a:xfrm>
            <a:prstGeom prst="rect">
              <a:avLst/>
            </a:pr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Rectangle 568"/>
            <p:cNvSpPr>
              <a:spLocks noChangeArrowheads="1"/>
            </p:cNvSpPr>
            <p:nvPr/>
          </p:nvSpPr>
          <p:spPr bwMode="auto">
            <a:xfrm rot="16200000">
              <a:off x="851672" y="4156440"/>
              <a:ext cx="258406" cy="377061"/>
            </a:xfrm>
            <a:prstGeom prst="rect">
              <a:avLst/>
            </a:prstGeom>
            <a:solidFill>
              <a:srgbClr val="231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Rectangle 569"/>
            <p:cNvSpPr>
              <a:spLocks noChangeArrowheads="1"/>
            </p:cNvSpPr>
            <p:nvPr/>
          </p:nvSpPr>
          <p:spPr bwMode="auto">
            <a:xfrm rot="16200000">
              <a:off x="638092" y="4319921"/>
              <a:ext cx="258406" cy="5009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70"/>
            <p:cNvSpPr>
              <a:spLocks noEditPoints="1"/>
            </p:cNvSpPr>
            <p:nvPr/>
          </p:nvSpPr>
          <p:spPr bwMode="auto">
            <a:xfrm rot="16200000">
              <a:off x="896497" y="2337052"/>
              <a:ext cx="221491" cy="543179"/>
            </a:xfrm>
            <a:custGeom>
              <a:avLst/>
              <a:gdLst>
                <a:gd name="T0" fmla="*/ 0 w 168"/>
                <a:gd name="T1" fmla="*/ 0 h 412"/>
                <a:gd name="T2" fmla="*/ 0 w 168"/>
                <a:gd name="T3" fmla="*/ 412 h 412"/>
                <a:gd name="T4" fmla="*/ 168 w 168"/>
                <a:gd name="T5" fmla="*/ 412 h 412"/>
                <a:gd name="T6" fmla="*/ 168 w 168"/>
                <a:gd name="T7" fmla="*/ 0 h 412"/>
                <a:gd name="T8" fmla="*/ 0 w 168"/>
                <a:gd name="T9" fmla="*/ 0 h 412"/>
                <a:gd name="T10" fmla="*/ 19 w 168"/>
                <a:gd name="T11" fmla="*/ 10 h 412"/>
                <a:gd name="T12" fmla="*/ 71 w 168"/>
                <a:gd name="T13" fmla="*/ 10 h 412"/>
                <a:gd name="T14" fmla="*/ 71 w 168"/>
                <a:gd name="T15" fmla="*/ 293 h 412"/>
                <a:gd name="T16" fmla="*/ 19 w 168"/>
                <a:gd name="T17" fmla="*/ 293 h 412"/>
                <a:gd name="T18" fmla="*/ 19 w 168"/>
                <a:gd name="T19" fmla="*/ 10 h 412"/>
                <a:gd name="T20" fmla="*/ 149 w 168"/>
                <a:gd name="T21" fmla="*/ 293 h 412"/>
                <a:gd name="T22" fmla="*/ 90 w 168"/>
                <a:gd name="T23" fmla="*/ 293 h 412"/>
                <a:gd name="T24" fmla="*/ 90 w 168"/>
                <a:gd name="T25" fmla="*/ 10 h 412"/>
                <a:gd name="T26" fmla="*/ 149 w 168"/>
                <a:gd name="T27" fmla="*/ 10 h 412"/>
                <a:gd name="T28" fmla="*/ 149 w 168"/>
                <a:gd name="T29" fmla="*/ 29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8" h="412">
                  <a:moveTo>
                    <a:pt x="0" y="0"/>
                  </a:moveTo>
                  <a:lnTo>
                    <a:pt x="0" y="412"/>
                  </a:lnTo>
                  <a:lnTo>
                    <a:pt x="168" y="412"/>
                  </a:lnTo>
                  <a:lnTo>
                    <a:pt x="168" y="0"/>
                  </a:lnTo>
                  <a:lnTo>
                    <a:pt x="0" y="0"/>
                  </a:lnTo>
                  <a:close/>
                  <a:moveTo>
                    <a:pt x="19" y="10"/>
                  </a:moveTo>
                  <a:lnTo>
                    <a:pt x="71" y="10"/>
                  </a:lnTo>
                  <a:lnTo>
                    <a:pt x="71" y="293"/>
                  </a:lnTo>
                  <a:lnTo>
                    <a:pt x="19" y="293"/>
                  </a:lnTo>
                  <a:lnTo>
                    <a:pt x="19" y="10"/>
                  </a:lnTo>
                  <a:close/>
                  <a:moveTo>
                    <a:pt x="149" y="293"/>
                  </a:moveTo>
                  <a:lnTo>
                    <a:pt x="90" y="293"/>
                  </a:lnTo>
                  <a:lnTo>
                    <a:pt x="90" y="10"/>
                  </a:lnTo>
                  <a:lnTo>
                    <a:pt x="149" y="10"/>
                  </a:lnTo>
                  <a:lnTo>
                    <a:pt x="149" y="293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Rectangle 571"/>
            <p:cNvSpPr>
              <a:spLocks noChangeArrowheads="1"/>
            </p:cNvSpPr>
            <p:nvPr/>
          </p:nvSpPr>
          <p:spPr bwMode="auto">
            <a:xfrm rot="16200000">
              <a:off x="901112" y="2473507"/>
              <a:ext cx="68557" cy="37310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Rectangle 572"/>
            <p:cNvSpPr>
              <a:spLocks noChangeArrowheads="1"/>
            </p:cNvSpPr>
            <p:nvPr/>
          </p:nvSpPr>
          <p:spPr bwMode="auto">
            <a:xfrm rot="16200000">
              <a:off x="896498" y="2375287"/>
              <a:ext cx="77785" cy="37310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Rectangle 573"/>
            <p:cNvSpPr>
              <a:spLocks noChangeArrowheads="1"/>
            </p:cNvSpPr>
            <p:nvPr/>
          </p:nvSpPr>
          <p:spPr bwMode="auto">
            <a:xfrm rot="16200000">
              <a:off x="-1596590" y="3734553"/>
              <a:ext cx="3939369" cy="71193"/>
            </a:xfrm>
            <a:prstGeom prst="rect">
              <a:avLst/>
            </a:prstGeom>
            <a:solidFill>
              <a:srgbClr val="FBF7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74"/>
            <p:cNvSpPr/>
            <p:nvPr/>
          </p:nvSpPr>
          <p:spPr bwMode="auto">
            <a:xfrm rot="16200000">
              <a:off x="-1543854" y="3753011"/>
              <a:ext cx="3939369" cy="34278"/>
            </a:xfrm>
            <a:custGeom>
              <a:avLst/>
              <a:gdLst>
                <a:gd name="T0" fmla="*/ 2924 w 2988"/>
                <a:gd name="T1" fmla="*/ 26 h 26"/>
                <a:gd name="T2" fmla="*/ 45 w 2988"/>
                <a:gd name="T3" fmla="*/ 26 h 26"/>
                <a:gd name="T4" fmla="*/ 0 w 2988"/>
                <a:gd name="T5" fmla="*/ 0 h 26"/>
                <a:gd name="T6" fmla="*/ 2988 w 2988"/>
                <a:gd name="T7" fmla="*/ 0 h 26"/>
                <a:gd name="T8" fmla="*/ 2924 w 298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8" h="26">
                  <a:moveTo>
                    <a:pt x="2924" y="26"/>
                  </a:moveTo>
                  <a:lnTo>
                    <a:pt x="45" y="26"/>
                  </a:lnTo>
                  <a:lnTo>
                    <a:pt x="0" y="0"/>
                  </a:lnTo>
                  <a:lnTo>
                    <a:pt x="2988" y="0"/>
                  </a:lnTo>
                  <a:lnTo>
                    <a:pt x="2924" y="26"/>
                  </a:lnTo>
                  <a:close/>
                </a:path>
              </a:pathLst>
            </a:custGeom>
            <a:solidFill>
              <a:srgbClr val="DA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75"/>
            <p:cNvSpPr/>
            <p:nvPr/>
          </p:nvSpPr>
          <p:spPr bwMode="auto">
            <a:xfrm rot="16200000">
              <a:off x="-1827309" y="3499878"/>
              <a:ext cx="3752157" cy="577458"/>
            </a:xfrm>
            <a:custGeom>
              <a:avLst/>
              <a:gdLst>
                <a:gd name="T0" fmla="*/ 0 w 2846"/>
                <a:gd name="T1" fmla="*/ 438 h 438"/>
                <a:gd name="T2" fmla="*/ 0 w 2846"/>
                <a:gd name="T3" fmla="*/ 312 h 438"/>
                <a:gd name="T4" fmla="*/ 572 w 2846"/>
                <a:gd name="T5" fmla="*/ 0 h 438"/>
                <a:gd name="T6" fmla="*/ 2267 w 2846"/>
                <a:gd name="T7" fmla="*/ 0 h 438"/>
                <a:gd name="T8" fmla="*/ 2846 w 2846"/>
                <a:gd name="T9" fmla="*/ 317 h 438"/>
                <a:gd name="T10" fmla="*/ 2846 w 2846"/>
                <a:gd name="T11" fmla="*/ 438 h 438"/>
                <a:gd name="T12" fmla="*/ 0 w 2846"/>
                <a:gd name="T13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6" h="438">
                  <a:moveTo>
                    <a:pt x="0" y="438"/>
                  </a:moveTo>
                  <a:lnTo>
                    <a:pt x="0" y="312"/>
                  </a:lnTo>
                  <a:lnTo>
                    <a:pt x="572" y="0"/>
                  </a:lnTo>
                  <a:lnTo>
                    <a:pt x="2267" y="0"/>
                  </a:lnTo>
                  <a:lnTo>
                    <a:pt x="2846" y="317"/>
                  </a:lnTo>
                  <a:lnTo>
                    <a:pt x="2846" y="438"/>
                  </a:lnTo>
                  <a:lnTo>
                    <a:pt x="0" y="438"/>
                  </a:lnTo>
                  <a:close/>
                </a:path>
              </a:pathLst>
            </a:custGeom>
            <a:solidFill>
              <a:srgbClr val="9E3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Rectangle 576"/>
            <p:cNvSpPr>
              <a:spLocks noChangeArrowheads="1"/>
            </p:cNvSpPr>
            <p:nvPr/>
          </p:nvSpPr>
          <p:spPr bwMode="auto">
            <a:xfrm rot="16200000">
              <a:off x="-1562312" y="3764876"/>
              <a:ext cx="3752157" cy="47462"/>
            </a:xfrm>
            <a:prstGeom prst="rect">
              <a:avLst/>
            </a:prstGeom>
            <a:solidFill>
              <a:srgbClr val="722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77"/>
            <p:cNvSpPr/>
            <p:nvPr/>
          </p:nvSpPr>
          <p:spPr bwMode="auto">
            <a:xfrm rot="16200000">
              <a:off x="143693" y="5449787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1 w 41"/>
                <a:gd name="T7" fmla="*/ 0 h 83"/>
                <a:gd name="T8" fmla="*/ 10 w 41"/>
                <a:gd name="T9" fmla="*/ 11 h 83"/>
                <a:gd name="T10" fmla="*/ 16 w 41"/>
                <a:gd name="T11" fmla="*/ 21 h 83"/>
                <a:gd name="T12" fmla="*/ 16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5 w 41"/>
                <a:gd name="T19" fmla="*/ 40 h 83"/>
                <a:gd name="T20" fmla="*/ 5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30" y="19"/>
                    <a:pt x="32" y="15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5" y="0"/>
                    <a:pt x="10" y="5"/>
                    <a:pt x="10" y="11"/>
                  </a:cubicBezTo>
                  <a:cubicBezTo>
                    <a:pt x="10" y="15"/>
                    <a:pt x="12" y="19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Rectangle 578"/>
            <p:cNvSpPr>
              <a:spLocks noChangeArrowheads="1"/>
            </p:cNvSpPr>
            <p:nvPr/>
          </p:nvSpPr>
          <p:spPr bwMode="auto">
            <a:xfrm rot="16200000">
              <a:off x="162151" y="5568442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79"/>
            <p:cNvSpPr/>
            <p:nvPr/>
          </p:nvSpPr>
          <p:spPr bwMode="auto">
            <a:xfrm rot="16200000">
              <a:off x="143693" y="4533501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1 w 41"/>
                <a:gd name="T7" fmla="*/ 0 h 83"/>
                <a:gd name="T8" fmla="*/ 10 w 41"/>
                <a:gd name="T9" fmla="*/ 11 h 83"/>
                <a:gd name="T10" fmla="*/ 16 w 41"/>
                <a:gd name="T11" fmla="*/ 21 h 83"/>
                <a:gd name="T12" fmla="*/ 16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5 w 41"/>
                <a:gd name="T19" fmla="*/ 40 h 83"/>
                <a:gd name="T20" fmla="*/ 5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30" y="19"/>
                    <a:pt x="32" y="15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5" y="0"/>
                    <a:pt x="10" y="5"/>
                    <a:pt x="10" y="11"/>
                  </a:cubicBezTo>
                  <a:cubicBezTo>
                    <a:pt x="10" y="15"/>
                    <a:pt x="12" y="19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Rectangle 580"/>
            <p:cNvSpPr>
              <a:spLocks noChangeArrowheads="1"/>
            </p:cNvSpPr>
            <p:nvPr/>
          </p:nvSpPr>
          <p:spPr bwMode="auto">
            <a:xfrm rot="16200000">
              <a:off x="162151" y="4652157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81"/>
            <p:cNvSpPr/>
            <p:nvPr/>
          </p:nvSpPr>
          <p:spPr bwMode="auto">
            <a:xfrm rot="16200000">
              <a:off x="143693" y="3921765"/>
              <a:ext cx="127884" cy="259724"/>
            </a:xfrm>
            <a:custGeom>
              <a:avLst/>
              <a:gdLst>
                <a:gd name="T0" fmla="*/ 25 w 41"/>
                <a:gd name="T1" fmla="*/ 32 h 83"/>
                <a:gd name="T2" fmla="*/ 25 w 41"/>
                <a:gd name="T3" fmla="*/ 21 h 83"/>
                <a:gd name="T4" fmla="*/ 31 w 41"/>
                <a:gd name="T5" fmla="*/ 11 h 83"/>
                <a:gd name="T6" fmla="*/ 20 w 41"/>
                <a:gd name="T7" fmla="*/ 0 h 83"/>
                <a:gd name="T8" fmla="*/ 9 w 41"/>
                <a:gd name="T9" fmla="*/ 11 h 83"/>
                <a:gd name="T10" fmla="*/ 15 w 41"/>
                <a:gd name="T11" fmla="*/ 21 h 83"/>
                <a:gd name="T12" fmla="*/ 15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4 w 41"/>
                <a:gd name="T19" fmla="*/ 40 h 83"/>
                <a:gd name="T20" fmla="*/ 4 w 41"/>
                <a:gd name="T21" fmla="*/ 83 h 83"/>
                <a:gd name="T22" fmla="*/ 36 w 41"/>
                <a:gd name="T23" fmla="*/ 83 h 83"/>
                <a:gd name="T24" fmla="*/ 36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5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5" y="32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9" y="19"/>
                    <a:pt x="31" y="15"/>
                    <a:pt x="31" y="11"/>
                  </a:cubicBezTo>
                  <a:cubicBezTo>
                    <a:pt x="31" y="5"/>
                    <a:pt x="26" y="0"/>
                    <a:pt x="20" y="0"/>
                  </a:cubicBezTo>
                  <a:cubicBezTo>
                    <a:pt x="14" y="0"/>
                    <a:pt x="9" y="5"/>
                    <a:pt x="9" y="11"/>
                  </a:cubicBezTo>
                  <a:cubicBezTo>
                    <a:pt x="9" y="15"/>
                    <a:pt x="11" y="19"/>
                    <a:pt x="15" y="2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5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Rectangle 582"/>
            <p:cNvSpPr>
              <a:spLocks noChangeArrowheads="1"/>
            </p:cNvSpPr>
            <p:nvPr/>
          </p:nvSpPr>
          <p:spPr bwMode="auto">
            <a:xfrm rot="16200000">
              <a:off x="162151" y="4044376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83"/>
            <p:cNvSpPr/>
            <p:nvPr/>
          </p:nvSpPr>
          <p:spPr bwMode="auto">
            <a:xfrm rot="16200000">
              <a:off x="143693" y="2893416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0 w 41"/>
                <a:gd name="T7" fmla="*/ 0 h 83"/>
                <a:gd name="T8" fmla="*/ 9 w 41"/>
                <a:gd name="T9" fmla="*/ 11 h 83"/>
                <a:gd name="T10" fmla="*/ 15 w 41"/>
                <a:gd name="T11" fmla="*/ 21 h 83"/>
                <a:gd name="T12" fmla="*/ 15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4 w 41"/>
                <a:gd name="T19" fmla="*/ 40 h 83"/>
                <a:gd name="T20" fmla="*/ 4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9" y="19"/>
                    <a:pt x="32" y="15"/>
                    <a:pt x="32" y="11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4" y="0"/>
                    <a:pt x="9" y="5"/>
                    <a:pt x="9" y="11"/>
                  </a:cubicBezTo>
                  <a:cubicBezTo>
                    <a:pt x="9" y="15"/>
                    <a:pt x="12" y="19"/>
                    <a:pt x="15" y="2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Rectangle 584"/>
            <p:cNvSpPr>
              <a:spLocks noChangeArrowheads="1"/>
            </p:cNvSpPr>
            <p:nvPr/>
          </p:nvSpPr>
          <p:spPr bwMode="auto">
            <a:xfrm rot="16200000">
              <a:off x="160833" y="3014708"/>
              <a:ext cx="102835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85"/>
            <p:cNvSpPr/>
            <p:nvPr/>
          </p:nvSpPr>
          <p:spPr bwMode="auto">
            <a:xfrm rot="16200000">
              <a:off x="143693" y="1865067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1 w 41"/>
                <a:gd name="T7" fmla="*/ 0 h 83"/>
                <a:gd name="T8" fmla="*/ 10 w 41"/>
                <a:gd name="T9" fmla="*/ 11 h 83"/>
                <a:gd name="T10" fmla="*/ 16 w 41"/>
                <a:gd name="T11" fmla="*/ 21 h 83"/>
                <a:gd name="T12" fmla="*/ 16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5 w 41"/>
                <a:gd name="T19" fmla="*/ 40 h 83"/>
                <a:gd name="T20" fmla="*/ 5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30" y="19"/>
                    <a:pt x="32" y="15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5" y="0"/>
                    <a:pt x="10" y="5"/>
                    <a:pt x="10" y="11"/>
                  </a:cubicBezTo>
                  <a:cubicBezTo>
                    <a:pt x="10" y="15"/>
                    <a:pt x="12" y="19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Rectangle 586"/>
            <p:cNvSpPr>
              <a:spLocks noChangeArrowheads="1"/>
            </p:cNvSpPr>
            <p:nvPr/>
          </p:nvSpPr>
          <p:spPr bwMode="auto">
            <a:xfrm rot="16200000">
              <a:off x="162151" y="1983722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87"/>
            <p:cNvSpPr>
              <a:spLocks noEditPoints="1"/>
            </p:cNvSpPr>
            <p:nvPr/>
          </p:nvSpPr>
          <p:spPr bwMode="auto">
            <a:xfrm rot="16200000">
              <a:off x="-1386306" y="3769490"/>
              <a:ext cx="2299284" cy="38234"/>
            </a:xfrm>
            <a:custGeom>
              <a:avLst/>
              <a:gdLst>
                <a:gd name="T0" fmla="*/ 0 w 1744"/>
                <a:gd name="T1" fmla="*/ 0 h 29"/>
                <a:gd name="T2" fmla="*/ 82 w 1744"/>
                <a:gd name="T3" fmla="*/ 3 h 29"/>
                <a:gd name="T4" fmla="*/ 75 w 1744"/>
                <a:gd name="T5" fmla="*/ 26 h 29"/>
                <a:gd name="T6" fmla="*/ 113 w 1744"/>
                <a:gd name="T7" fmla="*/ 3 h 29"/>
                <a:gd name="T8" fmla="*/ 146 w 1744"/>
                <a:gd name="T9" fmla="*/ 3 h 29"/>
                <a:gd name="T10" fmla="*/ 177 w 1744"/>
                <a:gd name="T11" fmla="*/ 3 h 29"/>
                <a:gd name="T12" fmla="*/ 208 w 1744"/>
                <a:gd name="T13" fmla="*/ 3 h 29"/>
                <a:gd name="T14" fmla="*/ 241 w 1744"/>
                <a:gd name="T15" fmla="*/ 3 h 29"/>
                <a:gd name="T16" fmla="*/ 271 w 1744"/>
                <a:gd name="T17" fmla="*/ 3 h 29"/>
                <a:gd name="T18" fmla="*/ 305 w 1744"/>
                <a:gd name="T19" fmla="*/ 3 h 29"/>
                <a:gd name="T20" fmla="*/ 335 w 1744"/>
                <a:gd name="T21" fmla="*/ 3 h 29"/>
                <a:gd name="T22" fmla="*/ 368 w 1744"/>
                <a:gd name="T23" fmla="*/ 3 h 29"/>
                <a:gd name="T24" fmla="*/ 399 w 1744"/>
                <a:gd name="T25" fmla="*/ 3 h 29"/>
                <a:gd name="T26" fmla="*/ 430 w 1744"/>
                <a:gd name="T27" fmla="*/ 3 h 29"/>
                <a:gd name="T28" fmla="*/ 463 w 1744"/>
                <a:gd name="T29" fmla="*/ 3 h 29"/>
                <a:gd name="T30" fmla="*/ 494 w 1744"/>
                <a:gd name="T31" fmla="*/ 3 h 29"/>
                <a:gd name="T32" fmla="*/ 527 w 1744"/>
                <a:gd name="T33" fmla="*/ 3 h 29"/>
                <a:gd name="T34" fmla="*/ 558 w 1744"/>
                <a:gd name="T35" fmla="*/ 3 h 29"/>
                <a:gd name="T36" fmla="*/ 591 w 1744"/>
                <a:gd name="T37" fmla="*/ 3 h 29"/>
                <a:gd name="T38" fmla="*/ 621 w 1744"/>
                <a:gd name="T39" fmla="*/ 3 h 29"/>
                <a:gd name="T40" fmla="*/ 652 w 1744"/>
                <a:gd name="T41" fmla="*/ 3 h 29"/>
                <a:gd name="T42" fmla="*/ 685 w 1744"/>
                <a:gd name="T43" fmla="*/ 3 h 29"/>
                <a:gd name="T44" fmla="*/ 716 w 1744"/>
                <a:gd name="T45" fmla="*/ 3 h 29"/>
                <a:gd name="T46" fmla="*/ 749 w 1744"/>
                <a:gd name="T47" fmla="*/ 3 h 29"/>
                <a:gd name="T48" fmla="*/ 780 w 1744"/>
                <a:gd name="T49" fmla="*/ 3 h 29"/>
                <a:gd name="T50" fmla="*/ 813 w 1744"/>
                <a:gd name="T51" fmla="*/ 3 h 29"/>
                <a:gd name="T52" fmla="*/ 844 w 1744"/>
                <a:gd name="T53" fmla="*/ 3 h 29"/>
                <a:gd name="T54" fmla="*/ 874 w 1744"/>
                <a:gd name="T55" fmla="*/ 3 h 29"/>
                <a:gd name="T56" fmla="*/ 907 w 1744"/>
                <a:gd name="T57" fmla="*/ 3 h 29"/>
                <a:gd name="T58" fmla="*/ 938 w 1744"/>
                <a:gd name="T59" fmla="*/ 3 h 29"/>
                <a:gd name="T60" fmla="*/ 971 w 1744"/>
                <a:gd name="T61" fmla="*/ 3 h 29"/>
                <a:gd name="T62" fmla="*/ 1002 w 1744"/>
                <a:gd name="T63" fmla="*/ 3 h 29"/>
                <a:gd name="T64" fmla="*/ 1035 w 1744"/>
                <a:gd name="T65" fmla="*/ 3 h 29"/>
                <a:gd name="T66" fmla="*/ 1066 w 1744"/>
                <a:gd name="T67" fmla="*/ 3 h 29"/>
                <a:gd name="T68" fmla="*/ 1097 w 1744"/>
                <a:gd name="T69" fmla="*/ 3 h 29"/>
                <a:gd name="T70" fmla="*/ 1130 w 1744"/>
                <a:gd name="T71" fmla="*/ 3 h 29"/>
                <a:gd name="T72" fmla="*/ 1160 w 1744"/>
                <a:gd name="T73" fmla="*/ 3 h 29"/>
                <a:gd name="T74" fmla="*/ 1193 w 1744"/>
                <a:gd name="T75" fmla="*/ 3 h 29"/>
                <a:gd name="T76" fmla="*/ 1224 w 1744"/>
                <a:gd name="T77" fmla="*/ 3 h 29"/>
                <a:gd name="T78" fmla="*/ 1257 w 1744"/>
                <a:gd name="T79" fmla="*/ 3 h 29"/>
                <a:gd name="T80" fmla="*/ 1288 w 1744"/>
                <a:gd name="T81" fmla="*/ 3 h 29"/>
                <a:gd name="T82" fmla="*/ 1319 w 1744"/>
                <a:gd name="T83" fmla="*/ 3 h 29"/>
                <a:gd name="T84" fmla="*/ 1352 w 1744"/>
                <a:gd name="T85" fmla="*/ 3 h 29"/>
                <a:gd name="T86" fmla="*/ 1383 w 1744"/>
                <a:gd name="T87" fmla="*/ 3 h 29"/>
                <a:gd name="T88" fmla="*/ 1416 w 1744"/>
                <a:gd name="T89" fmla="*/ 3 h 29"/>
                <a:gd name="T90" fmla="*/ 1446 w 1744"/>
                <a:gd name="T91" fmla="*/ 3 h 29"/>
                <a:gd name="T92" fmla="*/ 1480 w 1744"/>
                <a:gd name="T93" fmla="*/ 3 h 29"/>
                <a:gd name="T94" fmla="*/ 1510 w 1744"/>
                <a:gd name="T95" fmla="*/ 3 h 29"/>
                <a:gd name="T96" fmla="*/ 1543 w 1744"/>
                <a:gd name="T97" fmla="*/ 3 h 29"/>
                <a:gd name="T98" fmla="*/ 1574 w 1744"/>
                <a:gd name="T99" fmla="*/ 3 h 29"/>
                <a:gd name="T100" fmla="*/ 1605 w 1744"/>
                <a:gd name="T101" fmla="*/ 3 h 29"/>
                <a:gd name="T102" fmla="*/ 1638 w 1744"/>
                <a:gd name="T103" fmla="*/ 3 h 29"/>
                <a:gd name="T104" fmla="*/ 1669 w 1744"/>
                <a:gd name="T105" fmla="*/ 3 h 29"/>
                <a:gd name="T106" fmla="*/ 7 w 1744"/>
                <a:gd name="T107" fmla="*/ 3 h 29"/>
                <a:gd name="T108" fmla="*/ 1737 w 1744"/>
                <a:gd name="T109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4" h="29">
                  <a:moveTo>
                    <a:pt x="0" y="0"/>
                  </a:moveTo>
                  <a:lnTo>
                    <a:pt x="0" y="29"/>
                  </a:lnTo>
                  <a:lnTo>
                    <a:pt x="1744" y="29"/>
                  </a:lnTo>
                  <a:lnTo>
                    <a:pt x="1744" y="0"/>
                  </a:lnTo>
                  <a:lnTo>
                    <a:pt x="0" y="0"/>
                  </a:lnTo>
                  <a:close/>
                  <a:moveTo>
                    <a:pt x="82" y="3"/>
                  </a:moveTo>
                  <a:lnTo>
                    <a:pt x="106" y="3"/>
                  </a:lnTo>
                  <a:lnTo>
                    <a:pt x="106" y="26"/>
                  </a:lnTo>
                  <a:lnTo>
                    <a:pt x="82" y="26"/>
                  </a:lnTo>
                  <a:lnTo>
                    <a:pt x="82" y="3"/>
                  </a:lnTo>
                  <a:close/>
                  <a:moveTo>
                    <a:pt x="75" y="26"/>
                  </a:moveTo>
                  <a:lnTo>
                    <a:pt x="49" y="26"/>
                  </a:lnTo>
                  <a:lnTo>
                    <a:pt x="49" y="3"/>
                  </a:lnTo>
                  <a:lnTo>
                    <a:pt x="75" y="3"/>
                  </a:lnTo>
                  <a:lnTo>
                    <a:pt x="75" y="26"/>
                  </a:lnTo>
                  <a:close/>
                  <a:moveTo>
                    <a:pt x="113" y="3"/>
                  </a:moveTo>
                  <a:lnTo>
                    <a:pt x="137" y="3"/>
                  </a:lnTo>
                  <a:lnTo>
                    <a:pt x="137" y="26"/>
                  </a:lnTo>
                  <a:lnTo>
                    <a:pt x="113" y="26"/>
                  </a:lnTo>
                  <a:lnTo>
                    <a:pt x="113" y="3"/>
                  </a:lnTo>
                  <a:close/>
                  <a:moveTo>
                    <a:pt x="146" y="3"/>
                  </a:moveTo>
                  <a:lnTo>
                    <a:pt x="170" y="3"/>
                  </a:lnTo>
                  <a:lnTo>
                    <a:pt x="170" y="26"/>
                  </a:lnTo>
                  <a:lnTo>
                    <a:pt x="146" y="26"/>
                  </a:lnTo>
                  <a:lnTo>
                    <a:pt x="146" y="3"/>
                  </a:lnTo>
                  <a:close/>
                  <a:moveTo>
                    <a:pt x="177" y="3"/>
                  </a:moveTo>
                  <a:lnTo>
                    <a:pt x="201" y="3"/>
                  </a:lnTo>
                  <a:lnTo>
                    <a:pt x="201" y="26"/>
                  </a:lnTo>
                  <a:lnTo>
                    <a:pt x="177" y="26"/>
                  </a:lnTo>
                  <a:lnTo>
                    <a:pt x="177" y="3"/>
                  </a:lnTo>
                  <a:close/>
                  <a:moveTo>
                    <a:pt x="208" y="3"/>
                  </a:moveTo>
                  <a:lnTo>
                    <a:pt x="234" y="3"/>
                  </a:lnTo>
                  <a:lnTo>
                    <a:pt x="234" y="26"/>
                  </a:lnTo>
                  <a:lnTo>
                    <a:pt x="208" y="26"/>
                  </a:lnTo>
                  <a:lnTo>
                    <a:pt x="208" y="3"/>
                  </a:lnTo>
                  <a:close/>
                  <a:moveTo>
                    <a:pt x="241" y="3"/>
                  </a:moveTo>
                  <a:lnTo>
                    <a:pt x="264" y="3"/>
                  </a:lnTo>
                  <a:lnTo>
                    <a:pt x="264" y="26"/>
                  </a:lnTo>
                  <a:lnTo>
                    <a:pt x="241" y="26"/>
                  </a:lnTo>
                  <a:lnTo>
                    <a:pt x="241" y="3"/>
                  </a:lnTo>
                  <a:close/>
                  <a:moveTo>
                    <a:pt x="271" y="3"/>
                  </a:moveTo>
                  <a:lnTo>
                    <a:pt x="297" y="3"/>
                  </a:lnTo>
                  <a:lnTo>
                    <a:pt x="297" y="26"/>
                  </a:lnTo>
                  <a:lnTo>
                    <a:pt x="271" y="26"/>
                  </a:lnTo>
                  <a:lnTo>
                    <a:pt x="271" y="3"/>
                  </a:lnTo>
                  <a:close/>
                  <a:moveTo>
                    <a:pt x="305" y="3"/>
                  </a:moveTo>
                  <a:lnTo>
                    <a:pt x="328" y="3"/>
                  </a:lnTo>
                  <a:lnTo>
                    <a:pt x="328" y="26"/>
                  </a:lnTo>
                  <a:lnTo>
                    <a:pt x="305" y="26"/>
                  </a:lnTo>
                  <a:lnTo>
                    <a:pt x="305" y="3"/>
                  </a:lnTo>
                  <a:close/>
                  <a:moveTo>
                    <a:pt x="335" y="3"/>
                  </a:moveTo>
                  <a:lnTo>
                    <a:pt x="359" y="3"/>
                  </a:lnTo>
                  <a:lnTo>
                    <a:pt x="359" y="26"/>
                  </a:lnTo>
                  <a:lnTo>
                    <a:pt x="335" y="26"/>
                  </a:lnTo>
                  <a:lnTo>
                    <a:pt x="335" y="3"/>
                  </a:lnTo>
                  <a:close/>
                  <a:moveTo>
                    <a:pt x="368" y="3"/>
                  </a:moveTo>
                  <a:lnTo>
                    <a:pt x="392" y="3"/>
                  </a:lnTo>
                  <a:lnTo>
                    <a:pt x="392" y="26"/>
                  </a:lnTo>
                  <a:lnTo>
                    <a:pt x="368" y="26"/>
                  </a:lnTo>
                  <a:lnTo>
                    <a:pt x="368" y="3"/>
                  </a:lnTo>
                  <a:close/>
                  <a:moveTo>
                    <a:pt x="399" y="3"/>
                  </a:moveTo>
                  <a:lnTo>
                    <a:pt x="423" y="3"/>
                  </a:lnTo>
                  <a:lnTo>
                    <a:pt x="423" y="26"/>
                  </a:lnTo>
                  <a:lnTo>
                    <a:pt x="399" y="26"/>
                  </a:lnTo>
                  <a:lnTo>
                    <a:pt x="399" y="3"/>
                  </a:lnTo>
                  <a:close/>
                  <a:moveTo>
                    <a:pt x="430" y="3"/>
                  </a:moveTo>
                  <a:lnTo>
                    <a:pt x="456" y="3"/>
                  </a:lnTo>
                  <a:lnTo>
                    <a:pt x="456" y="26"/>
                  </a:lnTo>
                  <a:lnTo>
                    <a:pt x="430" y="26"/>
                  </a:lnTo>
                  <a:lnTo>
                    <a:pt x="430" y="3"/>
                  </a:lnTo>
                  <a:close/>
                  <a:moveTo>
                    <a:pt x="463" y="3"/>
                  </a:moveTo>
                  <a:lnTo>
                    <a:pt x="487" y="3"/>
                  </a:lnTo>
                  <a:lnTo>
                    <a:pt x="487" y="26"/>
                  </a:lnTo>
                  <a:lnTo>
                    <a:pt x="463" y="26"/>
                  </a:lnTo>
                  <a:lnTo>
                    <a:pt x="463" y="3"/>
                  </a:lnTo>
                  <a:close/>
                  <a:moveTo>
                    <a:pt x="494" y="3"/>
                  </a:moveTo>
                  <a:lnTo>
                    <a:pt x="520" y="3"/>
                  </a:lnTo>
                  <a:lnTo>
                    <a:pt x="520" y="26"/>
                  </a:lnTo>
                  <a:lnTo>
                    <a:pt x="494" y="26"/>
                  </a:lnTo>
                  <a:lnTo>
                    <a:pt x="494" y="3"/>
                  </a:lnTo>
                  <a:close/>
                  <a:moveTo>
                    <a:pt x="527" y="3"/>
                  </a:moveTo>
                  <a:lnTo>
                    <a:pt x="550" y="3"/>
                  </a:lnTo>
                  <a:lnTo>
                    <a:pt x="550" y="26"/>
                  </a:lnTo>
                  <a:lnTo>
                    <a:pt x="527" y="26"/>
                  </a:lnTo>
                  <a:lnTo>
                    <a:pt x="527" y="3"/>
                  </a:lnTo>
                  <a:close/>
                  <a:moveTo>
                    <a:pt x="558" y="3"/>
                  </a:moveTo>
                  <a:lnTo>
                    <a:pt x="581" y="3"/>
                  </a:lnTo>
                  <a:lnTo>
                    <a:pt x="581" y="26"/>
                  </a:lnTo>
                  <a:lnTo>
                    <a:pt x="558" y="26"/>
                  </a:lnTo>
                  <a:lnTo>
                    <a:pt x="558" y="3"/>
                  </a:lnTo>
                  <a:close/>
                  <a:moveTo>
                    <a:pt x="591" y="3"/>
                  </a:moveTo>
                  <a:lnTo>
                    <a:pt x="614" y="3"/>
                  </a:lnTo>
                  <a:lnTo>
                    <a:pt x="614" y="26"/>
                  </a:lnTo>
                  <a:lnTo>
                    <a:pt x="591" y="26"/>
                  </a:lnTo>
                  <a:lnTo>
                    <a:pt x="591" y="3"/>
                  </a:lnTo>
                  <a:close/>
                  <a:moveTo>
                    <a:pt x="621" y="3"/>
                  </a:moveTo>
                  <a:lnTo>
                    <a:pt x="645" y="3"/>
                  </a:lnTo>
                  <a:lnTo>
                    <a:pt x="645" y="26"/>
                  </a:lnTo>
                  <a:lnTo>
                    <a:pt x="621" y="26"/>
                  </a:lnTo>
                  <a:lnTo>
                    <a:pt x="621" y="3"/>
                  </a:lnTo>
                  <a:close/>
                  <a:moveTo>
                    <a:pt x="652" y="3"/>
                  </a:moveTo>
                  <a:lnTo>
                    <a:pt x="678" y="3"/>
                  </a:lnTo>
                  <a:lnTo>
                    <a:pt x="678" y="26"/>
                  </a:lnTo>
                  <a:lnTo>
                    <a:pt x="652" y="26"/>
                  </a:lnTo>
                  <a:lnTo>
                    <a:pt x="652" y="3"/>
                  </a:lnTo>
                  <a:close/>
                  <a:moveTo>
                    <a:pt x="685" y="3"/>
                  </a:moveTo>
                  <a:lnTo>
                    <a:pt x="709" y="3"/>
                  </a:lnTo>
                  <a:lnTo>
                    <a:pt x="709" y="26"/>
                  </a:lnTo>
                  <a:lnTo>
                    <a:pt x="685" y="26"/>
                  </a:lnTo>
                  <a:lnTo>
                    <a:pt x="685" y="3"/>
                  </a:lnTo>
                  <a:close/>
                  <a:moveTo>
                    <a:pt x="716" y="3"/>
                  </a:moveTo>
                  <a:lnTo>
                    <a:pt x="742" y="3"/>
                  </a:lnTo>
                  <a:lnTo>
                    <a:pt x="742" y="26"/>
                  </a:lnTo>
                  <a:lnTo>
                    <a:pt x="716" y="26"/>
                  </a:lnTo>
                  <a:lnTo>
                    <a:pt x="716" y="3"/>
                  </a:lnTo>
                  <a:close/>
                  <a:moveTo>
                    <a:pt x="749" y="3"/>
                  </a:moveTo>
                  <a:lnTo>
                    <a:pt x="773" y="3"/>
                  </a:lnTo>
                  <a:lnTo>
                    <a:pt x="773" y="26"/>
                  </a:lnTo>
                  <a:lnTo>
                    <a:pt x="749" y="26"/>
                  </a:lnTo>
                  <a:lnTo>
                    <a:pt x="749" y="3"/>
                  </a:lnTo>
                  <a:close/>
                  <a:moveTo>
                    <a:pt x="780" y="3"/>
                  </a:moveTo>
                  <a:lnTo>
                    <a:pt x="803" y="3"/>
                  </a:lnTo>
                  <a:lnTo>
                    <a:pt x="803" y="26"/>
                  </a:lnTo>
                  <a:lnTo>
                    <a:pt x="780" y="26"/>
                  </a:lnTo>
                  <a:lnTo>
                    <a:pt x="780" y="3"/>
                  </a:lnTo>
                  <a:close/>
                  <a:moveTo>
                    <a:pt x="813" y="3"/>
                  </a:moveTo>
                  <a:lnTo>
                    <a:pt x="836" y="3"/>
                  </a:lnTo>
                  <a:lnTo>
                    <a:pt x="836" y="26"/>
                  </a:lnTo>
                  <a:lnTo>
                    <a:pt x="813" y="26"/>
                  </a:lnTo>
                  <a:lnTo>
                    <a:pt x="813" y="3"/>
                  </a:lnTo>
                  <a:close/>
                  <a:moveTo>
                    <a:pt x="844" y="3"/>
                  </a:moveTo>
                  <a:lnTo>
                    <a:pt x="867" y="3"/>
                  </a:lnTo>
                  <a:lnTo>
                    <a:pt x="867" y="26"/>
                  </a:lnTo>
                  <a:lnTo>
                    <a:pt x="844" y="26"/>
                  </a:lnTo>
                  <a:lnTo>
                    <a:pt x="844" y="3"/>
                  </a:lnTo>
                  <a:close/>
                  <a:moveTo>
                    <a:pt x="874" y="3"/>
                  </a:moveTo>
                  <a:lnTo>
                    <a:pt x="900" y="3"/>
                  </a:lnTo>
                  <a:lnTo>
                    <a:pt x="900" y="26"/>
                  </a:lnTo>
                  <a:lnTo>
                    <a:pt x="874" y="26"/>
                  </a:lnTo>
                  <a:lnTo>
                    <a:pt x="874" y="3"/>
                  </a:lnTo>
                  <a:close/>
                  <a:moveTo>
                    <a:pt x="907" y="3"/>
                  </a:moveTo>
                  <a:lnTo>
                    <a:pt x="931" y="3"/>
                  </a:lnTo>
                  <a:lnTo>
                    <a:pt x="931" y="26"/>
                  </a:lnTo>
                  <a:lnTo>
                    <a:pt x="907" y="26"/>
                  </a:lnTo>
                  <a:lnTo>
                    <a:pt x="907" y="3"/>
                  </a:lnTo>
                  <a:close/>
                  <a:moveTo>
                    <a:pt x="938" y="3"/>
                  </a:moveTo>
                  <a:lnTo>
                    <a:pt x="964" y="3"/>
                  </a:lnTo>
                  <a:lnTo>
                    <a:pt x="964" y="26"/>
                  </a:lnTo>
                  <a:lnTo>
                    <a:pt x="938" y="26"/>
                  </a:lnTo>
                  <a:lnTo>
                    <a:pt x="938" y="3"/>
                  </a:lnTo>
                  <a:close/>
                  <a:moveTo>
                    <a:pt x="971" y="3"/>
                  </a:moveTo>
                  <a:lnTo>
                    <a:pt x="995" y="3"/>
                  </a:lnTo>
                  <a:lnTo>
                    <a:pt x="995" y="26"/>
                  </a:lnTo>
                  <a:lnTo>
                    <a:pt x="971" y="26"/>
                  </a:lnTo>
                  <a:lnTo>
                    <a:pt x="971" y="3"/>
                  </a:lnTo>
                  <a:close/>
                  <a:moveTo>
                    <a:pt x="1002" y="3"/>
                  </a:moveTo>
                  <a:lnTo>
                    <a:pt x="1026" y="3"/>
                  </a:lnTo>
                  <a:lnTo>
                    <a:pt x="1026" y="26"/>
                  </a:lnTo>
                  <a:lnTo>
                    <a:pt x="1002" y="26"/>
                  </a:lnTo>
                  <a:lnTo>
                    <a:pt x="1002" y="3"/>
                  </a:lnTo>
                  <a:close/>
                  <a:moveTo>
                    <a:pt x="1035" y="3"/>
                  </a:moveTo>
                  <a:lnTo>
                    <a:pt x="1059" y="3"/>
                  </a:lnTo>
                  <a:lnTo>
                    <a:pt x="1059" y="26"/>
                  </a:lnTo>
                  <a:lnTo>
                    <a:pt x="1035" y="26"/>
                  </a:lnTo>
                  <a:lnTo>
                    <a:pt x="1035" y="3"/>
                  </a:lnTo>
                  <a:close/>
                  <a:moveTo>
                    <a:pt x="1066" y="3"/>
                  </a:moveTo>
                  <a:lnTo>
                    <a:pt x="1089" y="3"/>
                  </a:lnTo>
                  <a:lnTo>
                    <a:pt x="1089" y="26"/>
                  </a:lnTo>
                  <a:lnTo>
                    <a:pt x="1066" y="26"/>
                  </a:lnTo>
                  <a:lnTo>
                    <a:pt x="1066" y="3"/>
                  </a:lnTo>
                  <a:close/>
                  <a:moveTo>
                    <a:pt x="1097" y="3"/>
                  </a:moveTo>
                  <a:lnTo>
                    <a:pt x="1123" y="3"/>
                  </a:lnTo>
                  <a:lnTo>
                    <a:pt x="1123" y="26"/>
                  </a:lnTo>
                  <a:lnTo>
                    <a:pt x="1097" y="26"/>
                  </a:lnTo>
                  <a:lnTo>
                    <a:pt x="1097" y="3"/>
                  </a:lnTo>
                  <a:close/>
                  <a:moveTo>
                    <a:pt x="1130" y="3"/>
                  </a:moveTo>
                  <a:lnTo>
                    <a:pt x="1153" y="3"/>
                  </a:lnTo>
                  <a:lnTo>
                    <a:pt x="1153" y="26"/>
                  </a:lnTo>
                  <a:lnTo>
                    <a:pt x="1130" y="26"/>
                  </a:lnTo>
                  <a:lnTo>
                    <a:pt x="1130" y="3"/>
                  </a:lnTo>
                  <a:close/>
                  <a:moveTo>
                    <a:pt x="1160" y="3"/>
                  </a:moveTo>
                  <a:lnTo>
                    <a:pt x="1186" y="3"/>
                  </a:lnTo>
                  <a:lnTo>
                    <a:pt x="1186" y="26"/>
                  </a:lnTo>
                  <a:lnTo>
                    <a:pt x="1160" y="26"/>
                  </a:lnTo>
                  <a:lnTo>
                    <a:pt x="1160" y="3"/>
                  </a:lnTo>
                  <a:close/>
                  <a:moveTo>
                    <a:pt x="1193" y="3"/>
                  </a:moveTo>
                  <a:lnTo>
                    <a:pt x="1217" y="3"/>
                  </a:lnTo>
                  <a:lnTo>
                    <a:pt x="1217" y="26"/>
                  </a:lnTo>
                  <a:lnTo>
                    <a:pt x="1193" y="26"/>
                  </a:lnTo>
                  <a:lnTo>
                    <a:pt x="1193" y="3"/>
                  </a:lnTo>
                  <a:close/>
                  <a:moveTo>
                    <a:pt x="1224" y="3"/>
                  </a:moveTo>
                  <a:lnTo>
                    <a:pt x="1248" y="3"/>
                  </a:lnTo>
                  <a:lnTo>
                    <a:pt x="1248" y="26"/>
                  </a:lnTo>
                  <a:lnTo>
                    <a:pt x="1224" y="26"/>
                  </a:lnTo>
                  <a:lnTo>
                    <a:pt x="1224" y="3"/>
                  </a:lnTo>
                  <a:close/>
                  <a:moveTo>
                    <a:pt x="1257" y="3"/>
                  </a:moveTo>
                  <a:lnTo>
                    <a:pt x="1281" y="3"/>
                  </a:lnTo>
                  <a:lnTo>
                    <a:pt x="1281" y="26"/>
                  </a:lnTo>
                  <a:lnTo>
                    <a:pt x="1257" y="26"/>
                  </a:lnTo>
                  <a:lnTo>
                    <a:pt x="1257" y="3"/>
                  </a:lnTo>
                  <a:close/>
                  <a:moveTo>
                    <a:pt x="1288" y="3"/>
                  </a:moveTo>
                  <a:lnTo>
                    <a:pt x="1312" y="3"/>
                  </a:lnTo>
                  <a:lnTo>
                    <a:pt x="1312" y="26"/>
                  </a:lnTo>
                  <a:lnTo>
                    <a:pt x="1288" y="26"/>
                  </a:lnTo>
                  <a:lnTo>
                    <a:pt x="1288" y="3"/>
                  </a:lnTo>
                  <a:close/>
                  <a:moveTo>
                    <a:pt x="1319" y="3"/>
                  </a:moveTo>
                  <a:lnTo>
                    <a:pt x="1345" y="3"/>
                  </a:lnTo>
                  <a:lnTo>
                    <a:pt x="1345" y="26"/>
                  </a:lnTo>
                  <a:lnTo>
                    <a:pt x="1319" y="26"/>
                  </a:lnTo>
                  <a:lnTo>
                    <a:pt x="1319" y="3"/>
                  </a:lnTo>
                  <a:close/>
                  <a:moveTo>
                    <a:pt x="1352" y="3"/>
                  </a:moveTo>
                  <a:lnTo>
                    <a:pt x="1376" y="3"/>
                  </a:lnTo>
                  <a:lnTo>
                    <a:pt x="1376" y="26"/>
                  </a:lnTo>
                  <a:lnTo>
                    <a:pt x="1352" y="26"/>
                  </a:lnTo>
                  <a:lnTo>
                    <a:pt x="1352" y="3"/>
                  </a:lnTo>
                  <a:close/>
                  <a:moveTo>
                    <a:pt x="1383" y="3"/>
                  </a:moveTo>
                  <a:lnTo>
                    <a:pt x="1409" y="3"/>
                  </a:lnTo>
                  <a:lnTo>
                    <a:pt x="1409" y="26"/>
                  </a:lnTo>
                  <a:lnTo>
                    <a:pt x="1383" y="26"/>
                  </a:lnTo>
                  <a:lnTo>
                    <a:pt x="1383" y="3"/>
                  </a:lnTo>
                  <a:close/>
                  <a:moveTo>
                    <a:pt x="1416" y="3"/>
                  </a:moveTo>
                  <a:lnTo>
                    <a:pt x="1439" y="3"/>
                  </a:lnTo>
                  <a:lnTo>
                    <a:pt x="1439" y="26"/>
                  </a:lnTo>
                  <a:lnTo>
                    <a:pt x="1416" y="26"/>
                  </a:lnTo>
                  <a:lnTo>
                    <a:pt x="1416" y="3"/>
                  </a:lnTo>
                  <a:close/>
                  <a:moveTo>
                    <a:pt x="1446" y="3"/>
                  </a:moveTo>
                  <a:lnTo>
                    <a:pt x="1470" y="3"/>
                  </a:lnTo>
                  <a:lnTo>
                    <a:pt x="1470" y="26"/>
                  </a:lnTo>
                  <a:lnTo>
                    <a:pt x="1446" y="26"/>
                  </a:lnTo>
                  <a:lnTo>
                    <a:pt x="1446" y="3"/>
                  </a:lnTo>
                  <a:close/>
                  <a:moveTo>
                    <a:pt x="1480" y="3"/>
                  </a:moveTo>
                  <a:lnTo>
                    <a:pt x="1503" y="3"/>
                  </a:lnTo>
                  <a:lnTo>
                    <a:pt x="1503" y="26"/>
                  </a:lnTo>
                  <a:lnTo>
                    <a:pt x="1480" y="26"/>
                  </a:lnTo>
                  <a:lnTo>
                    <a:pt x="1480" y="3"/>
                  </a:lnTo>
                  <a:close/>
                  <a:moveTo>
                    <a:pt x="1510" y="3"/>
                  </a:moveTo>
                  <a:lnTo>
                    <a:pt x="1534" y="3"/>
                  </a:lnTo>
                  <a:lnTo>
                    <a:pt x="1534" y="26"/>
                  </a:lnTo>
                  <a:lnTo>
                    <a:pt x="1510" y="26"/>
                  </a:lnTo>
                  <a:lnTo>
                    <a:pt x="1510" y="3"/>
                  </a:lnTo>
                  <a:close/>
                  <a:moveTo>
                    <a:pt x="1543" y="3"/>
                  </a:moveTo>
                  <a:lnTo>
                    <a:pt x="1567" y="3"/>
                  </a:lnTo>
                  <a:lnTo>
                    <a:pt x="1567" y="26"/>
                  </a:lnTo>
                  <a:lnTo>
                    <a:pt x="1543" y="26"/>
                  </a:lnTo>
                  <a:lnTo>
                    <a:pt x="1543" y="3"/>
                  </a:lnTo>
                  <a:close/>
                  <a:moveTo>
                    <a:pt x="1574" y="3"/>
                  </a:moveTo>
                  <a:lnTo>
                    <a:pt x="1598" y="3"/>
                  </a:lnTo>
                  <a:lnTo>
                    <a:pt x="1598" y="26"/>
                  </a:lnTo>
                  <a:lnTo>
                    <a:pt x="1574" y="26"/>
                  </a:lnTo>
                  <a:lnTo>
                    <a:pt x="1574" y="3"/>
                  </a:lnTo>
                  <a:close/>
                  <a:moveTo>
                    <a:pt x="1605" y="3"/>
                  </a:moveTo>
                  <a:lnTo>
                    <a:pt x="1631" y="3"/>
                  </a:lnTo>
                  <a:lnTo>
                    <a:pt x="1631" y="26"/>
                  </a:lnTo>
                  <a:lnTo>
                    <a:pt x="1605" y="26"/>
                  </a:lnTo>
                  <a:lnTo>
                    <a:pt x="1605" y="3"/>
                  </a:lnTo>
                  <a:close/>
                  <a:moveTo>
                    <a:pt x="1638" y="3"/>
                  </a:moveTo>
                  <a:lnTo>
                    <a:pt x="1662" y="3"/>
                  </a:lnTo>
                  <a:lnTo>
                    <a:pt x="1662" y="26"/>
                  </a:lnTo>
                  <a:lnTo>
                    <a:pt x="1638" y="26"/>
                  </a:lnTo>
                  <a:lnTo>
                    <a:pt x="1638" y="3"/>
                  </a:lnTo>
                  <a:close/>
                  <a:moveTo>
                    <a:pt x="1669" y="3"/>
                  </a:moveTo>
                  <a:lnTo>
                    <a:pt x="1692" y="3"/>
                  </a:lnTo>
                  <a:lnTo>
                    <a:pt x="1692" y="26"/>
                  </a:lnTo>
                  <a:lnTo>
                    <a:pt x="1669" y="26"/>
                  </a:lnTo>
                  <a:lnTo>
                    <a:pt x="1669" y="3"/>
                  </a:lnTo>
                  <a:close/>
                  <a:moveTo>
                    <a:pt x="7" y="3"/>
                  </a:moveTo>
                  <a:lnTo>
                    <a:pt x="42" y="3"/>
                  </a:lnTo>
                  <a:lnTo>
                    <a:pt x="42" y="26"/>
                  </a:lnTo>
                  <a:lnTo>
                    <a:pt x="7" y="26"/>
                  </a:lnTo>
                  <a:lnTo>
                    <a:pt x="7" y="3"/>
                  </a:lnTo>
                  <a:close/>
                  <a:moveTo>
                    <a:pt x="1737" y="26"/>
                  </a:moveTo>
                  <a:lnTo>
                    <a:pt x="1702" y="26"/>
                  </a:lnTo>
                  <a:lnTo>
                    <a:pt x="1702" y="3"/>
                  </a:lnTo>
                  <a:lnTo>
                    <a:pt x="1737" y="3"/>
                  </a:lnTo>
                  <a:lnTo>
                    <a:pt x="1737" y="26"/>
                  </a:ln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Rectangle 588"/>
            <p:cNvSpPr>
              <a:spLocks noChangeArrowheads="1"/>
            </p:cNvSpPr>
            <p:nvPr/>
          </p:nvSpPr>
          <p:spPr bwMode="auto">
            <a:xfrm rot="16200000">
              <a:off x="-1356642" y="3778060"/>
              <a:ext cx="2299284" cy="21094"/>
            </a:xfrm>
            <a:prstGeom prst="rect">
              <a:avLst/>
            </a:prstGeom>
            <a:solidFill>
              <a:srgbClr val="76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2" name="Picture 58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32095" y="4304101"/>
              <a:ext cx="121292" cy="843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590"/>
            <p:cNvSpPr/>
            <p:nvPr/>
          </p:nvSpPr>
          <p:spPr bwMode="auto">
            <a:xfrm rot="16200000">
              <a:off x="935391" y="4265207"/>
              <a:ext cx="246540" cy="166118"/>
            </a:xfrm>
            <a:custGeom>
              <a:avLst/>
              <a:gdLst>
                <a:gd name="T0" fmla="*/ 59 w 79"/>
                <a:gd name="T1" fmla="*/ 5 h 53"/>
                <a:gd name="T2" fmla="*/ 52 w 79"/>
                <a:gd name="T3" fmla="*/ 0 h 53"/>
                <a:gd name="T4" fmla="*/ 28 w 79"/>
                <a:gd name="T5" fmla="*/ 0 h 53"/>
                <a:gd name="T6" fmla="*/ 13 w 79"/>
                <a:gd name="T7" fmla="*/ 8 h 53"/>
                <a:gd name="T8" fmla="*/ 7 w 79"/>
                <a:gd name="T9" fmla="*/ 12 h 53"/>
                <a:gd name="T10" fmla="*/ 0 w 79"/>
                <a:gd name="T11" fmla="*/ 38 h 53"/>
                <a:gd name="T12" fmla="*/ 29 w 79"/>
                <a:gd name="T13" fmla="*/ 52 h 53"/>
                <a:gd name="T14" fmla="*/ 40 w 79"/>
                <a:gd name="T15" fmla="*/ 53 h 53"/>
                <a:gd name="T16" fmla="*/ 41 w 79"/>
                <a:gd name="T17" fmla="*/ 53 h 53"/>
                <a:gd name="T18" fmla="*/ 79 w 79"/>
                <a:gd name="T19" fmla="*/ 37 h 53"/>
                <a:gd name="T20" fmla="*/ 74 w 79"/>
                <a:gd name="T21" fmla="*/ 14 h 53"/>
                <a:gd name="T22" fmla="*/ 59 w 79"/>
                <a:gd name="T23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59" y="5"/>
                  </a:moveTo>
                  <a:cubicBezTo>
                    <a:pt x="52" y="3"/>
                    <a:pt x="52" y="0"/>
                    <a:pt x="52" y="0"/>
                  </a:cubicBezTo>
                  <a:cubicBezTo>
                    <a:pt x="38" y="27"/>
                    <a:pt x="28" y="0"/>
                    <a:pt x="28" y="0"/>
                  </a:cubicBezTo>
                  <a:cubicBezTo>
                    <a:pt x="27" y="4"/>
                    <a:pt x="13" y="8"/>
                    <a:pt x="13" y="8"/>
                  </a:cubicBezTo>
                  <a:cubicBezTo>
                    <a:pt x="9" y="10"/>
                    <a:pt x="7" y="12"/>
                    <a:pt x="7" y="12"/>
                  </a:cubicBezTo>
                  <a:cubicBezTo>
                    <a:pt x="3" y="19"/>
                    <a:pt x="1" y="31"/>
                    <a:pt x="0" y="38"/>
                  </a:cubicBezTo>
                  <a:cubicBezTo>
                    <a:pt x="8" y="45"/>
                    <a:pt x="18" y="50"/>
                    <a:pt x="29" y="52"/>
                  </a:cubicBezTo>
                  <a:cubicBezTo>
                    <a:pt x="35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56" y="53"/>
                    <a:pt x="69" y="47"/>
                    <a:pt x="79" y="37"/>
                  </a:cubicBezTo>
                  <a:cubicBezTo>
                    <a:pt x="79" y="25"/>
                    <a:pt x="74" y="14"/>
                    <a:pt x="74" y="14"/>
                  </a:cubicBezTo>
                  <a:cubicBezTo>
                    <a:pt x="71" y="9"/>
                    <a:pt x="59" y="5"/>
                    <a:pt x="59" y="5"/>
                  </a:cubicBezTo>
                  <a:close/>
                </a:path>
              </a:pathLst>
            </a:custGeom>
            <a:solidFill>
              <a:srgbClr val="51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91"/>
            <p:cNvSpPr/>
            <p:nvPr/>
          </p:nvSpPr>
          <p:spPr bwMode="auto">
            <a:xfrm rot="16200000">
              <a:off x="1042181" y="4288939"/>
              <a:ext cx="54054" cy="118656"/>
            </a:xfrm>
            <a:custGeom>
              <a:avLst/>
              <a:gdLst>
                <a:gd name="T0" fmla="*/ 0 w 17"/>
                <a:gd name="T1" fmla="*/ 9 h 38"/>
                <a:gd name="T2" fmla="*/ 9 w 17"/>
                <a:gd name="T3" fmla="*/ 38 h 38"/>
                <a:gd name="T4" fmla="*/ 17 w 17"/>
                <a:gd name="T5" fmla="*/ 9 h 38"/>
                <a:gd name="T6" fmla="*/ 9 w 17"/>
                <a:gd name="T7" fmla="*/ 0 h 38"/>
                <a:gd name="T8" fmla="*/ 0 w 17"/>
                <a:gd name="T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0" y="9"/>
                  </a:moveTo>
                  <a:cubicBezTo>
                    <a:pt x="0" y="9"/>
                    <a:pt x="5" y="34"/>
                    <a:pt x="9" y="38"/>
                  </a:cubicBezTo>
                  <a:cubicBezTo>
                    <a:pt x="9" y="38"/>
                    <a:pt x="16" y="22"/>
                    <a:pt x="17" y="9"/>
                  </a:cubicBezTo>
                  <a:cubicBezTo>
                    <a:pt x="17" y="9"/>
                    <a:pt x="13" y="1"/>
                    <a:pt x="9" y="0"/>
                  </a:cubicBezTo>
                  <a:cubicBezTo>
                    <a:pt x="9" y="0"/>
                    <a:pt x="5" y="0"/>
                    <a:pt x="0" y="9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5" name="Picture 59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1008562" y="4286962"/>
              <a:ext cx="102835" cy="18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593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1013835" y="4219723"/>
              <a:ext cx="92288" cy="18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7" name="Freeform 594"/>
            <p:cNvSpPr/>
            <p:nvPr/>
          </p:nvSpPr>
          <p:spPr bwMode="auto">
            <a:xfrm rot="16200000">
              <a:off x="986149" y="4334423"/>
              <a:ext cx="36915" cy="68557"/>
            </a:xfrm>
            <a:custGeom>
              <a:avLst/>
              <a:gdLst>
                <a:gd name="T0" fmla="*/ 12 w 12"/>
                <a:gd name="T1" fmla="*/ 13 h 22"/>
                <a:gd name="T2" fmla="*/ 12 w 12"/>
                <a:gd name="T3" fmla="*/ 13 h 22"/>
                <a:gd name="T4" fmla="*/ 4 w 12"/>
                <a:gd name="T5" fmla="*/ 22 h 22"/>
                <a:gd name="T6" fmla="*/ 4 w 12"/>
                <a:gd name="T7" fmla="*/ 22 h 22"/>
                <a:gd name="T8" fmla="*/ 1 w 12"/>
                <a:gd name="T9" fmla="*/ 2 h 22"/>
                <a:gd name="T10" fmla="*/ 1 w 12"/>
                <a:gd name="T11" fmla="*/ 0 h 22"/>
                <a:gd name="T12" fmla="*/ 12 w 12"/>
                <a:gd name="T1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2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9" y="14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0" y="7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3" y="11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95"/>
            <p:cNvSpPr/>
            <p:nvPr/>
          </p:nvSpPr>
          <p:spPr bwMode="auto">
            <a:xfrm rot="16200000">
              <a:off x="1069868" y="4303442"/>
              <a:ext cx="27686" cy="89651"/>
            </a:xfrm>
            <a:custGeom>
              <a:avLst/>
              <a:gdLst>
                <a:gd name="T0" fmla="*/ 0 w 9"/>
                <a:gd name="T1" fmla="*/ 18 h 29"/>
                <a:gd name="T2" fmla="*/ 5 w 9"/>
                <a:gd name="T3" fmla="*/ 29 h 29"/>
                <a:gd name="T4" fmla="*/ 9 w 9"/>
                <a:gd name="T5" fmla="*/ 18 h 29"/>
                <a:gd name="T6" fmla="*/ 7 w 9"/>
                <a:gd name="T7" fmla="*/ 0 h 29"/>
                <a:gd name="T8" fmla="*/ 3 w 9"/>
                <a:gd name="T9" fmla="*/ 0 h 29"/>
                <a:gd name="T10" fmla="*/ 0 w 9"/>
                <a:gd name="T11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0" y="18"/>
                  </a:moveTo>
                  <a:cubicBezTo>
                    <a:pt x="0" y="18"/>
                    <a:pt x="3" y="28"/>
                    <a:pt x="5" y="29"/>
                  </a:cubicBezTo>
                  <a:cubicBezTo>
                    <a:pt x="5" y="29"/>
                    <a:pt x="9" y="21"/>
                    <a:pt x="9" y="18"/>
                  </a:cubicBezTo>
                  <a:cubicBezTo>
                    <a:pt x="9" y="18"/>
                    <a:pt x="8" y="5"/>
                    <a:pt x="7" y="0"/>
                  </a:cubicBezTo>
                  <a:cubicBezTo>
                    <a:pt x="7" y="0"/>
                    <a:pt x="5" y="2"/>
                    <a:pt x="3" y="0"/>
                  </a:cubicBezTo>
                  <a:cubicBezTo>
                    <a:pt x="3" y="0"/>
                    <a:pt x="0" y="11"/>
                    <a:pt x="0" y="18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9" name="Picture 59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64197" y="4274436"/>
              <a:ext cx="112064" cy="131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0" name="Freeform 597"/>
            <p:cNvSpPr/>
            <p:nvPr/>
          </p:nvSpPr>
          <p:spPr bwMode="auto">
            <a:xfrm rot="16200000">
              <a:off x="922206" y="4279710"/>
              <a:ext cx="11866" cy="34278"/>
            </a:xfrm>
            <a:custGeom>
              <a:avLst/>
              <a:gdLst>
                <a:gd name="T0" fmla="*/ 2 w 4"/>
                <a:gd name="T1" fmla="*/ 0 h 11"/>
                <a:gd name="T2" fmla="*/ 3 w 4"/>
                <a:gd name="T3" fmla="*/ 6 h 11"/>
                <a:gd name="T4" fmla="*/ 0 w 4"/>
                <a:gd name="T5" fmla="*/ 11 h 11"/>
                <a:gd name="T6" fmla="*/ 2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2" y="0"/>
                    <a:pt x="4" y="1"/>
                    <a:pt x="3" y="6"/>
                  </a:cubicBezTo>
                  <a:cubicBezTo>
                    <a:pt x="3" y="6"/>
                    <a:pt x="2" y="9"/>
                    <a:pt x="0" y="1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98"/>
            <p:cNvSpPr/>
            <p:nvPr/>
          </p:nvSpPr>
          <p:spPr bwMode="auto">
            <a:xfrm rot="16200000">
              <a:off x="837170" y="4317285"/>
              <a:ext cx="84377" cy="87014"/>
            </a:xfrm>
            <a:custGeom>
              <a:avLst/>
              <a:gdLst>
                <a:gd name="T0" fmla="*/ 27 w 27"/>
                <a:gd name="T1" fmla="*/ 4 h 28"/>
                <a:gd name="T2" fmla="*/ 25 w 27"/>
                <a:gd name="T3" fmla="*/ 10 h 28"/>
                <a:gd name="T4" fmla="*/ 16 w 27"/>
                <a:gd name="T5" fmla="*/ 13 h 28"/>
                <a:gd name="T6" fmla="*/ 6 w 27"/>
                <a:gd name="T7" fmla="*/ 16 h 28"/>
                <a:gd name="T8" fmla="*/ 2 w 27"/>
                <a:gd name="T9" fmla="*/ 21 h 28"/>
                <a:gd name="T10" fmla="*/ 3 w 27"/>
                <a:gd name="T11" fmla="*/ 28 h 28"/>
                <a:gd name="T12" fmla="*/ 1 w 27"/>
                <a:gd name="T13" fmla="*/ 26 h 28"/>
                <a:gd name="T14" fmla="*/ 0 w 27"/>
                <a:gd name="T15" fmla="*/ 16 h 28"/>
                <a:gd name="T16" fmla="*/ 12 w 27"/>
                <a:gd name="T17" fmla="*/ 2 h 28"/>
                <a:gd name="T18" fmla="*/ 27 w 27"/>
                <a:gd name="T1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8">
                  <a:moveTo>
                    <a:pt x="27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19" y="7"/>
                    <a:pt x="16" y="13"/>
                  </a:cubicBezTo>
                  <a:cubicBezTo>
                    <a:pt x="16" y="13"/>
                    <a:pt x="15" y="18"/>
                    <a:pt x="6" y="16"/>
                  </a:cubicBezTo>
                  <a:cubicBezTo>
                    <a:pt x="6" y="16"/>
                    <a:pt x="3" y="16"/>
                    <a:pt x="2" y="2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2" y="27"/>
                    <a:pt x="1" y="26"/>
                  </a:cubicBezTo>
                  <a:cubicBezTo>
                    <a:pt x="1" y="26"/>
                    <a:pt x="0" y="22"/>
                    <a:pt x="0" y="16"/>
                  </a:cubicBezTo>
                  <a:cubicBezTo>
                    <a:pt x="0" y="16"/>
                    <a:pt x="2" y="4"/>
                    <a:pt x="12" y="2"/>
                  </a:cubicBezTo>
                  <a:cubicBezTo>
                    <a:pt x="12" y="2"/>
                    <a:pt x="21" y="0"/>
                    <a:pt x="27" y="4"/>
                  </a:cubicBezTo>
                  <a:close/>
                </a:path>
              </a:pathLst>
            </a:custGeom>
            <a:solidFill>
              <a:srgbClr val="3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99"/>
            <p:cNvSpPr/>
            <p:nvPr/>
          </p:nvSpPr>
          <p:spPr bwMode="auto">
            <a:xfrm rot="16200000">
              <a:off x="864857" y="4267185"/>
              <a:ext cx="40870" cy="75149"/>
            </a:xfrm>
            <a:custGeom>
              <a:avLst/>
              <a:gdLst>
                <a:gd name="T0" fmla="*/ 0 w 13"/>
                <a:gd name="T1" fmla="*/ 6 h 24"/>
                <a:gd name="T2" fmla="*/ 5 w 13"/>
                <a:gd name="T3" fmla="*/ 13 h 24"/>
                <a:gd name="T4" fmla="*/ 8 w 13"/>
                <a:gd name="T5" fmla="*/ 21 h 24"/>
                <a:gd name="T6" fmla="*/ 8 w 13"/>
                <a:gd name="T7" fmla="*/ 24 h 24"/>
                <a:gd name="T8" fmla="*/ 10 w 13"/>
                <a:gd name="T9" fmla="*/ 21 h 24"/>
                <a:gd name="T10" fmla="*/ 9 w 13"/>
                <a:gd name="T11" fmla="*/ 8 h 24"/>
                <a:gd name="T12" fmla="*/ 2 w 13"/>
                <a:gd name="T13" fmla="*/ 0 h 24"/>
                <a:gd name="T14" fmla="*/ 0 w 13"/>
                <a:gd name="T1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4">
                  <a:moveTo>
                    <a:pt x="0" y="6"/>
                  </a:moveTo>
                  <a:cubicBezTo>
                    <a:pt x="0" y="6"/>
                    <a:pt x="5" y="8"/>
                    <a:pt x="5" y="13"/>
                  </a:cubicBezTo>
                  <a:cubicBezTo>
                    <a:pt x="5" y="13"/>
                    <a:pt x="4" y="18"/>
                    <a:pt x="8" y="21"/>
                  </a:cubicBezTo>
                  <a:cubicBezTo>
                    <a:pt x="8" y="21"/>
                    <a:pt x="8" y="20"/>
                    <a:pt x="8" y="24"/>
                  </a:cubicBezTo>
                  <a:cubicBezTo>
                    <a:pt x="8" y="24"/>
                    <a:pt x="9" y="21"/>
                    <a:pt x="10" y="21"/>
                  </a:cubicBezTo>
                  <a:cubicBezTo>
                    <a:pt x="10" y="21"/>
                    <a:pt x="13" y="13"/>
                    <a:pt x="9" y="8"/>
                  </a:cubicBezTo>
                  <a:cubicBezTo>
                    <a:pt x="9" y="8"/>
                    <a:pt x="8" y="2"/>
                    <a:pt x="2" y="0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3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600"/>
            <p:cNvSpPr/>
            <p:nvPr/>
          </p:nvSpPr>
          <p:spPr bwMode="auto">
            <a:xfrm rot="16200000">
              <a:off x="984172" y="4295531"/>
              <a:ext cx="40870" cy="68557"/>
            </a:xfrm>
            <a:custGeom>
              <a:avLst/>
              <a:gdLst>
                <a:gd name="T0" fmla="*/ 0 w 13"/>
                <a:gd name="T1" fmla="*/ 13 h 22"/>
                <a:gd name="T2" fmla="*/ 9 w 13"/>
                <a:gd name="T3" fmla="*/ 22 h 22"/>
                <a:gd name="T4" fmla="*/ 13 w 13"/>
                <a:gd name="T5" fmla="*/ 2 h 22"/>
                <a:gd name="T6" fmla="*/ 12 w 13"/>
                <a:gd name="T7" fmla="*/ 0 h 22"/>
                <a:gd name="T8" fmla="*/ 0 w 13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0" y="13"/>
                  </a:moveTo>
                  <a:cubicBezTo>
                    <a:pt x="0" y="13"/>
                    <a:pt x="4" y="13"/>
                    <a:pt x="9" y="22"/>
                  </a:cubicBezTo>
                  <a:cubicBezTo>
                    <a:pt x="9" y="22"/>
                    <a:pt x="13" y="7"/>
                    <a:pt x="13" y="2"/>
                  </a:cubicBezTo>
                  <a:cubicBezTo>
                    <a:pt x="13" y="2"/>
                    <a:pt x="12" y="0"/>
                    <a:pt x="12" y="0"/>
                  </a:cubicBezTo>
                  <a:cubicBezTo>
                    <a:pt x="12" y="0"/>
                    <a:pt x="10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601"/>
            <p:cNvSpPr/>
            <p:nvPr/>
          </p:nvSpPr>
          <p:spPr bwMode="auto">
            <a:xfrm rot="16200000">
              <a:off x="924844" y="4288939"/>
              <a:ext cx="6592" cy="15821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4 h 5"/>
                <a:gd name="T4" fmla="*/ 0 w 2"/>
                <a:gd name="T5" fmla="*/ 5 h 5"/>
                <a:gd name="T6" fmla="*/ 1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2" y="0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602"/>
            <p:cNvSpPr/>
            <p:nvPr/>
          </p:nvSpPr>
          <p:spPr bwMode="auto">
            <a:xfrm rot="16200000">
              <a:off x="920229" y="4384523"/>
              <a:ext cx="11866" cy="30323"/>
            </a:xfrm>
            <a:custGeom>
              <a:avLst/>
              <a:gdLst>
                <a:gd name="T0" fmla="*/ 3 w 4"/>
                <a:gd name="T1" fmla="*/ 2 h 10"/>
                <a:gd name="T2" fmla="*/ 4 w 4"/>
                <a:gd name="T3" fmla="*/ 3 h 10"/>
                <a:gd name="T4" fmla="*/ 4 w 4"/>
                <a:gd name="T5" fmla="*/ 7 h 10"/>
                <a:gd name="T6" fmla="*/ 4 w 4"/>
                <a:gd name="T7" fmla="*/ 10 h 10"/>
                <a:gd name="T8" fmla="*/ 2 w 4"/>
                <a:gd name="T9" fmla="*/ 7 h 10"/>
                <a:gd name="T10" fmla="*/ 3 w 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3" y="6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2" y="9"/>
                    <a:pt x="2" y="7"/>
                  </a:cubicBezTo>
                  <a:cubicBezTo>
                    <a:pt x="2" y="7"/>
                    <a:pt x="0" y="0"/>
                    <a:pt x="3" y="2"/>
                  </a:cubicBez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603"/>
            <p:cNvSpPr/>
            <p:nvPr/>
          </p:nvSpPr>
          <p:spPr bwMode="auto">
            <a:xfrm rot="16200000">
              <a:off x="925503" y="4388478"/>
              <a:ext cx="5274" cy="15821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4 h 5"/>
                <a:gd name="T4" fmla="*/ 2 w 2"/>
                <a:gd name="T5" fmla="*/ 5 h 5"/>
                <a:gd name="T6" fmla="*/ 1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0" y="0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604"/>
            <p:cNvSpPr/>
            <p:nvPr/>
          </p:nvSpPr>
          <p:spPr bwMode="auto">
            <a:xfrm rot="16200000">
              <a:off x="1015154" y="4333106"/>
              <a:ext cx="27686" cy="30323"/>
            </a:xfrm>
            <a:custGeom>
              <a:avLst/>
              <a:gdLst>
                <a:gd name="T0" fmla="*/ 0 w 9"/>
                <a:gd name="T1" fmla="*/ 2 h 10"/>
                <a:gd name="T2" fmla="*/ 3 w 9"/>
                <a:gd name="T3" fmla="*/ 8 h 10"/>
                <a:gd name="T4" fmla="*/ 5 w 9"/>
                <a:gd name="T5" fmla="*/ 9 h 10"/>
                <a:gd name="T6" fmla="*/ 9 w 9"/>
                <a:gd name="T7" fmla="*/ 2 h 10"/>
                <a:gd name="T8" fmla="*/ 5 w 9"/>
                <a:gd name="T9" fmla="*/ 0 h 10"/>
                <a:gd name="T10" fmla="*/ 0 w 9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2"/>
                    <a:pt x="1" y="6"/>
                    <a:pt x="3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5" y="9"/>
                    <a:pt x="7" y="10"/>
                    <a:pt x="9" y="2"/>
                  </a:cubicBezTo>
                  <a:cubicBezTo>
                    <a:pt x="9" y="2"/>
                    <a:pt x="8" y="1"/>
                    <a:pt x="5" y="0"/>
                  </a:cubicBezTo>
                  <a:cubicBezTo>
                    <a:pt x="5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605"/>
            <p:cNvSpPr/>
            <p:nvPr/>
          </p:nvSpPr>
          <p:spPr bwMode="auto">
            <a:xfrm rot="16200000">
              <a:off x="1077778" y="4311352"/>
              <a:ext cx="11866" cy="89651"/>
            </a:xfrm>
            <a:custGeom>
              <a:avLst/>
              <a:gdLst>
                <a:gd name="T0" fmla="*/ 3 w 4"/>
                <a:gd name="T1" fmla="*/ 0 h 29"/>
                <a:gd name="T2" fmla="*/ 0 w 4"/>
                <a:gd name="T3" fmla="*/ 19 h 29"/>
                <a:gd name="T4" fmla="*/ 4 w 4"/>
                <a:gd name="T5" fmla="*/ 29 h 29"/>
                <a:gd name="T6" fmla="*/ 1 w 4"/>
                <a:gd name="T7" fmla="*/ 19 h 29"/>
                <a:gd name="T8" fmla="*/ 3 w 4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9">
                  <a:moveTo>
                    <a:pt x="3" y="0"/>
                  </a:moveTo>
                  <a:cubicBezTo>
                    <a:pt x="3" y="0"/>
                    <a:pt x="0" y="11"/>
                    <a:pt x="0" y="19"/>
                  </a:cubicBezTo>
                  <a:cubicBezTo>
                    <a:pt x="3" y="26"/>
                    <a:pt x="3" y="26"/>
                    <a:pt x="4" y="29"/>
                  </a:cubicBezTo>
                  <a:cubicBezTo>
                    <a:pt x="4" y="29"/>
                    <a:pt x="1" y="22"/>
                    <a:pt x="1" y="19"/>
                  </a:cubicBezTo>
                  <a:cubicBezTo>
                    <a:pt x="1" y="19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B2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606"/>
            <p:cNvSpPr/>
            <p:nvPr/>
          </p:nvSpPr>
          <p:spPr bwMode="auto">
            <a:xfrm rot="16200000">
              <a:off x="911000" y="4277733"/>
              <a:ext cx="15821" cy="34278"/>
            </a:xfrm>
            <a:custGeom>
              <a:avLst/>
              <a:gdLst>
                <a:gd name="T0" fmla="*/ 1 w 5"/>
                <a:gd name="T1" fmla="*/ 5 h 11"/>
                <a:gd name="T2" fmla="*/ 2 w 5"/>
                <a:gd name="T3" fmla="*/ 11 h 11"/>
                <a:gd name="T4" fmla="*/ 5 w 5"/>
                <a:gd name="T5" fmla="*/ 6 h 11"/>
                <a:gd name="T6" fmla="*/ 4 w 5"/>
                <a:gd name="T7" fmla="*/ 0 h 11"/>
                <a:gd name="T8" fmla="*/ 1 w 5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0" y="8"/>
                    <a:pt x="1" y="11"/>
                    <a:pt x="2" y="11"/>
                  </a:cubicBezTo>
                  <a:cubicBezTo>
                    <a:pt x="3" y="11"/>
                    <a:pt x="4" y="9"/>
                    <a:pt x="5" y="6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608"/>
            <p:cNvSpPr/>
            <p:nvPr/>
          </p:nvSpPr>
          <p:spPr bwMode="auto">
            <a:xfrm rot="16200000">
              <a:off x="911001" y="4380567"/>
              <a:ext cx="15821" cy="34278"/>
            </a:xfrm>
            <a:custGeom>
              <a:avLst/>
              <a:gdLst>
                <a:gd name="T0" fmla="*/ 4 w 5"/>
                <a:gd name="T1" fmla="*/ 5 h 11"/>
                <a:gd name="T2" fmla="*/ 3 w 5"/>
                <a:gd name="T3" fmla="*/ 11 h 11"/>
                <a:gd name="T4" fmla="*/ 0 w 5"/>
                <a:gd name="T5" fmla="*/ 6 h 11"/>
                <a:gd name="T6" fmla="*/ 1 w 5"/>
                <a:gd name="T7" fmla="*/ 0 h 11"/>
                <a:gd name="T8" fmla="*/ 4 w 5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cubicBezTo>
                    <a:pt x="5" y="8"/>
                    <a:pt x="4" y="11"/>
                    <a:pt x="3" y="11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0" y="0"/>
                    <a:pt x="1" y="0"/>
                  </a:cubicBezTo>
                  <a:cubicBezTo>
                    <a:pt x="2" y="0"/>
                    <a:pt x="4" y="2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Oval 609"/>
            <p:cNvSpPr>
              <a:spLocks noChangeArrowheads="1"/>
            </p:cNvSpPr>
            <p:nvPr/>
          </p:nvSpPr>
          <p:spPr bwMode="auto">
            <a:xfrm rot="16200000">
              <a:off x="965055" y="4348925"/>
              <a:ext cx="15821" cy="527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610"/>
            <p:cNvSpPr/>
            <p:nvPr/>
          </p:nvSpPr>
          <p:spPr bwMode="auto">
            <a:xfrm rot="16200000">
              <a:off x="928140" y="4351562"/>
              <a:ext cx="46144" cy="43507"/>
            </a:xfrm>
            <a:custGeom>
              <a:avLst/>
              <a:gdLst>
                <a:gd name="T0" fmla="*/ 1 w 15"/>
                <a:gd name="T1" fmla="*/ 0 h 14"/>
                <a:gd name="T2" fmla="*/ 15 w 15"/>
                <a:gd name="T3" fmla="*/ 13 h 14"/>
                <a:gd name="T4" fmla="*/ 14 w 15"/>
                <a:gd name="T5" fmla="*/ 14 h 14"/>
                <a:gd name="T6" fmla="*/ 0 w 15"/>
                <a:gd name="T7" fmla="*/ 0 h 14"/>
                <a:gd name="T8" fmla="*/ 1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" y="0"/>
                  </a:moveTo>
                  <a:cubicBezTo>
                    <a:pt x="1" y="0"/>
                    <a:pt x="3" y="13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3" y="1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611"/>
            <p:cNvSpPr/>
            <p:nvPr/>
          </p:nvSpPr>
          <p:spPr bwMode="auto">
            <a:xfrm rot="16200000">
              <a:off x="817395" y="4315965"/>
              <a:ext cx="112064" cy="61965"/>
            </a:xfrm>
            <a:custGeom>
              <a:avLst/>
              <a:gdLst>
                <a:gd name="T0" fmla="*/ 36 w 36"/>
                <a:gd name="T1" fmla="*/ 19 h 20"/>
                <a:gd name="T2" fmla="*/ 17 w 36"/>
                <a:gd name="T3" fmla="*/ 1 h 20"/>
                <a:gd name="T4" fmla="*/ 0 w 36"/>
                <a:gd name="T5" fmla="*/ 19 h 20"/>
                <a:gd name="T6" fmla="*/ 1 w 36"/>
                <a:gd name="T7" fmla="*/ 19 h 20"/>
                <a:gd name="T8" fmla="*/ 17 w 36"/>
                <a:gd name="T9" fmla="*/ 2 h 20"/>
                <a:gd name="T10" fmla="*/ 35 w 36"/>
                <a:gd name="T11" fmla="*/ 20 h 20"/>
                <a:gd name="T12" fmla="*/ 36 w 36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36" y="19"/>
                  </a:moveTo>
                  <a:cubicBezTo>
                    <a:pt x="34" y="0"/>
                    <a:pt x="17" y="1"/>
                    <a:pt x="17" y="1"/>
                  </a:cubicBezTo>
                  <a:cubicBezTo>
                    <a:pt x="17" y="1"/>
                    <a:pt x="1" y="0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3"/>
                    <a:pt x="17" y="2"/>
                  </a:cubicBezTo>
                  <a:cubicBezTo>
                    <a:pt x="35" y="3"/>
                    <a:pt x="35" y="20"/>
                    <a:pt x="35" y="20"/>
                  </a:cubicBezTo>
                  <a:lnTo>
                    <a:pt x="36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612"/>
            <p:cNvSpPr>
              <a:spLocks noEditPoints="1"/>
            </p:cNvSpPr>
            <p:nvPr/>
          </p:nvSpPr>
          <p:spPr bwMode="auto">
            <a:xfrm rot="16200000">
              <a:off x="813439" y="4119523"/>
              <a:ext cx="284774" cy="450892"/>
            </a:xfrm>
            <a:custGeom>
              <a:avLst/>
              <a:gdLst>
                <a:gd name="T0" fmla="*/ 0 w 216"/>
                <a:gd name="T1" fmla="*/ 0 h 342"/>
                <a:gd name="T2" fmla="*/ 0 w 216"/>
                <a:gd name="T3" fmla="*/ 342 h 342"/>
                <a:gd name="T4" fmla="*/ 216 w 216"/>
                <a:gd name="T5" fmla="*/ 342 h 342"/>
                <a:gd name="T6" fmla="*/ 216 w 216"/>
                <a:gd name="T7" fmla="*/ 0 h 342"/>
                <a:gd name="T8" fmla="*/ 0 w 216"/>
                <a:gd name="T9" fmla="*/ 0 h 342"/>
                <a:gd name="T10" fmla="*/ 206 w 216"/>
                <a:gd name="T11" fmla="*/ 269 h 342"/>
                <a:gd name="T12" fmla="*/ 10 w 216"/>
                <a:gd name="T13" fmla="*/ 269 h 342"/>
                <a:gd name="T14" fmla="*/ 10 w 216"/>
                <a:gd name="T15" fmla="*/ 9 h 342"/>
                <a:gd name="T16" fmla="*/ 206 w 216"/>
                <a:gd name="T17" fmla="*/ 9 h 342"/>
                <a:gd name="T18" fmla="*/ 206 w 216"/>
                <a:gd name="T19" fmla="*/ 26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6" h="342">
                  <a:moveTo>
                    <a:pt x="0" y="0"/>
                  </a:moveTo>
                  <a:lnTo>
                    <a:pt x="0" y="342"/>
                  </a:lnTo>
                  <a:lnTo>
                    <a:pt x="216" y="342"/>
                  </a:lnTo>
                  <a:lnTo>
                    <a:pt x="216" y="0"/>
                  </a:lnTo>
                  <a:lnTo>
                    <a:pt x="0" y="0"/>
                  </a:lnTo>
                  <a:close/>
                  <a:moveTo>
                    <a:pt x="206" y="269"/>
                  </a:moveTo>
                  <a:lnTo>
                    <a:pt x="10" y="269"/>
                  </a:lnTo>
                  <a:lnTo>
                    <a:pt x="10" y="9"/>
                  </a:lnTo>
                  <a:lnTo>
                    <a:pt x="206" y="9"/>
                  </a:lnTo>
                  <a:lnTo>
                    <a:pt x="206" y="269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613"/>
            <p:cNvSpPr/>
            <p:nvPr/>
          </p:nvSpPr>
          <p:spPr bwMode="auto">
            <a:xfrm rot="16200000">
              <a:off x="940005" y="3310028"/>
              <a:ext cx="208307" cy="155571"/>
            </a:xfrm>
            <a:custGeom>
              <a:avLst/>
              <a:gdLst>
                <a:gd name="T0" fmla="*/ 62 w 67"/>
                <a:gd name="T1" fmla="*/ 13 h 50"/>
                <a:gd name="T2" fmla="*/ 49 w 67"/>
                <a:gd name="T3" fmla="*/ 5 h 50"/>
                <a:gd name="T4" fmla="*/ 43 w 67"/>
                <a:gd name="T5" fmla="*/ 0 h 50"/>
                <a:gd name="T6" fmla="*/ 23 w 67"/>
                <a:gd name="T7" fmla="*/ 0 h 50"/>
                <a:gd name="T8" fmla="*/ 10 w 67"/>
                <a:gd name="T9" fmla="*/ 8 h 50"/>
                <a:gd name="T10" fmla="*/ 5 w 67"/>
                <a:gd name="T11" fmla="*/ 11 h 50"/>
                <a:gd name="T12" fmla="*/ 0 w 67"/>
                <a:gd name="T13" fmla="*/ 38 h 50"/>
                <a:gd name="T14" fmla="*/ 0 w 67"/>
                <a:gd name="T15" fmla="*/ 38 h 50"/>
                <a:gd name="T16" fmla="*/ 18 w 67"/>
                <a:gd name="T17" fmla="*/ 47 h 50"/>
                <a:gd name="T18" fmla="*/ 34 w 67"/>
                <a:gd name="T19" fmla="*/ 50 h 50"/>
                <a:gd name="T20" fmla="*/ 40 w 67"/>
                <a:gd name="T21" fmla="*/ 49 h 50"/>
                <a:gd name="T22" fmla="*/ 67 w 67"/>
                <a:gd name="T23" fmla="*/ 38 h 50"/>
                <a:gd name="T24" fmla="*/ 62 w 67"/>
                <a:gd name="T25" fmla="*/ 1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50">
                  <a:moveTo>
                    <a:pt x="62" y="13"/>
                  </a:moveTo>
                  <a:cubicBezTo>
                    <a:pt x="60" y="9"/>
                    <a:pt x="49" y="5"/>
                    <a:pt x="49" y="5"/>
                  </a:cubicBezTo>
                  <a:cubicBezTo>
                    <a:pt x="44" y="3"/>
                    <a:pt x="43" y="0"/>
                    <a:pt x="43" y="0"/>
                  </a:cubicBezTo>
                  <a:cubicBezTo>
                    <a:pt x="32" y="25"/>
                    <a:pt x="23" y="0"/>
                    <a:pt x="23" y="0"/>
                  </a:cubicBezTo>
                  <a:cubicBezTo>
                    <a:pt x="22" y="4"/>
                    <a:pt x="10" y="8"/>
                    <a:pt x="10" y="8"/>
                  </a:cubicBezTo>
                  <a:cubicBezTo>
                    <a:pt x="7" y="9"/>
                    <a:pt x="5" y="11"/>
                    <a:pt x="5" y="11"/>
                  </a:cubicBezTo>
                  <a:cubicBezTo>
                    <a:pt x="0" y="20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3"/>
                    <a:pt x="11" y="45"/>
                    <a:pt x="18" y="47"/>
                  </a:cubicBezTo>
                  <a:cubicBezTo>
                    <a:pt x="27" y="49"/>
                    <a:pt x="34" y="50"/>
                    <a:pt x="34" y="50"/>
                  </a:cubicBezTo>
                  <a:cubicBezTo>
                    <a:pt x="36" y="50"/>
                    <a:pt x="38" y="49"/>
                    <a:pt x="40" y="49"/>
                  </a:cubicBezTo>
                  <a:cubicBezTo>
                    <a:pt x="50" y="48"/>
                    <a:pt x="59" y="44"/>
                    <a:pt x="67" y="38"/>
                  </a:cubicBezTo>
                  <a:cubicBezTo>
                    <a:pt x="67" y="26"/>
                    <a:pt x="62" y="13"/>
                    <a:pt x="62" y="13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06" name="Picture 61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53190" y="3319258"/>
              <a:ext cx="84377" cy="13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" name="Freeform 615"/>
            <p:cNvSpPr/>
            <p:nvPr/>
          </p:nvSpPr>
          <p:spPr bwMode="auto">
            <a:xfrm rot="16200000">
              <a:off x="1030974" y="3335078"/>
              <a:ext cx="46144" cy="106790"/>
            </a:xfrm>
            <a:custGeom>
              <a:avLst/>
              <a:gdLst>
                <a:gd name="T0" fmla="*/ 0 w 15"/>
                <a:gd name="T1" fmla="*/ 8 h 34"/>
                <a:gd name="T2" fmla="*/ 7 w 15"/>
                <a:gd name="T3" fmla="*/ 34 h 34"/>
                <a:gd name="T4" fmla="*/ 15 w 15"/>
                <a:gd name="T5" fmla="*/ 8 h 34"/>
                <a:gd name="T6" fmla="*/ 7 w 15"/>
                <a:gd name="T7" fmla="*/ 0 h 34"/>
                <a:gd name="T8" fmla="*/ 0 w 15"/>
                <a:gd name="T9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0" y="8"/>
                  </a:moveTo>
                  <a:cubicBezTo>
                    <a:pt x="0" y="8"/>
                    <a:pt x="4" y="31"/>
                    <a:pt x="7" y="34"/>
                  </a:cubicBezTo>
                  <a:cubicBezTo>
                    <a:pt x="7" y="34"/>
                    <a:pt x="13" y="19"/>
                    <a:pt x="15" y="8"/>
                  </a:cubicBezTo>
                  <a:cubicBezTo>
                    <a:pt x="15" y="8"/>
                    <a:pt x="11" y="0"/>
                    <a:pt x="7" y="0"/>
                  </a:cubicBezTo>
                  <a:cubicBezTo>
                    <a:pt x="7" y="0"/>
                    <a:pt x="4" y="0"/>
                    <a:pt x="0" y="8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616"/>
            <p:cNvSpPr/>
            <p:nvPr/>
          </p:nvSpPr>
          <p:spPr bwMode="auto">
            <a:xfrm rot="16200000">
              <a:off x="976920" y="3371992"/>
              <a:ext cx="31642" cy="65920"/>
            </a:xfrm>
            <a:custGeom>
              <a:avLst/>
              <a:gdLst>
                <a:gd name="T0" fmla="*/ 10 w 10"/>
                <a:gd name="T1" fmla="*/ 13 h 21"/>
                <a:gd name="T2" fmla="*/ 10 w 10"/>
                <a:gd name="T3" fmla="*/ 13 h 21"/>
                <a:gd name="T4" fmla="*/ 3 w 10"/>
                <a:gd name="T5" fmla="*/ 21 h 21"/>
                <a:gd name="T6" fmla="*/ 3 w 10"/>
                <a:gd name="T7" fmla="*/ 21 h 21"/>
                <a:gd name="T8" fmla="*/ 0 w 10"/>
                <a:gd name="T9" fmla="*/ 3 h 21"/>
                <a:gd name="T10" fmla="*/ 1 w 10"/>
                <a:gd name="T11" fmla="*/ 0 h 21"/>
                <a:gd name="T12" fmla="*/ 10 w 10"/>
                <a:gd name="T1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10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7" y="14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0" y="7"/>
                    <a:pt x="0" y="3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2" y="11"/>
                    <a:pt x="10" y="13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17"/>
            <p:cNvSpPr/>
            <p:nvPr/>
          </p:nvSpPr>
          <p:spPr bwMode="auto">
            <a:xfrm rot="16200000">
              <a:off x="975602" y="3339033"/>
              <a:ext cx="34278" cy="65920"/>
            </a:xfrm>
            <a:custGeom>
              <a:avLst/>
              <a:gdLst>
                <a:gd name="T0" fmla="*/ 0 w 11"/>
                <a:gd name="T1" fmla="*/ 13 h 21"/>
                <a:gd name="T2" fmla="*/ 8 w 11"/>
                <a:gd name="T3" fmla="*/ 21 h 21"/>
                <a:gd name="T4" fmla="*/ 11 w 11"/>
                <a:gd name="T5" fmla="*/ 3 h 21"/>
                <a:gd name="T6" fmla="*/ 10 w 11"/>
                <a:gd name="T7" fmla="*/ 0 h 21"/>
                <a:gd name="T8" fmla="*/ 0 w 1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0" y="13"/>
                  </a:moveTo>
                  <a:cubicBezTo>
                    <a:pt x="0" y="13"/>
                    <a:pt x="3" y="12"/>
                    <a:pt x="8" y="21"/>
                  </a:cubicBezTo>
                  <a:cubicBezTo>
                    <a:pt x="8" y="21"/>
                    <a:pt x="11" y="7"/>
                    <a:pt x="11" y="3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0" y="0"/>
                    <a:pt x="8" y="10"/>
                    <a:pt x="0" y="13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91423" y="3354853"/>
              <a:ext cx="46144" cy="46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9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90764" y="3377926"/>
              <a:ext cx="47462" cy="46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620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11001" y="3378585"/>
              <a:ext cx="75149" cy="11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621"/>
            <p:cNvSpPr/>
            <p:nvPr/>
          </p:nvSpPr>
          <p:spPr bwMode="auto">
            <a:xfrm rot="16200000">
              <a:off x="930776" y="3398361"/>
              <a:ext cx="43507" cy="83059"/>
            </a:xfrm>
            <a:custGeom>
              <a:avLst/>
              <a:gdLst>
                <a:gd name="T0" fmla="*/ 9 w 14"/>
                <a:gd name="T1" fmla="*/ 0 h 27"/>
                <a:gd name="T2" fmla="*/ 0 w 14"/>
                <a:gd name="T3" fmla="*/ 27 h 27"/>
                <a:gd name="T4" fmla="*/ 9 w 14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7">
                  <a:moveTo>
                    <a:pt x="9" y="0"/>
                  </a:moveTo>
                  <a:cubicBezTo>
                    <a:pt x="9" y="0"/>
                    <a:pt x="11" y="18"/>
                    <a:pt x="0" y="27"/>
                  </a:cubicBezTo>
                  <a:cubicBezTo>
                    <a:pt x="0" y="27"/>
                    <a:pt x="14" y="16"/>
                    <a:pt x="9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22"/>
            <p:cNvSpPr/>
            <p:nvPr/>
          </p:nvSpPr>
          <p:spPr bwMode="auto">
            <a:xfrm rot="16200000">
              <a:off x="938028" y="3408249"/>
              <a:ext cx="40870" cy="65920"/>
            </a:xfrm>
            <a:custGeom>
              <a:avLst/>
              <a:gdLst>
                <a:gd name="T0" fmla="*/ 10 w 13"/>
                <a:gd name="T1" fmla="*/ 0 h 21"/>
                <a:gd name="T2" fmla="*/ 0 w 13"/>
                <a:gd name="T3" fmla="*/ 21 h 21"/>
                <a:gd name="T4" fmla="*/ 10 w 13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10" y="0"/>
                  </a:moveTo>
                  <a:cubicBezTo>
                    <a:pt x="10" y="0"/>
                    <a:pt x="12" y="13"/>
                    <a:pt x="0" y="21"/>
                  </a:cubicBezTo>
                  <a:cubicBezTo>
                    <a:pt x="0" y="21"/>
                    <a:pt x="13" y="14"/>
                    <a:pt x="1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23"/>
            <p:cNvSpPr/>
            <p:nvPr/>
          </p:nvSpPr>
          <p:spPr bwMode="auto">
            <a:xfrm rot="16200000">
              <a:off x="958463" y="3415500"/>
              <a:ext cx="22413" cy="38234"/>
            </a:xfrm>
            <a:custGeom>
              <a:avLst/>
              <a:gdLst>
                <a:gd name="T0" fmla="*/ 7 w 7"/>
                <a:gd name="T1" fmla="*/ 0 h 12"/>
                <a:gd name="T2" fmla="*/ 0 w 7"/>
                <a:gd name="T3" fmla="*/ 12 h 12"/>
                <a:gd name="T4" fmla="*/ 7 w 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7" y="0"/>
                    <a:pt x="7" y="7"/>
                    <a:pt x="0" y="12"/>
                  </a:cubicBezTo>
                  <a:cubicBezTo>
                    <a:pt x="0" y="12"/>
                    <a:pt x="6" y="7"/>
                    <a:pt x="7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24"/>
            <p:cNvSpPr/>
            <p:nvPr/>
          </p:nvSpPr>
          <p:spPr bwMode="auto">
            <a:xfrm rot="16200000">
              <a:off x="956485" y="3416160"/>
              <a:ext cx="30323" cy="34278"/>
            </a:xfrm>
            <a:custGeom>
              <a:avLst/>
              <a:gdLst>
                <a:gd name="T0" fmla="*/ 10 w 10"/>
                <a:gd name="T1" fmla="*/ 0 h 11"/>
                <a:gd name="T2" fmla="*/ 0 w 10"/>
                <a:gd name="T3" fmla="*/ 11 h 11"/>
                <a:gd name="T4" fmla="*/ 1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10" y="0"/>
                    <a:pt x="8" y="8"/>
                    <a:pt x="0" y="11"/>
                  </a:cubicBezTo>
                  <a:cubicBezTo>
                    <a:pt x="0" y="11"/>
                    <a:pt x="7" y="7"/>
                    <a:pt x="1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25"/>
            <p:cNvSpPr/>
            <p:nvPr/>
          </p:nvSpPr>
          <p:spPr bwMode="auto">
            <a:xfrm rot="16200000">
              <a:off x="956485" y="3414841"/>
              <a:ext cx="29005" cy="27686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9 h 9"/>
                <a:gd name="T4" fmla="*/ 9 w 9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9" y="0"/>
                    <a:pt x="8" y="7"/>
                    <a:pt x="0" y="9"/>
                  </a:cubicBezTo>
                  <a:cubicBezTo>
                    <a:pt x="0" y="9"/>
                    <a:pt x="7" y="6"/>
                    <a:pt x="9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26"/>
            <p:cNvSpPr/>
            <p:nvPr/>
          </p:nvSpPr>
          <p:spPr bwMode="auto">
            <a:xfrm rot="16200000">
              <a:off x="955827" y="3419456"/>
              <a:ext cx="21094" cy="36915"/>
            </a:xfrm>
            <a:custGeom>
              <a:avLst/>
              <a:gdLst>
                <a:gd name="T0" fmla="*/ 7 w 7"/>
                <a:gd name="T1" fmla="*/ 0 h 12"/>
                <a:gd name="T2" fmla="*/ 0 w 7"/>
                <a:gd name="T3" fmla="*/ 12 h 12"/>
                <a:gd name="T4" fmla="*/ 7 w 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7" y="0"/>
                    <a:pt x="7" y="8"/>
                    <a:pt x="0" y="12"/>
                  </a:cubicBezTo>
                  <a:cubicBezTo>
                    <a:pt x="0" y="12"/>
                    <a:pt x="6" y="7"/>
                    <a:pt x="7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9" name="Picture 627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57605" y="3321235"/>
              <a:ext cx="100198" cy="119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628"/>
            <p:cNvSpPr/>
            <p:nvPr/>
          </p:nvSpPr>
          <p:spPr bwMode="auto">
            <a:xfrm rot="16200000">
              <a:off x="901112" y="3323871"/>
              <a:ext cx="11866" cy="31642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5 h 10"/>
                <a:gd name="T4" fmla="*/ 0 w 4"/>
                <a:gd name="T5" fmla="*/ 10 h 10"/>
                <a:gd name="T6" fmla="*/ 2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2" y="0"/>
                    <a:pt x="4" y="0"/>
                    <a:pt x="2" y="5"/>
                  </a:cubicBezTo>
                  <a:cubicBezTo>
                    <a:pt x="2" y="5"/>
                    <a:pt x="1" y="9"/>
                    <a:pt x="0" y="1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629"/>
            <p:cNvSpPr/>
            <p:nvPr/>
          </p:nvSpPr>
          <p:spPr bwMode="auto">
            <a:xfrm rot="16200000">
              <a:off x="904408" y="3333759"/>
              <a:ext cx="2637" cy="15821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3 h 5"/>
                <a:gd name="T4" fmla="*/ 0 w 1"/>
                <a:gd name="T5" fmla="*/ 5 h 5"/>
                <a:gd name="T6" fmla="*/ 1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0"/>
                    <a:pt x="1" y="0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630"/>
            <p:cNvSpPr/>
            <p:nvPr/>
          </p:nvSpPr>
          <p:spPr bwMode="auto">
            <a:xfrm rot="16200000">
              <a:off x="897817" y="3420774"/>
              <a:ext cx="9229" cy="27686"/>
            </a:xfrm>
            <a:custGeom>
              <a:avLst/>
              <a:gdLst>
                <a:gd name="T0" fmla="*/ 3 w 3"/>
                <a:gd name="T1" fmla="*/ 1 h 9"/>
                <a:gd name="T2" fmla="*/ 3 w 3"/>
                <a:gd name="T3" fmla="*/ 3 h 9"/>
                <a:gd name="T4" fmla="*/ 3 w 3"/>
                <a:gd name="T5" fmla="*/ 7 h 9"/>
                <a:gd name="T6" fmla="*/ 3 w 3"/>
                <a:gd name="T7" fmla="*/ 9 h 9"/>
                <a:gd name="T8" fmla="*/ 2 w 3"/>
                <a:gd name="T9" fmla="*/ 6 h 9"/>
                <a:gd name="T10" fmla="*/ 3 w 3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9">
                  <a:moveTo>
                    <a:pt x="3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6"/>
                  </a:cubicBezTo>
                  <a:cubicBezTo>
                    <a:pt x="2" y="6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631"/>
            <p:cNvSpPr/>
            <p:nvPr/>
          </p:nvSpPr>
          <p:spPr bwMode="auto">
            <a:xfrm rot="16200000">
              <a:off x="903749" y="3424069"/>
              <a:ext cx="3955" cy="15821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3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24" name="Picture 632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00256" y="3342989"/>
              <a:ext cx="121292" cy="1028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5" name="Picture 633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49695" y="3312006"/>
              <a:ext cx="46144" cy="738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6" name="Freeform 634"/>
            <p:cNvSpPr/>
            <p:nvPr/>
          </p:nvSpPr>
          <p:spPr bwMode="auto">
            <a:xfrm rot="16200000">
              <a:off x="856287" y="3341011"/>
              <a:ext cx="11866" cy="29005"/>
            </a:xfrm>
            <a:custGeom>
              <a:avLst/>
              <a:gdLst>
                <a:gd name="T0" fmla="*/ 4 w 4"/>
                <a:gd name="T1" fmla="*/ 0 h 9"/>
                <a:gd name="T2" fmla="*/ 0 w 4"/>
                <a:gd name="T3" fmla="*/ 9 h 9"/>
                <a:gd name="T4" fmla="*/ 1 w 4"/>
                <a:gd name="T5" fmla="*/ 9 h 9"/>
                <a:gd name="T6" fmla="*/ 4 w 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3" y="5"/>
                    <a:pt x="4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27" name="Picture 635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66175" y="3329804"/>
              <a:ext cx="38234" cy="46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" name="Freeform 636"/>
            <p:cNvSpPr/>
            <p:nvPr/>
          </p:nvSpPr>
          <p:spPr bwMode="auto">
            <a:xfrm rot="16200000">
              <a:off x="823987" y="3368038"/>
              <a:ext cx="73830" cy="68557"/>
            </a:xfrm>
            <a:custGeom>
              <a:avLst/>
              <a:gdLst>
                <a:gd name="T0" fmla="*/ 24 w 24"/>
                <a:gd name="T1" fmla="*/ 4 h 22"/>
                <a:gd name="T2" fmla="*/ 1 w 24"/>
                <a:gd name="T3" fmla="*/ 22 h 22"/>
                <a:gd name="T4" fmla="*/ 6 w 24"/>
                <a:gd name="T5" fmla="*/ 7 h 22"/>
                <a:gd name="T6" fmla="*/ 24 w 24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2">
                  <a:moveTo>
                    <a:pt x="24" y="4"/>
                  </a:moveTo>
                  <a:cubicBezTo>
                    <a:pt x="24" y="4"/>
                    <a:pt x="2" y="1"/>
                    <a:pt x="1" y="22"/>
                  </a:cubicBezTo>
                  <a:cubicBezTo>
                    <a:pt x="1" y="22"/>
                    <a:pt x="0" y="13"/>
                    <a:pt x="6" y="7"/>
                  </a:cubicBezTo>
                  <a:cubicBezTo>
                    <a:pt x="6" y="7"/>
                    <a:pt x="14" y="0"/>
                    <a:pt x="24" y="4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637"/>
            <p:cNvSpPr/>
            <p:nvPr/>
          </p:nvSpPr>
          <p:spPr bwMode="auto">
            <a:xfrm rot="16200000">
              <a:off x="860242" y="3323872"/>
              <a:ext cx="18458" cy="43507"/>
            </a:xfrm>
            <a:custGeom>
              <a:avLst/>
              <a:gdLst>
                <a:gd name="T0" fmla="*/ 0 w 6"/>
                <a:gd name="T1" fmla="*/ 0 h 14"/>
                <a:gd name="T2" fmla="*/ 5 w 6"/>
                <a:gd name="T3" fmla="*/ 14 h 14"/>
                <a:gd name="T4" fmla="*/ 0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6" y="2"/>
                    <a:pt x="5" y="14"/>
                  </a:cubicBezTo>
                  <a:cubicBezTo>
                    <a:pt x="5" y="1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30" name="Picture 638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13638" y="3282342"/>
              <a:ext cx="75149" cy="11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1" name="Freeform 639"/>
            <p:cNvSpPr/>
            <p:nvPr/>
          </p:nvSpPr>
          <p:spPr bwMode="auto">
            <a:xfrm rot="16200000">
              <a:off x="932095" y="3292890"/>
              <a:ext cx="43507" cy="80422"/>
            </a:xfrm>
            <a:custGeom>
              <a:avLst/>
              <a:gdLst>
                <a:gd name="T0" fmla="*/ 5 w 14"/>
                <a:gd name="T1" fmla="*/ 0 h 26"/>
                <a:gd name="T2" fmla="*/ 14 w 14"/>
                <a:gd name="T3" fmla="*/ 26 h 26"/>
                <a:gd name="T4" fmla="*/ 5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5" y="0"/>
                  </a:moveTo>
                  <a:cubicBezTo>
                    <a:pt x="5" y="0"/>
                    <a:pt x="3" y="17"/>
                    <a:pt x="14" y="26"/>
                  </a:cubicBezTo>
                  <a:cubicBezTo>
                    <a:pt x="14" y="26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640"/>
            <p:cNvSpPr/>
            <p:nvPr/>
          </p:nvSpPr>
          <p:spPr bwMode="auto">
            <a:xfrm rot="16200000">
              <a:off x="941983" y="3302777"/>
              <a:ext cx="36915" cy="61965"/>
            </a:xfrm>
            <a:custGeom>
              <a:avLst/>
              <a:gdLst>
                <a:gd name="T0" fmla="*/ 3 w 12"/>
                <a:gd name="T1" fmla="*/ 0 h 20"/>
                <a:gd name="T2" fmla="*/ 12 w 12"/>
                <a:gd name="T3" fmla="*/ 20 h 20"/>
                <a:gd name="T4" fmla="*/ 3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3" y="0"/>
                  </a:moveTo>
                  <a:cubicBezTo>
                    <a:pt x="3" y="0"/>
                    <a:pt x="0" y="12"/>
                    <a:pt x="12" y="20"/>
                  </a:cubicBezTo>
                  <a:cubicBezTo>
                    <a:pt x="12" y="20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641"/>
            <p:cNvSpPr/>
            <p:nvPr/>
          </p:nvSpPr>
          <p:spPr bwMode="auto">
            <a:xfrm rot="16200000">
              <a:off x="958463" y="3319257"/>
              <a:ext cx="22413" cy="38234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12 h 12"/>
                <a:gd name="T4" fmla="*/ 0 w 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0" y="0"/>
                    <a:pt x="0" y="8"/>
                    <a:pt x="7" y="12"/>
                  </a:cubicBezTo>
                  <a:cubicBezTo>
                    <a:pt x="7" y="12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642"/>
            <p:cNvSpPr/>
            <p:nvPr/>
          </p:nvSpPr>
          <p:spPr bwMode="auto">
            <a:xfrm rot="16200000">
              <a:off x="959122" y="3325190"/>
              <a:ext cx="27686" cy="31642"/>
            </a:xfrm>
            <a:custGeom>
              <a:avLst/>
              <a:gdLst>
                <a:gd name="T0" fmla="*/ 0 w 9"/>
                <a:gd name="T1" fmla="*/ 0 h 10"/>
                <a:gd name="T2" fmla="*/ 9 w 9"/>
                <a:gd name="T3" fmla="*/ 1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0"/>
                    <a:pt x="1" y="7"/>
                    <a:pt x="9" y="10"/>
                  </a:cubicBezTo>
                  <a:cubicBezTo>
                    <a:pt x="9" y="10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643"/>
            <p:cNvSpPr/>
            <p:nvPr/>
          </p:nvSpPr>
          <p:spPr bwMode="auto">
            <a:xfrm rot="16200000">
              <a:off x="957144" y="3331123"/>
              <a:ext cx="27686" cy="27686"/>
            </a:xfrm>
            <a:custGeom>
              <a:avLst/>
              <a:gdLst>
                <a:gd name="T0" fmla="*/ 0 w 9"/>
                <a:gd name="T1" fmla="*/ 0 h 9"/>
                <a:gd name="T2" fmla="*/ 9 w 9"/>
                <a:gd name="T3" fmla="*/ 9 h 9"/>
                <a:gd name="T4" fmla="*/ 0 w 9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0"/>
                    <a:pt x="1" y="7"/>
                    <a:pt x="9" y="9"/>
                  </a:cubicBezTo>
                  <a:cubicBezTo>
                    <a:pt x="9" y="9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644"/>
            <p:cNvSpPr/>
            <p:nvPr/>
          </p:nvSpPr>
          <p:spPr bwMode="auto">
            <a:xfrm rot="16200000">
              <a:off x="957144" y="3317939"/>
              <a:ext cx="21094" cy="34278"/>
            </a:xfrm>
            <a:custGeom>
              <a:avLst/>
              <a:gdLst>
                <a:gd name="T0" fmla="*/ 0 w 7"/>
                <a:gd name="T1" fmla="*/ 0 h 11"/>
                <a:gd name="T2" fmla="*/ 7 w 7"/>
                <a:gd name="T3" fmla="*/ 11 h 11"/>
                <a:gd name="T4" fmla="*/ 0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0"/>
                    <a:pt x="0" y="7"/>
                    <a:pt x="7" y="11"/>
                  </a:cubicBezTo>
                  <a:cubicBezTo>
                    <a:pt x="7" y="11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37" name="Picture 645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1034271" y="3322553"/>
              <a:ext cx="27686" cy="12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" name="Freeform 646"/>
            <p:cNvSpPr/>
            <p:nvPr/>
          </p:nvSpPr>
          <p:spPr bwMode="auto">
            <a:xfrm rot="16200000">
              <a:off x="1009880" y="3349580"/>
              <a:ext cx="75149" cy="148979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43 h 48"/>
                <a:gd name="T4" fmla="*/ 24 w 24"/>
                <a:gd name="T5" fmla="*/ 48 h 48"/>
                <a:gd name="T6" fmla="*/ 23 w 24"/>
                <a:gd name="T7" fmla="*/ 43 h 48"/>
                <a:gd name="T8" fmla="*/ 14 w 24"/>
                <a:gd name="T9" fmla="*/ 0 h 48"/>
                <a:gd name="T10" fmla="*/ 0 w 24"/>
                <a:gd name="T11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8">
                  <a:moveTo>
                    <a:pt x="0" y="6"/>
                  </a:moveTo>
                  <a:cubicBezTo>
                    <a:pt x="0" y="6"/>
                    <a:pt x="8" y="30"/>
                    <a:pt x="0" y="43"/>
                  </a:cubicBezTo>
                  <a:cubicBezTo>
                    <a:pt x="0" y="43"/>
                    <a:pt x="13" y="48"/>
                    <a:pt x="24" y="48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16" y="19"/>
                    <a:pt x="14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181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647"/>
            <p:cNvSpPr/>
            <p:nvPr/>
          </p:nvSpPr>
          <p:spPr bwMode="auto">
            <a:xfrm rot="16200000">
              <a:off x="1009221" y="3276409"/>
              <a:ext cx="73830" cy="151616"/>
            </a:xfrm>
            <a:custGeom>
              <a:avLst/>
              <a:gdLst>
                <a:gd name="T0" fmla="*/ 24 w 24"/>
                <a:gd name="T1" fmla="*/ 7 h 49"/>
                <a:gd name="T2" fmla="*/ 23 w 24"/>
                <a:gd name="T3" fmla="*/ 44 h 49"/>
                <a:gd name="T4" fmla="*/ 0 w 24"/>
                <a:gd name="T5" fmla="*/ 49 h 49"/>
                <a:gd name="T6" fmla="*/ 0 w 24"/>
                <a:gd name="T7" fmla="*/ 45 h 49"/>
                <a:gd name="T8" fmla="*/ 10 w 24"/>
                <a:gd name="T9" fmla="*/ 0 h 49"/>
                <a:gd name="T10" fmla="*/ 24 w 24"/>
                <a:gd name="T11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9">
                  <a:moveTo>
                    <a:pt x="24" y="7"/>
                  </a:moveTo>
                  <a:cubicBezTo>
                    <a:pt x="24" y="7"/>
                    <a:pt x="15" y="31"/>
                    <a:pt x="23" y="44"/>
                  </a:cubicBezTo>
                  <a:cubicBezTo>
                    <a:pt x="23" y="44"/>
                    <a:pt x="11" y="49"/>
                    <a:pt x="0" y="4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9" y="19"/>
                    <a:pt x="10" y="0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181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648"/>
            <p:cNvSpPr/>
            <p:nvPr/>
          </p:nvSpPr>
          <p:spPr bwMode="auto">
            <a:xfrm rot="16200000">
              <a:off x="1001310" y="3385836"/>
              <a:ext cx="2637" cy="395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0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649"/>
            <p:cNvSpPr/>
            <p:nvPr/>
          </p:nvSpPr>
          <p:spPr bwMode="auto">
            <a:xfrm rot="16200000">
              <a:off x="1019768" y="3385836"/>
              <a:ext cx="2637" cy="395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0 h 3"/>
                <a:gd name="T6" fmla="*/ 0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650"/>
            <p:cNvSpPr/>
            <p:nvPr/>
          </p:nvSpPr>
          <p:spPr bwMode="auto">
            <a:xfrm rot="16200000">
              <a:off x="1035589" y="3385836"/>
              <a:ext cx="2637" cy="395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0 h 3"/>
                <a:gd name="T6" fmla="*/ 0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651"/>
            <p:cNvSpPr/>
            <p:nvPr/>
          </p:nvSpPr>
          <p:spPr bwMode="auto">
            <a:xfrm rot="16200000">
              <a:off x="1050750" y="3386495"/>
              <a:ext cx="2637" cy="2637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652"/>
            <p:cNvSpPr/>
            <p:nvPr/>
          </p:nvSpPr>
          <p:spPr bwMode="auto">
            <a:xfrm rot="16200000">
              <a:off x="1068549" y="3384518"/>
              <a:ext cx="2637" cy="6592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5 h 5"/>
                <a:gd name="T4" fmla="*/ 0 w 2"/>
                <a:gd name="T5" fmla="*/ 2 h 5"/>
                <a:gd name="T6" fmla="*/ 0 w 2"/>
                <a:gd name="T7" fmla="*/ 0 h 5"/>
                <a:gd name="T8" fmla="*/ 2 w 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653"/>
            <p:cNvSpPr/>
            <p:nvPr/>
          </p:nvSpPr>
          <p:spPr bwMode="auto">
            <a:xfrm rot="16200000">
              <a:off x="1085029" y="3386495"/>
              <a:ext cx="2637" cy="26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654"/>
            <p:cNvSpPr/>
            <p:nvPr/>
          </p:nvSpPr>
          <p:spPr bwMode="auto">
            <a:xfrm rot="16200000">
              <a:off x="1100850" y="3386495"/>
              <a:ext cx="2637" cy="26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Rectangle 655"/>
            <p:cNvSpPr>
              <a:spLocks noChangeArrowheads="1"/>
            </p:cNvSpPr>
            <p:nvPr/>
          </p:nvSpPr>
          <p:spPr bwMode="auto">
            <a:xfrm rot="16200000">
              <a:off x="1026361" y="3424070"/>
              <a:ext cx="27686" cy="158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656"/>
            <p:cNvSpPr/>
            <p:nvPr/>
          </p:nvSpPr>
          <p:spPr bwMode="auto">
            <a:xfrm rot="16200000">
              <a:off x="928140" y="3385177"/>
              <a:ext cx="27686" cy="6592"/>
            </a:xfrm>
            <a:custGeom>
              <a:avLst/>
              <a:gdLst>
                <a:gd name="T0" fmla="*/ 0 w 9"/>
                <a:gd name="T1" fmla="*/ 2 h 2"/>
                <a:gd name="T2" fmla="*/ 2 w 9"/>
                <a:gd name="T3" fmla="*/ 1 h 2"/>
                <a:gd name="T4" fmla="*/ 3 w 9"/>
                <a:gd name="T5" fmla="*/ 1 h 2"/>
                <a:gd name="T6" fmla="*/ 4 w 9"/>
                <a:gd name="T7" fmla="*/ 1 h 2"/>
                <a:gd name="T8" fmla="*/ 4 w 9"/>
                <a:gd name="T9" fmla="*/ 1 h 2"/>
                <a:gd name="T10" fmla="*/ 5 w 9"/>
                <a:gd name="T11" fmla="*/ 1 h 2"/>
                <a:gd name="T12" fmla="*/ 6 w 9"/>
                <a:gd name="T13" fmla="*/ 0 h 2"/>
                <a:gd name="T14" fmla="*/ 6 w 9"/>
                <a:gd name="T15" fmla="*/ 1 h 2"/>
                <a:gd name="T16" fmla="*/ 9 w 9"/>
                <a:gd name="T17" fmla="*/ 2 h 2"/>
                <a:gd name="T18" fmla="*/ 9 w 9"/>
                <a:gd name="T19" fmla="*/ 2 h 2"/>
                <a:gd name="T20" fmla="*/ 8 w 9"/>
                <a:gd name="T21" fmla="*/ 2 h 2"/>
                <a:gd name="T22" fmla="*/ 7 w 9"/>
                <a:gd name="T23" fmla="*/ 2 h 2"/>
                <a:gd name="T24" fmla="*/ 6 w 9"/>
                <a:gd name="T25" fmla="*/ 2 h 2"/>
                <a:gd name="T26" fmla="*/ 5 w 9"/>
                <a:gd name="T27" fmla="*/ 2 h 2"/>
                <a:gd name="T28" fmla="*/ 4 w 9"/>
                <a:gd name="T29" fmla="*/ 2 h 2"/>
                <a:gd name="T30" fmla="*/ 3 w 9"/>
                <a:gd name="T31" fmla="*/ 2 h 2"/>
                <a:gd name="T32" fmla="*/ 2 w 9"/>
                <a:gd name="T33" fmla="*/ 2 h 2"/>
                <a:gd name="T34" fmla="*/ 1 w 9"/>
                <a:gd name="T35" fmla="*/ 2 h 2"/>
                <a:gd name="T36" fmla="*/ 1 w 9"/>
                <a:gd name="T37" fmla="*/ 2 h 2"/>
                <a:gd name="T38" fmla="*/ 0 w 9"/>
                <a:gd name="T39" fmla="*/ 2 h 2"/>
                <a:gd name="T40" fmla="*/ 0 w 9"/>
                <a:gd name="T4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7" y="1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87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657"/>
            <p:cNvSpPr/>
            <p:nvPr/>
          </p:nvSpPr>
          <p:spPr bwMode="auto">
            <a:xfrm rot="16200000">
              <a:off x="934073" y="3385836"/>
              <a:ext cx="27686" cy="5274"/>
            </a:xfrm>
            <a:custGeom>
              <a:avLst/>
              <a:gdLst>
                <a:gd name="T0" fmla="*/ 9 w 9"/>
                <a:gd name="T1" fmla="*/ 0 h 2"/>
                <a:gd name="T2" fmla="*/ 8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4 w 9"/>
                <a:gd name="T9" fmla="*/ 0 h 2"/>
                <a:gd name="T10" fmla="*/ 3 w 9"/>
                <a:gd name="T11" fmla="*/ 0 h 2"/>
                <a:gd name="T12" fmla="*/ 1 w 9"/>
                <a:gd name="T13" fmla="*/ 0 h 2"/>
                <a:gd name="T14" fmla="*/ 0 w 9"/>
                <a:gd name="T15" fmla="*/ 0 h 2"/>
                <a:gd name="T16" fmla="*/ 0 w 9"/>
                <a:gd name="T17" fmla="*/ 0 h 2"/>
                <a:gd name="T18" fmla="*/ 2 w 9"/>
                <a:gd name="T19" fmla="*/ 2 h 2"/>
                <a:gd name="T20" fmla="*/ 5 w 9"/>
                <a:gd name="T21" fmla="*/ 2 h 2"/>
                <a:gd name="T22" fmla="*/ 8 w 9"/>
                <a:gd name="T23" fmla="*/ 1 h 2"/>
                <a:gd name="T24" fmla="*/ 9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D97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658"/>
            <p:cNvSpPr>
              <a:spLocks noEditPoints="1"/>
            </p:cNvSpPr>
            <p:nvPr/>
          </p:nvSpPr>
          <p:spPr bwMode="auto">
            <a:xfrm rot="16200000">
              <a:off x="896498" y="3116224"/>
              <a:ext cx="221491" cy="543179"/>
            </a:xfrm>
            <a:custGeom>
              <a:avLst/>
              <a:gdLst>
                <a:gd name="T0" fmla="*/ 0 w 168"/>
                <a:gd name="T1" fmla="*/ 0 h 412"/>
                <a:gd name="T2" fmla="*/ 0 w 168"/>
                <a:gd name="T3" fmla="*/ 412 h 412"/>
                <a:gd name="T4" fmla="*/ 168 w 168"/>
                <a:gd name="T5" fmla="*/ 412 h 412"/>
                <a:gd name="T6" fmla="*/ 168 w 168"/>
                <a:gd name="T7" fmla="*/ 0 h 412"/>
                <a:gd name="T8" fmla="*/ 0 w 168"/>
                <a:gd name="T9" fmla="*/ 0 h 412"/>
                <a:gd name="T10" fmla="*/ 151 w 168"/>
                <a:gd name="T11" fmla="*/ 241 h 412"/>
                <a:gd name="T12" fmla="*/ 19 w 168"/>
                <a:gd name="T13" fmla="*/ 241 h 412"/>
                <a:gd name="T14" fmla="*/ 19 w 168"/>
                <a:gd name="T15" fmla="*/ 10 h 412"/>
                <a:gd name="T16" fmla="*/ 151 w 168"/>
                <a:gd name="T17" fmla="*/ 10 h 412"/>
                <a:gd name="T18" fmla="*/ 151 w 168"/>
                <a:gd name="T19" fmla="*/ 24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412">
                  <a:moveTo>
                    <a:pt x="0" y="0"/>
                  </a:moveTo>
                  <a:lnTo>
                    <a:pt x="0" y="412"/>
                  </a:lnTo>
                  <a:lnTo>
                    <a:pt x="168" y="412"/>
                  </a:lnTo>
                  <a:lnTo>
                    <a:pt x="168" y="0"/>
                  </a:lnTo>
                  <a:lnTo>
                    <a:pt x="0" y="0"/>
                  </a:lnTo>
                  <a:close/>
                  <a:moveTo>
                    <a:pt x="151" y="241"/>
                  </a:moveTo>
                  <a:lnTo>
                    <a:pt x="19" y="241"/>
                  </a:lnTo>
                  <a:lnTo>
                    <a:pt x="19" y="10"/>
                  </a:lnTo>
                  <a:lnTo>
                    <a:pt x="151" y="10"/>
                  </a:lnTo>
                  <a:lnTo>
                    <a:pt x="151" y="241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659"/>
            <p:cNvSpPr/>
            <p:nvPr/>
          </p:nvSpPr>
          <p:spPr bwMode="auto">
            <a:xfrm rot="16200000">
              <a:off x="607769" y="50977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660"/>
            <p:cNvSpPr/>
            <p:nvPr/>
          </p:nvSpPr>
          <p:spPr bwMode="auto">
            <a:xfrm rot="16200000">
              <a:off x="632819" y="24636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661"/>
            <p:cNvSpPr>
              <a:spLocks noEditPoints="1"/>
            </p:cNvSpPr>
            <p:nvPr/>
          </p:nvSpPr>
          <p:spPr bwMode="auto">
            <a:xfrm rot="16200000">
              <a:off x="-1450248" y="3783333"/>
              <a:ext cx="2490451" cy="56691"/>
            </a:xfrm>
            <a:custGeom>
              <a:avLst/>
              <a:gdLst>
                <a:gd name="T0" fmla="*/ 0 w 1889"/>
                <a:gd name="T1" fmla="*/ 0 h 43"/>
                <a:gd name="T2" fmla="*/ 90 w 1889"/>
                <a:gd name="T3" fmla="*/ 5 h 43"/>
                <a:gd name="T4" fmla="*/ 80 w 1889"/>
                <a:gd name="T5" fmla="*/ 38 h 43"/>
                <a:gd name="T6" fmla="*/ 123 w 1889"/>
                <a:gd name="T7" fmla="*/ 5 h 43"/>
                <a:gd name="T8" fmla="*/ 158 w 1889"/>
                <a:gd name="T9" fmla="*/ 5 h 43"/>
                <a:gd name="T10" fmla="*/ 191 w 1889"/>
                <a:gd name="T11" fmla="*/ 5 h 43"/>
                <a:gd name="T12" fmla="*/ 227 w 1889"/>
                <a:gd name="T13" fmla="*/ 5 h 43"/>
                <a:gd name="T14" fmla="*/ 262 w 1889"/>
                <a:gd name="T15" fmla="*/ 5 h 43"/>
                <a:gd name="T16" fmla="*/ 295 w 1889"/>
                <a:gd name="T17" fmla="*/ 5 h 43"/>
                <a:gd name="T18" fmla="*/ 331 w 1889"/>
                <a:gd name="T19" fmla="*/ 5 h 43"/>
                <a:gd name="T20" fmla="*/ 364 w 1889"/>
                <a:gd name="T21" fmla="*/ 5 h 43"/>
                <a:gd name="T22" fmla="*/ 399 w 1889"/>
                <a:gd name="T23" fmla="*/ 5 h 43"/>
                <a:gd name="T24" fmla="*/ 432 w 1889"/>
                <a:gd name="T25" fmla="*/ 5 h 43"/>
                <a:gd name="T26" fmla="*/ 468 w 1889"/>
                <a:gd name="T27" fmla="*/ 5 h 43"/>
                <a:gd name="T28" fmla="*/ 501 w 1889"/>
                <a:gd name="T29" fmla="*/ 5 h 43"/>
                <a:gd name="T30" fmla="*/ 536 w 1889"/>
                <a:gd name="T31" fmla="*/ 5 h 43"/>
                <a:gd name="T32" fmla="*/ 569 w 1889"/>
                <a:gd name="T33" fmla="*/ 5 h 43"/>
                <a:gd name="T34" fmla="*/ 605 w 1889"/>
                <a:gd name="T35" fmla="*/ 5 h 43"/>
                <a:gd name="T36" fmla="*/ 640 w 1889"/>
                <a:gd name="T37" fmla="*/ 5 h 43"/>
                <a:gd name="T38" fmla="*/ 674 w 1889"/>
                <a:gd name="T39" fmla="*/ 5 h 43"/>
                <a:gd name="T40" fmla="*/ 709 w 1889"/>
                <a:gd name="T41" fmla="*/ 5 h 43"/>
                <a:gd name="T42" fmla="*/ 742 w 1889"/>
                <a:gd name="T43" fmla="*/ 5 h 43"/>
                <a:gd name="T44" fmla="*/ 778 w 1889"/>
                <a:gd name="T45" fmla="*/ 5 h 43"/>
                <a:gd name="T46" fmla="*/ 811 w 1889"/>
                <a:gd name="T47" fmla="*/ 5 h 43"/>
                <a:gd name="T48" fmla="*/ 846 w 1889"/>
                <a:gd name="T49" fmla="*/ 5 h 43"/>
                <a:gd name="T50" fmla="*/ 879 w 1889"/>
                <a:gd name="T51" fmla="*/ 5 h 43"/>
                <a:gd name="T52" fmla="*/ 915 w 1889"/>
                <a:gd name="T53" fmla="*/ 5 h 43"/>
                <a:gd name="T54" fmla="*/ 948 w 1889"/>
                <a:gd name="T55" fmla="*/ 5 h 43"/>
                <a:gd name="T56" fmla="*/ 983 w 1889"/>
                <a:gd name="T57" fmla="*/ 5 h 43"/>
                <a:gd name="T58" fmla="*/ 1019 w 1889"/>
                <a:gd name="T59" fmla="*/ 5 h 43"/>
                <a:gd name="T60" fmla="*/ 1052 w 1889"/>
                <a:gd name="T61" fmla="*/ 5 h 43"/>
                <a:gd name="T62" fmla="*/ 1087 w 1889"/>
                <a:gd name="T63" fmla="*/ 5 h 43"/>
                <a:gd name="T64" fmla="*/ 1120 w 1889"/>
                <a:gd name="T65" fmla="*/ 5 h 43"/>
                <a:gd name="T66" fmla="*/ 1156 w 1889"/>
                <a:gd name="T67" fmla="*/ 5 h 43"/>
                <a:gd name="T68" fmla="*/ 1189 w 1889"/>
                <a:gd name="T69" fmla="*/ 5 h 43"/>
                <a:gd name="T70" fmla="*/ 1224 w 1889"/>
                <a:gd name="T71" fmla="*/ 5 h 43"/>
                <a:gd name="T72" fmla="*/ 1257 w 1889"/>
                <a:gd name="T73" fmla="*/ 5 h 43"/>
                <a:gd name="T74" fmla="*/ 1293 w 1889"/>
                <a:gd name="T75" fmla="*/ 5 h 43"/>
                <a:gd name="T76" fmla="*/ 1328 w 1889"/>
                <a:gd name="T77" fmla="*/ 5 h 43"/>
                <a:gd name="T78" fmla="*/ 1361 w 1889"/>
                <a:gd name="T79" fmla="*/ 5 h 43"/>
                <a:gd name="T80" fmla="*/ 1397 w 1889"/>
                <a:gd name="T81" fmla="*/ 5 h 43"/>
                <a:gd name="T82" fmla="*/ 1430 w 1889"/>
                <a:gd name="T83" fmla="*/ 5 h 43"/>
                <a:gd name="T84" fmla="*/ 1466 w 1889"/>
                <a:gd name="T85" fmla="*/ 5 h 43"/>
                <a:gd name="T86" fmla="*/ 1499 w 1889"/>
                <a:gd name="T87" fmla="*/ 5 h 43"/>
                <a:gd name="T88" fmla="*/ 1534 w 1889"/>
                <a:gd name="T89" fmla="*/ 5 h 43"/>
                <a:gd name="T90" fmla="*/ 1567 w 1889"/>
                <a:gd name="T91" fmla="*/ 5 h 43"/>
                <a:gd name="T92" fmla="*/ 1603 w 1889"/>
                <a:gd name="T93" fmla="*/ 5 h 43"/>
                <a:gd name="T94" fmla="*/ 1636 w 1889"/>
                <a:gd name="T95" fmla="*/ 5 h 43"/>
                <a:gd name="T96" fmla="*/ 1671 w 1889"/>
                <a:gd name="T97" fmla="*/ 5 h 43"/>
                <a:gd name="T98" fmla="*/ 1707 w 1889"/>
                <a:gd name="T99" fmla="*/ 5 h 43"/>
                <a:gd name="T100" fmla="*/ 1740 w 1889"/>
                <a:gd name="T101" fmla="*/ 5 h 43"/>
                <a:gd name="T102" fmla="*/ 1775 w 1889"/>
                <a:gd name="T103" fmla="*/ 5 h 43"/>
                <a:gd name="T104" fmla="*/ 1808 w 1889"/>
                <a:gd name="T105" fmla="*/ 5 h 43"/>
                <a:gd name="T106" fmla="*/ 7 w 1889"/>
                <a:gd name="T107" fmla="*/ 5 h 43"/>
                <a:gd name="T108" fmla="*/ 1882 w 1889"/>
                <a:gd name="T109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89" h="43">
                  <a:moveTo>
                    <a:pt x="0" y="0"/>
                  </a:moveTo>
                  <a:lnTo>
                    <a:pt x="0" y="43"/>
                  </a:lnTo>
                  <a:lnTo>
                    <a:pt x="1889" y="43"/>
                  </a:lnTo>
                  <a:lnTo>
                    <a:pt x="1889" y="0"/>
                  </a:lnTo>
                  <a:lnTo>
                    <a:pt x="0" y="0"/>
                  </a:lnTo>
                  <a:close/>
                  <a:moveTo>
                    <a:pt x="90" y="5"/>
                  </a:moveTo>
                  <a:lnTo>
                    <a:pt x="116" y="5"/>
                  </a:lnTo>
                  <a:lnTo>
                    <a:pt x="116" y="38"/>
                  </a:lnTo>
                  <a:lnTo>
                    <a:pt x="90" y="38"/>
                  </a:lnTo>
                  <a:lnTo>
                    <a:pt x="90" y="5"/>
                  </a:lnTo>
                  <a:close/>
                  <a:moveTo>
                    <a:pt x="80" y="38"/>
                  </a:moveTo>
                  <a:lnTo>
                    <a:pt x="54" y="38"/>
                  </a:lnTo>
                  <a:lnTo>
                    <a:pt x="54" y="5"/>
                  </a:lnTo>
                  <a:lnTo>
                    <a:pt x="80" y="5"/>
                  </a:lnTo>
                  <a:lnTo>
                    <a:pt x="80" y="38"/>
                  </a:lnTo>
                  <a:close/>
                  <a:moveTo>
                    <a:pt x="123" y="5"/>
                  </a:moveTo>
                  <a:lnTo>
                    <a:pt x="149" y="5"/>
                  </a:lnTo>
                  <a:lnTo>
                    <a:pt x="149" y="38"/>
                  </a:lnTo>
                  <a:lnTo>
                    <a:pt x="123" y="38"/>
                  </a:lnTo>
                  <a:lnTo>
                    <a:pt x="123" y="5"/>
                  </a:lnTo>
                  <a:close/>
                  <a:moveTo>
                    <a:pt x="158" y="5"/>
                  </a:moveTo>
                  <a:lnTo>
                    <a:pt x="184" y="5"/>
                  </a:lnTo>
                  <a:lnTo>
                    <a:pt x="184" y="38"/>
                  </a:lnTo>
                  <a:lnTo>
                    <a:pt x="158" y="38"/>
                  </a:lnTo>
                  <a:lnTo>
                    <a:pt x="158" y="5"/>
                  </a:lnTo>
                  <a:close/>
                  <a:moveTo>
                    <a:pt x="191" y="5"/>
                  </a:moveTo>
                  <a:lnTo>
                    <a:pt x="220" y="5"/>
                  </a:lnTo>
                  <a:lnTo>
                    <a:pt x="220" y="38"/>
                  </a:lnTo>
                  <a:lnTo>
                    <a:pt x="191" y="38"/>
                  </a:lnTo>
                  <a:lnTo>
                    <a:pt x="191" y="5"/>
                  </a:lnTo>
                  <a:close/>
                  <a:moveTo>
                    <a:pt x="227" y="5"/>
                  </a:moveTo>
                  <a:lnTo>
                    <a:pt x="253" y="5"/>
                  </a:lnTo>
                  <a:lnTo>
                    <a:pt x="253" y="38"/>
                  </a:lnTo>
                  <a:lnTo>
                    <a:pt x="227" y="38"/>
                  </a:lnTo>
                  <a:lnTo>
                    <a:pt x="227" y="5"/>
                  </a:lnTo>
                  <a:close/>
                  <a:moveTo>
                    <a:pt x="262" y="5"/>
                  </a:moveTo>
                  <a:lnTo>
                    <a:pt x="288" y="5"/>
                  </a:lnTo>
                  <a:lnTo>
                    <a:pt x="288" y="38"/>
                  </a:lnTo>
                  <a:lnTo>
                    <a:pt x="262" y="38"/>
                  </a:lnTo>
                  <a:lnTo>
                    <a:pt x="262" y="5"/>
                  </a:lnTo>
                  <a:close/>
                  <a:moveTo>
                    <a:pt x="295" y="5"/>
                  </a:moveTo>
                  <a:lnTo>
                    <a:pt x="321" y="5"/>
                  </a:lnTo>
                  <a:lnTo>
                    <a:pt x="321" y="38"/>
                  </a:lnTo>
                  <a:lnTo>
                    <a:pt x="295" y="38"/>
                  </a:lnTo>
                  <a:lnTo>
                    <a:pt x="295" y="5"/>
                  </a:lnTo>
                  <a:close/>
                  <a:moveTo>
                    <a:pt x="331" y="5"/>
                  </a:moveTo>
                  <a:lnTo>
                    <a:pt x="357" y="5"/>
                  </a:lnTo>
                  <a:lnTo>
                    <a:pt x="357" y="38"/>
                  </a:lnTo>
                  <a:lnTo>
                    <a:pt x="331" y="38"/>
                  </a:lnTo>
                  <a:lnTo>
                    <a:pt x="331" y="5"/>
                  </a:lnTo>
                  <a:close/>
                  <a:moveTo>
                    <a:pt x="364" y="5"/>
                  </a:moveTo>
                  <a:lnTo>
                    <a:pt x="390" y="5"/>
                  </a:lnTo>
                  <a:lnTo>
                    <a:pt x="390" y="38"/>
                  </a:lnTo>
                  <a:lnTo>
                    <a:pt x="364" y="38"/>
                  </a:lnTo>
                  <a:lnTo>
                    <a:pt x="364" y="5"/>
                  </a:lnTo>
                  <a:close/>
                  <a:moveTo>
                    <a:pt x="399" y="5"/>
                  </a:moveTo>
                  <a:lnTo>
                    <a:pt x="425" y="5"/>
                  </a:lnTo>
                  <a:lnTo>
                    <a:pt x="425" y="38"/>
                  </a:lnTo>
                  <a:lnTo>
                    <a:pt x="399" y="38"/>
                  </a:lnTo>
                  <a:lnTo>
                    <a:pt x="399" y="5"/>
                  </a:lnTo>
                  <a:close/>
                  <a:moveTo>
                    <a:pt x="432" y="5"/>
                  </a:moveTo>
                  <a:lnTo>
                    <a:pt x="458" y="5"/>
                  </a:lnTo>
                  <a:lnTo>
                    <a:pt x="458" y="38"/>
                  </a:lnTo>
                  <a:lnTo>
                    <a:pt x="432" y="38"/>
                  </a:lnTo>
                  <a:lnTo>
                    <a:pt x="432" y="5"/>
                  </a:lnTo>
                  <a:close/>
                  <a:moveTo>
                    <a:pt x="468" y="5"/>
                  </a:moveTo>
                  <a:lnTo>
                    <a:pt x="494" y="5"/>
                  </a:lnTo>
                  <a:lnTo>
                    <a:pt x="494" y="38"/>
                  </a:lnTo>
                  <a:lnTo>
                    <a:pt x="468" y="38"/>
                  </a:lnTo>
                  <a:lnTo>
                    <a:pt x="468" y="5"/>
                  </a:lnTo>
                  <a:close/>
                  <a:moveTo>
                    <a:pt x="501" y="5"/>
                  </a:moveTo>
                  <a:lnTo>
                    <a:pt x="527" y="5"/>
                  </a:lnTo>
                  <a:lnTo>
                    <a:pt x="527" y="38"/>
                  </a:lnTo>
                  <a:lnTo>
                    <a:pt x="501" y="38"/>
                  </a:lnTo>
                  <a:lnTo>
                    <a:pt x="501" y="5"/>
                  </a:lnTo>
                  <a:close/>
                  <a:moveTo>
                    <a:pt x="536" y="5"/>
                  </a:moveTo>
                  <a:lnTo>
                    <a:pt x="562" y="5"/>
                  </a:lnTo>
                  <a:lnTo>
                    <a:pt x="562" y="38"/>
                  </a:lnTo>
                  <a:lnTo>
                    <a:pt x="536" y="38"/>
                  </a:lnTo>
                  <a:lnTo>
                    <a:pt x="536" y="5"/>
                  </a:lnTo>
                  <a:close/>
                  <a:moveTo>
                    <a:pt x="569" y="5"/>
                  </a:moveTo>
                  <a:lnTo>
                    <a:pt x="598" y="5"/>
                  </a:lnTo>
                  <a:lnTo>
                    <a:pt x="598" y="38"/>
                  </a:lnTo>
                  <a:lnTo>
                    <a:pt x="569" y="38"/>
                  </a:lnTo>
                  <a:lnTo>
                    <a:pt x="569" y="5"/>
                  </a:lnTo>
                  <a:close/>
                  <a:moveTo>
                    <a:pt x="605" y="5"/>
                  </a:moveTo>
                  <a:lnTo>
                    <a:pt x="631" y="5"/>
                  </a:lnTo>
                  <a:lnTo>
                    <a:pt x="631" y="38"/>
                  </a:lnTo>
                  <a:lnTo>
                    <a:pt x="605" y="38"/>
                  </a:lnTo>
                  <a:lnTo>
                    <a:pt x="605" y="5"/>
                  </a:lnTo>
                  <a:close/>
                  <a:moveTo>
                    <a:pt x="640" y="5"/>
                  </a:moveTo>
                  <a:lnTo>
                    <a:pt x="666" y="5"/>
                  </a:lnTo>
                  <a:lnTo>
                    <a:pt x="666" y="38"/>
                  </a:lnTo>
                  <a:lnTo>
                    <a:pt x="640" y="38"/>
                  </a:lnTo>
                  <a:lnTo>
                    <a:pt x="640" y="5"/>
                  </a:lnTo>
                  <a:close/>
                  <a:moveTo>
                    <a:pt x="674" y="5"/>
                  </a:moveTo>
                  <a:lnTo>
                    <a:pt x="700" y="5"/>
                  </a:lnTo>
                  <a:lnTo>
                    <a:pt x="700" y="38"/>
                  </a:lnTo>
                  <a:lnTo>
                    <a:pt x="674" y="38"/>
                  </a:lnTo>
                  <a:lnTo>
                    <a:pt x="674" y="5"/>
                  </a:lnTo>
                  <a:close/>
                  <a:moveTo>
                    <a:pt x="709" y="5"/>
                  </a:moveTo>
                  <a:lnTo>
                    <a:pt x="735" y="5"/>
                  </a:lnTo>
                  <a:lnTo>
                    <a:pt x="735" y="38"/>
                  </a:lnTo>
                  <a:lnTo>
                    <a:pt x="709" y="38"/>
                  </a:lnTo>
                  <a:lnTo>
                    <a:pt x="709" y="5"/>
                  </a:lnTo>
                  <a:close/>
                  <a:moveTo>
                    <a:pt x="742" y="5"/>
                  </a:moveTo>
                  <a:lnTo>
                    <a:pt x="768" y="5"/>
                  </a:lnTo>
                  <a:lnTo>
                    <a:pt x="768" y="38"/>
                  </a:lnTo>
                  <a:lnTo>
                    <a:pt x="742" y="38"/>
                  </a:lnTo>
                  <a:lnTo>
                    <a:pt x="742" y="5"/>
                  </a:lnTo>
                  <a:close/>
                  <a:moveTo>
                    <a:pt x="778" y="5"/>
                  </a:moveTo>
                  <a:lnTo>
                    <a:pt x="804" y="5"/>
                  </a:lnTo>
                  <a:lnTo>
                    <a:pt x="804" y="38"/>
                  </a:lnTo>
                  <a:lnTo>
                    <a:pt x="778" y="38"/>
                  </a:lnTo>
                  <a:lnTo>
                    <a:pt x="778" y="5"/>
                  </a:lnTo>
                  <a:close/>
                  <a:moveTo>
                    <a:pt x="811" y="5"/>
                  </a:moveTo>
                  <a:lnTo>
                    <a:pt x="837" y="5"/>
                  </a:lnTo>
                  <a:lnTo>
                    <a:pt x="837" y="38"/>
                  </a:lnTo>
                  <a:lnTo>
                    <a:pt x="811" y="38"/>
                  </a:lnTo>
                  <a:lnTo>
                    <a:pt x="811" y="5"/>
                  </a:lnTo>
                  <a:close/>
                  <a:moveTo>
                    <a:pt x="846" y="5"/>
                  </a:moveTo>
                  <a:lnTo>
                    <a:pt x="872" y="5"/>
                  </a:lnTo>
                  <a:lnTo>
                    <a:pt x="872" y="38"/>
                  </a:lnTo>
                  <a:lnTo>
                    <a:pt x="846" y="38"/>
                  </a:lnTo>
                  <a:lnTo>
                    <a:pt x="846" y="5"/>
                  </a:lnTo>
                  <a:close/>
                  <a:moveTo>
                    <a:pt x="879" y="5"/>
                  </a:moveTo>
                  <a:lnTo>
                    <a:pt x="908" y="5"/>
                  </a:lnTo>
                  <a:lnTo>
                    <a:pt x="908" y="38"/>
                  </a:lnTo>
                  <a:lnTo>
                    <a:pt x="879" y="38"/>
                  </a:lnTo>
                  <a:lnTo>
                    <a:pt x="879" y="5"/>
                  </a:lnTo>
                  <a:close/>
                  <a:moveTo>
                    <a:pt x="915" y="5"/>
                  </a:moveTo>
                  <a:lnTo>
                    <a:pt x="941" y="5"/>
                  </a:lnTo>
                  <a:lnTo>
                    <a:pt x="941" y="38"/>
                  </a:lnTo>
                  <a:lnTo>
                    <a:pt x="915" y="38"/>
                  </a:lnTo>
                  <a:lnTo>
                    <a:pt x="915" y="5"/>
                  </a:lnTo>
                  <a:close/>
                  <a:moveTo>
                    <a:pt x="948" y="5"/>
                  </a:moveTo>
                  <a:lnTo>
                    <a:pt x="976" y="5"/>
                  </a:lnTo>
                  <a:lnTo>
                    <a:pt x="976" y="38"/>
                  </a:lnTo>
                  <a:lnTo>
                    <a:pt x="948" y="38"/>
                  </a:lnTo>
                  <a:lnTo>
                    <a:pt x="948" y="5"/>
                  </a:lnTo>
                  <a:close/>
                  <a:moveTo>
                    <a:pt x="983" y="5"/>
                  </a:moveTo>
                  <a:lnTo>
                    <a:pt x="1009" y="5"/>
                  </a:lnTo>
                  <a:lnTo>
                    <a:pt x="1009" y="38"/>
                  </a:lnTo>
                  <a:lnTo>
                    <a:pt x="983" y="38"/>
                  </a:lnTo>
                  <a:lnTo>
                    <a:pt x="983" y="5"/>
                  </a:lnTo>
                  <a:close/>
                  <a:moveTo>
                    <a:pt x="1019" y="5"/>
                  </a:moveTo>
                  <a:lnTo>
                    <a:pt x="1045" y="5"/>
                  </a:lnTo>
                  <a:lnTo>
                    <a:pt x="1045" y="38"/>
                  </a:lnTo>
                  <a:lnTo>
                    <a:pt x="1019" y="38"/>
                  </a:lnTo>
                  <a:lnTo>
                    <a:pt x="1019" y="5"/>
                  </a:lnTo>
                  <a:close/>
                  <a:moveTo>
                    <a:pt x="1052" y="5"/>
                  </a:moveTo>
                  <a:lnTo>
                    <a:pt x="1078" y="5"/>
                  </a:lnTo>
                  <a:lnTo>
                    <a:pt x="1078" y="38"/>
                  </a:lnTo>
                  <a:lnTo>
                    <a:pt x="1052" y="38"/>
                  </a:lnTo>
                  <a:lnTo>
                    <a:pt x="1052" y="5"/>
                  </a:lnTo>
                  <a:close/>
                  <a:moveTo>
                    <a:pt x="1087" y="5"/>
                  </a:moveTo>
                  <a:lnTo>
                    <a:pt x="1113" y="5"/>
                  </a:lnTo>
                  <a:lnTo>
                    <a:pt x="1113" y="38"/>
                  </a:lnTo>
                  <a:lnTo>
                    <a:pt x="1087" y="38"/>
                  </a:lnTo>
                  <a:lnTo>
                    <a:pt x="1087" y="5"/>
                  </a:lnTo>
                  <a:close/>
                  <a:moveTo>
                    <a:pt x="1120" y="5"/>
                  </a:moveTo>
                  <a:lnTo>
                    <a:pt x="1146" y="5"/>
                  </a:lnTo>
                  <a:lnTo>
                    <a:pt x="1146" y="38"/>
                  </a:lnTo>
                  <a:lnTo>
                    <a:pt x="1120" y="38"/>
                  </a:lnTo>
                  <a:lnTo>
                    <a:pt x="1120" y="5"/>
                  </a:lnTo>
                  <a:close/>
                  <a:moveTo>
                    <a:pt x="1156" y="5"/>
                  </a:moveTo>
                  <a:lnTo>
                    <a:pt x="1182" y="5"/>
                  </a:lnTo>
                  <a:lnTo>
                    <a:pt x="1182" y="38"/>
                  </a:lnTo>
                  <a:lnTo>
                    <a:pt x="1156" y="38"/>
                  </a:lnTo>
                  <a:lnTo>
                    <a:pt x="1156" y="5"/>
                  </a:lnTo>
                  <a:close/>
                  <a:moveTo>
                    <a:pt x="1189" y="5"/>
                  </a:moveTo>
                  <a:lnTo>
                    <a:pt x="1215" y="5"/>
                  </a:lnTo>
                  <a:lnTo>
                    <a:pt x="1215" y="38"/>
                  </a:lnTo>
                  <a:lnTo>
                    <a:pt x="1189" y="38"/>
                  </a:lnTo>
                  <a:lnTo>
                    <a:pt x="1189" y="5"/>
                  </a:lnTo>
                  <a:close/>
                  <a:moveTo>
                    <a:pt x="1224" y="5"/>
                  </a:moveTo>
                  <a:lnTo>
                    <a:pt x="1250" y="5"/>
                  </a:lnTo>
                  <a:lnTo>
                    <a:pt x="1250" y="38"/>
                  </a:lnTo>
                  <a:lnTo>
                    <a:pt x="1224" y="38"/>
                  </a:lnTo>
                  <a:lnTo>
                    <a:pt x="1224" y="5"/>
                  </a:lnTo>
                  <a:close/>
                  <a:moveTo>
                    <a:pt x="1257" y="5"/>
                  </a:moveTo>
                  <a:lnTo>
                    <a:pt x="1286" y="5"/>
                  </a:lnTo>
                  <a:lnTo>
                    <a:pt x="1286" y="38"/>
                  </a:lnTo>
                  <a:lnTo>
                    <a:pt x="1257" y="38"/>
                  </a:lnTo>
                  <a:lnTo>
                    <a:pt x="1257" y="5"/>
                  </a:lnTo>
                  <a:close/>
                  <a:moveTo>
                    <a:pt x="1293" y="5"/>
                  </a:moveTo>
                  <a:lnTo>
                    <a:pt x="1319" y="5"/>
                  </a:lnTo>
                  <a:lnTo>
                    <a:pt x="1319" y="38"/>
                  </a:lnTo>
                  <a:lnTo>
                    <a:pt x="1293" y="38"/>
                  </a:lnTo>
                  <a:lnTo>
                    <a:pt x="1293" y="5"/>
                  </a:lnTo>
                  <a:close/>
                  <a:moveTo>
                    <a:pt x="1328" y="5"/>
                  </a:moveTo>
                  <a:lnTo>
                    <a:pt x="1354" y="5"/>
                  </a:lnTo>
                  <a:lnTo>
                    <a:pt x="1354" y="38"/>
                  </a:lnTo>
                  <a:lnTo>
                    <a:pt x="1328" y="38"/>
                  </a:lnTo>
                  <a:lnTo>
                    <a:pt x="1328" y="5"/>
                  </a:lnTo>
                  <a:close/>
                  <a:moveTo>
                    <a:pt x="1361" y="5"/>
                  </a:moveTo>
                  <a:lnTo>
                    <a:pt x="1387" y="5"/>
                  </a:lnTo>
                  <a:lnTo>
                    <a:pt x="1387" y="38"/>
                  </a:lnTo>
                  <a:lnTo>
                    <a:pt x="1361" y="38"/>
                  </a:lnTo>
                  <a:lnTo>
                    <a:pt x="1361" y="5"/>
                  </a:lnTo>
                  <a:close/>
                  <a:moveTo>
                    <a:pt x="1397" y="5"/>
                  </a:moveTo>
                  <a:lnTo>
                    <a:pt x="1423" y="5"/>
                  </a:lnTo>
                  <a:lnTo>
                    <a:pt x="1423" y="38"/>
                  </a:lnTo>
                  <a:lnTo>
                    <a:pt x="1397" y="38"/>
                  </a:lnTo>
                  <a:lnTo>
                    <a:pt x="1397" y="5"/>
                  </a:lnTo>
                  <a:close/>
                  <a:moveTo>
                    <a:pt x="1430" y="5"/>
                  </a:moveTo>
                  <a:lnTo>
                    <a:pt x="1456" y="5"/>
                  </a:lnTo>
                  <a:lnTo>
                    <a:pt x="1456" y="38"/>
                  </a:lnTo>
                  <a:lnTo>
                    <a:pt x="1430" y="38"/>
                  </a:lnTo>
                  <a:lnTo>
                    <a:pt x="1430" y="5"/>
                  </a:lnTo>
                  <a:close/>
                  <a:moveTo>
                    <a:pt x="1466" y="5"/>
                  </a:moveTo>
                  <a:lnTo>
                    <a:pt x="1492" y="5"/>
                  </a:lnTo>
                  <a:lnTo>
                    <a:pt x="1492" y="38"/>
                  </a:lnTo>
                  <a:lnTo>
                    <a:pt x="1466" y="38"/>
                  </a:lnTo>
                  <a:lnTo>
                    <a:pt x="1466" y="5"/>
                  </a:lnTo>
                  <a:close/>
                  <a:moveTo>
                    <a:pt x="1499" y="5"/>
                  </a:moveTo>
                  <a:lnTo>
                    <a:pt x="1525" y="5"/>
                  </a:lnTo>
                  <a:lnTo>
                    <a:pt x="1525" y="38"/>
                  </a:lnTo>
                  <a:lnTo>
                    <a:pt x="1499" y="38"/>
                  </a:lnTo>
                  <a:lnTo>
                    <a:pt x="1499" y="5"/>
                  </a:lnTo>
                  <a:close/>
                  <a:moveTo>
                    <a:pt x="1534" y="5"/>
                  </a:moveTo>
                  <a:lnTo>
                    <a:pt x="1560" y="5"/>
                  </a:lnTo>
                  <a:lnTo>
                    <a:pt x="1560" y="38"/>
                  </a:lnTo>
                  <a:lnTo>
                    <a:pt x="1534" y="38"/>
                  </a:lnTo>
                  <a:lnTo>
                    <a:pt x="1534" y="5"/>
                  </a:lnTo>
                  <a:close/>
                  <a:moveTo>
                    <a:pt x="1567" y="5"/>
                  </a:moveTo>
                  <a:lnTo>
                    <a:pt x="1593" y="5"/>
                  </a:lnTo>
                  <a:lnTo>
                    <a:pt x="1593" y="38"/>
                  </a:lnTo>
                  <a:lnTo>
                    <a:pt x="1567" y="38"/>
                  </a:lnTo>
                  <a:lnTo>
                    <a:pt x="1567" y="5"/>
                  </a:lnTo>
                  <a:close/>
                  <a:moveTo>
                    <a:pt x="1603" y="5"/>
                  </a:moveTo>
                  <a:lnTo>
                    <a:pt x="1629" y="5"/>
                  </a:lnTo>
                  <a:lnTo>
                    <a:pt x="1629" y="38"/>
                  </a:lnTo>
                  <a:lnTo>
                    <a:pt x="1603" y="38"/>
                  </a:lnTo>
                  <a:lnTo>
                    <a:pt x="1603" y="5"/>
                  </a:lnTo>
                  <a:close/>
                  <a:moveTo>
                    <a:pt x="1636" y="5"/>
                  </a:moveTo>
                  <a:lnTo>
                    <a:pt x="1664" y="5"/>
                  </a:lnTo>
                  <a:lnTo>
                    <a:pt x="1664" y="38"/>
                  </a:lnTo>
                  <a:lnTo>
                    <a:pt x="1636" y="38"/>
                  </a:lnTo>
                  <a:lnTo>
                    <a:pt x="1636" y="5"/>
                  </a:lnTo>
                  <a:close/>
                  <a:moveTo>
                    <a:pt x="1671" y="5"/>
                  </a:moveTo>
                  <a:lnTo>
                    <a:pt x="1697" y="5"/>
                  </a:lnTo>
                  <a:lnTo>
                    <a:pt x="1697" y="38"/>
                  </a:lnTo>
                  <a:lnTo>
                    <a:pt x="1671" y="38"/>
                  </a:lnTo>
                  <a:lnTo>
                    <a:pt x="1671" y="5"/>
                  </a:lnTo>
                  <a:close/>
                  <a:moveTo>
                    <a:pt x="1707" y="5"/>
                  </a:moveTo>
                  <a:lnTo>
                    <a:pt x="1733" y="5"/>
                  </a:lnTo>
                  <a:lnTo>
                    <a:pt x="1733" y="38"/>
                  </a:lnTo>
                  <a:lnTo>
                    <a:pt x="1707" y="38"/>
                  </a:lnTo>
                  <a:lnTo>
                    <a:pt x="1707" y="5"/>
                  </a:lnTo>
                  <a:close/>
                  <a:moveTo>
                    <a:pt x="1740" y="5"/>
                  </a:moveTo>
                  <a:lnTo>
                    <a:pt x="1766" y="5"/>
                  </a:lnTo>
                  <a:lnTo>
                    <a:pt x="1766" y="38"/>
                  </a:lnTo>
                  <a:lnTo>
                    <a:pt x="1740" y="38"/>
                  </a:lnTo>
                  <a:lnTo>
                    <a:pt x="1740" y="5"/>
                  </a:lnTo>
                  <a:close/>
                  <a:moveTo>
                    <a:pt x="1775" y="5"/>
                  </a:moveTo>
                  <a:lnTo>
                    <a:pt x="1801" y="5"/>
                  </a:lnTo>
                  <a:lnTo>
                    <a:pt x="1801" y="38"/>
                  </a:lnTo>
                  <a:lnTo>
                    <a:pt x="1775" y="38"/>
                  </a:lnTo>
                  <a:lnTo>
                    <a:pt x="1775" y="5"/>
                  </a:lnTo>
                  <a:close/>
                  <a:moveTo>
                    <a:pt x="1808" y="5"/>
                  </a:moveTo>
                  <a:lnTo>
                    <a:pt x="1834" y="5"/>
                  </a:lnTo>
                  <a:lnTo>
                    <a:pt x="1834" y="38"/>
                  </a:lnTo>
                  <a:lnTo>
                    <a:pt x="1808" y="38"/>
                  </a:lnTo>
                  <a:lnTo>
                    <a:pt x="1808" y="5"/>
                  </a:lnTo>
                  <a:close/>
                  <a:moveTo>
                    <a:pt x="7" y="5"/>
                  </a:moveTo>
                  <a:lnTo>
                    <a:pt x="47" y="5"/>
                  </a:lnTo>
                  <a:lnTo>
                    <a:pt x="47" y="38"/>
                  </a:lnTo>
                  <a:lnTo>
                    <a:pt x="7" y="38"/>
                  </a:lnTo>
                  <a:lnTo>
                    <a:pt x="7" y="5"/>
                  </a:lnTo>
                  <a:close/>
                  <a:moveTo>
                    <a:pt x="1882" y="38"/>
                  </a:moveTo>
                  <a:lnTo>
                    <a:pt x="1844" y="38"/>
                  </a:lnTo>
                  <a:lnTo>
                    <a:pt x="1844" y="5"/>
                  </a:lnTo>
                  <a:lnTo>
                    <a:pt x="1882" y="5"/>
                  </a:lnTo>
                  <a:lnTo>
                    <a:pt x="1882" y="38"/>
                  </a:ln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Rectangle 662"/>
            <p:cNvSpPr>
              <a:spLocks noChangeArrowheads="1"/>
            </p:cNvSpPr>
            <p:nvPr/>
          </p:nvSpPr>
          <p:spPr bwMode="auto">
            <a:xfrm rot="16200000">
              <a:off x="-1408059" y="3797836"/>
              <a:ext cx="2490451" cy="27686"/>
            </a:xfrm>
            <a:prstGeom prst="rect">
              <a:avLst/>
            </a:prstGeom>
            <a:solidFill>
              <a:srgbClr val="76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663"/>
            <p:cNvSpPr>
              <a:spLocks noEditPoints="1"/>
            </p:cNvSpPr>
            <p:nvPr/>
          </p:nvSpPr>
          <p:spPr bwMode="auto">
            <a:xfrm rot="16200000">
              <a:off x="-1614388" y="3732575"/>
              <a:ext cx="2951890" cy="102835"/>
            </a:xfrm>
            <a:custGeom>
              <a:avLst/>
              <a:gdLst>
                <a:gd name="T0" fmla="*/ 0 w 2239"/>
                <a:gd name="T1" fmla="*/ 0 h 78"/>
                <a:gd name="T2" fmla="*/ 106 w 2239"/>
                <a:gd name="T3" fmla="*/ 10 h 78"/>
                <a:gd name="T4" fmla="*/ 97 w 2239"/>
                <a:gd name="T5" fmla="*/ 69 h 78"/>
                <a:gd name="T6" fmla="*/ 147 w 2239"/>
                <a:gd name="T7" fmla="*/ 10 h 78"/>
                <a:gd name="T8" fmla="*/ 189 w 2239"/>
                <a:gd name="T9" fmla="*/ 10 h 78"/>
                <a:gd name="T10" fmla="*/ 229 w 2239"/>
                <a:gd name="T11" fmla="*/ 10 h 78"/>
                <a:gd name="T12" fmla="*/ 270 w 2239"/>
                <a:gd name="T13" fmla="*/ 10 h 78"/>
                <a:gd name="T14" fmla="*/ 310 w 2239"/>
                <a:gd name="T15" fmla="*/ 10 h 78"/>
                <a:gd name="T16" fmla="*/ 350 w 2239"/>
                <a:gd name="T17" fmla="*/ 10 h 78"/>
                <a:gd name="T18" fmla="*/ 392 w 2239"/>
                <a:gd name="T19" fmla="*/ 10 h 78"/>
                <a:gd name="T20" fmla="*/ 433 w 2239"/>
                <a:gd name="T21" fmla="*/ 10 h 78"/>
                <a:gd name="T22" fmla="*/ 473 w 2239"/>
                <a:gd name="T23" fmla="*/ 10 h 78"/>
                <a:gd name="T24" fmla="*/ 513 w 2239"/>
                <a:gd name="T25" fmla="*/ 10 h 78"/>
                <a:gd name="T26" fmla="*/ 556 w 2239"/>
                <a:gd name="T27" fmla="*/ 10 h 78"/>
                <a:gd name="T28" fmla="*/ 596 w 2239"/>
                <a:gd name="T29" fmla="*/ 10 h 78"/>
                <a:gd name="T30" fmla="*/ 636 w 2239"/>
                <a:gd name="T31" fmla="*/ 10 h 78"/>
                <a:gd name="T32" fmla="*/ 676 w 2239"/>
                <a:gd name="T33" fmla="*/ 10 h 78"/>
                <a:gd name="T34" fmla="*/ 716 w 2239"/>
                <a:gd name="T35" fmla="*/ 10 h 78"/>
                <a:gd name="T36" fmla="*/ 759 w 2239"/>
                <a:gd name="T37" fmla="*/ 10 h 78"/>
                <a:gd name="T38" fmla="*/ 799 w 2239"/>
                <a:gd name="T39" fmla="*/ 10 h 78"/>
                <a:gd name="T40" fmla="*/ 839 w 2239"/>
                <a:gd name="T41" fmla="*/ 10 h 78"/>
                <a:gd name="T42" fmla="*/ 880 w 2239"/>
                <a:gd name="T43" fmla="*/ 10 h 78"/>
                <a:gd name="T44" fmla="*/ 922 w 2239"/>
                <a:gd name="T45" fmla="*/ 10 h 78"/>
                <a:gd name="T46" fmla="*/ 962 w 2239"/>
                <a:gd name="T47" fmla="*/ 10 h 78"/>
                <a:gd name="T48" fmla="*/ 1002 w 2239"/>
                <a:gd name="T49" fmla="*/ 10 h 78"/>
                <a:gd name="T50" fmla="*/ 1043 w 2239"/>
                <a:gd name="T51" fmla="*/ 10 h 78"/>
                <a:gd name="T52" fmla="*/ 1083 w 2239"/>
                <a:gd name="T53" fmla="*/ 10 h 78"/>
                <a:gd name="T54" fmla="*/ 1125 w 2239"/>
                <a:gd name="T55" fmla="*/ 10 h 78"/>
                <a:gd name="T56" fmla="*/ 1166 w 2239"/>
                <a:gd name="T57" fmla="*/ 10 h 78"/>
                <a:gd name="T58" fmla="*/ 1206 w 2239"/>
                <a:gd name="T59" fmla="*/ 10 h 78"/>
                <a:gd name="T60" fmla="*/ 1246 w 2239"/>
                <a:gd name="T61" fmla="*/ 10 h 78"/>
                <a:gd name="T62" fmla="*/ 1289 w 2239"/>
                <a:gd name="T63" fmla="*/ 10 h 78"/>
                <a:gd name="T64" fmla="*/ 1329 w 2239"/>
                <a:gd name="T65" fmla="*/ 10 h 78"/>
                <a:gd name="T66" fmla="*/ 1369 w 2239"/>
                <a:gd name="T67" fmla="*/ 10 h 78"/>
                <a:gd name="T68" fmla="*/ 1409 w 2239"/>
                <a:gd name="T69" fmla="*/ 10 h 78"/>
                <a:gd name="T70" fmla="*/ 1449 w 2239"/>
                <a:gd name="T71" fmla="*/ 10 h 78"/>
                <a:gd name="T72" fmla="*/ 1492 w 2239"/>
                <a:gd name="T73" fmla="*/ 10 h 78"/>
                <a:gd name="T74" fmla="*/ 1532 w 2239"/>
                <a:gd name="T75" fmla="*/ 10 h 78"/>
                <a:gd name="T76" fmla="*/ 1572 w 2239"/>
                <a:gd name="T77" fmla="*/ 10 h 78"/>
                <a:gd name="T78" fmla="*/ 1612 w 2239"/>
                <a:gd name="T79" fmla="*/ 10 h 78"/>
                <a:gd name="T80" fmla="*/ 1655 w 2239"/>
                <a:gd name="T81" fmla="*/ 10 h 78"/>
                <a:gd name="T82" fmla="*/ 1695 w 2239"/>
                <a:gd name="T83" fmla="*/ 10 h 78"/>
                <a:gd name="T84" fmla="*/ 1735 w 2239"/>
                <a:gd name="T85" fmla="*/ 10 h 78"/>
                <a:gd name="T86" fmla="*/ 1776 w 2239"/>
                <a:gd name="T87" fmla="*/ 10 h 78"/>
                <a:gd name="T88" fmla="*/ 1816 w 2239"/>
                <a:gd name="T89" fmla="*/ 10 h 78"/>
                <a:gd name="T90" fmla="*/ 1858 w 2239"/>
                <a:gd name="T91" fmla="*/ 10 h 78"/>
                <a:gd name="T92" fmla="*/ 1898 w 2239"/>
                <a:gd name="T93" fmla="*/ 10 h 78"/>
                <a:gd name="T94" fmla="*/ 1939 w 2239"/>
                <a:gd name="T95" fmla="*/ 10 h 78"/>
                <a:gd name="T96" fmla="*/ 1979 w 2239"/>
                <a:gd name="T97" fmla="*/ 10 h 78"/>
                <a:gd name="T98" fmla="*/ 2021 w 2239"/>
                <a:gd name="T99" fmla="*/ 10 h 78"/>
                <a:gd name="T100" fmla="*/ 2062 w 2239"/>
                <a:gd name="T101" fmla="*/ 10 h 78"/>
                <a:gd name="T102" fmla="*/ 2102 w 2239"/>
                <a:gd name="T103" fmla="*/ 10 h 78"/>
                <a:gd name="T104" fmla="*/ 2142 w 2239"/>
                <a:gd name="T105" fmla="*/ 10 h 78"/>
                <a:gd name="T106" fmla="*/ 12 w 2239"/>
                <a:gd name="T107" fmla="*/ 10 h 78"/>
                <a:gd name="T108" fmla="*/ 2229 w 2239"/>
                <a:gd name="T109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9" h="78">
                  <a:moveTo>
                    <a:pt x="0" y="0"/>
                  </a:moveTo>
                  <a:lnTo>
                    <a:pt x="0" y="78"/>
                  </a:lnTo>
                  <a:lnTo>
                    <a:pt x="2239" y="78"/>
                  </a:lnTo>
                  <a:lnTo>
                    <a:pt x="2239" y="0"/>
                  </a:lnTo>
                  <a:lnTo>
                    <a:pt x="0" y="0"/>
                  </a:lnTo>
                  <a:close/>
                  <a:moveTo>
                    <a:pt x="106" y="10"/>
                  </a:moveTo>
                  <a:lnTo>
                    <a:pt x="137" y="10"/>
                  </a:lnTo>
                  <a:lnTo>
                    <a:pt x="137" y="69"/>
                  </a:lnTo>
                  <a:lnTo>
                    <a:pt x="106" y="69"/>
                  </a:lnTo>
                  <a:lnTo>
                    <a:pt x="106" y="10"/>
                  </a:lnTo>
                  <a:close/>
                  <a:moveTo>
                    <a:pt x="97" y="69"/>
                  </a:moveTo>
                  <a:lnTo>
                    <a:pt x="66" y="69"/>
                  </a:lnTo>
                  <a:lnTo>
                    <a:pt x="66" y="10"/>
                  </a:lnTo>
                  <a:lnTo>
                    <a:pt x="97" y="10"/>
                  </a:lnTo>
                  <a:lnTo>
                    <a:pt x="97" y="69"/>
                  </a:lnTo>
                  <a:close/>
                  <a:moveTo>
                    <a:pt x="147" y="10"/>
                  </a:moveTo>
                  <a:lnTo>
                    <a:pt x="180" y="10"/>
                  </a:lnTo>
                  <a:lnTo>
                    <a:pt x="180" y="69"/>
                  </a:lnTo>
                  <a:lnTo>
                    <a:pt x="147" y="69"/>
                  </a:lnTo>
                  <a:lnTo>
                    <a:pt x="147" y="10"/>
                  </a:lnTo>
                  <a:close/>
                  <a:moveTo>
                    <a:pt x="189" y="10"/>
                  </a:moveTo>
                  <a:lnTo>
                    <a:pt x="220" y="10"/>
                  </a:lnTo>
                  <a:lnTo>
                    <a:pt x="220" y="69"/>
                  </a:lnTo>
                  <a:lnTo>
                    <a:pt x="189" y="69"/>
                  </a:lnTo>
                  <a:lnTo>
                    <a:pt x="189" y="10"/>
                  </a:lnTo>
                  <a:close/>
                  <a:moveTo>
                    <a:pt x="229" y="10"/>
                  </a:moveTo>
                  <a:lnTo>
                    <a:pt x="260" y="10"/>
                  </a:lnTo>
                  <a:lnTo>
                    <a:pt x="260" y="69"/>
                  </a:lnTo>
                  <a:lnTo>
                    <a:pt x="229" y="69"/>
                  </a:lnTo>
                  <a:lnTo>
                    <a:pt x="229" y="10"/>
                  </a:lnTo>
                  <a:close/>
                  <a:moveTo>
                    <a:pt x="270" y="10"/>
                  </a:moveTo>
                  <a:lnTo>
                    <a:pt x="300" y="10"/>
                  </a:lnTo>
                  <a:lnTo>
                    <a:pt x="300" y="69"/>
                  </a:lnTo>
                  <a:lnTo>
                    <a:pt x="270" y="69"/>
                  </a:lnTo>
                  <a:lnTo>
                    <a:pt x="270" y="10"/>
                  </a:lnTo>
                  <a:close/>
                  <a:moveTo>
                    <a:pt x="310" y="10"/>
                  </a:moveTo>
                  <a:lnTo>
                    <a:pt x="340" y="10"/>
                  </a:lnTo>
                  <a:lnTo>
                    <a:pt x="340" y="69"/>
                  </a:lnTo>
                  <a:lnTo>
                    <a:pt x="310" y="69"/>
                  </a:lnTo>
                  <a:lnTo>
                    <a:pt x="310" y="10"/>
                  </a:lnTo>
                  <a:close/>
                  <a:moveTo>
                    <a:pt x="350" y="10"/>
                  </a:moveTo>
                  <a:lnTo>
                    <a:pt x="383" y="10"/>
                  </a:lnTo>
                  <a:lnTo>
                    <a:pt x="383" y="69"/>
                  </a:lnTo>
                  <a:lnTo>
                    <a:pt x="350" y="69"/>
                  </a:lnTo>
                  <a:lnTo>
                    <a:pt x="350" y="10"/>
                  </a:lnTo>
                  <a:close/>
                  <a:moveTo>
                    <a:pt x="392" y="10"/>
                  </a:moveTo>
                  <a:lnTo>
                    <a:pt x="423" y="10"/>
                  </a:lnTo>
                  <a:lnTo>
                    <a:pt x="423" y="69"/>
                  </a:lnTo>
                  <a:lnTo>
                    <a:pt x="392" y="69"/>
                  </a:lnTo>
                  <a:lnTo>
                    <a:pt x="392" y="10"/>
                  </a:lnTo>
                  <a:close/>
                  <a:moveTo>
                    <a:pt x="433" y="10"/>
                  </a:moveTo>
                  <a:lnTo>
                    <a:pt x="463" y="10"/>
                  </a:lnTo>
                  <a:lnTo>
                    <a:pt x="463" y="69"/>
                  </a:lnTo>
                  <a:lnTo>
                    <a:pt x="433" y="69"/>
                  </a:lnTo>
                  <a:lnTo>
                    <a:pt x="433" y="10"/>
                  </a:lnTo>
                  <a:close/>
                  <a:moveTo>
                    <a:pt x="473" y="10"/>
                  </a:moveTo>
                  <a:lnTo>
                    <a:pt x="504" y="10"/>
                  </a:lnTo>
                  <a:lnTo>
                    <a:pt x="504" y="69"/>
                  </a:lnTo>
                  <a:lnTo>
                    <a:pt x="473" y="69"/>
                  </a:lnTo>
                  <a:lnTo>
                    <a:pt x="473" y="10"/>
                  </a:lnTo>
                  <a:close/>
                  <a:moveTo>
                    <a:pt x="513" y="10"/>
                  </a:moveTo>
                  <a:lnTo>
                    <a:pt x="546" y="10"/>
                  </a:lnTo>
                  <a:lnTo>
                    <a:pt x="546" y="69"/>
                  </a:lnTo>
                  <a:lnTo>
                    <a:pt x="513" y="69"/>
                  </a:lnTo>
                  <a:lnTo>
                    <a:pt x="513" y="10"/>
                  </a:lnTo>
                  <a:close/>
                  <a:moveTo>
                    <a:pt x="556" y="10"/>
                  </a:moveTo>
                  <a:lnTo>
                    <a:pt x="586" y="10"/>
                  </a:lnTo>
                  <a:lnTo>
                    <a:pt x="586" y="69"/>
                  </a:lnTo>
                  <a:lnTo>
                    <a:pt x="556" y="69"/>
                  </a:lnTo>
                  <a:lnTo>
                    <a:pt x="556" y="10"/>
                  </a:lnTo>
                  <a:close/>
                  <a:moveTo>
                    <a:pt x="596" y="10"/>
                  </a:moveTo>
                  <a:lnTo>
                    <a:pt x="627" y="10"/>
                  </a:lnTo>
                  <a:lnTo>
                    <a:pt x="627" y="69"/>
                  </a:lnTo>
                  <a:lnTo>
                    <a:pt x="596" y="69"/>
                  </a:lnTo>
                  <a:lnTo>
                    <a:pt x="596" y="10"/>
                  </a:lnTo>
                  <a:close/>
                  <a:moveTo>
                    <a:pt x="636" y="10"/>
                  </a:moveTo>
                  <a:lnTo>
                    <a:pt x="667" y="10"/>
                  </a:lnTo>
                  <a:lnTo>
                    <a:pt x="667" y="69"/>
                  </a:lnTo>
                  <a:lnTo>
                    <a:pt x="636" y="69"/>
                  </a:lnTo>
                  <a:lnTo>
                    <a:pt x="636" y="10"/>
                  </a:lnTo>
                  <a:close/>
                  <a:moveTo>
                    <a:pt x="676" y="10"/>
                  </a:moveTo>
                  <a:lnTo>
                    <a:pt x="707" y="10"/>
                  </a:lnTo>
                  <a:lnTo>
                    <a:pt x="707" y="69"/>
                  </a:lnTo>
                  <a:lnTo>
                    <a:pt x="676" y="69"/>
                  </a:lnTo>
                  <a:lnTo>
                    <a:pt x="676" y="10"/>
                  </a:lnTo>
                  <a:close/>
                  <a:moveTo>
                    <a:pt x="716" y="10"/>
                  </a:moveTo>
                  <a:lnTo>
                    <a:pt x="749" y="10"/>
                  </a:lnTo>
                  <a:lnTo>
                    <a:pt x="749" y="69"/>
                  </a:lnTo>
                  <a:lnTo>
                    <a:pt x="716" y="69"/>
                  </a:lnTo>
                  <a:lnTo>
                    <a:pt x="716" y="10"/>
                  </a:lnTo>
                  <a:close/>
                  <a:moveTo>
                    <a:pt x="759" y="10"/>
                  </a:moveTo>
                  <a:lnTo>
                    <a:pt x="790" y="10"/>
                  </a:lnTo>
                  <a:lnTo>
                    <a:pt x="790" y="69"/>
                  </a:lnTo>
                  <a:lnTo>
                    <a:pt x="759" y="69"/>
                  </a:lnTo>
                  <a:lnTo>
                    <a:pt x="759" y="10"/>
                  </a:lnTo>
                  <a:close/>
                  <a:moveTo>
                    <a:pt x="799" y="10"/>
                  </a:moveTo>
                  <a:lnTo>
                    <a:pt x="830" y="10"/>
                  </a:lnTo>
                  <a:lnTo>
                    <a:pt x="830" y="69"/>
                  </a:lnTo>
                  <a:lnTo>
                    <a:pt x="799" y="69"/>
                  </a:lnTo>
                  <a:lnTo>
                    <a:pt x="799" y="10"/>
                  </a:lnTo>
                  <a:close/>
                  <a:moveTo>
                    <a:pt x="839" y="10"/>
                  </a:moveTo>
                  <a:lnTo>
                    <a:pt x="870" y="10"/>
                  </a:lnTo>
                  <a:lnTo>
                    <a:pt x="870" y="69"/>
                  </a:lnTo>
                  <a:lnTo>
                    <a:pt x="839" y="69"/>
                  </a:lnTo>
                  <a:lnTo>
                    <a:pt x="839" y="10"/>
                  </a:lnTo>
                  <a:close/>
                  <a:moveTo>
                    <a:pt x="880" y="10"/>
                  </a:moveTo>
                  <a:lnTo>
                    <a:pt x="913" y="10"/>
                  </a:lnTo>
                  <a:lnTo>
                    <a:pt x="913" y="69"/>
                  </a:lnTo>
                  <a:lnTo>
                    <a:pt x="880" y="69"/>
                  </a:lnTo>
                  <a:lnTo>
                    <a:pt x="880" y="10"/>
                  </a:lnTo>
                  <a:close/>
                  <a:moveTo>
                    <a:pt x="922" y="10"/>
                  </a:moveTo>
                  <a:lnTo>
                    <a:pt x="953" y="10"/>
                  </a:lnTo>
                  <a:lnTo>
                    <a:pt x="953" y="69"/>
                  </a:lnTo>
                  <a:lnTo>
                    <a:pt x="922" y="69"/>
                  </a:lnTo>
                  <a:lnTo>
                    <a:pt x="922" y="10"/>
                  </a:lnTo>
                  <a:close/>
                  <a:moveTo>
                    <a:pt x="962" y="10"/>
                  </a:moveTo>
                  <a:lnTo>
                    <a:pt x="993" y="10"/>
                  </a:lnTo>
                  <a:lnTo>
                    <a:pt x="993" y="69"/>
                  </a:lnTo>
                  <a:lnTo>
                    <a:pt x="962" y="69"/>
                  </a:lnTo>
                  <a:lnTo>
                    <a:pt x="962" y="10"/>
                  </a:lnTo>
                  <a:close/>
                  <a:moveTo>
                    <a:pt x="1002" y="10"/>
                  </a:moveTo>
                  <a:lnTo>
                    <a:pt x="1033" y="10"/>
                  </a:lnTo>
                  <a:lnTo>
                    <a:pt x="1033" y="69"/>
                  </a:lnTo>
                  <a:lnTo>
                    <a:pt x="1002" y="69"/>
                  </a:lnTo>
                  <a:lnTo>
                    <a:pt x="1002" y="10"/>
                  </a:lnTo>
                  <a:close/>
                  <a:moveTo>
                    <a:pt x="1043" y="10"/>
                  </a:moveTo>
                  <a:lnTo>
                    <a:pt x="1073" y="10"/>
                  </a:lnTo>
                  <a:lnTo>
                    <a:pt x="1073" y="69"/>
                  </a:lnTo>
                  <a:lnTo>
                    <a:pt x="1043" y="69"/>
                  </a:lnTo>
                  <a:lnTo>
                    <a:pt x="1043" y="10"/>
                  </a:lnTo>
                  <a:close/>
                  <a:moveTo>
                    <a:pt x="1083" y="10"/>
                  </a:moveTo>
                  <a:lnTo>
                    <a:pt x="1116" y="10"/>
                  </a:lnTo>
                  <a:lnTo>
                    <a:pt x="1116" y="69"/>
                  </a:lnTo>
                  <a:lnTo>
                    <a:pt x="1083" y="69"/>
                  </a:lnTo>
                  <a:lnTo>
                    <a:pt x="1083" y="10"/>
                  </a:lnTo>
                  <a:close/>
                  <a:moveTo>
                    <a:pt x="1125" y="10"/>
                  </a:moveTo>
                  <a:lnTo>
                    <a:pt x="1156" y="10"/>
                  </a:lnTo>
                  <a:lnTo>
                    <a:pt x="1156" y="69"/>
                  </a:lnTo>
                  <a:lnTo>
                    <a:pt x="1125" y="69"/>
                  </a:lnTo>
                  <a:lnTo>
                    <a:pt x="1125" y="10"/>
                  </a:lnTo>
                  <a:close/>
                  <a:moveTo>
                    <a:pt x="1166" y="10"/>
                  </a:moveTo>
                  <a:lnTo>
                    <a:pt x="1196" y="10"/>
                  </a:lnTo>
                  <a:lnTo>
                    <a:pt x="1196" y="69"/>
                  </a:lnTo>
                  <a:lnTo>
                    <a:pt x="1166" y="69"/>
                  </a:lnTo>
                  <a:lnTo>
                    <a:pt x="1166" y="10"/>
                  </a:lnTo>
                  <a:close/>
                  <a:moveTo>
                    <a:pt x="1206" y="10"/>
                  </a:moveTo>
                  <a:lnTo>
                    <a:pt x="1237" y="10"/>
                  </a:lnTo>
                  <a:lnTo>
                    <a:pt x="1237" y="69"/>
                  </a:lnTo>
                  <a:lnTo>
                    <a:pt x="1206" y="69"/>
                  </a:lnTo>
                  <a:lnTo>
                    <a:pt x="1206" y="10"/>
                  </a:lnTo>
                  <a:close/>
                  <a:moveTo>
                    <a:pt x="1246" y="10"/>
                  </a:moveTo>
                  <a:lnTo>
                    <a:pt x="1279" y="10"/>
                  </a:lnTo>
                  <a:lnTo>
                    <a:pt x="1279" y="69"/>
                  </a:lnTo>
                  <a:lnTo>
                    <a:pt x="1246" y="69"/>
                  </a:lnTo>
                  <a:lnTo>
                    <a:pt x="1246" y="10"/>
                  </a:lnTo>
                  <a:close/>
                  <a:moveTo>
                    <a:pt x="1289" y="10"/>
                  </a:moveTo>
                  <a:lnTo>
                    <a:pt x="1319" y="10"/>
                  </a:lnTo>
                  <a:lnTo>
                    <a:pt x="1319" y="69"/>
                  </a:lnTo>
                  <a:lnTo>
                    <a:pt x="1289" y="69"/>
                  </a:lnTo>
                  <a:lnTo>
                    <a:pt x="1289" y="10"/>
                  </a:lnTo>
                  <a:close/>
                  <a:moveTo>
                    <a:pt x="1329" y="10"/>
                  </a:moveTo>
                  <a:lnTo>
                    <a:pt x="1359" y="10"/>
                  </a:lnTo>
                  <a:lnTo>
                    <a:pt x="1359" y="69"/>
                  </a:lnTo>
                  <a:lnTo>
                    <a:pt x="1329" y="69"/>
                  </a:lnTo>
                  <a:lnTo>
                    <a:pt x="1329" y="10"/>
                  </a:lnTo>
                  <a:close/>
                  <a:moveTo>
                    <a:pt x="1369" y="10"/>
                  </a:moveTo>
                  <a:lnTo>
                    <a:pt x="1400" y="10"/>
                  </a:lnTo>
                  <a:lnTo>
                    <a:pt x="1400" y="69"/>
                  </a:lnTo>
                  <a:lnTo>
                    <a:pt x="1369" y="69"/>
                  </a:lnTo>
                  <a:lnTo>
                    <a:pt x="1369" y="10"/>
                  </a:lnTo>
                  <a:close/>
                  <a:moveTo>
                    <a:pt x="1409" y="10"/>
                  </a:moveTo>
                  <a:lnTo>
                    <a:pt x="1440" y="10"/>
                  </a:lnTo>
                  <a:lnTo>
                    <a:pt x="1440" y="69"/>
                  </a:lnTo>
                  <a:lnTo>
                    <a:pt x="1409" y="69"/>
                  </a:lnTo>
                  <a:lnTo>
                    <a:pt x="1409" y="10"/>
                  </a:lnTo>
                  <a:close/>
                  <a:moveTo>
                    <a:pt x="1449" y="10"/>
                  </a:moveTo>
                  <a:lnTo>
                    <a:pt x="1482" y="10"/>
                  </a:lnTo>
                  <a:lnTo>
                    <a:pt x="1482" y="69"/>
                  </a:lnTo>
                  <a:lnTo>
                    <a:pt x="1449" y="69"/>
                  </a:lnTo>
                  <a:lnTo>
                    <a:pt x="1449" y="10"/>
                  </a:lnTo>
                  <a:close/>
                  <a:moveTo>
                    <a:pt x="1492" y="10"/>
                  </a:moveTo>
                  <a:lnTo>
                    <a:pt x="1523" y="10"/>
                  </a:lnTo>
                  <a:lnTo>
                    <a:pt x="1523" y="69"/>
                  </a:lnTo>
                  <a:lnTo>
                    <a:pt x="1492" y="69"/>
                  </a:lnTo>
                  <a:lnTo>
                    <a:pt x="1492" y="10"/>
                  </a:lnTo>
                  <a:close/>
                  <a:moveTo>
                    <a:pt x="1532" y="10"/>
                  </a:moveTo>
                  <a:lnTo>
                    <a:pt x="1563" y="10"/>
                  </a:lnTo>
                  <a:lnTo>
                    <a:pt x="1563" y="69"/>
                  </a:lnTo>
                  <a:lnTo>
                    <a:pt x="1532" y="69"/>
                  </a:lnTo>
                  <a:lnTo>
                    <a:pt x="1532" y="10"/>
                  </a:lnTo>
                  <a:close/>
                  <a:moveTo>
                    <a:pt x="1572" y="10"/>
                  </a:moveTo>
                  <a:lnTo>
                    <a:pt x="1603" y="10"/>
                  </a:lnTo>
                  <a:lnTo>
                    <a:pt x="1603" y="69"/>
                  </a:lnTo>
                  <a:lnTo>
                    <a:pt x="1572" y="69"/>
                  </a:lnTo>
                  <a:lnTo>
                    <a:pt x="1572" y="10"/>
                  </a:lnTo>
                  <a:close/>
                  <a:moveTo>
                    <a:pt x="1612" y="10"/>
                  </a:moveTo>
                  <a:lnTo>
                    <a:pt x="1646" y="10"/>
                  </a:lnTo>
                  <a:lnTo>
                    <a:pt x="1646" y="69"/>
                  </a:lnTo>
                  <a:lnTo>
                    <a:pt x="1612" y="69"/>
                  </a:lnTo>
                  <a:lnTo>
                    <a:pt x="1612" y="10"/>
                  </a:lnTo>
                  <a:close/>
                  <a:moveTo>
                    <a:pt x="1655" y="10"/>
                  </a:moveTo>
                  <a:lnTo>
                    <a:pt x="1686" y="10"/>
                  </a:lnTo>
                  <a:lnTo>
                    <a:pt x="1686" y="69"/>
                  </a:lnTo>
                  <a:lnTo>
                    <a:pt x="1655" y="69"/>
                  </a:lnTo>
                  <a:lnTo>
                    <a:pt x="1655" y="10"/>
                  </a:lnTo>
                  <a:close/>
                  <a:moveTo>
                    <a:pt x="1695" y="10"/>
                  </a:moveTo>
                  <a:lnTo>
                    <a:pt x="1726" y="10"/>
                  </a:lnTo>
                  <a:lnTo>
                    <a:pt x="1726" y="69"/>
                  </a:lnTo>
                  <a:lnTo>
                    <a:pt x="1695" y="69"/>
                  </a:lnTo>
                  <a:lnTo>
                    <a:pt x="1695" y="10"/>
                  </a:lnTo>
                  <a:close/>
                  <a:moveTo>
                    <a:pt x="1735" y="10"/>
                  </a:moveTo>
                  <a:lnTo>
                    <a:pt x="1766" y="10"/>
                  </a:lnTo>
                  <a:lnTo>
                    <a:pt x="1766" y="69"/>
                  </a:lnTo>
                  <a:lnTo>
                    <a:pt x="1735" y="69"/>
                  </a:lnTo>
                  <a:lnTo>
                    <a:pt x="1735" y="10"/>
                  </a:lnTo>
                  <a:close/>
                  <a:moveTo>
                    <a:pt x="1776" y="10"/>
                  </a:moveTo>
                  <a:lnTo>
                    <a:pt x="1806" y="10"/>
                  </a:lnTo>
                  <a:lnTo>
                    <a:pt x="1806" y="69"/>
                  </a:lnTo>
                  <a:lnTo>
                    <a:pt x="1776" y="69"/>
                  </a:lnTo>
                  <a:lnTo>
                    <a:pt x="1776" y="10"/>
                  </a:lnTo>
                  <a:close/>
                  <a:moveTo>
                    <a:pt x="1816" y="10"/>
                  </a:moveTo>
                  <a:lnTo>
                    <a:pt x="1849" y="10"/>
                  </a:lnTo>
                  <a:lnTo>
                    <a:pt x="1849" y="69"/>
                  </a:lnTo>
                  <a:lnTo>
                    <a:pt x="1816" y="69"/>
                  </a:lnTo>
                  <a:lnTo>
                    <a:pt x="1816" y="10"/>
                  </a:lnTo>
                  <a:close/>
                  <a:moveTo>
                    <a:pt x="1858" y="10"/>
                  </a:moveTo>
                  <a:lnTo>
                    <a:pt x="1889" y="10"/>
                  </a:lnTo>
                  <a:lnTo>
                    <a:pt x="1889" y="69"/>
                  </a:lnTo>
                  <a:lnTo>
                    <a:pt x="1858" y="69"/>
                  </a:lnTo>
                  <a:lnTo>
                    <a:pt x="1858" y="10"/>
                  </a:lnTo>
                  <a:close/>
                  <a:moveTo>
                    <a:pt x="1898" y="10"/>
                  </a:moveTo>
                  <a:lnTo>
                    <a:pt x="1929" y="10"/>
                  </a:lnTo>
                  <a:lnTo>
                    <a:pt x="1929" y="69"/>
                  </a:lnTo>
                  <a:lnTo>
                    <a:pt x="1898" y="69"/>
                  </a:lnTo>
                  <a:lnTo>
                    <a:pt x="1898" y="10"/>
                  </a:lnTo>
                  <a:close/>
                  <a:moveTo>
                    <a:pt x="1939" y="10"/>
                  </a:moveTo>
                  <a:lnTo>
                    <a:pt x="1969" y="10"/>
                  </a:lnTo>
                  <a:lnTo>
                    <a:pt x="1969" y="69"/>
                  </a:lnTo>
                  <a:lnTo>
                    <a:pt x="1939" y="69"/>
                  </a:lnTo>
                  <a:lnTo>
                    <a:pt x="1939" y="10"/>
                  </a:lnTo>
                  <a:close/>
                  <a:moveTo>
                    <a:pt x="1979" y="10"/>
                  </a:moveTo>
                  <a:lnTo>
                    <a:pt x="2012" y="10"/>
                  </a:lnTo>
                  <a:lnTo>
                    <a:pt x="2012" y="69"/>
                  </a:lnTo>
                  <a:lnTo>
                    <a:pt x="1979" y="69"/>
                  </a:lnTo>
                  <a:lnTo>
                    <a:pt x="1979" y="10"/>
                  </a:lnTo>
                  <a:close/>
                  <a:moveTo>
                    <a:pt x="2021" y="10"/>
                  </a:moveTo>
                  <a:lnTo>
                    <a:pt x="2052" y="10"/>
                  </a:lnTo>
                  <a:lnTo>
                    <a:pt x="2052" y="69"/>
                  </a:lnTo>
                  <a:lnTo>
                    <a:pt x="2021" y="69"/>
                  </a:lnTo>
                  <a:lnTo>
                    <a:pt x="2021" y="10"/>
                  </a:lnTo>
                  <a:close/>
                  <a:moveTo>
                    <a:pt x="2062" y="10"/>
                  </a:moveTo>
                  <a:lnTo>
                    <a:pt x="2092" y="10"/>
                  </a:lnTo>
                  <a:lnTo>
                    <a:pt x="2092" y="69"/>
                  </a:lnTo>
                  <a:lnTo>
                    <a:pt x="2062" y="69"/>
                  </a:lnTo>
                  <a:lnTo>
                    <a:pt x="2062" y="10"/>
                  </a:lnTo>
                  <a:close/>
                  <a:moveTo>
                    <a:pt x="2102" y="10"/>
                  </a:moveTo>
                  <a:lnTo>
                    <a:pt x="2133" y="10"/>
                  </a:lnTo>
                  <a:lnTo>
                    <a:pt x="2133" y="69"/>
                  </a:lnTo>
                  <a:lnTo>
                    <a:pt x="2102" y="69"/>
                  </a:lnTo>
                  <a:lnTo>
                    <a:pt x="2102" y="10"/>
                  </a:lnTo>
                  <a:close/>
                  <a:moveTo>
                    <a:pt x="2142" y="10"/>
                  </a:moveTo>
                  <a:lnTo>
                    <a:pt x="2173" y="10"/>
                  </a:lnTo>
                  <a:lnTo>
                    <a:pt x="2173" y="69"/>
                  </a:lnTo>
                  <a:lnTo>
                    <a:pt x="2142" y="69"/>
                  </a:lnTo>
                  <a:lnTo>
                    <a:pt x="2142" y="10"/>
                  </a:lnTo>
                  <a:close/>
                  <a:moveTo>
                    <a:pt x="12" y="10"/>
                  </a:moveTo>
                  <a:lnTo>
                    <a:pt x="57" y="10"/>
                  </a:lnTo>
                  <a:lnTo>
                    <a:pt x="57" y="69"/>
                  </a:lnTo>
                  <a:lnTo>
                    <a:pt x="12" y="69"/>
                  </a:lnTo>
                  <a:lnTo>
                    <a:pt x="12" y="10"/>
                  </a:lnTo>
                  <a:close/>
                  <a:moveTo>
                    <a:pt x="2229" y="69"/>
                  </a:moveTo>
                  <a:lnTo>
                    <a:pt x="2182" y="69"/>
                  </a:lnTo>
                  <a:lnTo>
                    <a:pt x="2182" y="10"/>
                  </a:lnTo>
                  <a:lnTo>
                    <a:pt x="2229" y="10"/>
                  </a:lnTo>
                  <a:lnTo>
                    <a:pt x="2229" y="69"/>
                  </a:ln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Rectangle 664"/>
            <p:cNvSpPr>
              <a:spLocks noChangeArrowheads="1"/>
            </p:cNvSpPr>
            <p:nvPr/>
          </p:nvSpPr>
          <p:spPr bwMode="auto">
            <a:xfrm rot="16200000">
              <a:off x="-1537921" y="3758943"/>
              <a:ext cx="2951890" cy="50099"/>
            </a:xfrm>
            <a:prstGeom prst="rect">
              <a:avLst/>
            </a:prstGeom>
            <a:solidFill>
              <a:srgbClr val="76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Rectangle 953"/>
            <p:cNvSpPr>
              <a:spLocks noChangeArrowheads="1"/>
            </p:cNvSpPr>
            <p:nvPr/>
          </p:nvSpPr>
          <p:spPr bwMode="auto">
            <a:xfrm rot="16200000">
              <a:off x="2254447" y="3710821"/>
              <a:ext cx="429797" cy="118656"/>
            </a:xfrm>
            <a:prstGeom prst="rect">
              <a:avLst/>
            </a:prstGeom>
            <a:solidFill>
              <a:srgbClr val="28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7" name="Rectangle 6"/>
          <p:cNvSpPr>
            <a:spLocks noChangeArrowheads="1"/>
          </p:cNvSpPr>
          <p:nvPr/>
        </p:nvSpPr>
        <p:spPr bwMode="auto">
          <a:xfrm rot="16200000">
            <a:off x="2638760" y="-1690603"/>
            <a:ext cx="5302592" cy="10603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7"/>
          <p:cNvSpPr/>
          <p:nvPr/>
        </p:nvSpPr>
        <p:spPr bwMode="auto">
          <a:xfrm rot="16200000">
            <a:off x="4441286" y="-175065"/>
            <a:ext cx="3677009" cy="8345385"/>
          </a:xfrm>
          <a:custGeom>
            <a:avLst/>
            <a:gdLst>
              <a:gd name="T0" fmla="*/ 1101 w 1180"/>
              <a:gd name="T1" fmla="*/ 596 h 2212"/>
              <a:gd name="T2" fmla="*/ 377 w 1180"/>
              <a:gd name="T3" fmla="*/ 519 h 2212"/>
              <a:gd name="T4" fmla="*/ 763 w 1180"/>
              <a:gd name="T5" fmla="*/ 448 h 2212"/>
              <a:gd name="T6" fmla="*/ 774 w 1180"/>
              <a:gd name="T7" fmla="*/ 266 h 2212"/>
              <a:gd name="T8" fmla="*/ 388 w 1180"/>
              <a:gd name="T9" fmla="*/ 206 h 2212"/>
              <a:gd name="T10" fmla="*/ 552 w 1180"/>
              <a:gd name="T11" fmla="*/ 161 h 2212"/>
              <a:gd name="T12" fmla="*/ 620 w 1180"/>
              <a:gd name="T13" fmla="*/ 92 h 2212"/>
              <a:gd name="T14" fmla="*/ 593 w 1180"/>
              <a:gd name="T15" fmla="*/ 0 h 2212"/>
              <a:gd name="T16" fmla="*/ 585 w 1180"/>
              <a:gd name="T17" fmla="*/ 124 h 2212"/>
              <a:gd name="T18" fmla="*/ 432 w 1180"/>
              <a:gd name="T19" fmla="*/ 134 h 2212"/>
              <a:gd name="T20" fmla="*/ 447 w 1180"/>
              <a:gd name="T21" fmla="*/ 293 h 2212"/>
              <a:gd name="T22" fmla="*/ 832 w 1180"/>
              <a:gd name="T23" fmla="*/ 351 h 2212"/>
              <a:gd name="T24" fmla="*/ 446 w 1180"/>
              <a:gd name="T25" fmla="*/ 421 h 2212"/>
              <a:gd name="T26" fmla="*/ 454 w 1180"/>
              <a:gd name="T27" fmla="*/ 623 h 2212"/>
              <a:gd name="T28" fmla="*/ 1154 w 1180"/>
              <a:gd name="T29" fmla="*/ 676 h 2212"/>
              <a:gd name="T30" fmla="*/ 1101 w 1180"/>
              <a:gd name="T31" fmla="*/ 728 h 2212"/>
              <a:gd name="T32" fmla="*/ 0 w 1180"/>
              <a:gd name="T33" fmla="*/ 833 h 2212"/>
              <a:gd name="T34" fmla="*/ 763 w 1180"/>
              <a:gd name="T35" fmla="*/ 930 h 2212"/>
              <a:gd name="T36" fmla="*/ 774 w 1180"/>
              <a:gd name="T37" fmla="*/ 1059 h 2212"/>
              <a:gd name="T38" fmla="*/ 361 w 1180"/>
              <a:gd name="T39" fmla="*/ 1146 h 2212"/>
              <a:gd name="T40" fmla="*/ 552 w 1180"/>
              <a:gd name="T41" fmla="*/ 1218 h 2212"/>
              <a:gd name="T42" fmla="*/ 593 w 1180"/>
              <a:gd name="T43" fmla="*/ 1259 h 2212"/>
              <a:gd name="T44" fmla="*/ 593 w 1180"/>
              <a:gd name="T45" fmla="*/ 1443 h 2212"/>
              <a:gd name="T46" fmla="*/ 610 w 1180"/>
              <a:gd name="T47" fmla="*/ 1679 h 2212"/>
              <a:gd name="T48" fmla="*/ 781 w 1180"/>
              <a:gd name="T49" fmla="*/ 1697 h 2212"/>
              <a:gd name="T50" fmla="*/ 766 w 1180"/>
              <a:gd name="T51" fmla="*/ 1802 h 2212"/>
              <a:gd name="T52" fmla="*/ 354 w 1180"/>
              <a:gd name="T53" fmla="*/ 1887 h 2212"/>
              <a:gd name="T54" fmla="*/ 767 w 1180"/>
              <a:gd name="T55" fmla="*/ 1984 h 2212"/>
              <a:gd name="T56" fmla="*/ 760 w 1180"/>
              <a:gd name="T57" fmla="*/ 2132 h 2212"/>
              <a:gd name="T58" fmla="*/ 350 w 1180"/>
              <a:gd name="T59" fmla="*/ 2212 h 2212"/>
              <a:gd name="T60" fmla="*/ 429 w 1180"/>
              <a:gd name="T61" fmla="*/ 2159 h 2212"/>
              <a:gd name="T62" fmla="*/ 864 w 1180"/>
              <a:gd name="T63" fmla="*/ 2055 h 2212"/>
              <a:gd name="T64" fmla="*/ 451 w 1180"/>
              <a:gd name="T65" fmla="*/ 1958 h 2212"/>
              <a:gd name="T66" fmla="*/ 440 w 1180"/>
              <a:gd name="T67" fmla="*/ 1829 h 2212"/>
              <a:gd name="T68" fmla="*/ 853 w 1180"/>
              <a:gd name="T69" fmla="*/ 1742 h 2212"/>
              <a:gd name="T70" fmla="*/ 661 w 1180"/>
              <a:gd name="T71" fmla="*/ 1670 h 2212"/>
              <a:gd name="T72" fmla="*/ 620 w 1180"/>
              <a:gd name="T73" fmla="*/ 1629 h 2212"/>
              <a:gd name="T74" fmla="*/ 620 w 1180"/>
              <a:gd name="T75" fmla="*/ 1445 h 2212"/>
              <a:gd name="T76" fmla="*/ 603 w 1180"/>
              <a:gd name="T77" fmla="*/ 1209 h 2212"/>
              <a:gd name="T78" fmla="*/ 432 w 1180"/>
              <a:gd name="T79" fmla="*/ 1191 h 2212"/>
              <a:gd name="T80" fmla="*/ 447 w 1180"/>
              <a:gd name="T81" fmla="*/ 1086 h 2212"/>
              <a:gd name="T82" fmla="*/ 859 w 1180"/>
              <a:gd name="T83" fmla="*/ 1000 h 2212"/>
              <a:gd name="T84" fmla="*/ 97 w 1180"/>
              <a:gd name="T85" fmla="*/ 903 h 2212"/>
              <a:gd name="T86" fmla="*/ 104 w 1180"/>
              <a:gd name="T87" fmla="*/ 755 h 2212"/>
              <a:gd name="T88" fmla="*/ 1180 w 1180"/>
              <a:gd name="T89" fmla="*/ 676 h 2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80" h="2212">
                <a:moveTo>
                  <a:pt x="1180" y="676"/>
                </a:moveTo>
                <a:cubicBezTo>
                  <a:pt x="1180" y="617"/>
                  <a:pt x="1133" y="596"/>
                  <a:pt x="1101" y="596"/>
                </a:cubicBezTo>
                <a:cubicBezTo>
                  <a:pt x="454" y="596"/>
                  <a:pt x="454" y="596"/>
                  <a:pt x="454" y="596"/>
                </a:cubicBezTo>
                <a:cubicBezTo>
                  <a:pt x="397" y="596"/>
                  <a:pt x="377" y="575"/>
                  <a:pt x="377" y="519"/>
                </a:cubicBezTo>
                <a:cubicBezTo>
                  <a:pt x="377" y="460"/>
                  <a:pt x="432" y="448"/>
                  <a:pt x="446" y="448"/>
                </a:cubicBezTo>
                <a:cubicBezTo>
                  <a:pt x="763" y="448"/>
                  <a:pt x="763" y="448"/>
                  <a:pt x="763" y="448"/>
                </a:cubicBezTo>
                <a:cubicBezTo>
                  <a:pt x="822" y="448"/>
                  <a:pt x="859" y="411"/>
                  <a:pt x="859" y="351"/>
                </a:cubicBezTo>
                <a:cubicBezTo>
                  <a:pt x="859" y="287"/>
                  <a:pt x="801" y="266"/>
                  <a:pt x="774" y="266"/>
                </a:cubicBezTo>
                <a:cubicBezTo>
                  <a:pt x="447" y="266"/>
                  <a:pt x="447" y="266"/>
                  <a:pt x="447" y="266"/>
                </a:cubicBezTo>
                <a:cubicBezTo>
                  <a:pt x="397" y="266"/>
                  <a:pt x="388" y="245"/>
                  <a:pt x="388" y="206"/>
                </a:cubicBezTo>
                <a:cubicBezTo>
                  <a:pt x="388" y="174"/>
                  <a:pt x="420" y="161"/>
                  <a:pt x="432" y="161"/>
                </a:cubicBezTo>
                <a:cubicBezTo>
                  <a:pt x="552" y="161"/>
                  <a:pt x="552" y="161"/>
                  <a:pt x="552" y="161"/>
                </a:cubicBezTo>
                <a:cubicBezTo>
                  <a:pt x="574" y="161"/>
                  <a:pt x="592" y="154"/>
                  <a:pt x="603" y="143"/>
                </a:cubicBezTo>
                <a:cubicBezTo>
                  <a:pt x="620" y="126"/>
                  <a:pt x="620" y="103"/>
                  <a:pt x="620" y="92"/>
                </a:cubicBezTo>
                <a:cubicBezTo>
                  <a:pt x="620" y="0"/>
                  <a:pt x="620" y="0"/>
                  <a:pt x="620" y="0"/>
                </a:cubicBezTo>
                <a:cubicBezTo>
                  <a:pt x="593" y="0"/>
                  <a:pt x="593" y="0"/>
                  <a:pt x="593" y="0"/>
                </a:cubicBezTo>
                <a:cubicBezTo>
                  <a:pt x="593" y="93"/>
                  <a:pt x="593" y="93"/>
                  <a:pt x="593" y="93"/>
                </a:cubicBezTo>
                <a:cubicBezTo>
                  <a:pt x="594" y="100"/>
                  <a:pt x="594" y="114"/>
                  <a:pt x="585" y="124"/>
                </a:cubicBezTo>
                <a:cubicBezTo>
                  <a:pt x="578" y="130"/>
                  <a:pt x="567" y="134"/>
                  <a:pt x="552" y="134"/>
                </a:cubicBezTo>
                <a:cubicBezTo>
                  <a:pt x="432" y="134"/>
                  <a:pt x="432" y="134"/>
                  <a:pt x="432" y="134"/>
                </a:cubicBezTo>
                <a:cubicBezTo>
                  <a:pt x="407" y="134"/>
                  <a:pt x="361" y="158"/>
                  <a:pt x="361" y="206"/>
                </a:cubicBezTo>
                <a:cubicBezTo>
                  <a:pt x="361" y="246"/>
                  <a:pt x="371" y="293"/>
                  <a:pt x="447" y="293"/>
                </a:cubicBezTo>
                <a:cubicBezTo>
                  <a:pt x="774" y="293"/>
                  <a:pt x="774" y="293"/>
                  <a:pt x="774" y="293"/>
                </a:cubicBezTo>
                <a:cubicBezTo>
                  <a:pt x="786" y="293"/>
                  <a:pt x="832" y="303"/>
                  <a:pt x="832" y="351"/>
                </a:cubicBezTo>
                <a:cubicBezTo>
                  <a:pt x="832" y="396"/>
                  <a:pt x="807" y="421"/>
                  <a:pt x="763" y="421"/>
                </a:cubicBezTo>
                <a:cubicBezTo>
                  <a:pt x="446" y="421"/>
                  <a:pt x="446" y="421"/>
                  <a:pt x="446" y="421"/>
                </a:cubicBezTo>
                <a:cubicBezTo>
                  <a:pt x="415" y="421"/>
                  <a:pt x="350" y="445"/>
                  <a:pt x="350" y="519"/>
                </a:cubicBezTo>
                <a:cubicBezTo>
                  <a:pt x="350" y="590"/>
                  <a:pt x="383" y="623"/>
                  <a:pt x="454" y="623"/>
                </a:cubicBezTo>
                <a:cubicBezTo>
                  <a:pt x="1101" y="623"/>
                  <a:pt x="1101" y="623"/>
                  <a:pt x="1101" y="623"/>
                </a:cubicBezTo>
                <a:cubicBezTo>
                  <a:pt x="1119" y="623"/>
                  <a:pt x="1154" y="634"/>
                  <a:pt x="1154" y="676"/>
                </a:cubicBezTo>
                <a:cubicBezTo>
                  <a:pt x="1154" y="676"/>
                  <a:pt x="1154" y="676"/>
                  <a:pt x="1154" y="676"/>
                </a:cubicBezTo>
                <a:cubicBezTo>
                  <a:pt x="1154" y="717"/>
                  <a:pt x="1119" y="728"/>
                  <a:pt x="1101" y="728"/>
                </a:cubicBezTo>
                <a:cubicBezTo>
                  <a:pt x="104" y="728"/>
                  <a:pt x="104" y="728"/>
                  <a:pt x="104" y="728"/>
                </a:cubicBezTo>
                <a:cubicBezTo>
                  <a:pt x="33" y="728"/>
                  <a:pt x="0" y="761"/>
                  <a:pt x="0" y="833"/>
                </a:cubicBezTo>
                <a:cubicBezTo>
                  <a:pt x="0" y="906"/>
                  <a:pt x="65" y="930"/>
                  <a:pt x="97" y="930"/>
                </a:cubicBezTo>
                <a:cubicBezTo>
                  <a:pt x="763" y="930"/>
                  <a:pt x="763" y="930"/>
                  <a:pt x="763" y="930"/>
                </a:cubicBezTo>
                <a:cubicBezTo>
                  <a:pt x="807" y="930"/>
                  <a:pt x="832" y="955"/>
                  <a:pt x="832" y="1000"/>
                </a:cubicBezTo>
                <a:cubicBezTo>
                  <a:pt x="832" y="1049"/>
                  <a:pt x="786" y="1059"/>
                  <a:pt x="774" y="1059"/>
                </a:cubicBezTo>
                <a:cubicBezTo>
                  <a:pt x="447" y="1059"/>
                  <a:pt x="447" y="1059"/>
                  <a:pt x="447" y="1059"/>
                </a:cubicBezTo>
                <a:cubicBezTo>
                  <a:pt x="371" y="1059"/>
                  <a:pt x="361" y="1105"/>
                  <a:pt x="361" y="1146"/>
                </a:cubicBezTo>
                <a:cubicBezTo>
                  <a:pt x="361" y="1194"/>
                  <a:pt x="407" y="1218"/>
                  <a:pt x="432" y="1218"/>
                </a:cubicBezTo>
                <a:cubicBezTo>
                  <a:pt x="552" y="1218"/>
                  <a:pt x="552" y="1218"/>
                  <a:pt x="552" y="1218"/>
                </a:cubicBezTo>
                <a:cubicBezTo>
                  <a:pt x="567" y="1218"/>
                  <a:pt x="578" y="1221"/>
                  <a:pt x="585" y="1228"/>
                </a:cubicBezTo>
                <a:cubicBezTo>
                  <a:pt x="594" y="1237"/>
                  <a:pt x="594" y="1252"/>
                  <a:pt x="593" y="1259"/>
                </a:cubicBezTo>
                <a:cubicBezTo>
                  <a:pt x="593" y="1443"/>
                  <a:pt x="593" y="1443"/>
                  <a:pt x="593" y="1443"/>
                </a:cubicBezTo>
                <a:cubicBezTo>
                  <a:pt x="593" y="1443"/>
                  <a:pt x="593" y="1443"/>
                  <a:pt x="593" y="1443"/>
                </a:cubicBezTo>
                <a:cubicBezTo>
                  <a:pt x="593" y="1628"/>
                  <a:pt x="593" y="1628"/>
                  <a:pt x="593" y="1628"/>
                </a:cubicBezTo>
                <a:cubicBezTo>
                  <a:pt x="593" y="1639"/>
                  <a:pt x="593" y="1662"/>
                  <a:pt x="610" y="1679"/>
                </a:cubicBezTo>
                <a:cubicBezTo>
                  <a:pt x="622" y="1691"/>
                  <a:pt x="639" y="1697"/>
                  <a:pt x="661" y="1697"/>
                </a:cubicBezTo>
                <a:cubicBezTo>
                  <a:pt x="781" y="1697"/>
                  <a:pt x="781" y="1697"/>
                  <a:pt x="781" y="1697"/>
                </a:cubicBezTo>
                <a:cubicBezTo>
                  <a:pt x="793" y="1697"/>
                  <a:pt x="826" y="1710"/>
                  <a:pt x="826" y="1742"/>
                </a:cubicBezTo>
                <a:cubicBezTo>
                  <a:pt x="826" y="1781"/>
                  <a:pt x="816" y="1802"/>
                  <a:pt x="766" y="1802"/>
                </a:cubicBezTo>
                <a:cubicBezTo>
                  <a:pt x="440" y="1802"/>
                  <a:pt x="440" y="1802"/>
                  <a:pt x="440" y="1802"/>
                </a:cubicBezTo>
                <a:cubicBezTo>
                  <a:pt x="412" y="1802"/>
                  <a:pt x="354" y="1823"/>
                  <a:pt x="354" y="1887"/>
                </a:cubicBezTo>
                <a:cubicBezTo>
                  <a:pt x="354" y="1947"/>
                  <a:pt x="391" y="1984"/>
                  <a:pt x="451" y="1984"/>
                </a:cubicBezTo>
                <a:cubicBezTo>
                  <a:pt x="767" y="1984"/>
                  <a:pt x="767" y="1984"/>
                  <a:pt x="767" y="1984"/>
                </a:cubicBezTo>
                <a:cubicBezTo>
                  <a:pt x="782" y="1984"/>
                  <a:pt x="837" y="1996"/>
                  <a:pt x="837" y="2055"/>
                </a:cubicBezTo>
                <a:cubicBezTo>
                  <a:pt x="837" y="2111"/>
                  <a:pt x="816" y="2132"/>
                  <a:pt x="760" y="2132"/>
                </a:cubicBezTo>
                <a:cubicBezTo>
                  <a:pt x="429" y="2132"/>
                  <a:pt x="429" y="2132"/>
                  <a:pt x="429" y="2132"/>
                </a:cubicBezTo>
                <a:cubicBezTo>
                  <a:pt x="397" y="2132"/>
                  <a:pt x="350" y="2153"/>
                  <a:pt x="350" y="2212"/>
                </a:cubicBezTo>
                <a:cubicBezTo>
                  <a:pt x="376" y="2212"/>
                  <a:pt x="376" y="2212"/>
                  <a:pt x="376" y="2212"/>
                </a:cubicBezTo>
                <a:cubicBezTo>
                  <a:pt x="376" y="2170"/>
                  <a:pt x="411" y="2159"/>
                  <a:pt x="429" y="2159"/>
                </a:cubicBezTo>
                <a:cubicBezTo>
                  <a:pt x="760" y="2159"/>
                  <a:pt x="760" y="2159"/>
                  <a:pt x="760" y="2159"/>
                </a:cubicBezTo>
                <a:cubicBezTo>
                  <a:pt x="831" y="2159"/>
                  <a:pt x="864" y="2126"/>
                  <a:pt x="864" y="2055"/>
                </a:cubicBezTo>
                <a:cubicBezTo>
                  <a:pt x="864" y="1981"/>
                  <a:pt x="798" y="1958"/>
                  <a:pt x="767" y="1958"/>
                </a:cubicBezTo>
                <a:cubicBezTo>
                  <a:pt x="451" y="1958"/>
                  <a:pt x="451" y="1958"/>
                  <a:pt x="451" y="1958"/>
                </a:cubicBezTo>
                <a:cubicBezTo>
                  <a:pt x="407" y="1958"/>
                  <a:pt x="381" y="1932"/>
                  <a:pt x="381" y="1887"/>
                </a:cubicBezTo>
                <a:cubicBezTo>
                  <a:pt x="381" y="1839"/>
                  <a:pt x="427" y="1829"/>
                  <a:pt x="440" y="1829"/>
                </a:cubicBezTo>
                <a:cubicBezTo>
                  <a:pt x="766" y="1829"/>
                  <a:pt x="766" y="1829"/>
                  <a:pt x="766" y="1829"/>
                </a:cubicBezTo>
                <a:cubicBezTo>
                  <a:pt x="843" y="1829"/>
                  <a:pt x="853" y="1782"/>
                  <a:pt x="853" y="1742"/>
                </a:cubicBezTo>
                <a:cubicBezTo>
                  <a:pt x="853" y="1694"/>
                  <a:pt x="807" y="1670"/>
                  <a:pt x="781" y="1670"/>
                </a:cubicBezTo>
                <a:cubicBezTo>
                  <a:pt x="661" y="1670"/>
                  <a:pt x="661" y="1670"/>
                  <a:pt x="661" y="1670"/>
                </a:cubicBezTo>
                <a:cubicBezTo>
                  <a:pt x="646" y="1670"/>
                  <a:pt x="635" y="1666"/>
                  <a:pt x="629" y="1660"/>
                </a:cubicBezTo>
                <a:cubicBezTo>
                  <a:pt x="620" y="1650"/>
                  <a:pt x="620" y="1636"/>
                  <a:pt x="620" y="1629"/>
                </a:cubicBezTo>
                <a:cubicBezTo>
                  <a:pt x="620" y="1445"/>
                  <a:pt x="620" y="1445"/>
                  <a:pt x="620" y="1445"/>
                </a:cubicBezTo>
                <a:cubicBezTo>
                  <a:pt x="620" y="1445"/>
                  <a:pt x="620" y="1445"/>
                  <a:pt x="620" y="1445"/>
                </a:cubicBezTo>
                <a:cubicBezTo>
                  <a:pt x="620" y="1260"/>
                  <a:pt x="620" y="1260"/>
                  <a:pt x="620" y="1260"/>
                </a:cubicBezTo>
                <a:cubicBezTo>
                  <a:pt x="620" y="1249"/>
                  <a:pt x="620" y="1226"/>
                  <a:pt x="603" y="1209"/>
                </a:cubicBezTo>
                <a:cubicBezTo>
                  <a:pt x="592" y="1197"/>
                  <a:pt x="574" y="1191"/>
                  <a:pt x="552" y="1191"/>
                </a:cubicBezTo>
                <a:cubicBezTo>
                  <a:pt x="432" y="1191"/>
                  <a:pt x="432" y="1191"/>
                  <a:pt x="432" y="1191"/>
                </a:cubicBezTo>
                <a:cubicBezTo>
                  <a:pt x="420" y="1191"/>
                  <a:pt x="388" y="1177"/>
                  <a:pt x="388" y="1146"/>
                </a:cubicBezTo>
                <a:cubicBezTo>
                  <a:pt x="388" y="1107"/>
                  <a:pt x="397" y="1086"/>
                  <a:pt x="447" y="1086"/>
                </a:cubicBezTo>
                <a:cubicBezTo>
                  <a:pt x="774" y="1086"/>
                  <a:pt x="774" y="1086"/>
                  <a:pt x="774" y="1086"/>
                </a:cubicBezTo>
                <a:cubicBezTo>
                  <a:pt x="801" y="1086"/>
                  <a:pt x="859" y="1065"/>
                  <a:pt x="859" y="1000"/>
                </a:cubicBezTo>
                <a:cubicBezTo>
                  <a:pt x="859" y="940"/>
                  <a:pt x="822" y="903"/>
                  <a:pt x="763" y="903"/>
                </a:cubicBezTo>
                <a:cubicBezTo>
                  <a:pt x="97" y="903"/>
                  <a:pt x="97" y="903"/>
                  <a:pt x="97" y="903"/>
                </a:cubicBezTo>
                <a:cubicBezTo>
                  <a:pt x="82" y="903"/>
                  <a:pt x="27" y="891"/>
                  <a:pt x="27" y="833"/>
                </a:cubicBezTo>
                <a:cubicBezTo>
                  <a:pt x="27" y="776"/>
                  <a:pt x="47" y="755"/>
                  <a:pt x="104" y="755"/>
                </a:cubicBezTo>
                <a:cubicBezTo>
                  <a:pt x="1101" y="755"/>
                  <a:pt x="1101" y="755"/>
                  <a:pt x="1101" y="755"/>
                </a:cubicBezTo>
                <a:cubicBezTo>
                  <a:pt x="1133" y="755"/>
                  <a:pt x="1180" y="734"/>
                  <a:pt x="1180" y="676"/>
                </a:cubicBezTo>
                <a:close/>
              </a:path>
            </a:pathLst>
          </a:custGeom>
          <a:solidFill>
            <a:srgbClr val="007B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83" name="组合 682"/>
          <p:cNvGrpSpPr/>
          <p:nvPr/>
        </p:nvGrpSpPr>
        <p:grpSpPr>
          <a:xfrm rot="5400000">
            <a:off x="758928" y="3514588"/>
            <a:ext cx="1313652" cy="1382692"/>
            <a:chOff x="6543192" y="2479437"/>
            <a:chExt cx="903102" cy="950565"/>
          </a:xfrm>
        </p:grpSpPr>
        <p:sp>
          <p:nvSpPr>
            <p:cNvPr id="357" name="Freeform 665"/>
            <p:cNvSpPr/>
            <p:nvPr/>
          </p:nvSpPr>
          <p:spPr bwMode="auto">
            <a:xfrm rot="16200000">
              <a:off x="6620318" y="2402311"/>
              <a:ext cx="748849" cy="903102"/>
            </a:xfrm>
            <a:custGeom>
              <a:avLst/>
              <a:gdLst>
                <a:gd name="T0" fmla="*/ 223 w 240"/>
                <a:gd name="T1" fmla="*/ 50 h 290"/>
                <a:gd name="T2" fmla="*/ 131 w 240"/>
                <a:gd name="T3" fmla="*/ 6 h 290"/>
                <a:gd name="T4" fmla="*/ 99 w 240"/>
                <a:gd name="T5" fmla="*/ 17 h 290"/>
                <a:gd name="T6" fmla="*/ 6 w 240"/>
                <a:gd name="T7" fmla="*/ 208 h 290"/>
                <a:gd name="T8" fmla="*/ 17 w 240"/>
                <a:gd name="T9" fmla="*/ 240 h 290"/>
                <a:gd name="T10" fmla="*/ 109 w 240"/>
                <a:gd name="T11" fmla="*/ 285 h 290"/>
                <a:gd name="T12" fmla="*/ 141 w 240"/>
                <a:gd name="T13" fmla="*/ 274 h 290"/>
                <a:gd name="T14" fmla="*/ 234 w 240"/>
                <a:gd name="T15" fmla="*/ 83 h 290"/>
                <a:gd name="T16" fmla="*/ 223 w 240"/>
                <a:gd name="T17" fmla="*/ 5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290">
                  <a:moveTo>
                    <a:pt x="223" y="50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19" y="0"/>
                    <a:pt x="105" y="5"/>
                    <a:pt x="99" y="17"/>
                  </a:cubicBezTo>
                  <a:cubicBezTo>
                    <a:pt x="6" y="208"/>
                    <a:pt x="6" y="208"/>
                    <a:pt x="6" y="208"/>
                  </a:cubicBezTo>
                  <a:cubicBezTo>
                    <a:pt x="0" y="220"/>
                    <a:pt x="5" y="234"/>
                    <a:pt x="17" y="240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21" y="290"/>
                    <a:pt x="135" y="285"/>
                    <a:pt x="141" y="274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40" y="71"/>
                    <a:pt x="235" y="56"/>
                    <a:pt x="223" y="50"/>
                  </a:cubicBezTo>
                  <a:close/>
                </a:path>
              </a:pathLst>
            </a:cu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666"/>
            <p:cNvSpPr/>
            <p:nvPr/>
          </p:nvSpPr>
          <p:spPr bwMode="auto">
            <a:xfrm rot="16200000">
              <a:off x="7225462" y="2937581"/>
              <a:ext cx="108109" cy="109427"/>
            </a:xfrm>
            <a:custGeom>
              <a:avLst/>
              <a:gdLst>
                <a:gd name="T0" fmla="*/ 24 w 35"/>
                <a:gd name="T1" fmla="*/ 4 h 35"/>
                <a:gd name="T2" fmla="*/ 4 w 35"/>
                <a:gd name="T3" fmla="*/ 11 h 35"/>
                <a:gd name="T4" fmla="*/ 11 w 35"/>
                <a:gd name="T5" fmla="*/ 31 h 35"/>
                <a:gd name="T6" fmla="*/ 31 w 35"/>
                <a:gd name="T7" fmla="*/ 24 h 35"/>
                <a:gd name="T8" fmla="*/ 24 w 35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24" y="4"/>
                  </a:moveTo>
                  <a:cubicBezTo>
                    <a:pt x="17" y="0"/>
                    <a:pt x="8" y="3"/>
                    <a:pt x="4" y="11"/>
                  </a:cubicBezTo>
                  <a:cubicBezTo>
                    <a:pt x="0" y="18"/>
                    <a:pt x="3" y="27"/>
                    <a:pt x="11" y="31"/>
                  </a:cubicBezTo>
                  <a:cubicBezTo>
                    <a:pt x="18" y="35"/>
                    <a:pt x="28" y="32"/>
                    <a:pt x="31" y="24"/>
                  </a:cubicBezTo>
                  <a:cubicBezTo>
                    <a:pt x="35" y="16"/>
                    <a:pt x="32" y="7"/>
                    <a:pt x="24" y="4"/>
                  </a:cubicBezTo>
                  <a:close/>
                </a:path>
              </a:pathLst>
            </a:custGeom>
            <a:solidFill>
              <a:srgbClr val="CBB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667"/>
            <p:cNvSpPr/>
            <p:nvPr/>
          </p:nvSpPr>
          <p:spPr bwMode="auto">
            <a:xfrm rot="16200000">
              <a:off x="7240623" y="2952742"/>
              <a:ext cx="75149" cy="75149"/>
            </a:xfrm>
            <a:custGeom>
              <a:avLst/>
              <a:gdLst>
                <a:gd name="T0" fmla="*/ 16 w 24"/>
                <a:gd name="T1" fmla="*/ 3 h 24"/>
                <a:gd name="T2" fmla="*/ 2 w 24"/>
                <a:gd name="T3" fmla="*/ 8 h 24"/>
                <a:gd name="T4" fmla="*/ 7 w 24"/>
                <a:gd name="T5" fmla="*/ 22 h 24"/>
                <a:gd name="T6" fmla="*/ 21 w 24"/>
                <a:gd name="T7" fmla="*/ 17 h 24"/>
                <a:gd name="T8" fmla="*/ 16 w 24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16" y="3"/>
                  </a:moveTo>
                  <a:cubicBezTo>
                    <a:pt x="11" y="0"/>
                    <a:pt x="5" y="3"/>
                    <a:pt x="2" y="8"/>
                  </a:cubicBezTo>
                  <a:cubicBezTo>
                    <a:pt x="0" y="13"/>
                    <a:pt x="2" y="19"/>
                    <a:pt x="7" y="22"/>
                  </a:cubicBezTo>
                  <a:cubicBezTo>
                    <a:pt x="12" y="24"/>
                    <a:pt x="18" y="22"/>
                    <a:pt x="21" y="17"/>
                  </a:cubicBezTo>
                  <a:cubicBezTo>
                    <a:pt x="24" y="12"/>
                    <a:pt x="21" y="5"/>
                    <a:pt x="16" y="3"/>
                  </a:cubicBez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670"/>
            <p:cNvSpPr/>
            <p:nvPr/>
          </p:nvSpPr>
          <p:spPr bwMode="auto">
            <a:xfrm rot="16200000">
              <a:off x="6648004" y="2694996"/>
              <a:ext cx="22413" cy="34278"/>
            </a:xfrm>
            <a:custGeom>
              <a:avLst/>
              <a:gdLst>
                <a:gd name="T0" fmla="*/ 3 w 7"/>
                <a:gd name="T1" fmla="*/ 10 h 11"/>
                <a:gd name="T2" fmla="*/ 1 w 7"/>
                <a:gd name="T3" fmla="*/ 10 h 11"/>
                <a:gd name="T4" fmla="*/ 1 w 7"/>
                <a:gd name="T5" fmla="*/ 8 h 11"/>
                <a:gd name="T6" fmla="*/ 4 w 7"/>
                <a:gd name="T7" fmla="*/ 1 h 11"/>
                <a:gd name="T8" fmla="*/ 6 w 7"/>
                <a:gd name="T9" fmla="*/ 0 h 11"/>
                <a:gd name="T10" fmla="*/ 7 w 7"/>
                <a:gd name="T11" fmla="*/ 2 h 11"/>
                <a:gd name="T12" fmla="*/ 3 w 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0"/>
                  </a:moveTo>
                  <a:cubicBezTo>
                    <a:pt x="3" y="10"/>
                    <a:pt x="2" y="11"/>
                    <a:pt x="1" y="10"/>
                  </a:cubicBezTo>
                  <a:cubicBezTo>
                    <a:pt x="1" y="10"/>
                    <a:pt x="0" y="9"/>
                    <a:pt x="1" y="8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671"/>
            <p:cNvSpPr/>
            <p:nvPr/>
          </p:nvSpPr>
          <p:spPr bwMode="auto">
            <a:xfrm rot="16200000">
              <a:off x="6655255" y="2675880"/>
              <a:ext cx="21094" cy="34278"/>
            </a:xfrm>
            <a:custGeom>
              <a:avLst/>
              <a:gdLst>
                <a:gd name="T0" fmla="*/ 3 w 7"/>
                <a:gd name="T1" fmla="*/ 10 h 11"/>
                <a:gd name="T2" fmla="*/ 1 w 7"/>
                <a:gd name="T3" fmla="*/ 11 h 11"/>
                <a:gd name="T4" fmla="*/ 0 w 7"/>
                <a:gd name="T5" fmla="*/ 9 h 11"/>
                <a:gd name="T6" fmla="*/ 4 w 7"/>
                <a:gd name="T7" fmla="*/ 1 h 11"/>
                <a:gd name="T8" fmla="*/ 6 w 7"/>
                <a:gd name="T9" fmla="*/ 1 h 11"/>
                <a:gd name="T10" fmla="*/ 7 w 7"/>
                <a:gd name="T11" fmla="*/ 3 h 11"/>
                <a:gd name="T12" fmla="*/ 3 w 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0"/>
                  </a:moveTo>
                  <a:cubicBezTo>
                    <a:pt x="2" y="11"/>
                    <a:pt x="2" y="11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672"/>
            <p:cNvSpPr/>
            <p:nvPr/>
          </p:nvSpPr>
          <p:spPr bwMode="auto">
            <a:xfrm rot="16200000">
              <a:off x="6663825" y="2660717"/>
              <a:ext cx="22413" cy="34278"/>
            </a:xfrm>
            <a:custGeom>
              <a:avLst/>
              <a:gdLst>
                <a:gd name="T0" fmla="*/ 3 w 7"/>
                <a:gd name="T1" fmla="*/ 10 h 11"/>
                <a:gd name="T2" fmla="*/ 1 w 7"/>
                <a:gd name="T3" fmla="*/ 11 h 11"/>
                <a:gd name="T4" fmla="*/ 0 w 7"/>
                <a:gd name="T5" fmla="*/ 9 h 11"/>
                <a:gd name="T6" fmla="*/ 4 w 7"/>
                <a:gd name="T7" fmla="*/ 1 h 11"/>
                <a:gd name="T8" fmla="*/ 6 w 7"/>
                <a:gd name="T9" fmla="*/ 0 h 11"/>
                <a:gd name="T10" fmla="*/ 7 w 7"/>
                <a:gd name="T11" fmla="*/ 2 h 11"/>
                <a:gd name="T12" fmla="*/ 3 w 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0"/>
                  </a:move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677"/>
            <p:cNvSpPr/>
            <p:nvPr/>
          </p:nvSpPr>
          <p:spPr bwMode="auto">
            <a:xfrm rot="16200000">
              <a:off x="6628228" y="2876935"/>
              <a:ext cx="529995" cy="402111"/>
            </a:xfrm>
            <a:custGeom>
              <a:avLst/>
              <a:gdLst>
                <a:gd name="T0" fmla="*/ 49 w 170"/>
                <a:gd name="T1" fmla="*/ 0 h 129"/>
                <a:gd name="T2" fmla="*/ 69 w 170"/>
                <a:gd name="T3" fmla="*/ 7 h 129"/>
                <a:gd name="T4" fmla="*/ 102 w 170"/>
                <a:gd name="T5" fmla="*/ 4 h 129"/>
                <a:gd name="T6" fmla="*/ 170 w 170"/>
                <a:gd name="T7" fmla="*/ 38 h 129"/>
                <a:gd name="T8" fmla="*/ 143 w 170"/>
                <a:gd name="T9" fmla="*/ 95 h 129"/>
                <a:gd name="T10" fmla="*/ 124 w 170"/>
                <a:gd name="T11" fmla="*/ 81 h 129"/>
                <a:gd name="T12" fmla="*/ 125 w 170"/>
                <a:gd name="T13" fmla="*/ 53 h 129"/>
                <a:gd name="T14" fmla="*/ 109 w 170"/>
                <a:gd name="T15" fmla="*/ 55 h 129"/>
                <a:gd name="T16" fmla="*/ 91 w 170"/>
                <a:gd name="T17" fmla="*/ 65 h 129"/>
                <a:gd name="T18" fmla="*/ 57 w 170"/>
                <a:gd name="T19" fmla="*/ 129 h 129"/>
                <a:gd name="T20" fmla="*/ 0 w 170"/>
                <a:gd name="T21" fmla="*/ 102 h 129"/>
                <a:gd name="T22" fmla="*/ 49 w 170"/>
                <a:gd name="T2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29">
                  <a:moveTo>
                    <a:pt x="49" y="0"/>
                  </a:moveTo>
                  <a:cubicBezTo>
                    <a:pt x="49" y="0"/>
                    <a:pt x="66" y="8"/>
                    <a:pt x="69" y="7"/>
                  </a:cubicBezTo>
                  <a:cubicBezTo>
                    <a:pt x="73" y="7"/>
                    <a:pt x="98" y="3"/>
                    <a:pt x="102" y="4"/>
                  </a:cubicBezTo>
                  <a:cubicBezTo>
                    <a:pt x="106" y="5"/>
                    <a:pt x="170" y="38"/>
                    <a:pt x="170" y="38"/>
                  </a:cubicBezTo>
                  <a:cubicBezTo>
                    <a:pt x="143" y="95"/>
                    <a:pt x="143" y="95"/>
                    <a:pt x="143" y="95"/>
                  </a:cubicBezTo>
                  <a:cubicBezTo>
                    <a:pt x="143" y="95"/>
                    <a:pt x="125" y="89"/>
                    <a:pt x="124" y="81"/>
                  </a:cubicBezTo>
                  <a:cubicBezTo>
                    <a:pt x="123" y="73"/>
                    <a:pt x="126" y="57"/>
                    <a:pt x="125" y="53"/>
                  </a:cubicBezTo>
                  <a:cubicBezTo>
                    <a:pt x="124" y="50"/>
                    <a:pt x="124" y="40"/>
                    <a:pt x="109" y="55"/>
                  </a:cubicBezTo>
                  <a:cubicBezTo>
                    <a:pt x="95" y="70"/>
                    <a:pt x="93" y="65"/>
                    <a:pt x="91" y="65"/>
                  </a:cubicBezTo>
                  <a:cubicBezTo>
                    <a:pt x="89" y="65"/>
                    <a:pt x="57" y="129"/>
                    <a:pt x="57" y="129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F8D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678"/>
            <p:cNvSpPr/>
            <p:nvPr/>
          </p:nvSpPr>
          <p:spPr bwMode="auto">
            <a:xfrm rot="16200000">
              <a:off x="6703377" y="3082604"/>
              <a:ext cx="261043" cy="433753"/>
            </a:xfrm>
            <a:custGeom>
              <a:avLst/>
              <a:gdLst>
                <a:gd name="T0" fmla="*/ 146 w 198"/>
                <a:gd name="T1" fmla="*/ 0 h 329"/>
                <a:gd name="T2" fmla="*/ 0 w 198"/>
                <a:gd name="T3" fmla="*/ 310 h 329"/>
                <a:gd name="T4" fmla="*/ 45 w 198"/>
                <a:gd name="T5" fmla="*/ 329 h 329"/>
                <a:gd name="T6" fmla="*/ 198 w 198"/>
                <a:gd name="T7" fmla="*/ 26 h 329"/>
                <a:gd name="T8" fmla="*/ 146 w 198"/>
                <a:gd name="T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29">
                  <a:moveTo>
                    <a:pt x="146" y="0"/>
                  </a:moveTo>
                  <a:lnTo>
                    <a:pt x="0" y="310"/>
                  </a:lnTo>
                  <a:lnTo>
                    <a:pt x="45" y="329"/>
                  </a:lnTo>
                  <a:lnTo>
                    <a:pt x="198" y="26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1" name="组合 690"/>
          <p:cNvGrpSpPr/>
          <p:nvPr/>
        </p:nvGrpSpPr>
        <p:grpSpPr>
          <a:xfrm rot="5400000">
            <a:off x="4728645" y="5916327"/>
            <a:ext cx="938467" cy="704961"/>
            <a:chOff x="5307854" y="4745761"/>
            <a:chExt cx="1393545" cy="1046808"/>
          </a:xfrm>
        </p:grpSpPr>
        <p:sp>
          <p:nvSpPr>
            <p:cNvPr id="371" name="Freeform 679"/>
            <p:cNvSpPr/>
            <p:nvPr/>
          </p:nvSpPr>
          <p:spPr bwMode="auto">
            <a:xfrm rot="16200000">
              <a:off x="5247208" y="5155783"/>
              <a:ext cx="299276" cy="177984"/>
            </a:xfrm>
            <a:custGeom>
              <a:avLst/>
              <a:gdLst>
                <a:gd name="T0" fmla="*/ 5 w 227"/>
                <a:gd name="T1" fmla="*/ 0 h 135"/>
                <a:gd name="T2" fmla="*/ 0 w 227"/>
                <a:gd name="T3" fmla="*/ 135 h 135"/>
                <a:gd name="T4" fmla="*/ 201 w 227"/>
                <a:gd name="T5" fmla="*/ 135 h 135"/>
                <a:gd name="T6" fmla="*/ 227 w 227"/>
                <a:gd name="T7" fmla="*/ 0 h 135"/>
                <a:gd name="T8" fmla="*/ 5 w 22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35">
                  <a:moveTo>
                    <a:pt x="5" y="0"/>
                  </a:moveTo>
                  <a:lnTo>
                    <a:pt x="0" y="135"/>
                  </a:lnTo>
                  <a:lnTo>
                    <a:pt x="201" y="135"/>
                  </a:lnTo>
                  <a:lnTo>
                    <a:pt x="22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21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680"/>
            <p:cNvSpPr/>
            <p:nvPr/>
          </p:nvSpPr>
          <p:spPr bwMode="auto">
            <a:xfrm rot="16200000">
              <a:off x="5427829" y="5071405"/>
              <a:ext cx="40870" cy="75149"/>
            </a:xfrm>
            <a:custGeom>
              <a:avLst/>
              <a:gdLst>
                <a:gd name="T0" fmla="*/ 0 w 31"/>
                <a:gd name="T1" fmla="*/ 57 h 57"/>
                <a:gd name="T2" fmla="*/ 31 w 31"/>
                <a:gd name="T3" fmla="*/ 0 h 57"/>
                <a:gd name="T4" fmla="*/ 10 w 31"/>
                <a:gd name="T5" fmla="*/ 0 h 57"/>
                <a:gd name="T6" fmla="*/ 0 w 31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7">
                  <a:moveTo>
                    <a:pt x="0" y="57"/>
                  </a:moveTo>
                  <a:lnTo>
                    <a:pt x="31" y="0"/>
                  </a:lnTo>
                  <a:lnTo>
                    <a:pt x="1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38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Oval 681"/>
            <p:cNvSpPr>
              <a:spLocks noChangeArrowheads="1"/>
            </p:cNvSpPr>
            <p:nvPr/>
          </p:nvSpPr>
          <p:spPr bwMode="auto">
            <a:xfrm rot="16200000">
              <a:off x="5397504" y="5142599"/>
              <a:ext cx="25050" cy="27686"/>
            </a:xfrm>
            <a:prstGeom prst="ellipse">
              <a:avLst/>
            </a:prstGeom>
            <a:solidFill>
              <a:srgbClr val="CCC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Rectangle 682"/>
            <p:cNvSpPr>
              <a:spLocks noChangeArrowheads="1"/>
            </p:cNvSpPr>
            <p:nvPr/>
          </p:nvSpPr>
          <p:spPr bwMode="auto">
            <a:xfrm rot="16200000">
              <a:off x="5386958" y="5242797"/>
              <a:ext cx="250495" cy="52736"/>
            </a:xfrm>
            <a:prstGeom prst="rect">
              <a:avLst/>
            </a:prstGeom>
            <a:solidFill>
              <a:srgbClr val="FF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683"/>
            <p:cNvSpPr/>
            <p:nvPr/>
          </p:nvSpPr>
          <p:spPr bwMode="auto">
            <a:xfrm rot="16200000">
              <a:off x="5284123" y="5241479"/>
              <a:ext cx="313778" cy="89651"/>
            </a:xfrm>
            <a:custGeom>
              <a:avLst/>
              <a:gdLst>
                <a:gd name="T0" fmla="*/ 37 w 238"/>
                <a:gd name="T1" fmla="*/ 68 h 68"/>
                <a:gd name="T2" fmla="*/ 0 w 238"/>
                <a:gd name="T3" fmla="*/ 0 h 68"/>
                <a:gd name="T4" fmla="*/ 193 w 238"/>
                <a:gd name="T5" fmla="*/ 0 h 68"/>
                <a:gd name="T6" fmla="*/ 238 w 238"/>
                <a:gd name="T7" fmla="*/ 68 h 68"/>
                <a:gd name="T8" fmla="*/ 37 w 238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68">
                  <a:moveTo>
                    <a:pt x="37" y="68"/>
                  </a:moveTo>
                  <a:lnTo>
                    <a:pt x="0" y="0"/>
                  </a:lnTo>
                  <a:lnTo>
                    <a:pt x="193" y="0"/>
                  </a:lnTo>
                  <a:lnTo>
                    <a:pt x="238" y="68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8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Oval 684"/>
            <p:cNvSpPr>
              <a:spLocks noChangeArrowheads="1"/>
            </p:cNvSpPr>
            <p:nvPr/>
          </p:nvSpPr>
          <p:spPr bwMode="auto">
            <a:xfrm rot="16200000">
              <a:off x="5401460" y="5188744"/>
              <a:ext cx="34278" cy="34278"/>
            </a:xfrm>
            <a:prstGeom prst="ellipse">
              <a:avLst/>
            </a:prstGeom>
            <a:solidFill>
              <a:srgbClr val="FCF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685"/>
            <p:cNvSpPr/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638 w 794"/>
                <a:gd name="T3" fmla="*/ 85 h 85"/>
                <a:gd name="T4" fmla="*/ 794 w 794"/>
                <a:gd name="T5" fmla="*/ 57 h 85"/>
                <a:gd name="T6" fmla="*/ 191 w 794"/>
                <a:gd name="T7" fmla="*/ 0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638" y="85"/>
                  </a:lnTo>
                  <a:lnTo>
                    <a:pt x="794" y="57"/>
                  </a:lnTo>
                  <a:lnTo>
                    <a:pt x="191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BF6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686"/>
            <p:cNvSpPr/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638 w 794"/>
                <a:gd name="T3" fmla="*/ 85 h 85"/>
                <a:gd name="T4" fmla="*/ 794 w 794"/>
                <a:gd name="T5" fmla="*/ 57 h 85"/>
                <a:gd name="T6" fmla="*/ 191 w 794"/>
                <a:gd name="T7" fmla="*/ 0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638" y="85"/>
                  </a:lnTo>
                  <a:lnTo>
                    <a:pt x="794" y="57"/>
                  </a:lnTo>
                  <a:lnTo>
                    <a:pt x="191" y="0"/>
                  </a:lnTo>
                  <a:lnTo>
                    <a:pt x="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687"/>
            <p:cNvSpPr/>
            <p:nvPr/>
          </p:nvSpPr>
          <p:spPr bwMode="auto">
            <a:xfrm rot="16200000">
              <a:off x="6193816" y="4443849"/>
              <a:ext cx="205670" cy="809496"/>
            </a:xfrm>
            <a:custGeom>
              <a:avLst/>
              <a:gdLst>
                <a:gd name="T0" fmla="*/ 33 w 156"/>
                <a:gd name="T1" fmla="*/ 333 h 614"/>
                <a:gd name="T2" fmla="*/ 33 w 156"/>
                <a:gd name="T3" fmla="*/ 30 h 614"/>
                <a:gd name="T4" fmla="*/ 156 w 156"/>
                <a:gd name="T5" fmla="*/ 0 h 614"/>
                <a:gd name="T6" fmla="*/ 156 w 156"/>
                <a:gd name="T7" fmla="*/ 586 h 614"/>
                <a:gd name="T8" fmla="*/ 0 w 156"/>
                <a:gd name="T9" fmla="*/ 614 h 614"/>
                <a:gd name="T10" fmla="*/ 0 w 156"/>
                <a:gd name="T11" fmla="*/ 349 h 614"/>
                <a:gd name="T12" fmla="*/ 33 w 156"/>
                <a:gd name="T13" fmla="*/ 33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614">
                  <a:moveTo>
                    <a:pt x="33" y="333"/>
                  </a:moveTo>
                  <a:lnTo>
                    <a:pt x="33" y="30"/>
                  </a:lnTo>
                  <a:lnTo>
                    <a:pt x="156" y="0"/>
                  </a:lnTo>
                  <a:lnTo>
                    <a:pt x="156" y="586"/>
                  </a:lnTo>
                  <a:lnTo>
                    <a:pt x="0" y="614"/>
                  </a:lnTo>
                  <a:lnTo>
                    <a:pt x="0" y="349"/>
                  </a:lnTo>
                  <a:lnTo>
                    <a:pt x="33" y="333"/>
                  </a:lnTo>
                  <a:close/>
                </a:path>
              </a:pathLst>
            </a:custGeom>
            <a:solidFill>
              <a:srgbClr val="AB3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688"/>
            <p:cNvSpPr/>
            <p:nvPr/>
          </p:nvSpPr>
          <p:spPr bwMode="auto">
            <a:xfrm rot="16200000">
              <a:off x="6193816" y="4443849"/>
              <a:ext cx="205670" cy="809496"/>
            </a:xfrm>
            <a:custGeom>
              <a:avLst/>
              <a:gdLst>
                <a:gd name="T0" fmla="*/ 33 w 156"/>
                <a:gd name="T1" fmla="*/ 333 h 614"/>
                <a:gd name="T2" fmla="*/ 33 w 156"/>
                <a:gd name="T3" fmla="*/ 30 h 614"/>
                <a:gd name="T4" fmla="*/ 156 w 156"/>
                <a:gd name="T5" fmla="*/ 0 h 614"/>
                <a:gd name="T6" fmla="*/ 156 w 156"/>
                <a:gd name="T7" fmla="*/ 586 h 614"/>
                <a:gd name="T8" fmla="*/ 0 w 156"/>
                <a:gd name="T9" fmla="*/ 614 h 614"/>
                <a:gd name="T10" fmla="*/ 0 w 156"/>
                <a:gd name="T11" fmla="*/ 349 h 614"/>
                <a:gd name="T12" fmla="*/ 33 w 156"/>
                <a:gd name="T13" fmla="*/ 33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614">
                  <a:moveTo>
                    <a:pt x="33" y="333"/>
                  </a:moveTo>
                  <a:lnTo>
                    <a:pt x="33" y="30"/>
                  </a:lnTo>
                  <a:lnTo>
                    <a:pt x="156" y="0"/>
                  </a:lnTo>
                  <a:lnTo>
                    <a:pt x="156" y="586"/>
                  </a:lnTo>
                  <a:lnTo>
                    <a:pt x="0" y="614"/>
                  </a:lnTo>
                  <a:lnTo>
                    <a:pt x="0" y="349"/>
                  </a:lnTo>
                  <a:lnTo>
                    <a:pt x="33" y="3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689"/>
            <p:cNvSpPr/>
            <p:nvPr/>
          </p:nvSpPr>
          <p:spPr bwMode="auto">
            <a:xfrm rot="16200000">
              <a:off x="6030335" y="5121505"/>
              <a:ext cx="841137" cy="500991"/>
            </a:xfrm>
            <a:custGeom>
              <a:avLst/>
              <a:gdLst>
                <a:gd name="T0" fmla="*/ 638 w 638"/>
                <a:gd name="T1" fmla="*/ 380 h 380"/>
                <a:gd name="T2" fmla="*/ 0 w 638"/>
                <a:gd name="T3" fmla="*/ 257 h 380"/>
                <a:gd name="T4" fmla="*/ 0 w 638"/>
                <a:gd name="T5" fmla="*/ 0 h 380"/>
                <a:gd name="T6" fmla="*/ 638 w 638"/>
                <a:gd name="T7" fmla="*/ 115 h 380"/>
                <a:gd name="T8" fmla="*/ 638 w 638"/>
                <a:gd name="T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380">
                  <a:moveTo>
                    <a:pt x="638" y="380"/>
                  </a:moveTo>
                  <a:lnTo>
                    <a:pt x="0" y="257"/>
                  </a:lnTo>
                  <a:lnTo>
                    <a:pt x="0" y="0"/>
                  </a:lnTo>
                  <a:lnTo>
                    <a:pt x="638" y="115"/>
                  </a:lnTo>
                  <a:lnTo>
                    <a:pt x="638" y="380"/>
                  </a:lnTo>
                  <a:close/>
                </a:path>
              </a:pathLst>
            </a:custGeom>
            <a:solidFill>
              <a:srgbClr val="8228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690"/>
            <p:cNvSpPr/>
            <p:nvPr/>
          </p:nvSpPr>
          <p:spPr bwMode="auto">
            <a:xfrm rot="16200000">
              <a:off x="6030335" y="5121505"/>
              <a:ext cx="841137" cy="500991"/>
            </a:xfrm>
            <a:custGeom>
              <a:avLst/>
              <a:gdLst>
                <a:gd name="T0" fmla="*/ 638 w 638"/>
                <a:gd name="T1" fmla="*/ 380 h 380"/>
                <a:gd name="T2" fmla="*/ 0 w 638"/>
                <a:gd name="T3" fmla="*/ 257 h 380"/>
                <a:gd name="T4" fmla="*/ 0 w 638"/>
                <a:gd name="T5" fmla="*/ 0 h 380"/>
                <a:gd name="T6" fmla="*/ 638 w 638"/>
                <a:gd name="T7" fmla="*/ 115 h 380"/>
                <a:gd name="T8" fmla="*/ 638 w 638"/>
                <a:gd name="T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380">
                  <a:moveTo>
                    <a:pt x="638" y="380"/>
                  </a:moveTo>
                  <a:lnTo>
                    <a:pt x="0" y="257"/>
                  </a:lnTo>
                  <a:lnTo>
                    <a:pt x="0" y="0"/>
                  </a:lnTo>
                  <a:lnTo>
                    <a:pt x="638" y="115"/>
                  </a:lnTo>
                  <a:lnTo>
                    <a:pt x="638" y="3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691"/>
            <p:cNvSpPr/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191 w 794"/>
                <a:gd name="T3" fmla="*/ 0 h 85"/>
                <a:gd name="T4" fmla="*/ 794 w 794"/>
                <a:gd name="T5" fmla="*/ 57 h 85"/>
                <a:gd name="T6" fmla="*/ 638 w 794"/>
                <a:gd name="T7" fmla="*/ 85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191" y="0"/>
                  </a:lnTo>
                  <a:lnTo>
                    <a:pt x="794" y="57"/>
                  </a:lnTo>
                  <a:lnTo>
                    <a:pt x="638" y="85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BC7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692"/>
            <p:cNvSpPr/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191 w 794"/>
                <a:gd name="T3" fmla="*/ 0 h 85"/>
                <a:gd name="T4" fmla="*/ 794 w 794"/>
                <a:gd name="T5" fmla="*/ 57 h 85"/>
                <a:gd name="T6" fmla="*/ 638 w 794"/>
                <a:gd name="T7" fmla="*/ 85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191" y="0"/>
                  </a:lnTo>
                  <a:lnTo>
                    <a:pt x="794" y="57"/>
                  </a:lnTo>
                  <a:lnTo>
                    <a:pt x="638" y="85"/>
                  </a:lnTo>
                  <a:lnTo>
                    <a:pt x="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693"/>
            <p:cNvSpPr/>
            <p:nvPr/>
          </p:nvSpPr>
          <p:spPr bwMode="auto">
            <a:xfrm rot="16200000">
              <a:off x="6006604" y="4606012"/>
              <a:ext cx="205670" cy="485170"/>
            </a:xfrm>
            <a:custGeom>
              <a:avLst/>
              <a:gdLst>
                <a:gd name="T0" fmla="*/ 33 w 156"/>
                <a:gd name="T1" fmla="*/ 352 h 368"/>
                <a:gd name="T2" fmla="*/ 0 w 156"/>
                <a:gd name="T3" fmla="*/ 368 h 368"/>
                <a:gd name="T4" fmla="*/ 0 w 156"/>
                <a:gd name="T5" fmla="*/ 28 h 368"/>
                <a:gd name="T6" fmla="*/ 156 w 156"/>
                <a:gd name="T7" fmla="*/ 0 h 368"/>
                <a:gd name="T8" fmla="*/ 156 w 156"/>
                <a:gd name="T9" fmla="*/ 19 h 368"/>
                <a:gd name="T10" fmla="*/ 33 w 156"/>
                <a:gd name="T11" fmla="*/ 49 h 368"/>
                <a:gd name="T12" fmla="*/ 33 w 156"/>
                <a:gd name="T13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368">
                  <a:moveTo>
                    <a:pt x="33" y="352"/>
                  </a:moveTo>
                  <a:lnTo>
                    <a:pt x="0" y="368"/>
                  </a:lnTo>
                  <a:lnTo>
                    <a:pt x="0" y="28"/>
                  </a:lnTo>
                  <a:lnTo>
                    <a:pt x="156" y="0"/>
                  </a:lnTo>
                  <a:lnTo>
                    <a:pt x="156" y="19"/>
                  </a:lnTo>
                  <a:lnTo>
                    <a:pt x="33" y="49"/>
                  </a:lnTo>
                  <a:lnTo>
                    <a:pt x="33" y="352"/>
                  </a:lnTo>
                  <a:close/>
                </a:path>
              </a:pathLst>
            </a:custGeom>
            <a:solidFill>
              <a:srgbClr val="BC4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694"/>
            <p:cNvSpPr/>
            <p:nvPr/>
          </p:nvSpPr>
          <p:spPr bwMode="auto">
            <a:xfrm rot="16200000">
              <a:off x="6006604" y="4606012"/>
              <a:ext cx="205670" cy="485170"/>
            </a:xfrm>
            <a:custGeom>
              <a:avLst/>
              <a:gdLst>
                <a:gd name="T0" fmla="*/ 33 w 156"/>
                <a:gd name="T1" fmla="*/ 352 h 368"/>
                <a:gd name="T2" fmla="*/ 0 w 156"/>
                <a:gd name="T3" fmla="*/ 368 h 368"/>
                <a:gd name="T4" fmla="*/ 0 w 156"/>
                <a:gd name="T5" fmla="*/ 28 h 368"/>
                <a:gd name="T6" fmla="*/ 156 w 156"/>
                <a:gd name="T7" fmla="*/ 0 h 368"/>
                <a:gd name="T8" fmla="*/ 156 w 156"/>
                <a:gd name="T9" fmla="*/ 19 h 368"/>
                <a:gd name="T10" fmla="*/ 33 w 156"/>
                <a:gd name="T11" fmla="*/ 49 h 368"/>
                <a:gd name="T12" fmla="*/ 33 w 156"/>
                <a:gd name="T13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368">
                  <a:moveTo>
                    <a:pt x="33" y="352"/>
                  </a:moveTo>
                  <a:lnTo>
                    <a:pt x="0" y="368"/>
                  </a:lnTo>
                  <a:lnTo>
                    <a:pt x="0" y="28"/>
                  </a:lnTo>
                  <a:lnTo>
                    <a:pt x="156" y="0"/>
                  </a:lnTo>
                  <a:lnTo>
                    <a:pt x="156" y="19"/>
                  </a:lnTo>
                  <a:lnTo>
                    <a:pt x="33" y="49"/>
                  </a:lnTo>
                  <a:lnTo>
                    <a:pt x="33" y="3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695"/>
            <p:cNvSpPr/>
            <p:nvPr/>
          </p:nvSpPr>
          <p:spPr bwMode="auto">
            <a:xfrm rot="16200000">
              <a:off x="5663821" y="5104366"/>
              <a:ext cx="841137" cy="535269"/>
            </a:xfrm>
            <a:custGeom>
              <a:avLst/>
              <a:gdLst>
                <a:gd name="T0" fmla="*/ 638 w 638"/>
                <a:gd name="T1" fmla="*/ 66 h 406"/>
                <a:gd name="T2" fmla="*/ 638 w 638"/>
                <a:gd name="T3" fmla="*/ 406 h 406"/>
                <a:gd name="T4" fmla="*/ 0 w 638"/>
                <a:gd name="T5" fmla="*/ 291 h 406"/>
                <a:gd name="T6" fmla="*/ 0 w 638"/>
                <a:gd name="T7" fmla="*/ 0 h 406"/>
                <a:gd name="T8" fmla="*/ 638 w 638"/>
                <a:gd name="T9" fmla="*/ 6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406">
                  <a:moveTo>
                    <a:pt x="638" y="66"/>
                  </a:moveTo>
                  <a:lnTo>
                    <a:pt x="638" y="406"/>
                  </a:lnTo>
                  <a:lnTo>
                    <a:pt x="0" y="291"/>
                  </a:lnTo>
                  <a:lnTo>
                    <a:pt x="0" y="0"/>
                  </a:lnTo>
                  <a:lnTo>
                    <a:pt x="638" y="66"/>
                  </a:lnTo>
                  <a:close/>
                </a:path>
              </a:pathLst>
            </a:custGeom>
            <a:solidFill>
              <a:srgbClr val="96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696"/>
            <p:cNvSpPr/>
            <p:nvPr/>
          </p:nvSpPr>
          <p:spPr bwMode="auto">
            <a:xfrm rot="16200000">
              <a:off x="5663821" y="5104366"/>
              <a:ext cx="841137" cy="535269"/>
            </a:xfrm>
            <a:custGeom>
              <a:avLst/>
              <a:gdLst>
                <a:gd name="T0" fmla="*/ 638 w 638"/>
                <a:gd name="T1" fmla="*/ 66 h 406"/>
                <a:gd name="T2" fmla="*/ 638 w 638"/>
                <a:gd name="T3" fmla="*/ 406 h 406"/>
                <a:gd name="T4" fmla="*/ 0 w 638"/>
                <a:gd name="T5" fmla="*/ 291 h 406"/>
                <a:gd name="T6" fmla="*/ 0 w 638"/>
                <a:gd name="T7" fmla="*/ 0 h 406"/>
                <a:gd name="T8" fmla="*/ 638 w 638"/>
                <a:gd name="T9" fmla="*/ 6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406">
                  <a:moveTo>
                    <a:pt x="638" y="66"/>
                  </a:moveTo>
                  <a:lnTo>
                    <a:pt x="638" y="406"/>
                  </a:lnTo>
                  <a:lnTo>
                    <a:pt x="0" y="291"/>
                  </a:lnTo>
                  <a:lnTo>
                    <a:pt x="0" y="0"/>
                  </a:lnTo>
                  <a:lnTo>
                    <a:pt x="638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Rectangle 697"/>
            <p:cNvSpPr>
              <a:spLocks noChangeArrowheads="1"/>
            </p:cNvSpPr>
            <p:nvPr/>
          </p:nvSpPr>
          <p:spPr bwMode="auto">
            <a:xfrm rot="16200000">
              <a:off x="5754790" y="5162376"/>
              <a:ext cx="1318" cy="13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698"/>
            <p:cNvSpPr/>
            <p:nvPr/>
          </p:nvSpPr>
          <p:spPr bwMode="auto">
            <a:xfrm rot="16200000">
              <a:off x="5477268" y="5210496"/>
              <a:ext cx="457484" cy="108109"/>
            </a:xfrm>
            <a:custGeom>
              <a:avLst/>
              <a:gdLst>
                <a:gd name="T0" fmla="*/ 136 w 147"/>
                <a:gd name="T1" fmla="*/ 13 h 35"/>
                <a:gd name="T2" fmla="*/ 12 w 147"/>
                <a:gd name="T3" fmla="*/ 0 h 35"/>
                <a:gd name="T4" fmla="*/ 5 w 147"/>
                <a:gd name="T5" fmla="*/ 2 h 35"/>
                <a:gd name="T6" fmla="*/ 5 w 147"/>
                <a:gd name="T7" fmla="*/ 2 h 35"/>
                <a:gd name="T8" fmla="*/ 5 w 147"/>
                <a:gd name="T9" fmla="*/ 2 h 35"/>
                <a:gd name="T10" fmla="*/ 1 w 147"/>
                <a:gd name="T11" fmla="*/ 10 h 35"/>
                <a:gd name="T12" fmla="*/ 10 w 147"/>
                <a:gd name="T13" fmla="*/ 22 h 35"/>
                <a:gd name="T14" fmla="*/ 137 w 147"/>
                <a:gd name="T15" fmla="*/ 35 h 35"/>
                <a:gd name="T16" fmla="*/ 142 w 147"/>
                <a:gd name="T17" fmla="*/ 33 h 35"/>
                <a:gd name="T18" fmla="*/ 146 w 147"/>
                <a:gd name="T19" fmla="*/ 25 h 35"/>
                <a:gd name="T20" fmla="*/ 136 w 147"/>
                <a:gd name="T2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35">
                  <a:moveTo>
                    <a:pt x="136" y="1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7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4"/>
                    <a:pt x="1" y="7"/>
                    <a:pt x="1" y="10"/>
                  </a:cubicBezTo>
                  <a:cubicBezTo>
                    <a:pt x="0" y="16"/>
                    <a:pt x="4" y="21"/>
                    <a:pt x="10" y="22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9" y="35"/>
                    <a:pt x="142" y="33"/>
                    <a:pt x="142" y="33"/>
                  </a:cubicBezTo>
                  <a:cubicBezTo>
                    <a:pt x="145" y="32"/>
                    <a:pt x="146" y="28"/>
                    <a:pt x="146" y="25"/>
                  </a:cubicBezTo>
                  <a:cubicBezTo>
                    <a:pt x="147" y="19"/>
                    <a:pt x="142" y="14"/>
                    <a:pt x="136" y="13"/>
                  </a:cubicBezTo>
                  <a:close/>
                </a:path>
              </a:pathLst>
            </a:custGeom>
            <a:solidFill>
              <a:srgbClr val="D3A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91" name="Picture 699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5723149" y="4958023"/>
              <a:ext cx="102835" cy="2056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700"/>
            <p:cNvSpPr/>
            <p:nvPr/>
          </p:nvSpPr>
          <p:spPr bwMode="auto">
            <a:xfrm rot="16200000">
              <a:off x="5467380" y="5194016"/>
              <a:ext cx="457484" cy="109427"/>
            </a:xfrm>
            <a:custGeom>
              <a:avLst/>
              <a:gdLst>
                <a:gd name="T0" fmla="*/ 137 w 147"/>
                <a:gd name="T1" fmla="*/ 13 h 35"/>
                <a:gd name="T2" fmla="*/ 16 w 147"/>
                <a:gd name="T3" fmla="*/ 0 h 35"/>
                <a:gd name="T4" fmla="*/ 8 w 147"/>
                <a:gd name="T5" fmla="*/ 1 h 35"/>
                <a:gd name="T6" fmla="*/ 0 w 147"/>
                <a:gd name="T7" fmla="*/ 5 h 35"/>
                <a:gd name="T8" fmla="*/ 7 w 147"/>
                <a:gd name="T9" fmla="*/ 3 h 35"/>
                <a:gd name="T10" fmla="*/ 131 w 147"/>
                <a:gd name="T11" fmla="*/ 16 h 35"/>
                <a:gd name="T12" fmla="*/ 141 w 147"/>
                <a:gd name="T13" fmla="*/ 28 h 35"/>
                <a:gd name="T14" fmla="*/ 139 w 147"/>
                <a:gd name="T15" fmla="*/ 35 h 35"/>
                <a:gd name="T16" fmla="*/ 143 w 147"/>
                <a:gd name="T17" fmla="*/ 34 h 35"/>
                <a:gd name="T18" fmla="*/ 147 w 147"/>
                <a:gd name="T19" fmla="*/ 25 h 35"/>
                <a:gd name="T20" fmla="*/ 137 w 147"/>
                <a:gd name="T2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35">
                  <a:moveTo>
                    <a:pt x="137" y="13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0" y="0"/>
                    <a:pt x="8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3"/>
                    <a:pt x="7" y="3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37" y="17"/>
                    <a:pt x="142" y="22"/>
                    <a:pt x="141" y="28"/>
                  </a:cubicBezTo>
                  <a:cubicBezTo>
                    <a:pt x="141" y="31"/>
                    <a:pt x="140" y="34"/>
                    <a:pt x="139" y="35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6" y="32"/>
                    <a:pt x="146" y="29"/>
                    <a:pt x="147" y="25"/>
                  </a:cubicBezTo>
                  <a:cubicBezTo>
                    <a:pt x="147" y="20"/>
                    <a:pt x="143" y="13"/>
                    <a:pt x="137" y="13"/>
                  </a:cubicBezTo>
                  <a:close/>
                </a:path>
              </a:pathLst>
            </a:custGeom>
            <a:solidFill>
              <a:srgbClr val="7F6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701"/>
            <p:cNvSpPr/>
            <p:nvPr/>
          </p:nvSpPr>
          <p:spPr bwMode="auto">
            <a:xfrm rot="16200000">
              <a:off x="5746221" y="5008781"/>
              <a:ext cx="68557" cy="164800"/>
            </a:xfrm>
            <a:custGeom>
              <a:avLst/>
              <a:gdLst>
                <a:gd name="T0" fmla="*/ 11 w 22"/>
                <a:gd name="T1" fmla="*/ 0 h 53"/>
                <a:gd name="T2" fmla="*/ 8 w 22"/>
                <a:gd name="T3" fmla="*/ 0 h 53"/>
                <a:gd name="T4" fmla="*/ 7 w 22"/>
                <a:gd name="T5" fmla="*/ 1 h 53"/>
                <a:gd name="T6" fmla="*/ 6 w 22"/>
                <a:gd name="T7" fmla="*/ 1 h 53"/>
                <a:gd name="T8" fmla="*/ 0 w 22"/>
                <a:gd name="T9" fmla="*/ 8 h 53"/>
                <a:gd name="T10" fmla="*/ 0 w 22"/>
                <a:gd name="T11" fmla="*/ 52 h 53"/>
                <a:gd name="T12" fmla="*/ 22 w 22"/>
                <a:gd name="T13" fmla="*/ 53 h 53"/>
                <a:gd name="T14" fmla="*/ 22 w 22"/>
                <a:gd name="T15" fmla="*/ 8 h 53"/>
                <a:gd name="T16" fmla="*/ 11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4"/>
                    <a:pt x="17" y="0"/>
                    <a:pt x="11" y="0"/>
                  </a:cubicBezTo>
                </a:path>
              </a:pathLst>
            </a:custGeom>
            <a:solidFill>
              <a:srgbClr val="E8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702"/>
            <p:cNvSpPr/>
            <p:nvPr/>
          </p:nvSpPr>
          <p:spPr bwMode="auto">
            <a:xfrm rot="16200000">
              <a:off x="5708647" y="5386502"/>
              <a:ext cx="68557" cy="171392"/>
            </a:xfrm>
            <a:custGeom>
              <a:avLst/>
              <a:gdLst>
                <a:gd name="T0" fmla="*/ 11 w 22"/>
                <a:gd name="T1" fmla="*/ 0 h 55"/>
                <a:gd name="T2" fmla="*/ 8 w 22"/>
                <a:gd name="T3" fmla="*/ 1 h 55"/>
                <a:gd name="T4" fmla="*/ 6 w 22"/>
                <a:gd name="T5" fmla="*/ 1 h 55"/>
                <a:gd name="T6" fmla="*/ 6 w 22"/>
                <a:gd name="T7" fmla="*/ 1 h 55"/>
                <a:gd name="T8" fmla="*/ 0 w 22"/>
                <a:gd name="T9" fmla="*/ 9 h 55"/>
                <a:gd name="T10" fmla="*/ 0 w 22"/>
                <a:gd name="T11" fmla="*/ 53 h 55"/>
                <a:gd name="T12" fmla="*/ 22 w 22"/>
                <a:gd name="T13" fmla="*/ 55 h 55"/>
                <a:gd name="T14" fmla="*/ 22 w 22"/>
                <a:gd name="T15" fmla="*/ 9 h 55"/>
                <a:gd name="T16" fmla="*/ 11 w 22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5">
                  <a:moveTo>
                    <a:pt x="11" y="0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0" y="6"/>
                    <a:pt x="0" y="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4"/>
                    <a:pt x="17" y="0"/>
                    <a:pt x="11" y="0"/>
                  </a:cubicBezTo>
                </a:path>
              </a:pathLst>
            </a:custGeom>
            <a:solidFill>
              <a:srgbClr val="E8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95" name="Picture 703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5692166" y="5343655"/>
              <a:ext cx="102835" cy="196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6" name="Oval 704"/>
            <p:cNvSpPr>
              <a:spLocks noChangeArrowheads="1"/>
            </p:cNvSpPr>
            <p:nvPr/>
          </p:nvSpPr>
          <p:spPr bwMode="auto">
            <a:xfrm rot="16200000">
              <a:off x="5719853" y="5073383"/>
              <a:ext cx="25050" cy="36915"/>
            </a:xfrm>
            <a:prstGeom prst="ellipse">
              <a:avLst/>
            </a:prstGeom>
            <a:solidFill>
              <a:srgbClr val="262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Oval 705"/>
            <p:cNvSpPr>
              <a:spLocks noChangeArrowheads="1"/>
            </p:cNvSpPr>
            <p:nvPr/>
          </p:nvSpPr>
          <p:spPr bwMode="auto">
            <a:xfrm rot="16200000">
              <a:off x="5684256" y="5454400"/>
              <a:ext cx="25050" cy="34278"/>
            </a:xfrm>
            <a:prstGeom prst="ellipse">
              <a:avLst/>
            </a:prstGeom>
            <a:solidFill>
              <a:srgbClr val="262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706"/>
            <p:cNvSpPr/>
            <p:nvPr/>
          </p:nvSpPr>
          <p:spPr bwMode="auto">
            <a:xfrm rot="16200000">
              <a:off x="5516161" y="5124142"/>
              <a:ext cx="286092" cy="264998"/>
            </a:xfrm>
            <a:custGeom>
              <a:avLst/>
              <a:gdLst>
                <a:gd name="T0" fmla="*/ 7 w 92"/>
                <a:gd name="T1" fmla="*/ 0 h 85"/>
                <a:gd name="T2" fmla="*/ 2 w 92"/>
                <a:gd name="T3" fmla="*/ 70 h 85"/>
                <a:gd name="T4" fmla="*/ 9 w 92"/>
                <a:gd name="T5" fmla="*/ 81 h 85"/>
                <a:gd name="T6" fmla="*/ 72 w 92"/>
                <a:gd name="T7" fmla="*/ 85 h 85"/>
                <a:gd name="T8" fmla="*/ 81 w 92"/>
                <a:gd name="T9" fmla="*/ 76 h 85"/>
                <a:gd name="T10" fmla="*/ 81 w 92"/>
                <a:gd name="T11" fmla="*/ 70 h 85"/>
                <a:gd name="T12" fmla="*/ 86 w 92"/>
                <a:gd name="T13" fmla="*/ 72 h 85"/>
                <a:gd name="T14" fmla="*/ 91 w 92"/>
                <a:gd name="T15" fmla="*/ 62 h 85"/>
                <a:gd name="T16" fmla="*/ 92 w 92"/>
                <a:gd name="T17" fmla="*/ 32 h 85"/>
                <a:gd name="T18" fmla="*/ 76 w 92"/>
                <a:gd name="T19" fmla="*/ 19 h 85"/>
                <a:gd name="T20" fmla="*/ 76 w 92"/>
                <a:gd name="T21" fmla="*/ 4 h 85"/>
                <a:gd name="T22" fmla="*/ 7 w 92"/>
                <a:gd name="T2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85">
                  <a:moveTo>
                    <a:pt x="7" y="0"/>
                  </a:moveTo>
                  <a:cubicBezTo>
                    <a:pt x="7" y="0"/>
                    <a:pt x="2" y="68"/>
                    <a:pt x="2" y="70"/>
                  </a:cubicBezTo>
                  <a:cubicBezTo>
                    <a:pt x="2" y="72"/>
                    <a:pt x="0" y="79"/>
                    <a:pt x="9" y="81"/>
                  </a:cubicBezTo>
                  <a:cubicBezTo>
                    <a:pt x="19" y="82"/>
                    <a:pt x="70" y="85"/>
                    <a:pt x="72" y="85"/>
                  </a:cubicBezTo>
                  <a:cubicBezTo>
                    <a:pt x="74" y="85"/>
                    <a:pt x="80" y="83"/>
                    <a:pt x="81" y="76"/>
                  </a:cubicBezTo>
                  <a:cubicBezTo>
                    <a:pt x="82" y="70"/>
                    <a:pt x="81" y="70"/>
                    <a:pt x="81" y="70"/>
                  </a:cubicBezTo>
                  <a:cubicBezTo>
                    <a:pt x="81" y="70"/>
                    <a:pt x="83" y="73"/>
                    <a:pt x="86" y="72"/>
                  </a:cubicBezTo>
                  <a:cubicBezTo>
                    <a:pt x="89" y="71"/>
                    <a:pt x="91" y="68"/>
                    <a:pt x="91" y="62"/>
                  </a:cubicBezTo>
                  <a:cubicBezTo>
                    <a:pt x="91" y="55"/>
                    <a:pt x="92" y="32"/>
                    <a:pt x="92" y="32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4"/>
                    <a:pt x="76" y="4"/>
                    <a:pt x="76" y="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5C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707"/>
            <p:cNvSpPr/>
            <p:nvPr/>
          </p:nvSpPr>
          <p:spPr bwMode="auto">
            <a:xfrm rot="16200000">
              <a:off x="5714580" y="5202586"/>
              <a:ext cx="303231" cy="11866"/>
            </a:xfrm>
            <a:custGeom>
              <a:avLst/>
              <a:gdLst>
                <a:gd name="T0" fmla="*/ 178 w 230"/>
                <a:gd name="T1" fmla="*/ 0 h 9"/>
                <a:gd name="T2" fmla="*/ 0 w 230"/>
                <a:gd name="T3" fmla="*/ 0 h 9"/>
                <a:gd name="T4" fmla="*/ 43 w 230"/>
                <a:gd name="T5" fmla="*/ 5 h 9"/>
                <a:gd name="T6" fmla="*/ 90 w 230"/>
                <a:gd name="T7" fmla="*/ 9 h 9"/>
                <a:gd name="T8" fmla="*/ 230 w 230"/>
                <a:gd name="T9" fmla="*/ 2 h 9"/>
                <a:gd name="T10" fmla="*/ 178 w 23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9">
                  <a:moveTo>
                    <a:pt x="178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90" y="9"/>
                  </a:lnTo>
                  <a:lnTo>
                    <a:pt x="230" y="2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71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708"/>
            <p:cNvSpPr/>
            <p:nvPr/>
          </p:nvSpPr>
          <p:spPr bwMode="auto">
            <a:xfrm rot="16200000">
              <a:off x="5714580" y="5202586"/>
              <a:ext cx="303231" cy="11866"/>
            </a:xfrm>
            <a:custGeom>
              <a:avLst/>
              <a:gdLst>
                <a:gd name="T0" fmla="*/ 178 w 230"/>
                <a:gd name="T1" fmla="*/ 0 h 9"/>
                <a:gd name="T2" fmla="*/ 0 w 230"/>
                <a:gd name="T3" fmla="*/ 0 h 9"/>
                <a:gd name="T4" fmla="*/ 43 w 230"/>
                <a:gd name="T5" fmla="*/ 5 h 9"/>
                <a:gd name="T6" fmla="*/ 90 w 230"/>
                <a:gd name="T7" fmla="*/ 9 h 9"/>
                <a:gd name="T8" fmla="*/ 230 w 230"/>
                <a:gd name="T9" fmla="*/ 2 h 9"/>
                <a:gd name="T10" fmla="*/ 178 w 23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9">
                  <a:moveTo>
                    <a:pt x="178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90" y="9"/>
                  </a:lnTo>
                  <a:lnTo>
                    <a:pt x="230" y="2"/>
                  </a:lnTo>
                  <a:lnTo>
                    <a:pt x="1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709"/>
            <p:cNvSpPr/>
            <p:nvPr/>
          </p:nvSpPr>
          <p:spPr bwMode="auto">
            <a:xfrm rot="16200000">
              <a:off x="5835213" y="5328493"/>
              <a:ext cx="56691" cy="6592"/>
            </a:xfrm>
            <a:custGeom>
              <a:avLst/>
              <a:gdLst>
                <a:gd name="T0" fmla="*/ 0 w 43"/>
                <a:gd name="T1" fmla="*/ 0 h 5"/>
                <a:gd name="T2" fmla="*/ 0 w 43"/>
                <a:gd name="T3" fmla="*/ 0 h 5"/>
                <a:gd name="T4" fmla="*/ 43 w 43"/>
                <a:gd name="T5" fmla="*/ 5 h 5"/>
                <a:gd name="T6" fmla="*/ 0 w 4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">
                  <a:moveTo>
                    <a:pt x="0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710"/>
            <p:cNvSpPr/>
            <p:nvPr/>
          </p:nvSpPr>
          <p:spPr bwMode="auto">
            <a:xfrm rot="16200000">
              <a:off x="5835213" y="5328493"/>
              <a:ext cx="56691" cy="6592"/>
            </a:xfrm>
            <a:custGeom>
              <a:avLst/>
              <a:gdLst>
                <a:gd name="T0" fmla="*/ 0 w 43"/>
                <a:gd name="T1" fmla="*/ 0 h 5"/>
                <a:gd name="T2" fmla="*/ 0 w 43"/>
                <a:gd name="T3" fmla="*/ 0 h 5"/>
                <a:gd name="T4" fmla="*/ 43 w 43"/>
                <a:gd name="T5" fmla="*/ 5 h 5"/>
                <a:gd name="T6" fmla="*/ 0 w 4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">
                  <a:moveTo>
                    <a:pt x="0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711"/>
            <p:cNvSpPr/>
            <p:nvPr/>
          </p:nvSpPr>
          <p:spPr bwMode="auto">
            <a:xfrm rot="16200000">
              <a:off x="5675028" y="5582284"/>
              <a:ext cx="301913" cy="13184"/>
            </a:xfrm>
            <a:custGeom>
              <a:avLst/>
              <a:gdLst>
                <a:gd name="T0" fmla="*/ 0 w 229"/>
                <a:gd name="T1" fmla="*/ 0 h 10"/>
                <a:gd name="T2" fmla="*/ 87 w 229"/>
                <a:gd name="T3" fmla="*/ 10 h 10"/>
                <a:gd name="T4" fmla="*/ 229 w 229"/>
                <a:gd name="T5" fmla="*/ 7 h 10"/>
                <a:gd name="T6" fmla="*/ 177 w 229"/>
                <a:gd name="T7" fmla="*/ 3 h 10"/>
                <a:gd name="T8" fmla="*/ 0 w 22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0">
                  <a:moveTo>
                    <a:pt x="0" y="0"/>
                  </a:moveTo>
                  <a:lnTo>
                    <a:pt x="87" y="10"/>
                  </a:lnTo>
                  <a:lnTo>
                    <a:pt x="229" y="7"/>
                  </a:lnTo>
                  <a:lnTo>
                    <a:pt x="17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712"/>
            <p:cNvSpPr/>
            <p:nvPr/>
          </p:nvSpPr>
          <p:spPr bwMode="auto">
            <a:xfrm rot="16200000">
              <a:off x="5675028" y="5582284"/>
              <a:ext cx="301913" cy="13184"/>
            </a:xfrm>
            <a:custGeom>
              <a:avLst/>
              <a:gdLst>
                <a:gd name="T0" fmla="*/ 0 w 229"/>
                <a:gd name="T1" fmla="*/ 0 h 10"/>
                <a:gd name="T2" fmla="*/ 87 w 229"/>
                <a:gd name="T3" fmla="*/ 10 h 10"/>
                <a:gd name="T4" fmla="*/ 229 w 229"/>
                <a:gd name="T5" fmla="*/ 7 h 10"/>
                <a:gd name="T6" fmla="*/ 177 w 229"/>
                <a:gd name="T7" fmla="*/ 3 h 10"/>
                <a:gd name="T8" fmla="*/ 0 w 22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0">
                  <a:moveTo>
                    <a:pt x="0" y="0"/>
                  </a:moveTo>
                  <a:lnTo>
                    <a:pt x="87" y="10"/>
                  </a:lnTo>
                  <a:lnTo>
                    <a:pt x="229" y="7"/>
                  </a:lnTo>
                  <a:lnTo>
                    <a:pt x="177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713"/>
            <p:cNvSpPr/>
            <p:nvPr/>
          </p:nvSpPr>
          <p:spPr bwMode="auto">
            <a:xfrm rot="16200000">
              <a:off x="5767316" y="5677209"/>
              <a:ext cx="117337" cy="13184"/>
            </a:xfrm>
            <a:custGeom>
              <a:avLst/>
              <a:gdLst>
                <a:gd name="T0" fmla="*/ 0 w 89"/>
                <a:gd name="T1" fmla="*/ 0 h 10"/>
                <a:gd name="T2" fmla="*/ 89 w 89"/>
                <a:gd name="T3" fmla="*/ 10 h 10"/>
                <a:gd name="T4" fmla="*/ 89 w 89"/>
                <a:gd name="T5" fmla="*/ 10 h 10"/>
                <a:gd name="T6" fmla="*/ 2 w 89"/>
                <a:gd name="T7" fmla="*/ 0 h 10"/>
                <a:gd name="T8" fmla="*/ 0 w 8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">
                  <a:moveTo>
                    <a:pt x="0" y="0"/>
                  </a:moveTo>
                  <a:lnTo>
                    <a:pt x="89" y="10"/>
                  </a:lnTo>
                  <a:lnTo>
                    <a:pt x="89" y="1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714"/>
            <p:cNvSpPr/>
            <p:nvPr/>
          </p:nvSpPr>
          <p:spPr bwMode="auto">
            <a:xfrm rot="16200000">
              <a:off x="5767316" y="5677209"/>
              <a:ext cx="117337" cy="13184"/>
            </a:xfrm>
            <a:custGeom>
              <a:avLst/>
              <a:gdLst>
                <a:gd name="T0" fmla="*/ 0 w 89"/>
                <a:gd name="T1" fmla="*/ 0 h 10"/>
                <a:gd name="T2" fmla="*/ 89 w 89"/>
                <a:gd name="T3" fmla="*/ 10 h 10"/>
                <a:gd name="T4" fmla="*/ 89 w 89"/>
                <a:gd name="T5" fmla="*/ 10 h 10"/>
                <a:gd name="T6" fmla="*/ 2 w 89"/>
                <a:gd name="T7" fmla="*/ 0 h 10"/>
                <a:gd name="T8" fmla="*/ 0 w 8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">
                  <a:moveTo>
                    <a:pt x="0" y="0"/>
                  </a:moveTo>
                  <a:lnTo>
                    <a:pt x="89" y="10"/>
                  </a:lnTo>
                  <a:lnTo>
                    <a:pt x="89" y="1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715"/>
            <p:cNvSpPr/>
            <p:nvPr/>
          </p:nvSpPr>
          <p:spPr bwMode="auto">
            <a:xfrm rot="16200000">
              <a:off x="5838509" y="5269824"/>
              <a:ext cx="61965" cy="5274"/>
            </a:xfrm>
            <a:custGeom>
              <a:avLst/>
              <a:gdLst>
                <a:gd name="T0" fmla="*/ 0 w 47"/>
                <a:gd name="T1" fmla="*/ 0 h 4"/>
                <a:gd name="T2" fmla="*/ 47 w 47"/>
                <a:gd name="T3" fmla="*/ 4 h 4"/>
                <a:gd name="T4" fmla="*/ 47 w 47"/>
                <a:gd name="T5" fmla="*/ 4 h 4"/>
                <a:gd name="T6" fmla="*/ 0 w 4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lnTo>
                    <a:pt x="47" y="4"/>
                  </a:lnTo>
                  <a:lnTo>
                    <a:pt x="4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6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716"/>
            <p:cNvSpPr/>
            <p:nvPr/>
          </p:nvSpPr>
          <p:spPr bwMode="auto">
            <a:xfrm rot="16200000">
              <a:off x="5838509" y="5269824"/>
              <a:ext cx="61965" cy="5274"/>
            </a:xfrm>
            <a:custGeom>
              <a:avLst/>
              <a:gdLst>
                <a:gd name="T0" fmla="*/ 0 w 47"/>
                <a:gd name="T1" fmla="*/ 0 h 4"/>
                <a:gd name="T2" fmla="*/ 47 w 47"/>
                <a:gd name="T3" fmla="*/ 4 h 4"/>
                <a:gd name="T4" fmla="*/ 47 w 47"/>
                <a:gd name="T5" fmla="*/ 4 h 4"/>
                <a:gd name="T6" fmla="*/ 0 w 4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lnTo>
                    <a:pt x="47" y="4"/>
                  </a:lnTo>
                  <a:lnTo>
                    <a:pt x="47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717"/>
            <p:cNvSpPr/>
            <p:nvPr/>
          </p:nvSpPr>
          <p:spPr bwMode="auto">
            <a:xfrm rot="16200000">
              <a:off x="5847737" y="5254004"/>
              <a:ext cx="118656" cy="93606"/>
            </a:xfrm>
            <a:custGeom>
              <a:avLst/>
              <a:gdLst>
                <a:gd name="T0" fmla="*/ 0 w 38"/>
                <a:gd name="T1" fmla="*/ 0 h 30"/>
                <a:gd name="T2" fmla="*/ 0 w 38"/>
                <a:gd name="T3" fmla="*/ 25 h 30"/>
                <a:gd name="T4" fmla="*/ 19 w 38"/>
                <a:gd name="T5" fmla="*/ 30 h 30"/>
                <a:gd name="T6" fmla="*/ 38 w 38"/>
                <a:gd name="T7" fmla="*/ 25 h 30"/>
                <a:gd name="T8" fmla="*/ 38 w 38"/>
                <a:gd name="T9" fmla="*/ 25 h 30"/>
                <a:gd name="T10" fmla="*/ 38 w 38"/>
                <a:gd name="T11" fmla="*/ 4 h 30"/>
                <a:gd name="T12" fmla="*/ 18 w 38"/>
                <a:gd name="T13" fmla="*/ 2 h 30"/>
                <a:gd name="T14" fmla="*/ 0 w 38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9" y="30"/>
                    <a:pt x="19" y="30"/>
                  </a:cubicBezTo>
                  <a:cubicBezTo>
                    <a:pt x="29" y="30"/>
                    <a:pt x="38" y="28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718"/>
            <p:cNvSpPr/>
            <p:nvPr/>
          </p:nvSpPr>
          <p:spPr bwMode="auto">
            <a:xfrm rot="16200000">
              <a:off x="5798298" y="5646227"/>
              <a:ext cx="117337" cy="75149"/>
            </a:xfrm>
            <a:custGeom>
              <a:avLst/>
              <a:gdLst>
                <a:gd name="T0" fmla="*/ 0 w 38"/>
                <a:gd name="T1" fmla="*/ 0 h 24"/>
                <a:gd name="T2" fmla="*/ 0 w 38"/>
                <a:gd name="T3" fmla="*/ 20 h 24"/>
                <a:gd name="T4" fmla="*/ 19 w 38"/>
                <a:gd name="T5" fmla="*/ 24 h 24"/>
                <a:gd name="T6" fmla="*/ 38 w 38"/>
                <a:gd name="T7" fmla="*/ 20 h 24"/>
                <a:gd name="T8" fmla="*/ 38 w 38"/>
                <a:gd name="T9" fmla="*/ 20 h 24"/>
                <a:gd name="T10" fmla="*/ 38 w 38"/>
                <a:gd name="T11" fmla="*/ 4 h 24"/>
                <a:gd name="T12" fmla="*/ 0 w 3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4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9" y="24"/>
                    <a:pt x="19" y="24"/>
                  </a:cubicBezTo>
                  <a:cubicBezTo>
                    <a:pt x="29" y="24"/>
                    <a:pt x="38" y="22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719"/>
            <p:cNvSpPr/>
            <p:nvPr/>
          </p:nvSpPr>
          <p:spPr bwMode="auto">
            <a:xfrm rot="16200000">
              <a:off x="6148332" y="5700940"/>
              <a:ext cx="143705" cy="39552"/>
            </a:xfrm>
            <a:custGeom>
              <a:avLst/>
              <a:gdLst>
                <a:gd name="T0" fmla="*/ 0 w 109"/>
                <a:gd name="T1" fmla="*/ 0 h 30"/>
                <a:gd name="T2" fmla="*/ 0 w 109"/>
                <a:gd name="T3" fmla="*/ 9 h 30"/>
                <a:gd name="T4" fmla="*/ 109 w 109"/>
                <a:gd name="T5" fmla="*/ 30 h 30"/>
                <a:gd name="T6" fmla="*/ 109 w 109"/>
                <a:gd name="T7" fmla="*/ 19 h 30"/>
                <a:gd name="T8" fmla="*/ 0 w 10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30">
                  <a:moveTo>
                    <a:pt x="0" y="0"/>
                  </a:moveTo>
                  <a:lnTo>
                    <a:pt x="0" y="9"/>
                  </a:lnTo>
                  <a:lnTo>
                    <a:pt x="109" y="30"/>
                  </a:lnTo>
                  <a:lnTo>
                    <a:pt x="10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720"/>
            <p:cNvSpPr/>
            <p:nvPr/>
          </p:nvSpPr>
          <p:spPr bwMode="auto">
            <a:xfrm rot="16200000">
              <a:off x="6148332" y="5700940"/>
              <a:ext cx="143705" cy="39552"/>
            </a:xfrm>
            <a:custGeom>
              <a:avLst/>
              <a:gdLst>
                <a:gd name="T0" fmla="*/ 0 w 109"/>
                <a:gd name="T1" fmla="*/ 0 h 30"/>
                <a:gd name="T2" fmla="*/ 0 w 109"/>
                <a:gd name="T3" fmla="*/ 9 h 30"/>
                <a:gd name="T4" fmla="*/ 109 w 109"/>
                <a:gd name="T5" fmla="*/ 30 h 30"/>
                <a:gd name="T6" fmla="*/ 109 w 109"/>
                <a:gd name="T7" fmla="*/ 19 h 30"/>
                <a:gd name="T8" fmla="*/ 0 w 10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30">
                  <a:moveTo>
                    <a:pt x="0" y="0"/>
                  </a:moveTo>
                  <a:lnTo>
                    <a:pt x="0" y="9"/>
                  </a:lnTo>
                  <a:lnTo>
                    <a:pt x="109" y="30"/>
                  </a:lnTo>
                  <a:lnTo>
                    <a:pt x="109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721"/>
            <p:cNvSpPr/>
            <p:nvPr/>
          </p:nvSpPr>
          <p:spPr bwMode="auto">
            <a:xfrm rot="16200000">
              <a:off x="6076480" y="5352224"/>
              <a:ext cx="406066" cy="89651"/>
            </a:xfrm>
            <a:custGeom>
              <a:avLst/>
              <a:gdLst>
                <a:gd name="T0" fmla="*/ 0 w 308"/>
                <a:gd name="T1" fmla="*/ 0 h 68"/>
                <a:gd name="T2" fmla="*/ 0 w 308"/>
                <a:gd name="T3" fmla="*/ 11 h 68"/>
                <a:gd name="T4" fmla="*/ 308 w 308"/>
                <a:gd name="T5" fmla="*/ 68 h 68"/>
                <a:gd name="T6" fmla="*/ 308 w 308"/>
                <a:gd name="T7" fmla="*/ 56 h 68"/>
                <a:gd name="T8" fmla="*/ 0 w 30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68">
                  <a:moveTo>
                    <a:pt x="0" y="0"/>
                  </a:moveTo>
                  <a:lnTo>
                    <a:pt x="0" y="11"/>
                  </a:lnTo>
                  <a:lnTo>
                    <a:pt x="308" y="68"/>
                  </a:lnTo>
                  <a:lnTo>
                    <a:pt x="308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722"/>
            <p:cNvSpPr/>
            <p:nvPr/>
          </p:nvSpPr>
          <p:spPr bwMode="auto">
            <a:xfrm rot="16200000">
              <a:off x="6076480" y="5352224"/>
              <a:ext cx="406066" cy="89651"/>
            </a:xfrm>
            <a:custGeom>
              <a:avLst/>
              <a:gdLst>
                <a:gd name="T0" fmla="*/ 0 w 308"/>
                <a:gd name="T1" fmla="*/ 0 h 68"/>
                <a:gd name="T2" fmla="*/ 0 w 308"/>
                <a:gd name="T3" fmla="*/ 11 h 68"/>
                <a:gd name="T4" fmla="*/ 308 w 308"/>
                <a:gd name="T5" fmla="*/ 68 h 68"/>
                <a:gd name="T6" fmla="*/ 308 w 308"/>
                <a:gd name="T7" fmla="*/ 56 h 68"/>
                <a:gd name="T8" fmla="*/ 0 w 30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68">
                  <a:moveTo>
                    <a:pt x="0" y="0"/>
                  </a:moveTo>
                  <a:lnTo>
                    <a:pt x="0" y="11"/>
                  </a:lnTo>
                  <a:lnTo>
                    <a:pt x="308" y="68"/>
                  </a:lnTo>
                  <a:lnTo>
                    <a:pt x="308" y="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723"/>
            <p:cNvSpPr/>
            <p:nvPr/>
          </p:nvSpPr>
          <p:spPr bwMode="auto">
            <a:xfrm rot="16200000">
              <a:off x="6246553" y="5022625"/>
              <a:ext cx="192486" cy="50099"/>
            </a:xfrm>
            <a:custGeom>
              <a:avLst/>
              <a:gdLst>
                <a:gd name="T0" fmla="*/ 0 w 146"/>
                <a:gd name="T1" fmla="*/ 0 h 38"/>
                <a:gd name="T2" fmla="*/ 0 w 146"/>
                <a:gd name="T3" fmla="*/ 12 h 38"/>
                <a:gd name="T4" fmla="*/ 146 w 146"/>
                <a:gd name="T5" fmla="*/ 38 h 38"/>
                <a:gd name="T6" fmla="*/ 146 w 146"/>
                <a:gd name="T7" fmla="*/ 26 h 38"/>
                <a:gd name="T8" fmla="*/ 0 w 14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38">
                  <a:moveTo>
                    <a:pt x="0" y="0"/>
                  </a:moveTo>
                  <a:lnTo>
                    <a:pt x="0" y="12"/>
                  </a:lnTo>
                  <a:lnTo>
                    <a:pt x="146" y="38"/>
                  </a:lnTo>
                  <a:lnTo>
                    <a:pt x="14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724"/>
            <p:cNvSpPr/>
            <p:nvPr/>
          </p:nvSpPr>
          <p:spPr bwMode="auto">
            <a:xfrm rot="16200000">
              <a:off x="6246553" y="5022625"/>
              <a:ext cx="192486" cy="50099"/>
            </a:xfrm>
            <a:custGeom>
              <a:avLst/>
              <a:gdLst>
                <a:gd name="T0" fmla="*/ 0 w 146"/>
                <a:gd name="T1" fmla="*/ 0 h 38"/>
                <a:gd name="T2" fmla="*/ 0 w 146"/>
                <a:gd name="T3" fmla="*/ 12 h 38"/>
                <a:gd name="T4" fmla="*/ 146 w 146"/>
                <a:gd name="T5" fmla="*/ 38 h 38"/>
                <a:gd name="T6" fmla="*/ 146 w 146"/>
                <a:gd name="T7" fmla="*/ 26 h 38"/>
                <a:gd name="T8" fmla="*/ 0 w 14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38">
                  <a:moveTo>
                    <a:pt x="0" y="0"/>
                  </a:moveTo>
                  <a:lnTo>
                    <a:pt x="0" y="12"/>
                  </a:lnTo>
                  <a:lnTo>
                    <a:pt x="146" y="38"/>
                  </a:lnTo>
                  <a:lnTo>
                    <a:pt x="146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725"/>
            <p:cNvSpPr/>
            <p:nvPr/>
          </p:nvSpPr>
          <p:spPr bwMode="auto">
            <a:xfrm rot="16200000">
              <a:off x="6265010" y="5141281"/>
              <a:ext cx="50099" cy="55373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35 h 42"/>
                <a:gd name="T4" fmla="*/ 38 w 38"/>
                <a:gd name="T5" fmla="*/ 42 h 42"/>
                <a:gd name="T6" fmla="*/ 38 w 38"/>
                <a:gd name="T7" fmla="*/ 7 h 42"/>
                <a:gd name="T8" fmla="*/ 0 w 38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0"/>
                  </a:moveTo>
                  <a:lnTo>
                    <a:pt x="0" y="35"/>
                  </a:lnTo>
                  <a:lnTo>
                    <a:pt x="38" y="42"/>
                  </a:lnTo>
                  <a:lnTo>
                    <a:pt x="3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726"/>
            <p:cNvSpPr/>
            <p:nvPr/>
          </p:nvSpPr>
          <p:spPr bwMode="auto">
            <a:xfrm rot="16200000">
              <a:off x="6265010" y="5141281"/>
              <a:ext cx="50099" cy="55373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35 h 42"/>
                <a:gd name="T4" fmla="*/ 38 w 38"/>
                <a:gd name="T5" fmla="*/ 42 h 42"/>
                <a:gd name="T6" fmla="*/ 38 w 38"/>
                <a:gd name="T7" fmla="*/ 7 h 42"/>
                <a:gd name="T8" fmla="*/ 0 w 38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0"/>
                  </a:moveTo>
                  <a:lnTo>
                    <a:pt x="0" y="35"/>
                  </a:lnTo>
                  <a:lnTo>
                    <a:pt x="38" y="42"/>
                  </a:lnTo>
                  <a:lnTo>
                    <a:pt x="38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727"/>
            <p:cNvSpPr/>
            <p:nvPr/>
          </p:nvSpPr>
          <p:spPr bwMode="auto">
            <a:xfrm rot="16200000">
              <a:off x="6327634" y="5140622"/>
              <a:ext cx="50099" cy="56691"/>
            </a:xfrm>
            <a:custGeom>
              <a:avLst/>
              <a:gdLst>
                <a:gd name="T0" fmla="*/ 0 w 38"/>
                <a:gd name="T1" fmla="*/ 0 h 43"/>
                <a:gd name="T2" fmla="*/ 0 w 38"/>
                <a:gd name="T3" fmla="*/ 36 h 43"/>
                <a:gd name="T4" fmla="*/ 38 w 38"/>
                <a:gd name="T5" fmla="*/ 43 h 43"/>
                <a:gd name="T6" fmla="*/ 38 w 38"/>
                <a:gd name="T7" fmla="*/ 7 h 43"/>
                <a:gd name="T8" fmla="*/ 0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0" y="0"/>
                  </a:moveTo>
                  <a:lnTo>
                    <a:pt x="0" y="36"/>
                  </a:lnTo>
                  <a:lnTo>
                    <a:pt x="38" y="43"/>
                  </a:lnTo>
                  <a:lnTo>
                    <a:pt x="3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728"/>
            <p:cNvSpPr/>
            <p:nvPr/>
          </p:nvSpPr>
          <p:spPr bwMode="auto">
            <a:xfrm rot="16200000">
              <a:off x="6327634" y="5140622"/>
              <a:ext cx="50099" cy="56691"/>
            </a:xfrm>
            <a:custGeom>
              <a:avLst/>
              <a:gdLst>
                <a:gd name="T0" fmla="*/ 0 w 38"/>
                <a:gd name="T1" fmla="*/ 0 h 43"/>
                <a:gd name="T2" fmla="*/ 0 w 38"/>
                <a:gd name="T3" fmla="*/ 36 h 43"/>
                <a:gd name="T4" fmla="*/ 38 w 38"/>
                <a:gd name="T5" fmla="*/ 43 h 43"/>
                <a:gd name="T6" fmla="*/ 38 w 38"/>
                <a:gd name="T7" fmla="*/ 7 h 43"/>
                <a:gd name="T8" fmla="*/ 0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0" y="0"/>
                  </a:moveTo>
                  <a:lnTo>
                    <a:pt x="0" y="36"/>
                  </a:lnTo>
                  <a:lnTo>
                    <a:pt x="38" y="43"/>
                  </a:lnTo>
                  <a:lnTo>
                    <a:pt x="38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729"/>
            <p:cNvSpPr/>
            <p:nvPr/>
          </p:nvSpPr>
          <p:spPr bwMode="auto">
            <a:xfrm rot="16200000">
              <a:off x="6295993" y="5156442"/>
              <a:ext cx="50099" cy="25050"/>
            </a:xfrm>
            <a:custGeom>
              <a:avLst/>
              <a:gdLst>
                <a:gd name="T0" fmla="*/ 0 w 38"/>
                <a:gd name="T1" fmla="*/ 0 h 19"/>
                <a:gd name="T2" fmla="*/ 0 w 38"/>
                <a:gd name="T3" fmla="*/ 12 h 19"/>
                <a:gd name="T4" fmla="*/ 38 w 38"/>
                <a:gd name="T5" fmla="*/ 19 h 19"/>
                <a:gd name="T6" fmla="*/ 38 w 38"/>
                <a:gd name="T7" fmla="*/ 7 h 19"/>
                <a:gd name="T8" fmla="*/ 0 w 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lnTo>
                    <a:pt x="0" y="12"/>
                  </a:lnTo>
                  <a:lnTo>
                    <a:pt x="38" y="19"/>
                  </a:lnTo>
                  <a:lnTo>
                    <a:pt x="3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730"/>
            <p:cNvSpPr/>
            <p:nvPr/>
          </p:nvSpPr>
          <p:spPr bwMode="auto">
            <a:xfrm rot="16200000">
              <a:off x="6295993" y="5156442"/>
              <a:ext cx="50099" cy="25050"/>
            </a:xfrm>
            <a:custGeom>
              <a:avLst/>
              <a:gdLst>
                <a:gd name="T0" fmla="*/ 0 w 38"/>
                <a:gd name="T1" fmla="*/ 0 h 19"/>
                <a:gd name="T2" fmla="*/ 0 w 38"/>
                <a:gd name="T3" fmla="*/ 12 h 19"/>
                <a:gd name="T4" fmla="*/ 38 w 38"/>
                <a:gd name="T5" fmla="*/ 19 h 19"/>
                <a:gd name="T6" fmla="*/ 38 w 38"/>
                <a:gd name="T7" fmla="*/ 7 h 19"/>
                <a:gd name="T8" fmla="*/ 0 w 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lnTo>
                    <a:pt x="0" y="12"/>
                  </a:lnTo>
                  <a:lnTo>
                    <a:pt x="38" y="19"/>
                  </a:lnTo>
                  <a:lnTo>
                    <a:pt x="38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731"/>
            <p:cNvSpPr/>
            <p:nvPr/>
          </p:nvSpPr>
          <p:spPr bwMode="auto">
            <a:xfrm rot="16200000">
              <a:off x="6290060" y="5113594"/>
              <a:ext cx="50099" cy="118656"/>
            </a:xfrm>
            <a:custGeom>
              <a:avLst/>
              <a:gdLst>
                <a:gd name="T0" fmla="*/ 38 w 38"/>
                <a:gd name="T1" fmla="*/ 90 h 90"/>
                <a:gd name="T2" fmla="*/ 0 w 38"/>
                <a:gd name="T3" fmla="*/ 83 h 90"/>
                <a:gd name="T4" fmla="*/ 0 w 38"/>
                <a:gd name="T5" fmla="*/ 0 h 90"/>
                <a:gd name="T6" fmla="*/ 38 w 38"/>
                <a:gd name="T7" fmla="*/ 7 h 90"/>
                <a:gd name="T8" fmla="*/ 38 w 38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0">
                  <a:moveTo>
                    <a:pt x="38" y="90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38" y="7"/>
                  </a:lnTo>
                  <a:lnTo>
                    <a:pt x="38" y="90"/>
                  </a:lnTo>
                  <a:close/>
                </a:path>
              </a:pathLst>
            </a:custGeom>
            <a:solidFill>
              <a:srgbClr val="BA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732"/>
            <p:cNvSpPr/>
            <p:nvPr/>
          </p:nvSpPr>
          <p:spPr bwMode="auto">
            <a:xfrm rot="16200000">
              <a:off x="6183269" y="5597446"/>
              <a:ext cx="48781" cy="5405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34 h 41"/>
                <a:gd name="T4" fmla="*/ 37 w 37"/>
                <a:gd name="T5" fmla="*/ 41 h 41"/>
                <a:gd name="T6" fmla="*/ 37 w 37"/>
                <a:gd name="T7" fmla="*/ 8 h 41"/>
                <a:gd name="T8" fmla="*/ 0 w 3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0" y="0"/>
                  </a:moveTo>
                  <a:lnTo>
                    <a:pt x="0" y="34"/>
                  </a:lnTo>
                  <a:lnTo>
                    <a:pt x="37" y="41"/>
                  </a:lnTo>
                  <a:lnTo>
                    <a:pt x="3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733"/>
            <p:cNvSpPr/>
            <p:nvPr/>
          </p:nvSpPr>
          <p:spPr bwMode="auto">
            <a:xfrm rot="16200000">
              <a:off x="6183269" y="5597446"/>
              <a:ext cx="48781" cy="5405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34 h 41"/>
                <a:gd name="T4" fmla="*/ 37 w 37"/>
                <a:gd name="T5" fmla="*/ 41 h 41"/>
                <a:gd name="T6" fmla="*/ 37 w 37"/>
                <a:gd name="T7" fmla="*/ 8 h 41"/>
                <a:gd name="T8" fmla="*/ 0 w 3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0" y="0"/>
                  </a:moveTo>
                  <a:lnTo>
                    <a:pt x="0" y="34"/>
                  </a:lnTo>
                  <a:lnTo>
                    <a:pt x="37" y="41"/>
                  </a:lnTo>
                  <a:lnTo>
                    <a:pt x="37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734"/>
            <p:cNvSpPr/>
            <p:nvPr/>
          </p:nvSpPr>
          <p:spPr bwMode="auto">
            <a:xfrm rot="16200000">
              <a:off x="6243915" y="5596128"/>
              <a:ext cx="48781" cy="56691"/>
            </a:xfrm>
            <a:custGeom>
              <a:avLst/>
              <a:gdLst>
                <a:gd name="T0" fmla="*/ 0 w 37"/>
                <a:gd name="T1" fmla="*/ 0 h 43"/>
                <a:gd name="T2" fmla="*/ 0 w 37"/>
                <a:gd name="T3" fmla="*/ 36 h 43"/>
                <a:gd name="T4" fmla="*/ 37 w 37"/>
                <a:gd name="T5" fmla="*/ 43 h 43"/>
                <a:gd name="T6" fmla="*/ 37 w 37"/>
                <a:gd name="T7" fmla="*/ 7 h 43"/>
                <a:gd name="T8" fmla="*/ 0 w 3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lnTo>
                    <a:pt x="0" y="36"/>
                  </a:lnTo>
                  <a:lnTo>
                    <a:pt x="37" y="43"/>
                  </a:lnTo>
                  <a:lnTo>
                    <a:pt x="37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735"/>
            <p:cNvSpPr/>
            <p:nvPr/>
          </p:nvSpPr>
          <p:spPr bwMode="auto">
            <a:xfrm rot="16200000">
              <a:off x="6243915" y="5596128"/>
              <a:ext cx="48781" cy="56691"/>
            </a:xfrm>
            <a:custGeom>
              <a:avLst/>
              <a:gdLst>
                <a:gd name="T0" fmla="*/ 0 w 37"/>
                <a:gd name="T1" fmla="*/ 0 h 43"/>
                <a:gd name="T2" fmla="*/ 0 w 37"/>
                <a:gd name="T3" fmla="*/ 36 h 43"/>
                <a:gd name="T4" fmla="*/ 37 w 37"/>
                <a:gd name="T5" fmla="*/ 43 h 43"/>
                <a:gd name="T6" fmla="*/ 37 w 37"/>
                <a:gd name="T7" fmla="*/ 7 h 43"/>
                <a:gd name="T8" fmla="*/ 0 w 3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lnTo>
                    <a:pt x="0" y="36"/>
                  </a:lnTo>
                  <a:lnTo>
                    <a:pt x="37" y="43"/>
                  </a:lnTo>
                  <a:lnTo>
                    <a:pt x="37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736"/>
            <p:cNvSpPr/>
            <p:nvPr/>
          </p:nvSpPr>
          <p:spPr bwMode="auto">
            <a:xfrm rot="16200000">
              <a:off x="6212933" y="5612608"/>
              <a:ext cx="48781" cy="23731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11 h 18"/>
                <a:gd name="T4" fmla="*/ 37 w 37"/>
                <a:gd name="T5" fmla="*/ 18 h 18"/>
                <a:gd name="T6" fmla="*/ 37 w 37"/>
                <a:gd name="T7" fmla="*/ 7 h 18"/>
                <a:gd name="T8" fmla="*/ 0 w 3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8">
                  <a:moveTo>
                    <a:pt x="0" y="0"/>
                  </a:moveTo>
                  <a:lnTo>
                    <a:pt x="0" y="11"/>
                  </a:lnTo>
                  <a:lnTo>
                    <a:pt x="37" y="18"/>
                  </a:lnTo>
                  <a:lnTo>
                    <a:pt x="37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737"/>
            <p:cNvSpPr/>
            <p:nvPr/>
          </p:nvSpPr>
          <p:spPr bwMode="auto">
            <a:xfrm rot="16200000">
              <a:off x="6212933" y="5612608"/>
              <a:ext cx="48781" cy="23731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11 h 18"/>
                <a:gd name="T4" fmla="*/ 37 w 37"/>
                <a:gd name="T5" fmla="*/ 18 h 18"/>
                <a:gd name="T6" fmla="*/ 37 w 37"/>
                <a:gd name="T7" fmla="*/ 7 h 18"/>
                <a:gd name="T8" fmla="*/ 0 w 3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8">
                  <a:moveTo>
                    <a:pt x="0" y="0"/>
                  </a:moveTo>
                  <a:lnTo>
                    <a:pt x="0" y="11"/>
                  </a:lnTo>
                  <a:lnTo>
                    <a:pt x="37" y="18"/>
                  </a:lnTo>
                  <a:lnTo>
                    <a:pt x="37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738"/>
            <p:cNvSpPr/>
            <p:nvPr/>
          </p:nvSpPr>
          <p:spPr bwMode="auto">
            <a:xfrm rot="16200000">
              <a:off x="6207660" y="5570419"/>
              <a:ext cx="50099" cy="114701"/>
            </a:xfrm>
            <a:custGeom>
              <a:avLst/>
              <a:gdLst>
                <a:gd name="T0" fmla="*/ 38 w 38"/>
                <a:gd name="T1" fmla="*/ 87 h 87"/>
                <a:gd name="T2" fmla="*/ 0 w 38"/>
                <a:gd name="T3" fmla="*/ 80 h 87"/>
                <a:gd name="T4" fmla="*/ 0 w 38"/>
                <a:gd name="T5" fmla="*/ 0 h 87"/>
                <a:gd name="T6" fmla="*/ 38 w 38"/>
                <a:gd name="T7" fmla="*/ 4 h 87"/>
                <a:gd name="T8" fmla="*/ 38 w 38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7">
                  <a:moveTo>
                    <a:pt x="38" y="87"/>
                  </a:moveTo>
                  <a:lnTo>
                    <a:pt x="0" y="80"/>
                  </a:lnTo>
                  <a:lnTo>
                    <a:pt x="0" y="0"/>
                  </a:lnTo>
                  <a:lnTo>
                    <a:pt x="38" y="4"/>
                  </a:lnTo>
                  <a:lnTo>
                    <a:pt x="38" y="87"/>
                  </a:lnTo>
                  <a:close/>
                </a:path>
              </a:pathLst>
            </a:custGeom>
            <a:solidFill>
              <a:srgbClr val="BA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739"/>
            <p:cNvSpPr/>
            <p:nvPr/>
          </p:nvSpPr>
          <p:spPr bwMode="auto">
            <a:xfrm rot="16200000">
              <a:off x="6330270" y="4913858"/>
              <a:ext cx="40870" cy="34278"/>
            </a:xfrm>
            <a:custGeom>
              <a:avLst/>
              <a:gdLst>
                <a:gd name="T0" fmla="*/ 31 w 31"/>
                <a:gd name="T1" fmla="*/ 0 h 26"/>
                <a:gd name="T2" fmla="*/ 0 w 31"/>
                <a:gd name="T3" fmla="*/ 14 h 26"/>
                <a:gd name="T4" fmla="*/ 0 w 31"/>
                <a:gd name="T5" fmla="*/ 26 h 26"/>
                <a:gd name="T6" fmla="*/ 26 w 31"/>
                <a:gd name="T7" fmla="*/ 14 h 26"/>
                <a:gd name="T8" fmla="*/ 31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31" y="0"/>
                  </a:moveTo>
                  <a:lnTo>
                    <a:pt x="0" y="14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635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740"/>
            <p:cNvSpPr/>
            <p:nvPr/>
          </p:nvSpPr>
          <p:spPr bwMode="auto">
            <a:xfrm rot="16200000">
              <a:off x="6330270" y="4913858"/>
              <a:ext cx="40870" cy="34278"/>
            </a:xfrm>
            <a:custGeom>
              <a:avLst/>
              <a:gdLst>
                <a:gd name="T0" fmla="*/ 31 w 31"/>
                <a:gd name="T1" fmla="*/ 0 h 26"/>
                <a:gd name="T2" fmla="*/ 0 w 31"/>
                <a:gd name="T3" fmla="*/ 14 h 26"/>
                <a:gd name="T4" fmla="*/ 0 w 31"/>
                <a:gd name="T5" fmla="*/ 26 h 26"/>
                <a:gd name="T6" fmla="*/ 26 w 31"/>
                <a:gd name="T7" fmla="*/ 14 h 26"/>
                <a:gd name="T8" fmla="*/ 31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31" y="0"/>
                  </a:moveTo>
                  <a:lnTo>
                    <a:pt x="0" y="14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741"/>
            <p:cNvSpPr/>
            <p:nvPr/>
          </p:nvSpPr>
          <p:spPr bwMode="auto">
            <a:xfrm rot="16200000">
              <a:off x="5686894" y="5257959"/>
              <a:ext cx="303231" cy="38234"/>
            </a:xfrm>
            <a:custGeom>
              <a:avLst/>
              <a:gdLst>
                <a:gd name="T0" fmla="*/ 12 w 230"/>
                <a:gd name="T1" fmla="*/ 0 h 29"/>
                <a:gd name="T2" fmla="*/ 10 w 230"/>
                <a:gd name="T3" fmla="*/ 3 h 29"/>
                <a:gd name="T4" fmla="*/ 0 w 230"/>
                <a:gd name="T5" fmla="*/ 5 h 29"/>
                <a:gd name="T6" fmla="*/ 230 w 230"/>
                <a:gd name="T7" fmla="*/ 29 h 29"/>
                <a:gd name="T8" fmla="*/ 230 w 230"/>
                <a:gd name="T9" fmla="*/ 24 h 29"/>
                <a:gd name="T10" fmla="*/ 12 w 230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29">
                  <a:moveTo>
                    <a:pt x="12" y="0"/>
                  </a:moveTo>
                  <a:lnTo>
                    <a:pt x="10" y="3"/>
                  </a:lnTo>
                  <a:lnTo>
                    <a:pt x="0" y="5"/>
                  </a:lnTo>
                  <a:lnTo>
                    <a:pt x="230" y="29"/>
                  </a:lnTo>
                  <a:lnTo>
                    <a:pt x="230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05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742"/>
            <p:cNvSpPr/>
            <p:nvPr/>
          </p:nvSpPr>
          <p:spPr bwMode="auto">
            <a:xfrm rot="16200000">
              <a:off x="5686894" y="5257959"/>
              <a:ext cx="303231" cy="38234"/>
            </a:xfrm>
            <a:custGeom>
              <a:avLst/>
              <a:gdLst>
                <a:gd name="T0" fmla="*/ 12 w 230"/>
                <a:gd name="T1" fmla="*/ 0 h 29"/>
                <a:gd name="T2" fmla="*/ 10 w 230"/>
                <a:gd name="T3" fmla="*/ 3 h 29"/>
                <a:gd name="T4" fmla="*/ 0 w 230"/>
                <a:gd name="T5" fmla="*/ 5 h 29"/>
                <a:gd name="T6" fmla="*/ 230 w 230"/>
                <a:gd name="T7" fmla="*/ 29 h 29"/>
                <a:gd name="T8" fmla="*/ 230 w 230"/>
                <a:gd name="T9" fmla="*/ 24 h 29"/>
                <a:gd name="T10" fmla="*/ 12 w 230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29">
                  <a:moveTo>
                    <a:pt x="12" y="0"/>
                  </a:moveTo>
                  <a:lnTo>
                    <a:pt x="10" y="3"/>
                  </a:lnTo>
                  <a:lnTo>
                    <a:pt x="0" y="5"/>
                  </a:lnTo>
                  <a:lnTo>
                    <a:pt x="230" y="29"/>
                  </a:lnTo>
                  <a:lnTo>
                    <a:pt x="230" y="2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435" name="Picture 743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5804889" y="5407597"/>
              <a:ext cx="38234" cy="276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85" name="组合 684"/>
          <p:cNvGrpSpPr/>
          <p:nvPr/>
        </p:nvGrpSpPr>
        <p:grpSpPr>
          <a:xfrm>
            <a:off x="9486532" y="2443312"/>
            <a:ext cx="673701" cy="804222"/>
            <a:chOff x="9164164" y="2417473"/>
            <a:chExt cx="673701" cy="804222"/>
          </a:xfrm>
        </p:grpSpPr>
        <p:sp>
          <p:nvSpPr>
            <p:cNvPr id="442" name="Oval 750"/>
            <p:cNvSpPr>
              <a:spLocks noChangeArrowheads="1"/>
            </p:cNvSpPr>
            <p:nvPr/>
          </p:nvSpPr>
          <p:spPr bwMode="auto">
            <a:xfrm rot="16200000">
              <a:off x="9105496" y="2489325"/>
              <a:ext cx="791038" cy="6605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751"/>
            <p:cNvSpPr>
              <a:spLocks noEditPoints="1"/>
            </p:cNvSpPr>
            <p:nvPr/>
          </p:nvSpPr>
          <p:spPr bwMode="auto">
            <a:xfrm rot="16200000">
              <a:off x="9098904" y="2482733"/>
              <a:ext cx="804222" cy="673701"/>
            </a:xfrm>
            <a:custGeom>
              <a:avLst/>
              <a:gdLst>
                <a:gd name="T0" fmla="*/ 0 w 258"/>
                <a:gd name="T1" fmla="*/ 97 h 216"/>
                <a:gd name="T2" fmla="*/ 129 w 258"/>
                <a:gd name="T3" fmla="*/ 0 h 216"/>
                <a:gd name="T4" fmla="*/ 258 w 258"/>
                <a:gd name="T5" fmla="*/ 97 h 216"/>
                <a:gd name="T6" fmla="*/ 129 w 258"/>
                <a:gd name="T7" fmla="*/ 216 h 216"/>
                <a:gd name="T8" fmla="*/ 0 w 258"/>
                <a:gd name="T9" fmla="*/ 97 h 216"/>
                <a:gd name="T10" fmla="*/ 4 w 258"/>
                <a:gd name="T11" fmla="*/ 97 h 216"/>
                <a:gd name="T12" fmla="*/ 41 w 258"/>
                <a:gd name="T13" fmla="*/ 175 h 216"/>
                <a:gd name="T14" fmla="*/ 129 w 258"/>
                <a:gd name="T15" fmla="*/ 212 h 216"/>
                <a:gd name="T16" fmla="*/ 217 w 258"/>
                <a:gd name="T17" fmla="*/ 175 h 216"/>
                <a:gd name="T18" fmla="*/ 254 w 258"/>
                <a:gd name="T19" fmla="*/ 97 h 216"/>
                <a:gd name="T20" fmla="*/ 129 w 258"/>
                <a:gd name="T21" fmla="*/ 4 h 216"/>
                <a:gd name="T22" fmla="*/ 4 w 258"/>
                <a:gd name="T23" fmla="*/ 9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8" h="216">
                  <a:moveTo>
                    <a:pt x="0" y="97"/>
                  </a:moveTo>
                  <a:cubicBezTo>
                    <a:pt x="0" y="41"/>
                    <a:pt x="56" y="0"/>
                    <a:pt x="129" y="0"/>
                  </a:cubicBezTo>
                  <a:cubicBezTo>
                    <a:pt x="202" y="0"/>
                    <a:pt x="258" y="41"/>
                    <a:pt x="258" y="97"/>
                  </a:cubicBezTo>
                  <a:cubicBezTo>
                    <a:pt x="258" y="152"/>
                    <a:pt x="202" y="216"/>
                    <a:pt x="129" y="216"/>
                  </a:cubicBezTo>
                  <a:cubicBezTo>
                    <a:pt x="57" y="216"/>
                    <a:pt x="0" y="152"/>
                    <a:pt x="0" y="97"/>
                  </a:cubicBezTo>
                  <a:close/>
                  <a:moveTo>
                    <a:pt x="4" y="97"/>
                  </a:moveTo>
                  <a:cubicBezTo>
                    <a:pt x="4" y="123"/>
                    <a:pt x="18" y="152"/>
                    <a:pt x="41" y="175"/>
                  </a:cubicBezTo>
                  <a:cubicBezTo>
                    <a:pt x="66" y="199"/>
                    <a:pt x="97" y="212"/>
                    <a:pt x="129" y="212"/>
                  </a:cubicBezTo>
                  <a:cubicBezTo>
                    <a:pt x="161" y="212"/>
                    <a:pt x="193" y="199"/>
                    <a:pt x="217" y="175"/>
                  </a:cubicBezTo>
                  <a:cubicBezTo>
                    <a:pt x="240" y="152"/>
                    <a:pt x="254" y="123"/>
                    <a:pt x="254" y="97"/>
                  </a:cubicBezTo>
                  <a:cubicBezTo>
                    <a:pt x="254" y="44"/>
                    <a:pt x="200" y="4"/>
                    <a:pt x="129" y="4"/>
                  </a:cubicBezTo>
                  <a:cubicBezTo>
                    <a:pt x="58" y="4"/>
                    <a:pt x="4" y="44"/>
                    <a:pt x="4" y="97"/>
                  </a:cubicBezTo>
                  <a:close/>
                </a:path>
              </a:pathLst>
            </a:custGeom>
            <a:solidFill>
              <a:srgbClr val="1E1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752"/>
            <p:cNvSpPr/>
            <p:nvPr/>
          </p:nvSpPr>
          <p:spPr bwMode="auto">
            <a:xfrm rot="16200000">
              <a:off x="9209649" y="2540744"/>
              <a:ext cx="569547" cy="423205"/>
            </a:xfrm>
            <a:custGeom>
              <a:avLst/>
              <a:gdLst>
                <a:gd name="T0" fmla="*/ 118 w 183"/>
                <a:gd name="T1" fmla="*/ 111 h 136"/>
                <a:gd name="T2" fmla="*/ 73 w 183"/>
                <a:gd name="T3" fmla="*/ 130 h 136"/>
                <a:gd name="T4" fmla="*/ 56 w 183"/>
                <a:gd name="T5" fmla="*/ 97 h 136"/>
                <a:gd name="T6" fmla="*/ 17 w 183"/>
                <a:gd name="T7" fmla="*/ 69 h 136"/>
                <a:gd name="T8" fmla="*/ 28 w 183"/>
                <a:gd name="T9" fmla="*/ 29 h 136"/>
                <a:gd name="T10" fmla="*/ 99 w 183"/>
                <a:gd name="T11" fmla="*/ 13 h 136"/>
                <a:gd name="T12" fmla="*/ 143 w 183"/>
                <a:gd name="T13" fmla="*/ 46 h 136"/>
                <a:gd name="T14" fmla="*/ 170 w 183"/>
                <a:gd name="T15" fmla="*/ 79 h 136"/>
                <a:gd name="T16" fmla="*/ 118 w 183"/>
                <a:gd name="T17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136">
                  <a:moveTo>
                    <a:pt x="118" y="111"/>
                  </a:moveTo>
                  <a:cubicBezTo>
                    <a:pt x="99" y="134"/>
                    <a:pt x="88" y="136"/>
                    <a:pt x="73" y="130"/>
                  </a:cubicBezTo>
                  <a:cubicBezTo>
                    <a:pt x="57" y="124"/>
                    <a:pt x="64" y="108"/>
                    <a:pt x="56" y="97"/>
                  </a:cubicBezTo>
                  <a:cubicBezTo>
                    <a:pt x="49" y="85"/>
                    <a:pt x="24" y="76"/>
                    <a:pt x="17" y="69"/>
                  </a:cubicBezTo>
                  <a:cubicBezTo>
                    <a:pt x="9" y="61"/>
                    <a:pt x="0" y="36"/>
                    <a:pt x="28" y="29"/>
                  </a:cubicBezTo>
                  <a:cubicBezTo>
                    <a:pt x="56" y="21"/>
                    <a:pt x="79" y="27"/>
                    <a:pt x="99" y="13"/>
                  </a:cubicBezTo>
                  <a:cubicBezTo>
                    <a:pt x="118" y="0"/>
                    <a:pt x="157" y="23"/>
                    <a:pt x="143" y="46"/>
                  </a:cubicBezTo>
                  <a:cubicBezTo>
                    <a:pt x="129" y="70"/>
                    <a:pt x="164" y="66"/>
                    <a:pt x="170" y="79"/>
                  </a:cubicBezTo>
                  <a:cubicBezTo>
                    <a:pt x="183" y="107"/>
                    <a:pt x="131" y="94"/>
                    <a:pt x="118" y="11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753"/>
            <p:cNvSpPr>
              <a:spLocks noEditPoints="1"/>
            </p:cNvSpPr>
            <p:nvPr/>
          </p:nvSpPr>
          <p:spPr bwMode="auto">
            <a:xfrm rot="16200000">
              <a:off x="9244586" y="2563816"/>
              <a:ext cx="518130" cy="386290"/>
            </a:xfrm>
            <a:custGeom>
              <a:avLst/>
              <a:gdLst>
                <a:gd name="T0" fmla="*/ 66 w 166"/>
                <a:gd name="T1" fmla="*/ 122 h 124"/>
                <a:gd name="T2" fmla="*/ 53 w 166"/>
                <a:gd name="T3" fmla="*/ 102 h 124"/>
                <a:gd name="T4" fmla="*/ 49 w 166"/>
                <a:gd name="T5" fmla="*/ 88 h 124"/>
                <a:gd name="T6" fmla="*/ 24 w 166"/>
                <a:gd name="T7" fmla="*/ 69 h 124"/>
                <a:gd name="T8" fmla="*/ 10 w 166"/>
                <a:gd name="T9" fmla="*/ 60 h 124"/>
                <a:gd name="T10" fmla="*/ 2 w 166"/>
                <a:gd name="T11" fmla="*/ 35 h 124"/>
                <a:gd name="T12" fmla="*/ 21 w 166"/>
                <a:gd name="T13" fmla="*/ 19 h 124"/>
                <a:gd name="T14" fmla="*/ 53 w 166"/>
                <a:gd name="T15" fmla="*/ 14 h 124"/>
                <a:gd name="T16" fmla="*/ 91 w 166"/>
                <a:gd name="T17" fmla="*/ 4 h 124"/>
                <a:gd name="T18" fmla="*/ 106 w 166"/>
                <a:gd name="T19" fmla="*/ 0 h 124"/>
                <a:gd name="T20" fmla="*/ 137 w 166"/>
                <a:gd name="T21" fmla="*/ 17 h 124"/>
                <a:gd name="T22" fmla="*/ 137 w 166"/>
                <a:gd name="T23" fmla="*/ 38 h 124"/>
                <a:gd name="T24" fmla="*/ 134 w 166"/>
                <a:gd name="T25" fmla="*/ 50 h 124"/>
                <a:gd name="T26" fmla="*/ 148 w 166"/>
                <a:gd name="T27" fmla="*/ 60 h 124"/>
                <a:gd name="T28" fmla="*/ 163 w 166"/>
                <a:gd name="T29" fmla="*/ 70 h 124"/>
                <a:gd name="T30" fmla="*/ 164 w 166"/>
                <a:gd name="T31" fmla="*/ 82 h 124"/>
                <a:gd name="T32" fmla="*/ 140 w 166"/>
                <a:gd name="T33" fmla="*/ 92 h 124"/>
                <a:gd name="T34" fmla="*/ 111 w 166"/>
                <a:gd name="T35" fmla="*/ 102 h 124"/>
                <a:gd name="T36" fmla="*/ 79 w 166"/>
                <a:gd name="T37" fmla="*/ 124 h 124"/>
                <a:gd name="T38" fmla="*/ 66 w 166"/>
                <a:gd name="T39" fmla="*/ 122 h 124"/>
                <a:gd name="T40" fmla="*/ 92 w 166"/>
                <a:gd name="T41" fmla="*/ 5 h 124"/>
                <a:gd name="T42" fmla="*/ 53 w 166"/>
                <a:gd name="T43" fmla="*/ 15 h 124"/>
                <a:gd name="T44" fmla="*/ 21 w 166"/>
                <a:gd name="T45" fmla="*/ 20 h 124"/>
                <a:gd name="T46" fmla="*/ 3 w 166"/>
                <a:gd name="T47" fmla="*/ 35 h 124"/>
                <a:gd name="T48" fmla="*/ 10 w 166"/>
                <a:gd name="T49" fmla="*/ 59 h 124"/>
                <a:gd name="T50" fmla="*/ 24 w 166"/>
                <a:gd name="T51" fmla="*/ 69 h 124"/>
                <a:gd name="T52" fmla="*/ 50 w 166"/>
                <a:gd name="T53" fmla="*/ 87 h 124"/>
                <a:gd name="T54" fmla="*/ 54 w 166"/>
                <a:gd name="T55" fmla="*/ 102 h 124"/>
                <a:gd name="T56" fmla="*/ 66 w 166"/>
                <a:gd name="T57" fmla="*/ 121 h 124"/>
                <a:gd name="T58" fmla="*/ 79 w 166"/>
                <a:gd name="T59" fmla="*/ 124 h 124"/>
                <a:gd name="T60" fmla="*/ 111 w 166"/>
                <a:gd name="T61" fmla="*/ 102 h 124"/>
                <a:gd name="T62" fmla="*/ 140 w 166"/>
                <a:gd name="T63" fmla="*/ 91 h 124"/>
                <a:gd name="T64" fmla="*/ 164 w 166"/>
                <a:gd name="T65" fmla="*/ 82 h 124"/>
                <a:gd name="T66" fmla="*/ 163 w 166"/>
                <a:gd name="T67" fmla="*/ 70 h 124"/>
                <a:gd name="T68" fmla="*/ 148 w 166"/>
                <a:gd name="T69" fmla="*/ 61 h 124"/>
                <a:gd name="T70" fmla="*/ 133 w 166"/>
                <a:gd name="T71" fmla="*/ 50 h 124"/>
                <a:gd name="T72" fmla="*/ 136 w 166"/>
                <a:gd name="T73" fmla="*/ 37 h 124"/>
                <a:gd name="T74" fmla="*/ 136 w 166"/>
                <a:gd name="T75" fmla="*/ 17 h 124"/>
                <a:gd name="T76" fmla="*/ 106 w 166"/>
                <a:gd name="T77" fmla="*/ 1 h 124"/>
                <a:gd name="T78" fmla="*/ 92 w 166"/>
                <a:gd name="T7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6" h="124">
                  <a:moveTo>
                    <a:pt x="66" y="122"/>
                  </a:moveTo>
                  <a:cubicBezTo>
                    <a:pt x="56" y="118"/>
                    <a:pt x="55" y="110"/>
                    <a:pt x="53" y="102"/>
                  </a:cubicBezTo>
                  <a:cubicBezTo>
                    <a:pt x="53" y="97"/>
                    <a:pt x="52" y="92"/>
                    <a:pt x="49" y="88"/>
                  </a:cubicBezTo>
                  <a:cubicBezTo>
                    <a:pt x="44" y="81"/>
                    <a:pt x="34" y="75"/>
                    <a:pt x="24" y="69"/>
                  </a:cubicBezTo>
                  <a:cubicBezTo>
                    <a:pt x="18" y="66"/>
                    <a:pt x="12" y="63"/>
                    <a:pt x="10" y="60"/>
                  </a:cubicBezTo>
                  <a:cubicBezTo>
                    <a:pt x="5" y="56"/>
                    <a:pt x="0" y="45"/>
                    <a:pt x="2" y="35"/>
                  </a:cubicBezTo>
                  <a:cubicBezTo>
                    <a:pt x="4" y="27"/>
                    <a:pt x="11" y="22"/>
                    <a:pt x="21" y="19"/>
                  </a:cubicBezTo>
                  <a:cubicBezTo>
                    <a:pt x="32" y="16"/>
                    <a:pt x="42" y="15"/>
                    <a:pt x="53" y="14"/>
                  </a:cubicBezTo>
                  <a:cubicBezTo>
                    <a:pt x="67" y="13"/>
                    <a:pt x="80" y="12"/>
                    <a:pt x="91" y="4"/>
                  </a:cubicBezTo>
                  <a:cubicBezTo>
                    <a:pt x="95" y="2"/>
                    <a:pt x="100" y="0"/>
                    <a:pt x="106" y="0"/>
                  </a:cubicBezTo>
                  <a:cubicBezTo>
                    <a:pt x="118" y="0"/>
                    <a:pt x="131" y="7"/>
                    <a:pt x="137" y="17"/>
                  </a:cubicBezTo>
                  <a:cubicBezTo>
                    <a:pt x="139" y="21"/>
                    <a:pt x="142" y="29"/>
                    <a:pt x="137" y="38"/>
                  </a:cubicBezTo>
                  <a:cubicBezTo>
                    <a:pt x="134" y="43"/>
                    <a:pt x="133" y="47"/>
                    <a:pt x="134" y="50"/>
                  </a:cubicBezTo>
                  <a:cubicBezTo>
                    <a:pt x="136" y="55"/>
                    <a:pt x="142" y="58"/>
                    <a:pt x="148" y="60"/>
                  </a:cubicBezTo>
                  <a:cubicBezTo>
                    <a:pt x="155" y="63"/>
                    <a:pt x="161" y="65"/>
                    <a:pt x="163" y="70"/>
                  </a:cubicBezTo>
                  <a:cubicBezTo>
                    <a:pt x="166" y="75"/>
                    <a:pt x="166" y="79"/>
                    <a:pt x="164" y="82"/>
                  </a:cubicBezTo>
                  <a:cubicBezTo>
                    <a:pt x="161" y="88"/>
                    <a:pt x="151" y="90"/>
                    <a:pt x="140" y="92"/>
                  </a:cubicBezTo>
                  <a:cubicBezTo>
                    <a:pt x="128" y="94"/>
                    <a:pt x="117" y="95"/>
                    <a:pt x="111" y="102"/>
                  </a:cubicBezTo>
                  <a:cubicBezTo>
                    <a:pt x="98" y="118"/>
                    <a:pt x="89" y="124"/>
                    <a:pt x="79" y="124"/>
                  </a:cubicBezTo>
                  <a:cubicBezTo>
                    <a:pt x="75" y="124"/>
                    <a:pt x="71" y="123"/>
                    <a:pt x="66" y="122"/>
                  </a:cubicBezTo>
                  <a:close/>
                  <a:moveTo>
                    <a:pt x="92" y="5"/>
                  </a:moveTo>
                  <a:cubicBezTo>
                    <a:pt x="80" y="13"/>
                    <a:pt x="67" y="14"/>
                    <a:pt x="53" y="15"/>
                  </a:cubicBezTo>
                  <a:cubicBezTo>
                    <a:pt x="43" y="16"/>
                    <a:pt x="32" y="17"/>
                    <a:pt x="21" y="20"/>
                  </a:cubicBezTo>
                  <a:cubicBezTo>
                    <a:pt x="11" y="23"/>
                    <a:pt x="5" y="28"/>
                    <a:pt x="3" y="35"/>
                  </a:cubicBezTo>
                  <a:cubicBezTo>
                    <a:pt x="1" y="45"/>
                    <a:pt x="6" y="55"/>
                    <a:pt x="10" y="59"/>
                  </a:cubicBezTo>
                  <a:cubicBezTo>
                    <a:pt x="13" y="62"/>
                    <a:pt x="19" y="65"/>
                    <a:pt x="24" y="69"/>
                  </a:cubicBezTo>
                  <a:cubicBezTo>
                    <a:pt x="34" y="74"/>
                    <a:pt x="45" y="80"/>
                    <a:pt x="50" y="87"/>
                  </a:cubicBezTo>
                  <a:cubicBezTo>
                    <a:pt x="52" y="92"/>
                    <a:pt x="53" y="97"/>
                    <a:pt x="54" y="102"/>
                  </a:cubicBezTo>
                  <a:cubicBezTo>
                    <a:pt x="55" y="110"/>
                    <a:pt x="56" y="117"/>
                    <a:pt x="66" y="121"/>
                  </a:cubicBezTo>
                  <a:cubicBezTo>
                    <a:pt x="71" y="123"/>
                    <a:pt x="75" y="124"/>
                    <a:pt x="79" y="124"/>
                  </a:cubicBezTo>
                  <a:cubicBezTo>
                    <a:pt x="89" y="124"/>
                    <a:pt x="98" y="117"/>
                    <a:pt x="111" y="102"/>
                  </a:cubicBezTo>
                  <a:cubicBezTo>
                    <a:pt x="116" y="95"/>
                    <a:pt x="128" y="93"/>
                    <a:pt x="140" y="91"/>
                  </a:cubicBezTo>
                  <a:cubicBezTo>
                    <a:pt x="150" y="89"/>
                    <a:pt x="161" y="88"/>
                    <a:pt x="164" y="82"/>
                  </a:cubicBezTo>
                  <a:cubicBezTo>
                    <a:pt x="165" y="79"/>
                    <a:pt x="165" y="75"/>
                    <a:pt x="163" y="70"/>
                  </a:cubicBezTo>
                  <a:cubicBezTo>
                    <a:pt x="161" y="66"/>
                    <a:pt x="154" y="63"/>
                    <a:pt x="148" y="61"/>
                  </a:cubicBezTo>
                  <a:cubicBezTo>
                    <a:pt x="142" y="58"/>
                    <a:pt x="135" y="56"/>
                    <a:pt x="133" y="50"/>
                  </a:cubicBezTo>
                  <a:cubicBezTo>
                    <a:pt x="132" y="47"/>
                    <a:pt x="133" y="43"/>
                    <a:pt x="136" y="37"/>
                  </a:cubicBezTo>
                  <a:cubicBezTo>
                    <a:pt x="141" y="29"/>
                    <a:pt x="139" y="22"/>
                    <a:pt x="136" y="17"/>
                  </a:cubicBezTo>
                  <a:cubicBezTo>
                    <a:pt x="130" y="8"/>
                    <a:pt x="117" y="1"/>
                    <a:pt x="106" y="1"/>
                  </a:cubicBezTo>
                  <a:cubicBezTo>
                    <a:pt x="100" y="1"/>
                    <a:pt x="95" y="2"/>
                    <a:pt x="92" y="5"/>
                  </a:cubicBezTo>
                  <a:close/>
                </a:path>
              </a:pathLst>
            </a:custGeom>
            <a:solidFill>
              <a:srgbClr val="2B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Oval 754"/>
            <p:cNvSpPr>
              <a:spLocks noChangeArrowheads="1"/>
            </p:cNvSpPr>
            <p:nvPr/>
          </p:nvSpPr>
          <p:spPr bwMode="auto">
            <a:xfrm rot="16200000">
              <a:off x="9437073" y="2671923"/>
              <a:ext cx="152934" cy="155571"/>
            </a:xfrm>
            <a:prstGeom prst="ellipse">
              <a:avLst/>
            </a:prstGeom>
            <a:solidFill>
              <a:srgbClr val="FFD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755"/>
            <p:cNvSpPr/>
            <p:nvPr/>
          </p:nvSpPr>
          <p:spPr bwMode="auto">
            <a:xfrm rot="16200000">
              <a:off x="9288753" y="2663354"/>
              <a:ext cx="432434" cy="607781"/>
            </a:xfrm>
            <a:custGeom>
              <a:avLst/>
              <a:gdLst>
                <a:gd name="T0" fmla="*/ 99 w 139"/>
                <a:gd name="T1" fmla="*/ 56 h 195"/>
                <a:gd name="T2" fmla="*/ 137 w 139"/>
                <a:gd name="T3" fmla="*/ 88 h 195"/>
                <a:gd name="T4" fmla="*/ 115 w 139"/>
                <a:gd name="T5" fmla="*/ 118 h 195"/>
                <a:gd name="T6" fmla="*/ 108 w 139"/>
                <a:gd name="T7" fmla="*/ 166 h 195"/>
                <a:gd name="T8" fmla="*/ 67 w 139"/>
                <a:gd name="T9" fmla="*/ 174 h 195"/>
                <a:gd name="T10" fmla="*/ 21 w 139"/>
                <a:gd name="T11" fmla="*/ 118 h 195"/>
                <a:gd name="T12" fmla="*/ 30 w 139"/>
                <a:gd name="T13" fmla="*/ 63 h 195"/>
                <a:gd name="T14" fmla="*/ 48 w 139"/>
                <a:gd name="T15" fmla="*/ 24 h 195"/>
                <a:gd name="T16" fmla="*/ 99 w 139"/>
                <a:gd name="T17" fmla="*/ 5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195">
                  <a:moveTo>
                    <a:pt x="99" y="56"/>
                  </a:moveTo>
                  <a:cubicBezTo>
                    <a:pt x="129" y="63"/>
                    <a:pt x="135" y="71"/>
                    <a:pt x="137" y="88"/>
                  </a:cubicBezTo>
                  <a:cubicBezTo>
                    <a:pt x="139" y="104"/>
                    <a:pt x="121" y="106"/>
                    <a:pt x="115" y="118"/>
                  </a:cubicBezTo>
                  <a:cubicBezTo>
                    <a:pt x="108" y="130"/>
                    <a:pt x="111" y="156"/>
                    <a:pt x="108" y="166"/>
                  </a:cubicBezTo>
                  <a:cubicBezTo>
                    <a:pt x="105" y="175"/>
                    <a:pt x="87" y="195"/>
                    <a:pt x="67" y="174"/>
                  </a:cubicBezTo>
                  <a:cubicBezTo>
                    <a:pt x="47" y="153"/>
                    <a:pt x="42" y="129"/>
                    <a:pt x="21" y="118"/>
                  </a:cubicBezTo>
                  <a:cubicBezTo>
                    <a:pt x="0" y="107"/>
                    <a:pt x="3" y="61"/>
                    <a:pt x="30" y="63"/>
                  </a:cubicBezTo>
                  <a:cubicBezTo>
                    <a:pt x="58" y="65"/>
                    <a:pt x="39" y="35"/>
                    <a:pt x="48" y="24"/>
                  </a:cubicBezTo>
                  <a:cubicBezTo>
                    <a:pt x="66" y="0"/>
                    <a:pt x="78" y="52"/>
                    <a:pt x="99" y="5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756"/>
            <p:cNvSpPr>
              <a:spLocks noEditPoints="1"/>
            </p:cNvSpPr>
            <p:nvPr/>
          </p:nvSpPr>
          <p:spPr bwMode="auto">
            <a:xfrm rot="16200000">
              <a:off x="9309188" y="2695654"/>
              <a:ext cx="413977" cy="524722"/>
            </a:xfrm>
            <a:custGeom>
              <a:avLst/>
              <a:gdLst>
                <a:gd name="T0" fmla="*/ 131 w 133"/>
                <a:gd name="T1" fmla="*/ 71 h 168"/>
                <a:gd name="T2" fmla="*/ 120 w 133"/>
                <a:gd name="T3" fmla="*/ 91 h 168"/>
                <a:gd name="T4" fmla="*/ 109 w 133"/>
                <a:gd name="T5" fmla="*/ 101 h 168"/>
                <a:gd name="T6" fmla="*/ 104 w 133"/>
                <a:gd name="T7" fmla="*/ 131 h 168"/>
                <a:gd name="T8" fmla="*/ 102 w 133"/>
                <a:gd name="T9" fmla="*/ 149 h 168"/>
                <a:gd name="T10" fmla="*/ 83 w 133"/>
                <a:gd name="T11" fmla="*/ 166 h 168"/>
                <a:gd name="T12" fmla="*/ 61 w 133"/>
                <a:gd name="T13" fmla="*/ 157 h 168"/>
                <a:gd name="T14" fmla="*/ 42 w 133"/>
                <a:gd name="T15" fmla="*/ 131 h 168"/>
                <a:gd name="T16" fmla="*/ 15 w 133"/>
                <a:gd name="T17" fmla="*/ 101 h 168"/>
                <a:gd name="T18" fmla="*/ 5 w 133"/>
                <a:gd name="T19" fmla="*/ 90 h 168"/>
                <a:gd name="T20" fmla="*/ 6 w 133"/>
                <a:gd name="T21" fmla="*/ 55 h 168"/>
                <a:gd name="T22" fmla="*/ 24 w 133"/>
                <a:gd name="T23" fmla="*/ 46 h 168"/>
                <a:gd name="T24" fmla="*/ 37 w 133"/>
                <a:gd name="T25" fmla="*/ 42 h 168"/>
                <a:gd name="T26" fmla="*/ 39 w 133"/>
                <a:gd name="T27" fmla="*/ 25 h 168"/>
                <a:gd name="T28" fmla="*/ 41 w 133"/>
                <a:gd name="T29" fmla="*/ 7 h 168"/>
                <a:gd name="T30" fmla="*/ 52 w 133"/>
                <a:gd name="T31" fmla="*/ 1 h 168"/>
                <a:gd name="T32" fmla="*/ 71 w 133"/>
                <a:gd name="T33" fmla="*/ 18 h 168"/>
                <a:gd name="T34" fmla="*/ 93 w 133"/>
                <a:gd name="T35" fmla="*/ 39 h 168"/>
                <a:gd name="T36" fmla="*/ 128 w 133"/>
                <a:gd name="T37" fmla="*/ 58 h 168"/>
                <a:gd name="T38" fmla="*/ 128 w 133"/>
                <a:gd name="T39" fmla="*/ 58 h 168"/>
                <a:gd name="T40" fmla="*/ 131 w 133"/>
                <a:gd name="T41" fmla="*/ 71 h 168"/>
                <a:gd name="T42" fmla="*/ 16 w 133"/>
                <a:gd name="T43" fmla="*/ 101 h 168"/>
                <a:gd name="T44" fmla="*/ 43 w 133"/>
                <a:gd name="T45" fmla="*/ 131 h 168"/>
                <a:gd name="T46" fmla="*/ 61 w 133"/>
                <a:gd name="T47" fmla="*/ 157 h 168"/>
                <a:gd name="T48" fmla="*/ 83 w 133"/>
                <a:gd name="T49" fmla="*/ 166 h 168"/>
                <a:gd name="T50" fmla="*/ 101 w 133"/>
                <a:gd name="T51" fmla="*/ 148 h 168"/>
                <a:gd name="T52" fmla="*/ 103 w 133"/>
                <a:gd name="T53" fmla="*/ 131 h 168"/>
                <a:gd name="T54" fmla="*/ 108 w 133"/>
                <a:gd name="T55" fmla="*/ 101 h 168"/>
                <a:gd name="T56" fmla="*/ 119 w 133"/>
                <a:gd name="T57" fmla="*/ 90 h 168"/>
                <a:gd name="T58" fmla="*/ 131 w 133"/>
                <a:gd name="T59" fmla="*/ 71 h 168"/>
                <a:gd name="T60" fmla="*/ 127 w 133"/>
                <a:gd name="T61" fmla="*/ 58 h 168"/>
                <a:gd name="T62" fmla="*/ 127 w 133"/>
                <a:gd name="T63" fmla="*/ 58 h 168"/>
                <a:gd name="T64" fmla="*/ 93 w 133"/>
                <a:gd name="T65" fmla="*/ 40 h 168"/>
                <a:gd name="T66" fmla="*/ 71 w 133"/>
                <a:gd name="T67" fmla="*/ 19 h 168"/>
                <a:gd name="T68" fmla="*/ 52 w 133"/>
                <a:gd name="T69" fmla="*/ 1 h 168"/>
                <a:gd name="T70" fmla="*/ 42 w 133"/>
                <a:gd name="T71" fmla="*/ 7 h 168"/>
                <a:gd name="T72" fmla="*/ 40 w 133"/>
                <a:gd name="T73" fmla="*/ 25 h 168"/>
                <a:gd name="T74" fmla="*/ 37 w 133"/>
                <a:gd name="T75" fmla="*/ 43 h 168"/>
                <a:gd name="T76" fmla="*/ 24 w 133"/>
                <a:gd name="T77" fmla="*/ 46 h 168"/>
                <a:gd name="T78" fmla="*/ 6 w 133"/>
                <a:gd name="T79" fmla="*/ 56 h 168"/>
                <a:gd name="T80" fmla="*/ 6 w 133"/>
                <a:gd name="T81" fmla="*/ 90 h 168"/>
                <a:gd name="T82" fmla="*/ 16 w 133"/>
                <a:gd name="T83" fmla="*/ 10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3" h="168">
                  <a:moveTo>
                    <a:pt x="131" y="71"/>
                  </a:moveTo>
                  <a:cubicBezTo>
                    <a:pt x="133" y="81"/>
                    <a:pt x="126" y="86"/>
                    <a:pt x="120" y="91"/>
                  </a:cubicBezTo>
                  <a:cubicBezTo>
                    <a:pt x="116" y="93"/>
                    <a:pt x="111" y="96"/>
                    <a:pt x="109" y="101"/>
                  </a:cubicBezTo>
                  <a:cubicBezTo>
                    <a:pt x="105" y="108"/>
                    <a:pt x="104" y="120"/>
                    <a:pt x="104" y="131"/>
                  </a:cubicBezTo>
                  <a:cubicBezTo>
                    <a:pt x="103" y="139"/>
                    <a:pt x="103" y="145"/>
                    <a:pt x="102" y="149"/>
                  </a:cubicBezTo>
                  <a:cubicBezTo>
                    <a:pt x="100" y="155"/>
                    <a:pt x="93" y="164"/>
                    <a:pt x="83" y="166"/>
                  </a:cubicBezTo>
                  <a:cubicBezTo>
                    <a:pt x="75" y="168"/>
                    <a:pt x="68" y="165"/>
                    <a:pt x="61" y="157"/>
                  </a:cubicBezTo>
                  <a:cubicBezTo>
                    <a:pt x="53" y="149"/>
                    <a:pt x="47" y="140"/>
                    <a:pt x="42" y="131"/>
                  </a:cubicBezTo>
                  <a:cubicBezTo>
                    <a:pt x="34" y="119"/>
                    <a:pt x="28" y="108"/>
                    <a:pt x="15" y="101"/>
                  </a:cubicBezTo>
                  <a:cubicBezTo>
                    <a:pt x="11" y="99"/>
                    <a:pt x="8" y="95"/>
                    <a:pt x="5" y="90"/>
                  </a:cubicBezTo>
                  <a:cubicBezTo>
                    <a:pt x="0" y="79"/>
                    <a:pt x="0" y="65"/>
                    <a:pt x="6" y="55"/>
                  </a:cubicBezTo>
                  <a:cubicBezTo>
                    <a:pt x="9" y="50"/>
                    <a:pt x="14" y="45"/>
                    <a:pt x="24" y="46"/>
                  </a:cubicBezTo>
                  <a:cubicBezTo>
                    <a:pt x="30" y="46"/>
                    <a:pt x="34" y="45"/>
                    <a:pt x="37" y="42"/>
                  </a:cubicBezTo>
                  <a:cubicBezTo>
                    <a:pt x="40" y="39"/>
                    <a:pt x="40" y="32"/>
                    <a:pt x="39" y="25"/>
                  </a:cubicBezTo>
                  <a:cubicBezTo>
                    <a:pt x="38" y="18"/>
                    <a:pt x="38" y="11"/>
                    <a:pt x="41" y="7"/>
                  </a:cubicBezTo>
                  <a:cubicBezTo>
                    <a:pt x="45" y="2"/>
                    <a:pt x="48" y="0"/>
                    <a:pt x="52" y="1"/>
                  </a:cubicBezTo>
                  <a:cubicBezTo>
                    <a:pt x="59" y="1"/>
                    <a:pt x="65" y="9"/>
                    <a:pt x="71" y="18"/>
                  </a:cubicBezTo>
                  <a:cubicBezTo>
                    <a:pt x="78" y="27"/>
                    <a:pt x="85" y="37"/>
                    <a:pt x="93" y="39"/>
                  </a:cubicBezTo>
                  <a:cubicBezTo>
                    <a:pt x="113" y="43"/>
                    <a:pt x="123" y="49"/>
                    <a:pt x="128" y="58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30" y="61"/>
                    <a:pt x="131" y="65"/>
                    <a:pt x="131" y="71"/>
                  </a:cubicBezTo>
                  <a:close/>
                  <a:moveTo>
                    <a:pt x="16" y="101"/>
                  </a:moveTo>
                  <a:cubicBezTo>
                    <a:pt x="28" y="107"/>
                    <a:pt x="35" y="118"/>
                    <a:pt x="43" y="131"/>
                  </a:cubicBezTo>
                  <a:cubicBezTo>
                    <a:pt x="48" y="139"/>
                    <a:pt x="53" y="148"/>
                    <a:pt x="61" y="157"/>
                  </a:cubicBezTo>
                  <a:cubicBezTo>
                    <a:pt x="68" y="164"/>
                    <a:pt x="75" y="167"/>
                    <a:pt x="83" y="166"/>
                  </a:cubicBezTo>
                  <a:cubicBezTo>
                    <a:pt x="93" y="164"/>
                    <a:pt x="100" y="154"/>
                    <a:pt x="101" y="148"/>
                  </a:cubicBezTo>
                  <a:cubicBezTo>
                    <a:pt x="102" y="145"/>
                    <a:pt x="103" y="138"/>
                    <a:pt x="103" y="131"/>
                  </a:cubicBezTo>
                  <a:cubicBezTo>
                    <a:pt x="104" y="120"/>
                    <a:pt x="104" y="108"/>
                    <a:pt x="108" y="101"/>
                  </a:cubicBezTo>
                  <a:cubicBezTo>
                    <a:pt x="111" y="96"/>
                    <a:pt x="115" y="93"/>
                    <a:pt x="119" y="90"/>
                  </a:cubicBezTo>
                  <a:cubicBezTo>
                    <a:pt x="126" y="85"/>
                    <a:pt x="132" y="81"/>
                    <a:pt x="131" y="71"/>
                  </a:cubicBezTo>
                  <a:cubicBezTo>
                    <a:pt x="130" y="66"/>
                    <a:pt x="129" y="61"/>
                    <a:pt x="127" y="58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3" y="49"/>
                    <a:pt x="113" y="44"/>
                    <a:pt x="93" y="40"/>
                  </a:cubicBezTo>
                  <a:cubicBezTo>
                    <a:pt x="85" y="38"/>
                    <a:pt x="77" y="28"/>
                    <a:pt x="71" y="19"/>
                  </a:cubicBezTo>
                  <a:cubicBezTo>
                    <a:pt x="64" y="10"/>
                    <a:pt x="58" y="2"/>
                    <a:pt x="52" y="1"/>
                  </a:cubicBezTo>
                  <a:cubicBezTo>
                    <a:pt x="48" y="1"/>
                    <a:pt x="45" y="3"/>
                    <a:pt x="42" y="7"/>
                  </a:cubicBezTo>
                  <a:cubicBezTo>
                    <a:pt x="39" y="11"/>
                    <a:pt x="39" y="18"/>
                    <a:pt x="40" y="25"/>
                  </a:cubicBezTo>
                  <a:cubicBezTo>
                    <a:pt x="40" y="32"/>
                    <a:pt x="41" y="39"/>
                    <a:pt x="37" y="43"/>
                  </a:cubicBezTo>
                  <a:cubicBezTo>
                    <a:pt x="35" y="46"/>
                    <a:pt x="30" y="47"/>
                    <a:pt x="24" y="46"/>
                  </a:cubicBezTo>
                  <a:cubicBezTo>
                    <a:pt x="15" y="46"/>
                    <a:pt x="9" y="51"/>
                    <a:pt x="6" y="56"/>
                  </a:cubicBezTo>
                  <a:cubicBezTo>
                    <a:pt x="1" y="65"/>
                    <a:pt x="0" y="79"/>
                    <a:pt x="6" y="90"/>
                  </a:cubicBezTo>
                  <a:cubicBezTo>
                    <a:pt x="8" y="95"/>
                    <a:pt x="12" y="98"/>
                    <a:pt x="16" y="101"/>
                  </a:cubicBezTo>
                  <a:close/>
                </a:path>
              </a:pathLst>
            </a:custGeom>
            <a:solidFill>
              <a:srgbClr val="2B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757"/>
            <p:cNvSpPr/>
            <p:nvPr/>
          </p:nvSpPr>
          <p:spPr bwMode="auto">
            <a:xfrm rot="16200000">
              <a:off x="9411363" y="2855840"/>
              <a:ext cx="177984" cy="174028"/>
            </a:xfrm>
            <a:custGeom>
              <a:avLst/>
              <a:gdLst>
                <a:gd name="T0" fmla="*/ 40 w 57"/>
                <a:gd name="T1" fmla="*/ 49 h 56"/>
                <a:gd name="T2" fmla="*/ 51 w 57"/>
                <a:gd name="T3" fmla="*/ 16 h 56"/>
                <a:gd name="T4" fmla="*/ 17 w 57"/>
                <a:gd name="T5" fmla="*/ 6 h 56"/>
                <a:gd name="T6" fmla="*/ 6 w 57"/>
                <a:gd name="T7" fmla="*/ 39 h 56"/>
                <a:gd name="T8" fmla="*/ 40 w 57"/>
                <a:gd name="T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40" y="49"/>
                  </a:moveTo>
                  <a:cubicBezTo>
                    <a:pt x="52" y="43"/>
                    <a:pt x="57" y="28"/>
                    <a:pt x="51" y="16"/>
                  </a:cubicBezTo>
                  <a:cubicBezTo>
                    <a:pt x="45" y="4"/>
                    <a:pt x="30" y="0"/>
                    <a:pt x="17" y="6"/>
                  </a:cubicBezTo>
                  <a:cubicBezTo>
                    <a:pt x="5" y="12"/>
                    <a:pt x="0" y="27"/>
                    <a:pt x="6" y="39"/>
                  </a:cubicBezTo>
                  <a:cubicBezTo>
                    <a:pt x="12" y="51"/>
                    <a:pt x="27" y="56"/>
                    <a:pt x="40" y="49"/>
                  </a:cubicBezTo>
                  <a:close/>
                </a:path>
              </a:pathLst>
            </a:custGeom>
            <a:solidFill>
              <a:srgbClr val="FFD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758"/>
            <p:cNvSpPr/>
            <p:nvPr/>
          </p:nvSpPr>
          <p:spPr bwMode="auto">
            <a:xfrm rot="16200000">
              <a:off x="9168120" y="2743117"/>
              <a:ext cx="262361" cy="177984"/>
            </a:xfrm>
            <a:custGeom>
              <a:avLst/>
              <a:gdLst>
                <a:gd name="T0" fmla="*/ 42 w 84"/>
                <a:gd name="T1" fmla="*/ 23 h 57"/>
                <a:gd name="T2" fmla="*/ 27 w 84"/>
                <a:gd name="T3" fmla="*/ 0 h 57"/>
                <a:gd name="T4" fmla="*/ 20 w 84"/>
                <a:gd name="T5" fmla="*/ 18 h 57"/>
                <a:gd name="T6" fmla="*/ 27 w 84"/>
                <a:gd name="T7" fmla="*/ 27 h 57"/>
                <a:gd name="T8" fmla="*/ 8 w 84"/>
                <a:gd name="T9" fmla="*/ 32 h 57"/>
                <a:gd name="T10" fmla="*/ 0 w 84"/>
                <a:gd name="T11" fmla="*/ 50 h 57"/>
                <a:gd name="T12" fmla="*/ 21 w 84"/>
                <a:gd name="T13" fmla="*/ 50 h 57"/>
                <a:gd name="T14" fmla="*/ 31 w 84"/>
                <a:gd name="T15" fmla="*/ 41 h 57"/>
                <a:gd name="T16" fmla="*/ 42 w 84"/>
                <a:gd name="T17" fmla="*/ 52 h 57"/>
                <a:gd name="T18" fmla="*/ 56 w 84"/>
                <a:gd name="T19" fmla="*/ 57 h 57"/>
                <a:gd name="T20" fmla="*/ 49 w 84"/>
                <a:gd name="T21" fmla="*/ 41 h 57"/>
                <a:gd name="T22" fmla="*/ 45 w 84"/>
                <a:gd name="T23" fmla="*/ 37 h 57"/>
                <a:gd name="T24" fmla="*/ 71 w 84"/>
                <a:gd name="T25" fmla="*/ 37 h 57"/>
                <a:gd name="T26" fmla="*/ 84 w 84"/>
                <a:gd name="T27" fmla="*/ 23 h 57"/>
                <a:gd name="T28" fmla="*/ 60 w 84"/>
                <a:gd name="T29" fmla="*/ 12 h 57"/>
                <a:gd name="T30" fmla="*/ 42 w 84"/>
                <a:gd name="T3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57">
                  <a:moveTo>
                    <a:pt x="42" y="23"/>
                  </a:moveTo>
                  <a:cubicBezTo>
                    <a:pt x="44" y="15"/>
                    <a:pt x="27" y="0"/>
                    <a:pt x="27" y="0"/>
                  </a:cubicBezTo>
                  <a:cubicBezTo>
                    <a:pt x="27" y="0"/>
                    <a:pt x="18" y="12"/>
                    <a:pt x="20" y="18"/>
                  </a:cubicBezTo>
                  <a:cubicBezTo>
                    <a:pt x="23" y="24"/>
                    <a:pt x="27" y="27"/>
                    <a:pt x="27" y="27"/>
                  </a:cubicBezTo>
                  <a:cubicBezTo>
                    <a:pt x="27" y="27"/>
                    <a:pt x="15" y="25"/>
                    <a:pt x="8" y="32"/>
                  </a:cubicBezTo>
                  <a:cubicBezTo>
                    <a:pt x="1" y="39"/>
                    <a:pt x="0" y="50"/>
                    <a:pt x="0" y="50"/>
                  </a:cubicBezTo>
                  <a:cubicBezTo>
                    <a:pt x="0" y="50"/>
                    <a:pt x="14" y="55"/>
                    <a:pt x="21" y="50"/>
                  </a:cubicBezTo>
                  <a:cubicBezTo>
                    <a:pt x="28" y="45"/>
                    <a:pt x="31" y="41"/>
                    <a:pt x="31" y="41"/>
                  </a:cubicBezTo>
                  <a:cubicBezTo>
                    <a:pt x="31" y="41"/>
                    <a:pt x="34" y="47"/>
                    <a:pt x="42" y="52"/>
                  </a:cubicBezTo>
                  <a:cubicBezTo>
                    <a:pt x="50" y="57"/>
                    <a:pt x="56" y="57"/>
                    <a:pt x="56" y="57"/>
                  </a:cubicBezTo>
                  <a:cubicBezTo>
                    <a:pt x="56" y="57"/>
                    <a:pt x="53" y="44"/>
                    <a:pt x="49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63" y="45"/>
                    <a:pt x="71" y="37"/>
                  </a:cubicBezTo>
                  <a:cubicBezTo>
                    <a:pt x="80" y="29"/>
                    <a:pt x="84" y="23"/>
                    <a:pt x="84" y="23"/>
                  </a:cubicBezTo>
                  <a:cubicBezTo>
                    <a:pt x="84" y="23"/>
                    <a:pt x="69" y="9"/>
                    <a:pt x="60" y="12"/>
                  </a:cubicBezTo>
                  <a:cubicBezTo>
                    <a:pt x="51" y="15"/>
                    <a:pt x="42" y="23"/>
                    <a:pt x="42" y="23"/>
                  </a:cubicBezTo>
                  <a:close/>
                </a:path>
              </a:pathLst>
            </a:custGeom>
            <a:solidFill>
              <a:srgbClr val="5A9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759"/>
            <p:cNvSpPr/>
            <p:nvPr/>
          </p:nvSpPr>
          <p:spPr bwMode="auto">
            <a:xfrm rot="16200000">
              <a:off x="9522769" y="2673242"/>
              <a:ext cx="264998" cy="301913"/>
            </a:xfrm>
            <a:custGeom>
              <a:avLst/>
              <a:gdLst>
                <a:gd name="T0" fmla="*/ 12 w 85"/>
                <a:gd name="T1" fmla="*/ 45 h 97"/>
                <a:gd name="T2" fmla="*/ 20 w 85"/>
                <a:gd name="T3" fmla="*/ 52 h 97"/>
                <a:gd name="T4" fmla="*/ 30 w 85"/>
                <a:gd name="T5" fmla="*/ 50 h 97"/>
                <a:gd name="T6" fmla="*/ 28 w 85"/>
                <a:gd name="T7" fmla="*/ 43 h 97"/>
                <a:gd name="T8" fmla="*/ 30 w 85"/>
                <a:gd name="T9" fmla="*/ 40 h 97"/>
                <a:gd name="T10" fmla="*/ 35 w 85"/>
                <a:gd name="T11" fmla="*/ 39 h 97"/>
                <a:gd name="T12" fmla="*/ 39 w 85"/>
                <a:gd name="T13" fmla="*/ 45 h 97"/>
                <a:gd name="T14" fmla="*/ 30 w 85"/>
                <a:gd name="T15" fmla="*/ 62 h 97"/>
                <a:gd name="T16" fmla="*/ 35 w 85"/>
                <a:gd name="T17" fmla="*/ 66 h 97"/>
                <a:gd name="T18" fmla="*/ 34 w 85"/>
                <a:gd name="T19" fmla="*/ 29 h 97"/>
                <a:gd name="T20" fmla="*/ 31 w 85"/>
                <a:gd name="T21" fmla="*/ 21 h 97"/>
                <a:gd name="T22" fmla="*/ 34 w 85"/>
                <a:gd name="T23" fmla="*/ 16 h 97"/>
                <a:gd name="T24" fmla="*/ 41 w 85"/>
                <a:gd name="T25" fmla="*/ 15 h 97"/>
                <a:gd name="T26" fmla="*/ 48 w 85"/>
                <a:gd name="T27" fmla="*/ 22 h 97"/>
                <a:gd name="T28" fmla="*/ 42 w 85"/>
                <a:gd name="T29" fmla="*/ 51 h 97"/>
                <a:gd name="T30" fmla="*/ 57 w 85"/>
                <a:gd name="T31" fmla="*/ 11 h 97"/>
                <a:gd name="T32" fmla="*/ 68 w 85"/>
                <a:gd name="T33" fmla="*/ 10 h 97"/>
                <a:gd name="T34" fmla="*/ 83 w 85"/>
                <a:gd name="T35" fmla="*/ 0 h 97"/>
                <a:gd name="T36" fmla="*/ 73 w 85"/>
                <a:gd name="T37" fmla="*/ 18 h 97"/>
                <a:gd name="T38" fmla="*/ 59 w 85"/>
                <a:gd name="T39" fmla="*/ 30 h 97"/>
                <a:gd name="T40" fmla="*/ 54 w 85"/>
                <a:gd name="T41" fmla="*/ 43 h 97"/>
                <a:gd name="T42" fmla="*/ 57 w 85"/>
                <a:gd name="T43" fmla="*/ 33 h 97"/>
                <a:gd name="T44" fmla="*/ 61 w 85"/>
                <a:gd name="T45" fmla="*/ 34 h 97"/>
                <a:gd name="T46" fmla="*/ 66 w 85"/>
                <a:gd name="T47" fmla="*/ 36 h 97"/>
                <a:gd name="T48" fmla="*/ 63 w 85"/>
                <a:gd name="T49" fmla="*/ 43 h 97"/>
                <a:gd name="T50" fmla="*/ 50 w 85"/>
                <a:gd name="T51" fmla="*/ 50 h 97"/>
                <a:gd name="T52" fmla="*/ 72 w 85"/>
                <a:gd name="T53" fmla="*/ 38 h 97"/>
                <a:gd name="T54" fmla="*/ 75 w 85"/>
                <a:gd name="T55" fmla="*/ 45 h 97"/>
                <a:gd name="T56" fmla="*/ 82 w 85"/>
                <a:gd name="T57" fmla="*/ 49 h 97"/>
                <a:gd name="T58" fmla="*/ 71 w 85"/>
                <a:gd name="T59" fmla="*/ 53 h 97"/>
                <a:gd name="T60" fmla="*/ 63 w 85"/>
                <a:gd name="T61" fmla="*/ 50 h 97"/>
                <a:gd name="T62" fmla="*/ 37 w 85"/>
                <a:gd name="T63" fmla="*/ 66 h 97"/>
                <a:gd name="T64" fmla="*/ 49 w 85"/>
                <a:gd name="T65" fmla="*/ 68 h 97"/>
                <a:gd name="T66" fmla="*/ 60 w 85"/>
                <a:gd name="T67" fmla="*/ 57 h 97"/>
                <a:gd name="T68" fmla="*/ 62 w 85"/>
                <a:gd name="T69" fmla="*/ 63 h 97"/>
                <a:gd name="T70" fmla="*/ 63 w 85"/>
                <a:gd name="T71" fmla="*/ 72 h 97"/>
                <a:gd name="T72" fmla="*/ 54 w 85"/>
                <a:gd name="T73" fmla="*/ 79 h 97"/>
                <a:gd name="T74" fmla="*/ 40 w 85"/>
                <a:gd name="T75" fmla="*/ 73 h 97"/>
                <a:gd name="T76" fmla="*/ 28 w 85"/>
                <a:gd name="T77" fmla="*/ 97 h 97"/>
                <a:gd name="T78" fmla="*/ 19 w 85"/>
                <a:gd name="T79" fmla="*/ 67 h 97"/>
                <a:gd name="T80" fmla="*/ 13 w 85"/>
                <a:gd name="T81" fmla="*/ 75 h 97"/>
                <a:gd name="T82" fmla="*/ 10 w 85"/>
                <a:gd name="T83" fmla="*/ 72 h 97"/>
                <a:gd name="T84" fmla="*/ 7 w 85"/>
                <a:gd name="T85" fmla="*/ 68 h 97"/>
                <a:gd name="T86" fmla="*/ 12 w 85"/>
                <a:gd name="T87" fmla="*/ 62 h 97"/>
                <a:gd name="T88" fmla="*/ 28 w 85"/>
                <a:gd name="T89" fmla="*/ 62 h 97"/>
                <a:gd name="T90" fmla="*/ 6 w 85"/>
                <a:gd name="T91" fmla="*/ 58 h 97"/>
                <a:gd name="T92" fmla="*/ 6 w 85"/>
                <a:gd name="T93" fmla="*/ 49 h 97"/>
                <a:gd name="T94" fmla="*/ 1 w 85"/>
                <a:gd name="T95" fmla="*/ 4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" h="97">
                  <a:moveTo>
                    <a:pt x="4" y="40"/>
                  </a:moveTo>
                  <a:cubicBezTo>
                    <a:pt x="7" y="40"/>
                    <a:pt x="7" y="40"/>
                    <a:pt x="9" y="41"/>
                  </a:cubicBezTo>
                  <a:cubicBezTo>
                    <a:pt x="10" y="42"/>
                    <a:pt x="12" y="45"/>
                    <a:pt x="12" y="45"/>
                  </a:cubicBezTo>
                  <a:cubicBezTo>
                    <a:pt x="12" y="45"/>
                    <a:pt x="14" y="40"/>
                    <a:pt x="16" y="40"/>
                  </a:cubicBezTo>
                  <a:cubicBezTo>
                    <a:pt x="17" y="39"/>
                    <a:pt x="21" y="40"/>
                    <a:pt x="22" y="42"/>
                  </a:cubicBezTo>
                  <a:cubicBezTo>
                    <a:pt x="22" y="43"/>
                    <a:pt x="20" y="49"/>
                    <a:pt x="20" y="52"/>
                  </a:cubicBezTo>
                  <a:cubicBezTo>
                    <a:pt x="22" y="53"/>
                    <a:pt x="25" y="56"/>
                    <a:pt x="28" y="6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27" y="48"/>
                    <a:pt x="26" y="48"/>
                  </a:cubicBezTo>
                  <a:cubicBezTo>
                    <a:pt x="25" y="47"/>
                    <a:pt x="25" y="46"/>
                    <a:pt x="25" y="45"/>
                  </a:cubicBezTo>
                  <a:cubicBezTo>
                    <a:pt x="25" y="44"/>
                    <a:pt x="26" y="44"/>
                    <a:pt x="28" y="43"/>
                  </a:cubicBezTo>
                  <a:cubicBezTo>
                    <a:pt x="29" y="43"/>
                    <a:pt x="29" y="43"/>
                    <a:pt x="30" y="43"/>
                  </a:cubicBezTo>
                  <a:cubicBezTo>
                    <a:pt x="29" y="43"/>
                    <a:pt x="29" y="42"/>
                    <a:pt x="28" y="42"/>
                  </a:cubicBezTo>
                  <a:cubicBezTo>
                    <a:pt x="28" y="41"/>
                    <a:pt x="29" y="40"/>
                    <a:pt x="30" y="40"/>
                  </a:cubicBezTo>
                  <a:cubicBezTo>
                    <a:pt x="31" y="39"/>
                    <a:pt x="30" y="38"/>
                    <a:pt x="31" y="37"/>
                  </a:cubicBezTo>
                  <a:cubicBezTo>
                    <a:pt x="32" y="36"/>
                    <a:pt x="32" y="37"/>
                    <a:pt x="33" y="38"/>
                  </a:cubicBezTo>
                  <a:cubicBezTo>
                    <a:pt x="34" y="38"/>
                    <a:pt x="34" y="38"/>
                    <a:pt x="35" y="39"/>
                  </a:cubicBezTo>
                  <a:cubicBezTo>
                    <a:pt x="35" y="41"/>
                    <a:pt x="34" y="43"/>
                    <a:pt x="34" y="43"/>
                  </a:cubicBezTo>
                  <a:cubicBezTo>
                    <a:pt x="34" y="43"/>
                    <a:pt x="37" y="41"/>
                    <a:pt x="38" y="41"/>
                  </a:cubicBezTo>
                  <a:cubicBezTo>
                    <a:pt x="39" y="41"/>
                    <a:pt x="40" y="43"/>
                    <a:pt x="39" y="45"/>
                  </a:cubicBezTo>
                  <a:cubicBezTo>
                    <a:pt x="39" y="46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5"/>
                    <a:pt x="33" y="69"/>
                    <a:pt x="34" y="73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6" y="62"/>
                    <a:pt x="38" y="58"/>
                    <a:pt x="41" y="53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5" y="30"/>
                    <a:pt x="34" y="29"/>
                  </a:cubicBezTo>
                  <a:cubicBezTo>
                    <a:pt x="34" y="29"/>
                    <a:pt x="30" y="28"/>
                    <a:pt x="28" y="27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3"/>
                    <a:pt x="28" y="22"/>
                    <a:pt x="31" y="21"/>
                  </a:cubicBezTo>
                  <a:cubicBezTo>
                    <a:pt x="32" y="20"/>
                    <a:pt x="33" y="21"/>
                    <a:pt x="34" y="21"/>
                  </a:cubicBezTo>
                  <a:cubicBezTo>
                    <a:pt x="33" y="20"/>
                    <a:pt x="32" y="19"/>
                    <a:pt x="32" y="19"/>
                  </a:cubicBezTo>
                  <a:cubicBezTo>
                    <a:pt x="31" y="17"/>
                    <a:pt x="32" y="17"/>
                    <a:pt x="34" y="16"/>
                  </a:cubicBezTo>
                  <a:cubicBezTo>
                    <a:pt x="35" y="14"/>
                    <a:pt x="35" y="13"/>
                    <a:pt x="36" y="12"/>
                  </a:cubicBezTo>
                  <a:cubicBezTo>
                    <a:pt x="37" y="10"/>
                    <a:pt x="37" y="12"/>
                    <a:pt x="39" y="13"/>
                  </a:cubicBezTo>
                  <a:cubicBezTo>
                    <a:pt x="40" y="14"/>
                    <a:pt x="40" y="14"/>
                    <a:pt x="41" y="15"/>
                  </a:cubicBezTo>
                  <a:cubicBezTo>
                    <a:pt x="41" y="17"/>
                    <a:pt x="40" y="20"/>
                    <a:pt x="40" y="20"/>
                  </a:cubicBezTo>
                  <a:cubicBezTo>
                    <a:pt x="40" y="20"/>
                    <a:pt x="44" y="18"/>
                    <a:pt x="46" y="17"/>
                  </a:cubicBezTo>
                  <a:cubicBezTo>
                    <a:pt x="47" y="17"/>
                    <a:pt x="49" y="20"/>
                    <a:pt x="48" y="22"/>
                  </a:cubicBezTo>
                  <a:cubicBezTo>
                    <a:pt x="47" y="23"/>
                    <a:pt x="42" y="27"/>
                    <a:pt x="4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8" y="42"/>
                    <a:pt x="54" y="33"/>
                    <a:pt x="57" y="29"/>
                  </a:cubicBezTo>
                  <a:cubicBezTo>
                    <a:pt x="57" y="28"/>
                    <a:pt x="55" y="25"/>
                    <a:pt x="55" y="24"/>
                  </a:cubicBezTo>
                  <a:cubicBezTo>
                    <a:pt x="55" y="22"/>
                    <a:pt x="56" y="15"/>
                    <a:pt x="57" y="11"/>
                  </a:cubicBezTo>
                  <a:cubicBezTo>
                    <a:pt x="57" y="7"/>
                    <a:pt x="58" y="8"/>
                    <a:pt x="60" y="6"/>
                  </a:cubicBezTo>
                  <a:cubicBezTo>
                    <a:pt x="62" y="4"/>
                    <a:pt x="64" y="5"/>
                    <a:pt x="67" y="6"/>
                  </a:cubicBezTo>
                  <a:cubicBezTo>
                    <a:pt x="68" y="8"/>
                    <a:pt x="68" y="9"/>
                    <a:pt x="68" y="10"/>
                  </a:cubicBezTo>
                  <a:cubicBezTo>
                    <a:pt x="69" y="9"/>
                    <a:pt x="69" y="6"/>
                    <a:pt x="70" y="5"/>
                  </a:cubicBezTo>
                  <a:cubicBezTo>
                    <a:pt x="72" y="2"/>
                    <a:pt x="73" y="3"/>
                    <a:pt x="76" y="3"/>
                  </a:cubicBezTo>
                  <a:cubicBezTo>
                    <a:pt x="78" y="3"/>
                    <a:pt x="80" y="1"/>
                    <a:pt x="83" y="0"/>
                  </a:cubicBezTo>
                  <a:cubicBezTo>
                    <a:pt x="85" y="0"/>
                    <a:pt x="83" y="2"/>
                    <a:pt x="82" y="6"/>
                  </a:cubicBezTo>
                  <a:cubicBezTo>
                    <a:pt x="81" y="10"/>
                    <a:pt x="82" y="10"/>
                    <a:pt x="80" y="13"/>
                  </a:cubicBezTo>
                  <a:cubicBezTo>
                    <a:pt x="77" y="15"/>
                    <a:pt x="73" y="18"/>
                    <a:pt x="73" y="18"/>
                  </a:cubicBezTo>
                  <a:cubicBezTo>
                    <a:pt x="73" y="18"/>
                    <a:pt x="78" y="21"/>
                    <a:pt x="79" y="23"/>
                  </a:cubicBezTo>
                  <a:cubicBezTo>
                    <a:pt x="79" y="24"/>
                    <a:pt x="76" y="31"/>
                    <a:pt x="73" y="32"/>
                  </a:cubicBezTo>
                  <a:cubicBezTo>
                    <a:pt x="70" y="33"/>
                    <a:pt x="62" y="31"/>
                    <a:pt x="59" y="30"/>
                  </a:cubicBezTo>
                  <a:cubicBezTo>
                    <a:pt x="55" y="34"/>
                    <a:pt x="49" y="43"/>
                    <a:pt x="43" y="52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1"/>
                    <a:pt x="54" y="40"/>
                  </a:cubicBezTo>
                  <a:cubicBezTo>
                    <a:pt x="54" y="40"/>
                    <a:pt x="55" y="37"/>
                    <a:pt x="55" y="35"/>
                  </a:cubicBezTo>
                  <a:cubicBezTo>
                    <a:pt x="56" y="33"/>
                    <a:pt x="56" y="34"/>
                    <a:pt x="57" y="33"/>
                  </a:cubicBezTo>
                  <a:cubicBezTo>
                    <a:pt x="58" y="32"/>
                    <a:pt x="59" y="33"/>
                    <a:pt x="60" y="34"/>
                  </a:cubicBezTo>
                  <a:cubicBezTo>
                    <a:pt x="60" y="35"/>
                    <a:pt x="60" y="36"/>
                    <a:pt x="60" y="36"/>
                  </a:cubicBezTo>
                  <a:cubicBezTo>
                    <a:pt x="60" y="36"/>
                    <a:pt x="61" y="35"/>
                    <a:pt x="61" y="34"/>
                  </a:cubicBezTo>
                  <a:cubicBezTo>
                    <a:pt x="62" y="33"/>
                    <a:pt x="63" y="34"/>
                    <a:pt x="64" y="34"/>
                  </a:cubicBezTo>
                  <a:cubicBezTo>
                    <a:pt x="65" y="35"/>
                    <a:pt x="65" y="34"/>
                    <a:pt x="66" y="34"/>
                  </a:cubicBezTo>
                  <a:cubicBezTo>
                    <a:pt x="68" y="34"/>
                    <a:pt x="67" y="35"/>
                    <a:pt x="66" y="36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3" y="40"/>
                    <a:pt x="61" y="41"/>
                    <a:pt x="61" y="41"/>
                  </a:cubicBezTo>
                  <a:cubicBezTo>
                    <a:pt x="61" y="41"/>
                    <a:pt x="63" y="42"/>
                    <a:pt x="63" y="43"/>
                  </a:cubicBezTo>
                  <a:cubicBezTo>
                    <a:pt x="63" y="44"/>
                    <a:pt x="61" y="47"/>
                    <a:pt x="60" y="47"/>
                  </a:cubicBezTo>
                  <a:cubicBezTo>
                    <a:pt x="59" y="47"/>
                    <a:pt x="57" y="45"/>
                    <a:pt x="55" y="44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6"/>
                    <a:pt x="66" y="45"/>
                    <a:pt x="66" y="45"/>
                  </a:cubicBezTo>
                  <a:cubicBezTo>
                    <a:pt x="67" y="44"/>
                    <a:pt x="70" y="40"/>
                    <a:pt x="72" y="38"/>
                  </a:cubicBezTo>
                  <a:cubicBezTo>
                    <a:pt x="75" y="36"/>
                    <a:pt x="75" y="37"/>
                    <a:pt x="76" y="37"/>
                  </a:cubicBezTo>
                  <a:cubicBezTo>
                    <a:pt x="77" y="38"/>
                    <a:pt x="77" y="39"/>
                    <a:pt x="76" y="42"/>
                  </a:cubicBezTo>
                  <a:cubicBezTo>
                    <a:pt x="76" y="44"/>
                    <a:pt x="75" y="45"/>
                    <a:pt x="75" y="45"/>
                  </a:cubicBezTo>
                  <a:cubicBezTo>
                    <a:pt x="75" y="45"/>
                    <a:pt x="77" y="44"/>
                    <a:pt x="78" y="43"/>
                  </a:cubicBezTo>
                  <a:cubicBezTo>
                    <a:pt x="79" y="43"/>
                    <a:pt x="79" y="45"/>
                    <a:pt x="79" y="46"/>
                  </a:cubicBezTo>
                  <a:cubicBezTo>
                    <a:pt x="80" y="48"/>
                    <a:pt x="81" y="48"/>
                    <a:pt x="82" y="49"/>
                  </a:cubicBezTo>
                  <a:cubicBezTo>
                    <a:pt x="83" y="50"/>
                    <a:pt x="81" y="50"/>
                    <a:pt x="79" y="52"/>
                  </a:cubicBezTo>
                  <a:cubicBezTo>
                    <a:pt x="77" y="54"/>
                    <a:pt x="77" y="54"/>
                    <a:pt x="75" y="54"/>
                  </a:cubicBezTo>
                  <a:cubicBezTo>
                    <a:pt x="74" y="54"/>
                    <a:pt x="71" y="53"/>
                    <a:pt x="71" y="53"/>
                  </a:cubicBezTo>
                  <a:cubicBezTo>
                    <a:pt x="71" y="53"/>
                    <a:pt x="71" y="58"/>
                    <a:pt x="70" y="59"/>
                  </a:cubicBezTo>
                  <a:cubicBezTo>
                    <a:pt x="69" y="61"/>
                    <a:pt x="65" y="62"/>
                    <a:pt x="64" y="61"/>
                  </a:cubicBezTo>
                  <a:cubicBezTo>
                    <a:pt x="63" y="59"/>
                    <a:pt x="63" y="50"/>
                    <a:pt x="63" y="5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0" y="59"/>
                    <a:pt x="38" y="63"/>
                    <a:pt x="37" y="66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4"/>
                    <a:pt x="38" y="72"/>
                    <a:pt x="40" y="72"/>
                  </a:cubicBezTo>
                  <a:cubicBezTo>
                    <a:pt x="42" y="71"/>
                    <a:pt x="46" y="69"/>
                    <a:pt x="49" y="68"/>
                  </a:cubicBezTo>
                  <a:cubicBezTo>
                    <a:pt x="49" y="66"/>
                    <a:pt x="50" y="65"/>
                    <a:pt x="50" y="65"/>
                  </a:cubicBezTo>
                  <a:cubicBezTo>
                    <a:pt x="51" y="64"/>
                    <a:pt x="55" y="60"/>
                    <a:pt x="57" y="58"/>
                  </a:cubicBezTo>
                  <a:cubicBezTo>
                    <a:pt x="59" y="56"/>
                    <a:pt x="59" y="57"/>
                    <a:pt x="60" y="57"/>
                  </a:cubicBezTo>
                  <a:cubicBezTo>
                    <a:pt x="62" y="58"/>
                    <a:pt x="61" y="59"/>
                    <a:pt x="61" y="62"/>
                  </a:cubicBezTo>
                  <a:cubicBezTo>
                    <a:pt x="60" y="64"/>
                    <a:pt x="60" y="65"/>
                    <a:pt x="59" y="65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4" y="63"/>
                    <a:pt x="63" y="65"/>
                    <a:pt x="64" y="66"/>
                  </a:cubicBezTo>
                  <a:cubicBezTo>
                    <a:pt x="64" y="68"/>
                    <a:pt x="65" y="68"/>
                    <a:pt x="66" y="69"/>
                  </a:cubicBezTo>
                  <a:cubicBezTo>
                    <a:pt x="67" y="70"/>
                    <a:pt x="65" y="70"/>
                    <a:pt x="63" y="72"/>
                  </a:cubicBezTo>
                  <a:cubicBezTo>
                    <a:pt x="61" y="74"/>
                    <a:pt x="61" y="74"/>
                    <a:pt x="60" y="74"/>
                  </a:cubicBezTo>
                  <a:cubicBezTo>
                    <a:pt x="58" y="74"/>
                    <a:pt x="56" y="73"/>
                    <a:pt x="56" y="73"/>
                  </a:cubicBezTo>
                  <a:cubicBezTo>
                    <a:pt x="56" y="73"/>
                    <a:pt x="55" y="78"/>
                    <a:pt x="54" y="79"/>
                  </a:cubicBezTo>
                  <a:cubicBezTo>
                    <a:pt x="54" y="81"/>
                    <a:pt x="50" y="82"/>
                    <a:pt x="49" y="81"/>
                  </a:cubicBezTo>
                  <a:cubicBezTo>
                    <a:pt x="48" y="80"/>
                    <a:pt x="48" y="72"/>
                    <a:pt x="48" y="70"/>
                  </a:cubicBezTo>
                  <a:cubicBezTo>
                    <a:pt x="45" y="71"/>
                    <a:pt x="42" y="73"/>
                    <a:pt x="40" y="73"/>
                  </a:cubicBezTo>
                  <a:cubicBezTo>
                    <a:pt x="38" y="74"/>
                    <a:pt x="35" y="77"/>
                    <a:pt x="34" y="78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7"/>
                    <a:pt x="32" y="69"/>
                    <a:pt x="29" y="64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8"/>
                    <a:pt x="19" y="69"/>
                  </a:cubicBezTo>
                  <a:cubicBezTo>
                    <a:pt x="18" y="69"/>
                    <a:pt x="16" y="72"/>
                    <a:pt x="15" y="73"/>
                  </a:cubicBezTo>
                  <a:cubicBezTo>
                    <a:pt x="14" y="75"/>
                    <a:pt x="14" y="74"/>
                    <a:pt x="13" y="75"/>
                  </a:cubicBezTo>
                  <a:cubicBezTo>
                    <a:pt x="12" y="75"/>
                    <a:pt x="12" y="74"/>
                    <a:pt x="11" y="72"/>
                  </a:cubicBezTo>
                  <a:cubicBezTo>
                    <a:pt x="11" y="71"/>
                    <a:pt x="12" y="71"/>
                    <a:pt x="12" y="70"/>
                  </a:cubicBezTo>
                  <a:cubicBezTo>
                    <a:pt x="11" y="71"/>
                    <a:pt x="11" y="72"/>
                    <a:pt x="10" y="72"/>
                  </a:cubicBezTo>
                  <a:cubicBezTo>
                    <a:pt x="9" y="73"/>
                    <a:pt x="9" y="72"/>
                    <a:pt x="8" y="71"/>
                  </a:cubicBezTo>
                  <a:cubicBezTo>
                    <a:pt x="7" y="70"/>
                    <a:pt x="6" y="71"/>
                    <a:pt x="6" y="70"/>
                  </a:cubicBezTo>
                  <a:cubicBezTo>
                    <a:pt x="5" y="70"/>
                    <a:pt x="6" y="69"/>
                    <a:pt x="7" y="68"/>
                  </a:cubicBezTo>
                  <a:cubicBezTo>
                    <a:pt x="8" y="67"/>
                    <a:pt x="8" y="66"/>
                    <a:pt x="9" y="66"/>
                  </a:cubicBezTo>
                  <a:cubicBezTo>
                    <a:pt x="11" y="66"/>
                    <a:pt x="13" y="66"/>
                    <a:pt x="13" y="66"/>
                  </a:cubicBezTo>
                  <a:cubicBezTo>
                    <a:pt x="13" y="66"/>
                    <a:pt x="12" y="63"/>
                    <a:pt x="12" y="62"/>
                  </a:cubicBezTo>
                  <a:cubicBezTo>
                    <a:pt x="12" y="61"/>
                    <a:pt x="15" y="59"/>
                    <a:pt x="16" y="60"/>
                  </a:cubicBezTo>
                  <a:cubicBezTo>
                    <a:pt x="17" y="60"/>
                    <a:pt x="19" y="64"/>
                    <a:pt x="19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5" y="58"/>
                    <a:pt x="21" y="55"/>
                    <a:pt x="19" y="54"/>
                  </a:cubicBezTo>
                  <a:cubicBezTo>
                    <a:pt x="18" y="54"/>
                    <a:pt x="15" y="56"/>
                    <a:pt x="15" y="56"/>
                  </a:cubicBezTo>
                  <a:cubicBezTo>
                    <a:pt x="13" y="56"/>
                    <a:pt x="9" y="57"/>
                    <a:pt x="6" y="58"/>
                  </a:cubicBezTo>
                  <a:cubicBezTo>
                    <a:pt x="3" y="58"/>
                    <a:pt x="3" y="57"/>
                    <a:pt x="2" y="56"/>
                  </a:cubicBezTo>
                  <a:cubicBezTo>
                    <a:pt x="1" y="55"/>
                    <a:pt x="2" y="53"/>
                    <a:pt x="3" y="51"/>
                  </a:cubicBezTo>
                  <a:cubicBezTo>
                    <a:pt x="4" y="50"/>
                    <a:pt x="5" y="50"/>
                    <a:pt x="6" y="49"/>
                  </a:cubicBezTo>
                  <a:cubicBezTo>
                    <a:pt x="5" y="49"/>
                    <a:pt x="4" y="49"/>
                    <a:pt x="2" y="49"/>
                  </a:cubicBezTo>
                  <a:cubicBezTo>
                    <a:pt x="1" y="48"/>
                    <a:pt x="2" y="47"/>
                    <a:pt x="2" y="45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0" y="39"/>
                    <a:pt x="2" y="40"/>
                    <a:pt x="4" y="40"/>
                  </a:cubicBezTo>
                  <a:close/>
                </a:path>
              </a:pathLst>
            </a:custGeom>
            <a:solidFill>
              <a:srgbClr val="5F9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Oval 760"/>
            <p:cNvSpPr>
              <a:spLocks noChangeArrowheads="1"/>
            </p:cNvSpPr>
            <p:nvPr/>
          </p:nvSpPr>
          <p:spPr bwMode="auto">
            <a:xfrm rot="16200000">
              <a:off x="9491127" y="2915828"/>
              <a:ext cx="246540" cy="2465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Oval 761"/>
            <p:cNvSpPr>
              <a:spLocks noChangeArrowheads="1"/>
            </p:cNvSpPr>
            <p:nvPr/>
          </p:nvSpPr>
          <p:spPr bwMode="auto">
            <a:xfrm rot="16200000">
              <a:off x="9497719" y="2922420"/>
              <a:ext cx="233356" cy="233356"/>
            </a:xfrm>
            <a:prstGeom prst="ellipse">
              <a:avLst/>
            </a:prstGeom>
            <a:solidFill>
              <a:srgbClr val="EF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762"/>
            <p:cNvSpPr/>
            <p:nvPr/>
          </p:nvSpPr>
          <p:spPr bwMode="auto">
            <a:xfrm rot="16200000">
              <a:off x="9533315" y="3017344"/>
              <a:ext cx="102835" cy="150297"/>
            </a:xfrm>
            <a:custGeom>
              <a:avLst/>
              <a:gdLst>
                <a:gd name="T0" fmla="*/ 33 w 33"/>
                <a:gd name="T1" fmla="*/ 32 h 48"/>
                <a:gd name="T2" fmla="*/ 3 w 33"/>
                <a:gd name="T3" fmla="*/ 48 h 48"/>
                <a:gd name="T4" fmla="*/ 0 w 33"/>
                <a:gd name="T5" fmla="*/ 33 h 48"/>
                <a:gd name="T6" fmla="*/ 28 w 33"/>
                <a:gd name="T7" fmla="*/ 0 h 48"/>
                <a:gd name="T8" fmla="*/ 33 w 33"/>
                <a:gd name="T9" fmla="*/ 32 h 48"/>
                <a:gd name="T10" fmla="*/ 33 w 33"/>
                <a:gd name="T11" fmla="*/ 32 h 48"/>
                <a:gd name="T12" fmla="*/ 33 w 33"/>
                <a:gd name="T1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8">
                  <a:moveTo>
                    <a:pt x="33" y="32"/>
                  </a:moveTo>
                  <a:cubicBezTo>
                    <a:pt x="3" y="48"/>
                    <a:pt x="3" y="48"/>
                    <a:pt x="3" y="48"/>
                  </a:cubicBezTo>
                  <a:cubicBezTo>
                    <a:pt x="1" y="43"/>
                    <a:pt x="0" y="38"/>
                    <a:pt x="0" y="33"/>
                  </a:cubicBezTo>
                  <a:cubicBezTo>
                    <a:pt x="0" y="17"/>
                    <a:pt x="12" y="3"/>
                    <a:pt x="28" y="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763"/>
            <p:cNvSpPr/>
            <p:nvPr/>
          </p:nvSpPr>
          <p:spPr bwMode="auto">
            <a:xfrm rot="16200000">
              <a:off x="9609123" y="3037779"/>
              <a:ext cx="3955" cy="2637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764"/>
            <p:cNvSpPr/>
            <p:nvPr/>
          </p:nvSpPr>
          <p:spPr bwMode="auto">
            <a:xfrm rot="16200000">
              <a:off x="9591325" y="2975154"/>
              <a:ext cx="164800" cy="114701"/>
            </a:xfrm>
            <a:custGeom>
              <a:avLst/>
              <a:gdLst>
                <a:gd name="T0" fmla="*/ 24 w 53"/>
                <a:gd name="T1" fmla="*/ 0 h 37"/>
                <a:gd name="T2" fmla="*/ 53 w 53"/>
                <a:gd name="T3" fmla="*/ 16 h 37"/>
                <a:gd name="T4" fmla="*/ 43 w 53"/>
                <a:gd name="T5" fmla="*/ 27 h 37"/>
                <a:gd name="T6" fmla="*/ 0 w 53"/>
                <a:gd name="T7" fmla="*/ 23 h 37"/>
                <a:gd name="T8" fmla="*/ 24 w 53"/>
                <a:gd name="T9" fmla="*/ 0 h 37"/>
                <a:gd name="T10" fmla="*/ 24 w 53"/>
                <a:gd name="T11" fmla="*/ 0 h 37"/>
                <a:gd name="T12" fmla="*/ 24 w 53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7">
                  <a:moveTo>
                    <a:pt x="24" y="0"/>
                  </a:moveTo>
                  <a:cubicBezTo>
                    <a:pt x="53" y="16"/>
                    <a:pt x="53" y="16"/>
                    <a:pt x="53" y="16"/>
                  </a:cubicBezTo>
                  <a:cubicBezTo>
                    <a:pt x="51" y="21"/>
                    <a:pt x="48" y="24"/>
                    <a:pt x="43" y="27"/>
                  </a:cubicBezTo>
                  <a:cubicBezTo>
                    <a:pt x="30" y="37"/>
                    <a:pt x="11" y="34"/>
                    <a:pt x="0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Rectangle 765"/>
            <p:cNvSpPr>
              <a:spLocks noChangeArrowheads="1"/>
            </p:cNvSpPr>
            <p:nvPr/>
          </p:nvSpPr>
          <p:spPr bwMode="auto">
            <a:xfrm rot="16200000">
              <a:off x="9613738" y="3038438"/>
              <a:ext cx="1318" cy="3955"/>
            </a:xfrm>
            <a:prstGeom prst="rect">
              <a:avLst/>
            </a:pr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766"/>
            <p:cNvSpPr/>
            <p:nvPr/>
          </p:nvSpPr>
          <p:spPr bwMode="auto">
            <a:xfrm rot="16200000">
              <a:off x="9520790" y="2913850"/>
              <a:ext cx="112064" cy="134476"/>
            </a:xfrm>
            <a:custGeom>
              <a:avLst/>
              <a:gdLst>
                <a:gd name="T0" fmla="*/ 0 w 36"/>
                <a:gd name="T1" fmla="*/ 34 h 43"/>
                <a:gd name="T2" fmla="*/ 0 w 36"/>
                <a:gd name="T3" fmla="*/ 0 h 43"/>
                <a:gd name="T4" fmla="*/ 14 w 36"/>
                <a:gd name="T5" fmla="*/ 3 h 43"/>
                <a:gd name="T6" fmla="*/ 32 w 36"/>
                <a:gd name="T7" fmla="*/ 43 h 43"/>
                <a:gd name="T8" fmla="*/ 0 w 36"/>
                <a:gd name="T9" fmla="*/ 34 h 43"/>
                <a:gd name="T10" fmla="*/ 1 w 36"/>
                <a:gd name="T11" fmla="*/ 33 h 43"/>
                <a:gd name="T12" fmla="*/ 0 w 36"/>
                <a:gd name="T13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3">
                  <a:moveTo>
                    <a:pt x="0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1"/>
                    <a:pt x="14" y="3"/>
                  </a:cubicBezTo>
                  <a:cubicBezTo>
                    <a:pt x="29" y="10"/>
                    <a:pt x="36" y="27"/>
                    <a:pt x="32" y="4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4"/>
                    <a:pt x="0" y="34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Rectangle 767"/>
            <p:cNvSpPr>
              <a:spLocks noChangeArrowheads="1"/>
            </p:cNvSpPr>
            <p:nvPr/>
          </p:nvSpPr>
          <p:spPr bwMode="auto">
            <a:xfrm rot="16200000">
              <a:off x="9613738" y="3034483"/>
              <a:ext cx="1318" cy="3955"/>
            </a:xfrm>
            <a:prstGeom prst="rect">
              <a:avLst/>
            </a:pr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Oval 768"/>
            <p:cNvSpPr>
              <a:spLocks noChangeArrowheads="1"/>
            </p:cNvSpPr>
            <p:nvPr/>
          </p:nvSpPr>
          <p:spPr bwMode="auto">
            <a:xfrm rot="16200000">
              <a:off x="9600554" y="3022617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Oval 769"/>
            <p:cNvSpPr>
              <a:spLocks noChangeArrowheads="1"/>
            </p:cNvSpPr>
            <p:nvPr/>
          </p:nvSpPr>
          <p:spPr bwMode="auto">
            <a:xfrm rot="16200000">
              <a:off x="9584733" y="3022617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Oval 770"/>
            <p:cNvSpPr>
              <a:spLocks noChangeArrowheads="1"/>
            </p:cNvSpPr>
            <p:nvPr/>
          </p:nvSpPr>
          <p:spPr bwMode="auto">
            <a:xfrm rot="16200000">
              <a:off x="9591325" y="3009433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Oval 771"/>
            <p:cNvSpPr>
              <a:spLocks noChangeArrowheads="1"/>
            </p:cNvSpPr>
            <p:nvPr/>
          </p:nvSpPr>
          <p:spPr bwMode="auto">
            <a:xfrm rot="16200000">
              <a:off x="9603190" y="3009433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Oval 772"/>
            <p:cNvSpPr>
              <a:spLocks noChangeArrowheads="1"/>
            </p:cNvSpPr>
            <p:nvPr/>
          </p:nvSpPr>
          <p:spPr bwMode="auto">
            <a:xfrm rot="16200000">
              <a:off x="9611101" y="2998886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Oval 773"/>
            <p:cNvSpPr>
              <a:spLocks noChangeArrowheads="1"/>
            </p:cNvSpPr>
            <p:nvPr/>
          </p:nvSpPr>
          <p:spPr bwMode="auto">
            <a:xfrm rot="16200000">
              <a:off x="9599236" y="2998886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Oval 774"/>
            <p:cNvSpPr>
              <a:spLocks noChangeArrowheads="1"/>
            </p:cNvSpPr>
            <p:nvPr/>
          </p:nvSpPr>
          <p:spPr bwMode="auto">
            <a:xfrm rot="16200000">
              <a:off x="9583415" y="2996249"/>
              <a:ext cx="9229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Oval 775"/>
            <p:cNvSpPr>
              <a:spLocks noChangeArrowheads="1"/>
            </p:cNvSpPr>
            <p:nvPr/>
          </p:nvSpPr>
          <p:spPr bwMode="auto">
            <a:xfrm rot="16200000">
              <a:off x="9575504" y="3006797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Oval 776"/>
            <p:cNvSpPr>
              <a:spLocks noChangeArrowheads="1"/>
            </p:cNvSpPr>
            <p:nvPr/>
          </p:nvSpPr>
          <p:spPr bwMode="auto">
            <a:xfrm rot="16200000">
              <a:off x="9572867" y="3018662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Oval 777"/>
            <p:cNvSpPr>
              <a:spLocks noChangeArrowheads="1"/>
            </p:cNvSpPr>
            <p:nvPr/>
          </p:nvSpPr>
          <p:spPr bwMode="auto">
            <a:xfrm rot="16200000">
              <a:off x="9561002" y="3026572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Oval 778"/>
            <p:cNvSpPr>
              <a:spLocks noChangeArrowheads="1"/>
            </p:cNvSpPr>
            <p:nvPr/>
          </p:nvSpPr>
          <p:spPr bwMode="auto">
            <a:xfrm rot="16200000">
              <a:off x="9553750" y="3011411"/>
              <a:ext cx="9229" cy="10547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Oval 779"/>
            <p:cNvSpPr>
              <a:spLocks noChangeArrowheads="1"/>
            </p:cNvSpPr>
            <p:nvPr/>
          </p:nvSpPr>
          <p:spPr bwMode="auto">
            <a:xfrm rot="16200000">
              <a:off x="9559683" y="3002841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Oval 780"/>
            <p:cNvSpPr>
              <a:spLocks noChangeArrowheads="1"/>
            </p:cNvSpPr>
            <p:nvPr/>
          </p:nvSpPr>
          <p:spPr bwMode="auto">
            <a:xfrm rot="16200000">
              <a:off x="9568253" y="2995590"/>
              <a:ext cx="5274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Oval 781"/>
            <p:cNvSpPr>
              <a:spLocks noChangeArrowheads="1"/>
            </p:cNvSpPr>
            <p:nvPr/>
          </p:nvSpPr>
          <p:spPr bwMode="auto">
            <a:xfrm rot="16200000">
              <a:off x="9577482" y="2987680"/>
              <a:ext cx="10547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Oval 782"/>
            <p:cNvSpPr>
              <a:spLocks noChangeArrowheads="1"/>
            </p:cNvSpPr>
            <p:nvPr/>
          </p:nvSpPr>
          <p:spPr bwMode="auto">
            <a:xfrm rot="16200000">
              <a:off x="9592644" y="2989657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Oval 783"/>
            <p:cNvSpPr>
              <a:spLocks noChangeArrowheads="1"/>
            </p:cNvSpPr>
            <p:nvPr/>
          </p:nvSpPr>
          <p:spPr bwMode="auto">
            <a:xfrm rot="16200000">
              <a:off x="9599895" y="2979769"/>
              <a:ext cx="5274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Oval 784"/>
            <p:cNvSpPr>
              <a:spLocks noChangeArrowheads="1"/>
            </p:cNvSpPr>
            <p:nvPr/>
          </p:nvSpPr>
          <p:spPr bwMode="auto">
            <a:xfrm rot="16200000">
              <a:off x="9612419" y="2984384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785"/>
            <p:cNvSpPr/>
            <p:nvPr/>
          </p:nvSpPr>
          <p:spPr bwMode="auto">
            <a:xfrm rot="16200000">
              <a:off x="9624285" y="3033164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786"/>
            <p:cNvSpPr/>
            <p:nvPr/>
          </p:nvSpPr>
          <p:spPr bwMode="auto">
            <a:xfrm rot="16200000">
              <a:off x="9630218" y="3020639"/>
              <a:ext cx="13184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0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787"/>
            <p:cNvSpPr/>
            <p:nvPr/>
          </p:nvSpPr>
          <p:spPr bwMode="auto">
            <a:xfrm rot="16200000">
              <a:off x="9640106" y="3033164"/>
              <a:ext cx="11866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0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788"/>
            <p:cNvSpPr/>
            <p:nvPr/>
          </p:nvSpPr>
          <p:spPr bwMode="auto">
            <a:xfrm rot="16200000">
              <a:off x="9634832" y="3043712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789"/>
            <p:cNvSpPr/>
            <p:nvPr/>
          </p:nvSpPr>
          <p:spPr bwMode="auto">
            <a:xfrm rot="16200000">
              <a:off x="9642743" y="3051621"/>
              <a:ext cx="9229" cy="11866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1 h 4"/>
                <a:gd name="T4" fmla="*/ 1 w 3"/>
                <a:gd name="T5" fmla="*/ 3 h 4"/>
                <a:gd name="T6" fmla="*/ 3 w 3"/>
                <a:gd name="T7" fmla="*/ 3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790"/>
            <p:cNvSpPr/>
            <p:nvPr/>
          </p:nvSpPr>
          <p:spPr bwMode="auto">
            <a:xfrm rot="16200000">
              <a:off x="9645379" y="3042393"/>
              <a:ext cx="11866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791"/>
            <p:cNvSpPr/>
            <p:nvPr/>
          </p:nvSpPr>
          <p:spPr bwMode="auto">
            <a:xfrm rot="16200000">
              <a:off x="9651312" y="3029868"/>
              <a:ext cx="13184" cy="9229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792"/>
            <p:cNvSpPr/>
            <p:nvPr/>
          </p:nvSpPr>
          <p:spPr bwMode="auto">
            <a:xfrm rot="16200000">
              <a:off x="9650653" y="3018662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793"/>
            <p:cNvSpPr/>
            <p:nvPr/>
          </p:nvSpPr>
          <p:spPr bwMode="auto">
            <a:xfrm rot="16200000">
              <a:off x="9640106" y="3010751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794"/>
            <p:cNvSpPr/>
            <p:nvPr/>
          </p:nvSpPr>
          <p:spPr bwMode="auto">
            <a:xfrm rot="16200000">
              <a:off x="9637469" y="2997568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795"/>
            <p:cNvSpPr/>
            <p:nvPr/>
          </p:nvSpPr>
          <p:spPr bwMode="auto">
            <a:xfrm rot="16200000">
              <a:off x="9650653" y="2997568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3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796"/>
            <p:cNvSpPr/>
            <p:nvPr/>
          </p:nvSpPr>
          <p:spPr bwMode="auto">
            <a:xfrm rot="16200000">
              <a:off x="9657904" y="3004819"/>
              <a:ext cx="13184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0 h 3"/>
                <a:gd name="T4" fmla="*/ 1 w 4"/>
                <a:gd name="T5" fmla="*/ 2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797"/>
            <p:cNvSpPr/>
            <p:nvPr/>
          </p:nvSpPr>
          <p:spPr bwMode="auto">
            <a:xfrm rot="16200000">
              <a:off x="9662518" y="301602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798"/>
            <p:cNvSpPr/>
            <p:nvPr/>
          </p:nvSpPr>
          <p:spPr bwMode="auto">
            <a:xfrm rot="16200000">
              <a:off x="9664496" y="3029868"/>
              <a:ext cx="13184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799"/>
            <p:cNvSpPr/>
            <p:nvPr/>
          </p:nvSpPr>
          <p:spPr bwMode="auto">
            <a:xfrm rot="16200000">
              <a:off x="9659881" y="304107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800"/>
            <p:cNvSpPr/>
            <p:nvPr/>
          </p:nvSpPr>
          <p:spPr bwMode="auto">
            <a:xfrm rot="16200000">
              <a:off x="9664496" y="3048326"/>
              <a:ext cx="13184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801"/>
            <p:cNvSpPr/>
            <p:nvPr/>
          </p:nvSpPr>
          <p:spPr bwMode="auto">
            <a:xfrm rot="16200000">
              <a:off x="9653289" y="3059532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802"/>
            <p:cNvSpPr/>
            <p:nvPr/>
          </p:nvSpPr>
          <p:spPr bwMode="auto">
            <a:xfrm rot="16200000">
              <a:off x="9599236" y="3045029"/>
              <a:ext cx="11866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2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803"/>
            <p:cNvSpPr/>
            <p:nvPr/>
          </p:nvSpPr>
          <p:spPr bwMode="auto">
            <a:xfrm rot="16200000">
              <a:off x="9605169" y="3057554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804"/>
            <p:cNvSpPr/>
            <p:nvPr/>
          </p:nvSpPr>
          <p:spPr bwMode="auto">
            <a:xfrm rot="16200000">
              <a:off x="9589348" y="3057554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805"/>
            <p:cNvSpPr/>
            <p:nvPr/>
          </p:nvSpPr>
          <p:spPr bwMode="auto">
            <a:xfrm rot="16200000">
              <a:off x="9584733" y="3046348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806"/>
            <p:cNvSpPr/>
            <p:nvPr/>
          </p:nvSpPr>
          <p:spPr bwMode="auto">
            <a:xfrm rot="16200000">
              <a:off x="9572867" y="3046348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807"/>
            <p:cNvSpPr/>
            <p:nvPr/>
          </p:nvSpPr>
          <p:spPr bwMode="auto">
            <a:xfrm rot="16200000">
              <a:off x="9578141" y="3055577"/>
              <a:ext cx="13184" cy="13184"/>
            </a:xfrm>
            <a:custGeom>
              <a:avLst/>
              <a:gdLst>
                <a:gd name="T0" fmla="*/ 2 w 4"/>
                <a:gd name="T1" fmla="*/ 3 h 4"/>
                <a:gd name="T2" fmla="*/ 3 w 4"/>
                <a:gd name="T3" fmla="*/ 1 h 4"/>
                <a:gd name="T4" fmla="*/ 1 w 4"/>
                <a:gd name="T5" fmla="*/ 1 h 4"/>
                <a:gd name="T6" fmla="*/ 0 w 4"/>
                <a:gd name="T7" fmla="*/ 3 h 4"/>
                <a:gd name="T8" fmla="*/ 2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809"/>
            <p:cNvSpPr/>
            <p:nvPr/>
          </p:nvSpPr>
          <p:spPr bwMode="auto">
            <a:xfrm rot="16200000">
              <a:off x="9583414" y="3070079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2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810"/>
            <p:cNvSpPr/>
            <p:nvPr/>
          </p:nvSpPr>
          <p:spPr bwMode="auto">
            <a:xfrm rot="16200000">
              <a:off x="9595939" y="3073376"/>
              <a:ext cx="13184" cy="9229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0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811"/>
            <p:cNvSpPr/>
            <p:nvPr/>
          </p:nvSpPr>
          <p:spPr bwMode="auto">
            <a:xfrm rot="16200000">
              <a:off x="9608464" y="3070079"/>
              <a:ext cx="11866" cy="9229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0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812"/>
            <p:cNvSpPr/>
            <p:nvPr/>
          </p:nvSpPr>
          <p:spPr bwMode="auto">
            <a:xfrm rot="16200000">
              <a:off x="9620988" y="3076012"/>
              <a:ext cx="11866" cy="10547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2 h 3"/>
                <a:gd name="T8" fmla="*/ 2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813"/>
            <p:cNvSpPr/>
            <p:nvPr/>
          </p:nvSpPr>
          <p:spPr bwMode="auto">
            <a:xfrm rot="16200000">
              <a:off x="9610442" y="3089196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2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814"/>
            <p:cNvSpPr/>
            <p:nvPr/>
          </p:nvSpPr>
          <p:spPr bwMode="auto">
            <a:xfrm rot="16200000">
              <a:off x="9599894" y="3087878"/>
              <a:ext cx="13184" cy="11866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1 h 4"/>
                <a:gd name="T4" fmla="*/ 1 w 4"/>
                <a:gd name="T5" fmla="*/ 1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815"/>
            <p:cNvSpPr/>
            <p:nvPr/>
          </p:nvSpPr>
          <p:spPr bwMode="auto">
            <a:xfrm rot="16200000">
              <a:off x="9590006" y="3085900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3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816"/>
            <p:cNvSpPr/>
            <p:nvPr/>
          </p:nvSpPr>
          <p:spPr bwMode="auto">
            <a:xfrm rot="16200000">
              <a:off x="9576822" y="3079308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2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817"/>
            <p:cNvSpPr/>
            <p:nvPr/>
          </p:nvSpPr>
          <p:spPr bwMode="auto">
            <a:xfrm rot="16200000">
              <a:off x="9574185" y="3067443"/>
              <a:ext cx="11866" cy="9229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0 w 4"/>
                <a:gd name="T7" fmla="*/ 2 h 3"/>
                <a:gd name="T8" fmla="*/ 2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3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818"/>
            <p:cNvSpPr/>
            <p:nvPr/>
          </p:nvSpPr>
          <p:spPr bwMode="auto">
            <a:xfrm rot="16200000">
              <a:off x="9563638" y="3068762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819"/>
            <p:cNvSpPr/>
            <p:nvPr/>
          </p:nvSpPr>
          <p:spPr bwMode="auto">
            <a:xfrm rot="16200000">
              <a:off x="9559683" y="3052941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Oval 820"/>
            <p:cNvSpPr>
              <a:spLocks noChangeArrowheads="1"/>
            </p:cNvSpPr>
            <p:nvPr/>
          </p:nvSpPr>
          <p:spPr bwMode="auto">
            <a:xfrm rot="16200000">
              <a:off x="9524746" y="2499873"/>
              <a:ext cx="245222" cy="249177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Oval 821"/>
            <p:cNvSpPr>
              <a:spLocks noChangeArrowheads="1"/>
            </p:cNvSpPr>
            <p:nvPr/>
          </p:nvSpPr>
          <p:spPr bwMode="auto">
            <a:xfrm rot="16200000">
              <a:off x="9531996" y="2507125"/>
              <a:ext cx="230719" cy="230719"/>
            </a:xfrm>
            <a:prstGeom prst="ellipse">
              <a:avLst/>
            </a:prstGeom>
            <a:solidFill>
              <a:srgbClr val="EF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822"/>
            <p:cNvSpPr/>
            <p:nvPr/>
          </p:nvSpPr>
          <p:spPr bwMode="auto">
            <a:xfrm rot="16200000">
              <a:off x="9564297" y="2602708"/>
              <a:ext cx="105472" cy="146342"/>
            </a:xfrm>
            <a:custGeom>
              <a:avLst/>
              <a:gdLst>
                <a:gd name="T0" fmla="*/ 34 w 34"/>
                <a:gd name="T1" fmla="*/ 32 h 47"/>
                <a:gd name="T2" fmla="*/ 4 w 34"/>
                <a:gd name="T3" fmla="*/ 47 h 47"/>
                <a:gd name="T4" fmla="*/ 0 w 34"/>
                <a:gd name="T5" fmla="*/ 33 h 47"/>
                <a:gd name="T6" fmla="*/ 28 w 34"/>
                <a:gd name="T7" fmla="*/ 0 h 47"/>
                <a:gd name="T8" fmla="*/ 34 w 34"/>
                <a:gd name="T9" fmla="*/ 32 h 47"/>
                <a:gd name="T10" fmla="*/ 34 w 34"/>
                <a:gd name="T11" fmla="*/ 32 h 47"/>
                <a:gd name="T12" fmla="*/ 34 w 34"/>
                <a:gd name="T13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7">
                  <a:moveTo>
                    <a:pt x="34" y="32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1" y="43"/>
                    <a:pt x="0" y="38"/>
                    <a:pt x="0" y="33"/>
                  </a:cubicBezTo>
                  <a:cubicBezTo>
                    <a:pt x="0" y="16"/>
                    <a:pt x="12" y="3"/>
                    <a:pt x="28" y="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Rectangle 823"/>
            <p:cNvSpPr>
              <a:spLocks noChangeArrowheads="1"/>
            </p:cNvSpPr>
            <p:nvPr/>
          </p:nvSpPr>
          <p:spPr bwMode="auto">
            <a:xfrm rot="16200000">
              <a:off x="9644720" y="2621166"/>
              <a:ext cx="1318" cy="2637"/>
            </a:xfrm>
            <a:prstGeom prst="rect">
              <a:avLst/>
            </a:pr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824"/>
            <p:cNvSpPr/>
            <p:nvPr/>
          </p:nvSpPr>
          <p:spPr bwMode="auto">
            <a:xfrm rot="16200000">
              <a:off x="9622307" y="2560519"/>
              <a:ext cx="168755" cy="112064"/>
            </a:xfrm>
            <a:custGeom>
              <a:avLst/>
              <a:gdLst>
                <a:gd name="T0" fmla="*/ 24 w 54"/>
                <a:gd name="T1" fmla="*/ 0 h 36"/>
                <a:gd name="T2" fmla="*/ 54 w 54"/>
                <a:gd name="T3" fmla="*/ 16 h 36"/>
                <a:gd name="T4" fmla="*/ 44 w 54"/>
                <a:gd name="T5" fmla="*/ 27 h 36"/>
                <a:gd name="T6" fmla="*/ 0 w 54"/>
                <a:gd name="T7" fmla="*/ 22 h 36"/>
                <a:gd name="T8" fmla="*/ 24 w 54"/>
                <a:gd name="T9" fmla="*/ 0 h 36"/>
                <a:gd name="T10" fmla="*/ 24 w 54"/>
                <a:gd name="T11" fmla="*/ 0 h 36"/>
                <a:gd name="T12" fmla="*/ 24 w 54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6">
                  <a:moveTo>
                    <a:pt x="24" y="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1" y="20"/>
                    <a:pt x="48" y="24"/>
                    <a:pt x="44" y="27"/>
                  </a:cubicBezTo>
                  <a:cubicBezTo>
                    <a:pt x="30" y="36"/>
                    <a:pt x="12" y="34"/>
                    <a:pt x="0" y="2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825"/>
            <p:cNvSpPr/>
            <p:nvPr/>
          </p:nvSpPr>
          <p:spPr bwMode="auto">
            <a:xfrm rot="16200000">
              <a:off x="9647356" y="2622484"/>
              <a:ext cx="2637" cy="395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826"/>
            <p:cNvSpPr/>
            <p:nvPr/>
          </p:nvSpPr>
          <p:spPr bwMode="auto">
            <a:xfrm rot="16200000">
              <a:off x="9553091" y="2497896"/>
              <a:ext cx="116019" cy="134476"/>
            </a:xfrm>
            <a:custGeom>
              <a:avLst/>
              <a:gdLst>
                <a:gd name="T0" fmla="*/ 1 w 37"/>
                <a:gd name="T1" fmla="*/ 33 h 43"/>
                <a:gd name="T2" fmla="*/ 0 w 37"/>
                <a:gd name="T3" fmla="*/ 0 h 43"/>
                <a:gd name="T4" fmla="*/ 15 w 37"/>
                <a:gd name="T5" fmla="*/ 3 h 43"/>
                <a:gd name="T6" fmla="*/ 32 w 37"/>
                <a:gd name="T7" fmla="*/ 43 h 43"/>
                <a:gd name="T8" fmla="*/ 1 w 37"/>
                <a:gd name="T9" fmla="*/ 33 h 43"/>
                <a:gd name="T10" fmla="*/ 1 w 37"/>
                <a:gd name="T11" fmla="*/ 33 h 43"/>
                <a:gd name="T12" fmla="*/ 1 w 37"/>
                <a:gd name="T13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3">
                  <a:moveTo>
                    <a:pt x="1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1"/>
                    <a:pt x="15" y="3"/>
                  </a:cubicBezTo>
                  <a:cubicBezTo>
                    <a:pt x="30" y="10"/>
                    <a:pt x="37" y="27"/>
                    <a:pt x="32" y="4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827"/>
            <p:cNvSpPr/>
            <p:nvPr/>
          </p:nvSpPr>
          <p:spPr bwMode="auto">
            <a:xfrm rot="16200000">
              <a:off x="9647356" y="2619848"/>
              <a:ext cx="2637" cy="395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Oval 828"/>
            <p:cNvSpPr>
              <a:spLocks noChangeArrowheads="1"/>
            </p:cNvSpPr>
            <p:nvPr/>
          </p:nvSpPr>
          <p:spPr bwMode="auto">
            <a:xfrm rot="16200000">
              <a:off x="9632195" y="2607323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Oval 829"/>
            <p:cNvSpPr>
              <a:spLocks noChangeArrowheads="1"/>
            </p:cNvSpPr>
            <p:nvPr/>
          </p:nvSpPr>
          <p:spPr bwMode="auto">
            <a:xfrm rot="16200000">
              <a:off x="9617693" y="2606004"/>
              <a:ext cx="9229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Oval 830"/>
            <p:cNvSpPr>
              <a:spLocks noChangeArrowheads="1"/>
            </p:cNvSpPr>
            <p:nvPr/>
          </p:nvSpPr>
          <p:spPr bwMode="auto">
            <a:xfrm rot="16200000">
              <a:off x="9625603" y="2595457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Oval 831"/>
            <p:cNvSpPr>
              <a:spLocks noChangeArrowheads="1"/>
            </p:cNvSpPr>
            <p:nvPr/>
          </p:nvSpPr>
          <p:spPr bwMode="auto">
            <a:xfrm rot="16200000">
              <a:off x="9637468" y="2595457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Oval 832"/>
            <p:cNvSpPr>
              <a:spLocks noChangeArrowheads="1"/>
            </p:cNvSpPr>
            <p:nvPr/>
          </p:nvSpPr>
          <p:spPr bwMode="auto">
            <a:xfrm rot="16200000">
              <a:off x="9645379" y="2583591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Oval 833"/>
            <p:cNvSpPr>
              <a:spLocks noChangeArrowheads="1"/>
            </p:cNvSpPr>
            <p:nvPr/>
          </p:nvSpPr>
          <p:spPr bwMode="auto">
            <a:xfrm rot="16200000">
              <a:off x="9631535" y="2581614"/>
              <a:ext cx="6592" cy="13184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Oval 834"/>
            <p:cNvSpPr>
              <a:spLocks noChangeArrowheads="1"/>
            </p:cNvSpPr>
            <p:nvPr/>
          </p:nvSpPr>
          <p:spPr bwMode="auto">
            <a:xfrm rot="16200000">
              <a:off x="9617693" y="2580954"/>
              <a:ext cx="9229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Oval 835"/>
            <p:cNvSpPr>
              <a:spLocks noChangeArrowheads="1"/>
            </p:cNvSpPr>
            <p:nvPr/>
          </p:nvSpPr>
          <p:spPr bwMode="auto">
            <a:xfrm rot="16200000">
              <a:off x="9611101" y="2590183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Oval 836"/>
            <p:cNvSpPr>
              <a:spLocks noChangeArrowheads="1"/>
            </p:cNvSpPr>
            <p:nvPr/>
          </p:nvSpPr>
          <p:spPr bwMode="auto">
            <a:xfrm rot="16200000">
              <a:off x="9609123" y="2602708"/>
              <a:ext cx="5274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Oval 837"/>
            <p:cNvSpPr>
              <a:spLocks noChangeArrowheads="1"/>
            </p:cNvSpPr>
            <p:nvPr/>
          </p:nvSpPr>
          <p:spPr bwMode="auto">
            <a:xfrm rot="16200000">
              <a:off x="9593302" y="2610619"/>
              <a:ext cx="10547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Oval 838"/>
            <p:cNvSpPr>
              <a:spLocks noChangeArrowheads="1"/>
            </p:cNvSpPr>
            <p:nvPr/>
          </p:nvSpPr>
          <p:spPr bwMode="auto">
            <a:xfrm rot="16200000">
              <a:off x="9588028" y="2597435"/>
              <a:ext cx="9229" cy="10547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Oval 839"/>
            <p:cNvSpPr>
              <a:spLocks noChangeArrowheads="1"/>
            </p:cNvSpPr>
            <p:nvPr/>
          </p:nvSpPr>
          <p:spPr bwMode="auto">
            <a:xfrm rot="16200000">
              <a:off x="9595280" y="2587546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Oval 840"/>
            <p:cNvSpPr>
              <a:spLocks noChangeArrowheads="1"/>
            </p:cNvSpPr>
            <p:nvPr/>
          </p:nvSpPr>
          <p:spPr bwMode="auto">
            <a:xfrm rot="16200000">
              <a:off x="9600553" y="2579636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Oval 841"/>
            <p:cNvSpPr>
              <a:spLocks noChangeArrowheads="1"/>
            </p:cNvSpPr>
            <p:nvPr/>
          </p:nvSpPr>
          <p:spPr bwMode="auto">
            <a:xfrm rot="16200000">
              <a:off x="9612419" y="2570408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Oval 842"/>
            <p:cNvSpPr>
              <a:spLocks noChangeArrowheads="1"/>
            </p:cNvSpPr>
            <p:nvPr/>
          </p:nvSpPr>
          <p:spPr bwMode="auto">
            <a:xfrm rot="16200000">
              <a:off x="9626922" y="2574362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Oval 843"/>
            <p:cNvSpPr>
              <a:spLocks noChangeArrowheads="1"/>
            </p:cNvSpPr>
            <p:nvPr/>
          </p:nvSpPr>
          <p:spPr bwMode="auto">
            <a:xfrm rot="16200000">
              <a:off x="9630217" y="2561838"/>
              <a:ext cx="9229" cy="13184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Oval 844"/>
            <p:cNvSpPr>
              <a:spLocks noChangeArrowheads="1"/>
            </p:cNvSpPr>
            <p:nvPr/>
          </p:nvSpPr>
          <p:spPr bwMode="auto">
            <a:xfrm rot="16200000">
              <a:off x="9644060" y="2570408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845"/>
            <p:cNvSpPr/>
            <p:nvPr/>
          </p:nvSpPr>
          <p:spPr bwMode="auto">
            <a:xfrm rot="16200000">
              <a:off x="9657904" y="2618529"/>
              <a:ext cx="13184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0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846"/>
            <p:cNvSpPr/>
            <p:nvPr/>
          </p:nvSpPr>
          <p:spPr bwMode="auto">
            <a:xfrm rot="16200000">
              <a:off x="9662518" y="2604686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3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847"/>
            <p:cNvSpPr/>
            <p:nvPr/>
          </p:nvSpPr>
          <p:spPr bwMode="auto">
            <a:xfrm rot="16200000">
              <a:off x="9671746" y="2616551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3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848"/>
            <p:cNvSpPr/>
            <p:nvPr/>
          </p:nvSpPr>
          <p:spPr bwMode="auto">
            <a:xfrm rot="16200000">
              <a:off x="9667133" y="2627757"/>
              <a:ext cx="13184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849"/>
            <p:cNvSpPr/>
            <p:nvPr/>
          </p:nvSpPr>
          <p:spPr bwMode="auto">
            <a:xfrm rot="16200000">
              <a:off x="9673725" y="2636986"/>
              <a:ext cx="13184" cy="9229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3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850"/>
            <p:cNvSpPr/>
            <p:nvPr/>
          </p:nvSpPr>
          <p:spPr bwMode="auto">
            <a:xfrm rot="16200000">
              <a:off x="9680975" y="2625780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851"/>
            <p:cNvSpPr/>
            <p:nvPr/>
          </p:nvSpPr>
          <p:spPr bwMode="auto">
            <a:xfrm rot="16200000">
              <a:off x="9687567" y="261391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852"/>
            <p:cNvSpPr/>
            <p:nvPr/>
          </p:nvSpPr>
          <p:spPr bwMode="auto">
            <a:xfrm rot="16200000">
              <a:off x="9682953" y="2602708"/>
              <a:ext cx="9229" cy="13184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1 h 4"/>
                <a:gd name="T4" fmla="*/ 1 w 3"/>
                <a:gd name="T5" fmla="*/ 3 h 4"/>
                <a:gd name="T6" fmla="*/ 3 w 3"/>
                <a:gd name="T7" fmla="*/ 3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853"/>
            <p:cNvSpPr/>
            <p:nvPr/>
          </p:nvSpPr>
          <p:spPr bwMode="auto">
            <a:xfrm rot="16200000">
              <a:off x="9672405" y="2594798"/>
              <a:ext cx="11866" cy="13184"/>
            </a:xfrm>
            <a:custGeom>
              <a:avLst/>
              <a:gdLst>
                <a:gd name="T0" fmla="*/ 3 w 4"/>
                <a:gd name="T1" fmla="*/ 1 h 4"/>
                <a:gd name="T2" fmla="*/ 1 w 4"/>
                <a:gd name="T3" fmla="*/ 1 h 4"/>
                <a:gd name="T4" fmla="*/ 2 w 4"/>
                <a:gd name="T5" fmla="*/ 3 h 4"/>
                <a:gd name="T6" fmla="*/ 4 w 4"/>
                <a:gd name="T7" fmla="*/ 3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854"/>
            <p:cNvSpPr/>
            <p:nvPr/>
          </p:nvSpPr>
          <p:spPr bwMode="auto">
            <a:xfrm rot="16200000">
              <a:off x="9670428" y="2580954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855"/>
            <p:cNvSpPr/>
            <p:nvPr/>
          </p:nvSpPr>
          <p:spPr bwMode="auto">
            <a:xfrm rot="16200000">
              <a:off x="9683612" y="2580954"/>
              <a:ext cx="11866" cy="9229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2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856"/>
            <p:cNvSpPr/>
            <p:nvPr/>
          </p:nvSpPr>
          <p:spPr bwMode="auto">
            <a:xfrm rot="16200000">
              <a:off x="9689545" y="2589524"/>
              <a:ext cx="11866" cy="10547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1 h 3"/>
                <a:gd name="T4" fmla="*/ 2 w 4"/>
                <a:gd name="T5" fmla="*/ 3 h 3"/>
                <a:gd name="T6" fmla="*/ 4 w 4"/>
                <a:gd name="T7" fmla="*/ 3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857"/>
            <p:cNvSpPr/>
            <p:nvPr/>
          </p:nvSpPr>
          <p:spPr bwMode="auto">
            <a:xfrm rot="16200000">
              <a:off x="9695478" y="2599412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858"/>
            <p:cNvSpPr/>
            <p:nvPr/>
          </p:nvSpPr>
          <p:spPr bwMode="auto">
            <a:xfrm rot="16200000">
              <a:off x="9700751" y="261391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859"/>
            <p:cNvSpPr/>
            <p:nvPr/>
          </p:nvSpPr>
          <p:spPr bwMode="auto">
            <a:xfrm rot="16200000">
              <a:off x="9689545" y="2623802"/>
              <a:ext cx="11866" cy="10547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3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860"/>
            <p:cNvSpPr/>
            <p:nvPr/>
          </p:nvSpPr>
          <p:spPr bwMode="auto">
            <a:xfrm rot="16200000">
              <a:off x="9699433" y="2633690"/>
              <a:ext cx="11866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861"/>
            <p:cNvSpPr/>
            <p:nvPr/>
          </p:nvSpPr>
          <p:spPr bwMode="auto">
            <a:xfrm rot="16200000">
              <a:off x="9686908" y="2644897"/>
              <a:ext cx="10547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862"/>
            <p:cNvSpPr/>
            <p:nvPr/>
          </p:nvSpPr>
          <p:spPr bwMode="auto">
            <a:xfrm rot="16200000">
              <a:off x="9634831" y="2629735"/>
              <a:ext cx="9229" cy="9229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0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863"/>
            <p:cNvSpPr/>
            <p:nvPr/>
          </p:nvSpPr>
          <p:spPr bwMode="auto">
            <a:xfrm rot="16200000">
              <a:off x="9639446" y="2643578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2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864"/>
            <p:cNvSpPr/>
            <p:nvPr/>
          </p:nvSpPr>
          <p:spPr bwMode="auto">
            <a:xfrm rot="16200000">
              <a:off x="9625603" y="2641601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865"/>
            <p:cNvSpPr/>
            <p:nvPr/>
          </p:nvSpPr>
          <p:spPr bwMode="auto">
            <a:xfrm rot="16200000">
              <a:off x="9617693" y="2631053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3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866"/>
            <p:cNvSpPr/>
            <p:nvPr/>
          </p:nvSpPr>
          <p:spPr bwMode="auto">
            <a:xfrm rot="16200000">
              <a:off x="9607145" y="2632372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867"/>
            <p:cNvSpPr/>
            <p:nvPr/>
          </p:nvSpPr>
          <p:spPr bwMode="auto">
            <a:xfrm rot="16200000">
              <a:off x="9610442" y="2643578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868"/>
            <p:cNvSpPr/>
            <p:nvPr/>
          </p:nvSpPr>
          <p:spPr bwMode="auto">
            <a:xfrm rot="16200000">
              <a:off x="9617693" y="2656103"/>
              <a:ext cx="11866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869"/>
            <p:cNvSpPr/>
            <p:nvPr/>
          </p:nvSpPr>
          <p:spPr bwMode="auto">
            <a:xfrm rot="16200000">
              <a:off x="9632195" y="2657422"/>
              <a:ext cx="9229" cy="9229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0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870"/>
            <p:cNvSpPr/>
            <p:nvPr/>
          </p:nvSpPr>
          <p:spPr bwMode="auto">
            <a:xfrm rot="16200000">
              <a:off x="9641423" y="2654785"/>
              <a:ext cx="11866" cy="11866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1 h 4"/>
                <a:gd name="T4" fmla="*/ 2 w 4"/>
                <a:gd name="T5" fmla="*/ 1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871"/>
            <p:cNvSpPr/>
            <p:nvPr/>
          </p:nvSpPr>
          <p:spPr bwMode="auto">
            <a:xfrm rot="16200000">
              <a:off x="9654608" y="2661377"/>
              <a:ext cx="13184" cy="10547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0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872"/>
            <p:cNvSpPr/>
            <p:nvPr/>
          </p:nvSpPr>
          <p:spPr bwMode="auto">
            <a:xfrm rot="16200000">
              <a:off x="9646697" y="2673243"/>
              <a:ext cx="9229" cy="9229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1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873"/>
            <p:cNvSpPr/>
            <p:nvPr/>
          </p:nvSpPr>
          <p:spPr bwMode="auto">
            <a:xfrm rot="16200000">
              <a:off x="9634831" y="2673243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874"/>
            <p:cNvSpPr/>
            <p:nvPr/>
          </p:nvSpPr>
          <p:spPr bwMode="auto">
            <a:xfrm rot="16200000">
              <a:off x="9623626" y="2671265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875"/>
            <p:cNvSpPr/>
            <p:nvPr/>
          </p:nvSpPr>
          <p:spPr bwMode="auto">
            <a:xfrm rot="16200000">
              <a:off x="9611101" y="2665332"/>
              <a:ext cx="11866" cy="9229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876"/>
            <p:cNvSpPr/>
            <p:nvPr/>
          </p:nvSpPr>
          <p:spPr bwMode="auto">
            <a:xfrm rot="16200000">
              <a:off x="9606486" y="2651489"/>
              <a:ext cx="13184" cy="11866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1 h 4"/>
                <a:gd name="T4" fmla="*/ 1 w 4"/>
                <a:gd name="T5" fmla="*/ 1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877"/>
            <p:cNvSpPr/>
            <p:nvPr/>
          </p:nvSpPr>
          <p:spPr bwMode="auto">
            <a:xfrm rot="16200000">
              <a:off x="9595939" y="2652807"/>
              <a:ext cx="13184" cy="9229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0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878"/>
            <p:cNvSpPr/>
            <p:nvPr/>
          </p:nvSpPr>
          <p:spPr bwMode="auto">
            <a:xfrm rot="16200000">
              <a:off x="9591984" y="2636986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4" name="组合 683"/>
          <p:cNvGrpSpPr/>
          <p:nvPr/>
        </p:nvGrpSpPr>
        <p:grpSpPr>
          <a:xfrm rot="5400000">
            <a:off x="8085756" y="2385467"/>
            <a:ext cx="854322" cy="866187"/>
            <a:chOff x="8474642" y="1983721"/>
            <a:chExt cx="854322" cy="866187"/>
          </a:xfrm>
        </p:grpSpPr>
        <p:sp>
          <p:nvSpPr>
            <p:cNvPr id="436" name="Freeform 744"/>
            <p:cNvSpPr/>
            <p:nvPr/>
          </p:nvSpPr>
          <p:spPr bwMode="auto">
            <a:xfrm rot="16200000">
              <a:off x="8771282" y="1983721"/>
              <a:ext cx="557682" cy="557682"/>
            </a:xfrm>
            <a:custGeom>
              <a:avLst/>
              <a:gdLst>
                <a:gd name="T0" fmla="*/ 59 w 179"/>
                <a:gd name="T1" fmla="*/ 54 h 179"/>
                <a:gd name="T2" fmla="*/ 2 w 179"/>
                <a:gd name="T3" fmla="*/ 108 h 179"/>
                <a:gd name="T4" fmla="*/ 0 w 179"/>
                <a:gd name="T5" fmla="*/ 90 h 179"/>
                <a:gd name="T6" fmla="*/ 90 w 179"/>
                <a:gd name="T7" fmla="*/ 0 h 179"/>
                <a:gd name="T8" fmla="*/ 179 w 179"/>
                <a:gd name="T9" fmla="*/ 90 h 179"/>
                <a:gd name="T10" fmla="*/ 90 w 179"/>
                <a:gd name="T11" fmla="*/ 179 h 179"/>
                <a:gd name="T12" fmla="*/ 68 w 179"/>
                <a:gd name="T13" fmla="*/ 176 h 179"/>
                <a:gd name="T14" fmla="*/ 121 w 179"/>
                <a:gd name="T15" fmla="*/ 125 h 179"/>
                <a:gd name="T16" fmla="*/ 59 w 179"/>
                <a:gd name="T17" fmla="*/ 5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79">
                  <a:moveTo>
                    <a:pt x="59" y="54"/>
                  </a:moveTo>
                  <a:cubicBezTo>
                    <a:pt x="2" y="108"/>
                    <a:pt x="2" y="108"/>
                    <a:pt x="2" y="108"/>
                  </a:cubicBezTo>
                  <a:cubicBezTo>
                    <a:pt x="1" y="102"/>
                    <a:pt x="0" y="96"/>
                    <a:pt x="0" y="90"/>
                  </a:cubicBezTo>
                  <a:cubicBezTo>
                    <a:pt x="0" y="40"/>
                    <a:pt x="40" y="0"/>
                    <a:pt x="90" y="0"/>
                  </a:cubicBezTo>
                  <a:cubicBezTo>
                    <a:pt x="139" y="0"/>
                    <a:pt x="179" y="40"/>
                    <a:pt x="179" y="90"/>
                  </a:cubicBezTo>
                  <a:cubicBezTo>
                    <a:pt x="179" y="139"/>
                    <a:pt x="139" y="179"/>
                    <a:pt x="90" y="179"/>
                  </a:cubicBezTo>
                  <a:cubicBezTo>
                    <a:pt x="82" y="179"/>
                    <a:pt x="75" y="178"/>
                    <a:pt x="68" y="176"/>
                  </a:cubicBezTo>
                  <a:cubicBezTo>
                    <a:pt x="121" y="125"/>
                    <a:pt x="121" y="125"/>
                    <a:pt x="121" y="125"/>
                  </a:cubicBezTo>
                  <a:lnTo>
                    <a:pt x="59" y="54"/>
                  </a:lnTo>
                  <a:close/>
                </a:path>
              </a:pathLst>
            </a:custGeom>
            <a:solidFill>
              <a:srgbClr val="E2C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745"/>
            <p:cNvSpPr/>
            <p:nvPr/>
          </p:nvSpPr>
          <p:spPr bwMode="auto">
            <a:xfrm rot="16200000">
              <a:off x="8943992" y="2160386"/>
              <a:ext cx="371788" cy="379698"/>
            </a:xfrm>
            <a:custGeom>
              <a:avLst/>
              <a:gdLst>
                <a:gd name="T0" fmla="*/ 0 w 119"/>
                <a:gd name="T1" fmla="*/ 54 h 122"/>
                <a:gd name="T2" fmla="*/ 57 w 119"/>
                <a:gd name="T3" fmla="*/ 0 h 122"/>
                <a:gd name="T4" fmla="*/ 119 w 119"/>
                <a:gd name="T5" fmla="*/ 71 h 122"/>
                <a:gd name="T6" fmla="*/ 66 w 119"/>
                <a:gd name="T7" fmla="*/ 122 h 122"/>
                <a:gd name="T8" fmla="*/ 0 w 119"/>
                <a:gd name="T9" fmla="*/ 5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22">
                  <a:moveTo>
                    <a:pt x="0" y="5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33" y="114"/>
                    <a:pt x="7" y="87"/>
                    <a:pt x="0" y="54"/>
                  </a:cubicBezTo>
                  <a:close/>
                </a:path>
              </a:pathLst>
            </a:custGeom>
            <a:solidFill>
              <a:srgbClr val="BCA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438" name="Picture 746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911692" y="2058210"/>
              <a:ext cx="102835" cy="936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9" name="Freeform 747"/>
            <p:cNvSpPr/>
            <p:nvPr/>
          </p:nvSpPr>
          <p:spPr bwMode="auto">
            <a:xfrm rot="16200000">
              <a:off x="8896530" y="2108969"/>
              <a:ext cx="308505" cy="308505"/>
            </a:xfrm>
            <a:custGeom>
              <a:avLst/>
              <a:gdLst>
                <a:gd name="T0" fmla="*/ 96 w 99"/>
                <a:gd name="T1" fmla="*/ 55 h 99"/>
                <a:gd name="T2" fmla="*/ 55 w 99"/>
                <a:gd name="T3" fmla="*/ 3 h 99"/>
                <a:gd name="T4" fmla="*/ 3 w 99"/>
                <a:gd name="T5" fmla="*/ 44 h 99"/>
                <a:gd name="T6" fmla="*/ 44 w 99"/>
                <a:gd name="T7" fmla="*/ 96 h 99"/>
                <a:gd name="T8" fmla="*/ 96 w 99"/>
                <a:gd name="T9" fmla="*/ 5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9">
                  <a:moveTo>
                    <a:pt x="96" y="55"/>
                  </a:moveTo>
                  <a:cubicBezTo>
                    <a:pt x="99" y="29"/>
                    <a:pt x="80" y="6"/>
                    <a:pt x="55" y="3"/>
                  </a:cubicBezTo>
                  <a:cubicBezTo>
                    <a:pt x="29" y="0"/>
                    <a:pt x="6" y="19"/>
                    <a:pt x="3" y="44"/>
                  </a:cubicBezTo>
                  <a:cubicBezTo>
                    <a:pt x="0" y="70"/>
                    <a:pt x="19" y="93"/>
                    <a:pt x="44" y="96"/>
                  </a:cubicBezTo>
                  <a:cubicBezTo>
                    <a:pt x="70" y="99"/>
                    <a:pt x="93" y="80"/>
                    <a:pt x="96" y="55"/>
                  </a:cubicBezTo>
                  <a:close/>
                </a:path>
              </a:pathLst>
            </a:custGeom>
            <a:solidFill>
              <a:srgbClr val="E7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748"/>
            <p:cNvSpPr>
              <a:spLocks noEditPoints="1"/>
            </p:cNvSpPr>
            <p:nvPr/>
          </p:nvSpPr>
          <p:spPr bwMode="auto">
            <a:xfrm rot="16200000">
              <a:off x="8896530" y="2108969"/>
              <a:ext cx="308505" cy="308505"/>
            </a:xfrm>
            <a:custGeom>
              <a:avLst/>
              <a:gdLst>
                <a:gd name="T0" fmla="*/ 97 w 99"/>
                <a:gd name="T1" fmla="*/ 55 h 99"/>
                <a:gd name="T2" fmla="*/ 55 w 99"/>
                <a:gd name="T3" fmla="*/ 3 h 99"/>
                <a:gd name="T4" fmla="*/ 3 w 99"/>
                <a:gd name="T5" fmla="*/ 44 h 99"/>
                <a:gd name="T6" fmla="*/ 44 w 99"/>
                <a:gd name="T7" fmla="*/ 96 h 99"/>
                <a:gd name="T8" fmla="*/ 97 w 99"/>
                <a:gd name="T9" fmla="*/ 55 h 99"/>
                <a:gd name="T10" fmla="*/ 94 w 99"/>
                <a:gd name="T11" fmla="*/ 55 h 99"/>
                <a:gd name="T12" fmla="*/ 45 w 99"/>
                <a:gd name="T13" fmla="*/ 94 h 99"/>
                <a:gd name="T14" fmla="*/ 5 w 99"/>
                <a:gd name="T15" fmla="*/ 44 h 99"/>
                <a:gd name="T16" fmla="*/ 55 w 99"/>
                <a:gd name="T17" fmla="*/ 5 h 99"/>
                <a:gd name="T18" fmla="*/ 94 w 99"/>
                <a:gd name="T19" fmla="*/ 5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99">
                  <a:moveTo>
                    <a:pt x="97" y="55"/>
                  </a:moveTo>
                  <a:cubicBezTo>
                    <a:pt x="99" y="29"/>
                    <a:pt x="81" y="6"/>
                    <a:pt x="55" y="3"/>
                  </a:cubicBezTo>
                  <a:cubicBezTo>
                    <a:pt x="29" y="0"/>
                    <a:pt x="6" y="18"/>
                    <a:pt x="3" y="44"/>
                  </a:cubicBezTo>
                  <a:cubicBezTo>
                    <a:pt x="0" y="70"/>
                    <a:pt x="18" y="94"/>
                    <a:pt x="44" y="96"/>
                  </a:cubicBezTo>
                  <a:cubicBezTo>
                    <a:pt x="70" y="99"/>
                    <a:pt x="94" y="81"/>
                    <a:pt x="97" y="55"/>
                  </a:cubicBezTo>
                  <a:close/>
                  <a:moveTo>
                    <a:pt x="94" y="55"/>
                  </a:moveTo>
                  <a:cubicBezTo>
                    <a:pt x="92" y="79"/>
                    <a:pt x="69" y="97"/>
                    <a:pt x="45" y="94"/>
                  </a:cubicBezTo>
                  <a:cubicBezTo>
                    <a:pt x="20" y="92"/>
                    <a:pt x="2" y="69"/>
                    <a:pt x="5" y="44"/>
                  </a:cubicBezTo>
                  <a:cubicBezTo>
                    <a:pt x="8" y="20"/>
                    <a:pt x="30" y="2"/>
                    <a:pt x="55" y="5"/>
                  </a:cubicBezTo>
                  <a:cubicBezTo>
                    <a:pt x="79" y="8"/>
                    <a:pt x="97" y="30"/>
                    <a:pt x="9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441" name="Picture 749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922898" y="2134017"/>
              <a:ext cx="251814" cy="254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0" name="Freeform 879"/>
            <p:cNvSpPr/>
            <p:nvPr/>
          </p:nvSpPr>
          <p:spPr bwMode="auto">
            <a:xfrm rot="16200000">
              <a:off x="8471346" y="2348258"/>
              <a:ext cx="344102" cy="337510"/>
            </a:xfrm>
            <a:custGeom>
              <a:avLst/>
              <a:gdLst>
                <a:gd name="T0" fmla="*/ 36 w 110"/>
                <a:gd name="T1" fmla="*/ 98 h 108"/>
                <a:gd name="T2" fmla="*/ 10 w 110"/>
                <a:gd name="T3" fmla="*/ 36 h 108"/>
                <a:gd name="T4" fmla="*/ 74 w 110"/>
                <a:gd name="T5" fmla="*/ 10 h 108"/>
                <a:gd name="T6" fmla="*/ 99 w 110"/>
                <a:gd name="T7" fmla="*/ 72 h 108"/>
                <a:gd name="T8" fmla="*/ 36 w 110"/>
                <a:gd name="T9" fmla="*/ 9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08">
                  <a:moveTo>
                    <a:pt x="36" y="98"/>
                  </a:moveTo>
                  <a:cubicBezTo>
                    <a:pt x="11" y="88"/>
                    <a:pt x="0" y="61"/>
                    <a:pt x="10" y="36"/>
                  </a:cubicBezTo>
                  <a:cubicBezTo>
                    <a:pt x="21" y="11"/>
                    <a:pt x="49" y="0"/>
                    <a:pt x="74" y="10"/>
                  </a:cubicBezTo>
                  <a:cubicBezTo>
                    <a:pt x="98" y="20"/>
                    <a:pt x="110" y="48"/>
                    <a:pt x="99" y="72"/>
                  </a:cubicBezTo>
                  <a:cubicBezTo>
                    <a:pt x="89" y="97"/>
                    <a:pt x="60" y="108"/>
                    <a:pt x="36" y="98"/>
                  </a:cubicBezTo>
                  <a:close/>
                </a:path>
              </a:pathLst>
            </a:custGeom>
            <a:solidFill>
              <a:srgbClr val="FFF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880"/>
            <p:cNvSpPr/>
            <p:nvPr/>
          </p:nvSpPr>
          <p:spPr bwMode="auto">
            <a:xfrm rot="16200000">
              <a:off x="8498374" y="2375285"/>
              <a:ext cx="290047" cy="287410"/>
            </a:xfrm>
            <a:custGeom>
              <a:avLst/>
              <a:gdLst>
                <a:gd name="T0" fmla="*/ 83 w 93"/>
                <a:gd name="T1" fmla="*/ 74 h 92"/>
                <a:gd name="T2" fmla="*/ 78 w 93"/>
                <a:gd name="T3" fmla="*/ 80 h 92"/>
                <a:gd name="T4" fmla="*/ 66 w 93"/>
                <a:gd name="T5" fmla="*/ 87 h 92"/>
                <a:gd name="T6" fmla="*/ 57 w 93"/>
                <a:gd name="T7" fmla="*/ 91 h 92"/>
                <a:gd name="T8" fmla="*/ 43 w 93"/>
                <a:gd name="T9" fmla="*/ 92 h 92"/>
                <a:gd name="T10" fmla="*/ 28 w 93"/>
                <a:gd name="T11" fmla="*/ 89 h 92"/>
                <a:gd name="T12" fmla="*/ 20 w 93"/>
                <a:gd name="T13" fmla="*/ 84 h 92"/>
                <a:gd name="T14" fmla="*/ 11 w 93"/>
                <a:gd name="T15" fmla="*/ 77 h 92"/>
                <a:gd name="T16" fmla="*/ 6 w 93"/>
                <a:gd name="T17" fmla="*/ 68 h 92"/>
                <a:gd name="T18" fmla="*/ 1 w 93"/>
                <a:gd name="T19" fmla="*/ 56 h 92"/>
                <a:gd name="T20" fmla="*/ 0 w 93"/>
                <a:gd name="T21" fmla="*/ 42 h 92"/>
                <a:gd name="T22" fmla="*/ 4 w 93"/>
                <a:gd name="T23" fmla="*/ 29 h 92"/>
                <a:gd name="T24" fmla="*/ 9 w 93"/>
                <a:gd name="T25" fmla="*/ 20 h 92"/>
                <a:gd name="T26" fmla="*/ 15 w 93"/>
                <a:gd name="T27" fmla="*/ 13 h 92"/>
                <a:gd name="T28" fmla="*/ 25 w 93"/>
                <a:gd name="T29" fmla="*/ 6 h 92"/>
                <a:gd name="T30" fmla="*/ 33 w 93"/>
                <a:gd name="T31" fmla="*/ 2 h 92"/>
                <a:gd name="T32" fmla="*/ 45 w 93"/>
                <a:gd name="T33" fmla="*/ 0 h 92"/>
                <a:gd name="T34" fmla="*/ 65 w 93"/>
                <a:gd name="T35" fmla="*/ 3 h 92"/>
                <a:gd name="T36" fmla="*/ 74 w 93"/>
                <a:gd name="T37" fmla="*/ 9 h 92"/>
                <a:gd name="T38" fmla="*/ 80 w 93"/>
                <a:gd name="T39" fmla="*/ 13 h 92"/>
                <a:gd name="T40" fmla="*/ 87 w 93"/>
                <a:gd name="T41" fmla="*/ 24 h 92"/>
                <a:gd name="T42" fmla="*/ 92 w 93"/>
                <a:gd name="T43" fmla="*/ 35 h 92"/>
                <a:gd name="T44" fmla="*/ 93 w 93"/>
                <a:gd name="T45" fmla="*/ 49 h 92"/>
                <a:gd name="T46" fmla="*/ 90 w 93"/>
                <a:gd name="T47" fmla="*/ 64 h 92"/>
                <a:gd name="T48" fmla="*/ 83 w 93"/>
                <a:gd name="T49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92">
                  <a:moveTo>
                    <a:pt x="83" y="74"/>
                  </a:moveTo>
                  <a:cubicBezTo>
                    <a:pt x="82" y="76"/>
                    <a:pt x="80" y="78"/>
                    <a:pt x="78" y="80"/>
                  </a:cubicBezTo>
                  <a:cubicBezTo>
                    <a:pt x="74" y="83"/>
                    <a:pt x="71" y="85"/>
                    <a:pt x="66" y="87"/>
                  </a:cubicBezTo>
                  <a:cubicBezTo>
                    <a:pt x="63" y="89"/>
                    <a:pt x="60" y="91"/>
                    <a:pt x="57" y="91"/>
                  </a:cubicBezTo>
                  <a:cubicBezTo>
                    <a:pt x="52" y="92"/>
                    <a:pt x="48" y="92"/>
                    <a:pt x="43" y="92"/>
                  </a:cubicBezTo>
                  <a:cubicBezTo>
                    <a:pt x="38" y="92"/>
                    <a:pt x="33" y="91"/>
                    <a:pt x="28" y="89"/>
                  </a:cubicBezTo>
                  <a:cubicBezTo>
                    <a:pt x="25" y="88"/>
                    <a:pt x="23" y="86"/>
                    <a:pt x="20" y="84"/>
                  </a:cubicBezTo>
                  <a:cubicBezTo>
                    <a:pt x="17" y="82"/>
                    <a:pt x="14" y="80"/>
                    <a:pt x="11" y="77"/>
                  </a:cubicBezTo>
                  <a:cubicBezTo>
                    <a:pt x="9" y="75"/>
                    <a:pt x="7" y="71"/>
                    <a:pt x="6" y="68"/>
                  </a:cubicBezTo>
                  <a:cubicBezTo>
                    <a:pt x="4" y="64"/>
                    <a:pt x="2" y="60"/>
                    <a:pt x="1" y="56"/>
                  </a:cubicBezTo>
                  <a:cubicBezTo>
                    <a:pt x="0" y="51"/>
                    <a:pt x="0" y="47"/>
                    <a:pt x="0" y="42"/>
                  </a:cubicBezTo>
                  <a:cubicBezTo>
                    <a:pt x="1" y="38"/>
                    <a:pt x="2" y="33"/>
                    <a:pt x="4" y="29"/>
                  </a:cubicBezTo>
                  <a:cubicBezTo>
                    <a:pt x="5" y="26"/>
                    <a:pt x="7" y="23"/>
                    <a:pt x="9" y="20"/>
                  </a:cubicBezTo>
                  <a:cubicBezTo>
                    <a:pt x="11" y="17"/>
                    <a:pt x="12" y="15"/>
                    <a:pt x="15" y="13"/>
                  </a:cubicBezTo>
                  <a:cubicBezTo>
                    <a:pt x="18" y="10"/>
                    <a:pt x="22" y="8"/>
                    <a:pt x="25" y="6"/>
                  </a:cubicBezTo>
                  <a:cubicBezTo>
                    <a:pt x="28" y="4"/>
                    <a:pt x="30" y="3"/>
                    <a:pt x="33" y="2"/>
                  </a:cubicBezTo>
                  <a:cubicBezTo>
                    <a:pt x="37" y="1"/>
                    <a:pt x="41" y="0"/>
                    <a:pt x="45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68" y="5"/>
                    <a:pt x="71" y="7"/>
                    <a:pt x="74" y="9"/>
                  </a:cubicBezTo>
                  <a:cubicBezTo>
                    <a:pt x="76" y="10"/>
                    <a:pt x="78" y="11"/>
                    <a:pt x="80" y="13"/>
                  </a:cubicBezTo>
                  <a:cubicBezTo>
                    <a:pt x="83" y="16"/>
                    <a:pt x="85" y="20"/>
                    <a:pt x="87" y="24"/>
                  </a:cubicBezTo>
                  <a:cubicBezTo>
                    <a:pt x="89" y="27"/>
                    <a:pt x="91" y="31"/>
                    <a:pt x="92" y="35"/>
                  </a:cubicBezTo>
                  <a:cubicBezTo>
                    <a:pt x="93" y="39"/>
                    <a:pt x="93" y="44"/>
                    <a:pt x="93" y="49"/>
                  </a:cubicBezTo>
                  <a:cubicBezTo>
                    <a:pt x="92" y="54"/>
                    <a:pt x="92" y="59"/>
                    <a:pt x="90" y="64"/>
                  </a:cubicBezTo>
                  <a:cubicBezTo>
                    <a:pt x="88" y="68"/>
                    <a:pt x="86" y="70"/>
                    <a:pt x="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881"/>
            <p:cNvSpPr/>
            <p:nvPr/>
          </p:nvSpPr>
          <p:spPr bwMode="auto">
            <a:xfrm rot="16200000">
              <a:off x="8526060" y="2425384"/>
              <a:ext cx="90969" cy="112064"/>
            </a:xfrm>
            <a:custGeom>
              <a:avLst/>
              <a:gdLst>
                <a:gd name="T0" fmla="*/ 5 w 29"/>
                <a:gd name="T1" fmla="*/ 36 h 36"/>
                <a:gd name="T2" fmla="*/ 23 w 29"/>
                <a:gd name="T3" fmla="*/ 17 h 36"/>
                <a:gd name="T4" fmla="*/ 27 w 29"/>
                <a:gd name="T5" fmla="*/ 9 h 36"/>
                <a:gd name="T6" fmla="*/ 16 w 29"/>
                <a:gd name="T7" fmla="*/ 2 h 36"/>
                <a:gd name="T8" fmla="*/ 2 w 29"/>
                <a:gd name="T9" fmla="*/ 1 h 36"/>
                <a:gd name="T10" fmla="*/ 0 w 29"/>
                <a:gd name="T11" fmla="*/ 6 h 36"/>
                <a:gd name="T12" fmla="*/ 1 w 29"/>
                <a:gd name="T13" fmla="*/ 33 h 36"/>
                <a:gd name="T14" fmla="*/ 2 w 29"/>
                <a:gd name="T15" fmla="*/ 34 h 36"/>
                <a:gd name="T16" fmla="*/ 4 w 29"/>
                <a:gd name="T17" fmla="*/ 34 h 36"/>
                <a:gd name="T18" fmla="*/ 5 w 29"/>
                <a:gd name="T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5" y="36"/>
                  </a:moveTo>
                  <a:cubicBezTo>
                    <a:pt x="5" y="36"/>
                    <a:pt x="20" y="21"/>
                    <a:pt x="23" y="17"/>
                  </a:cubicBezTo>
                  <a:cubicBezTo>
                    <a:pt x="25" y="15"/>
                    <a:pt x="29" y="12"/>
                    <a:pt x="27" y="9"/>
                  </a:cubicBezTo>
                  <a:cubicBezTo>
                    <a:pt x="26" y="7"/>
                    <a:pt x="21" y="4"/>
                    <a:pt x="16" y="2"/>
                  </a:cubicBezTo>
                  <a:cubicBezTo>
                    <a:pt x="12" y="1"/>
                    <a:pt x="3" y="0"/>
                    <a:pt x="2" y="1"/>
                  </a:cubicBezTo>
                  <a:cubicBezTo>
                    <a:pt x="0" y="2"/>
                    <a:pt x="0" y="3"/>
                    <a:pt x="0" y="6"/>
                  </a:cubicBezTo>
                  <a:cubicBezTo>
                    <a:pt x="0" y="8"/>
                    <a:pt x="1" y="32"/>
                    <a:pt x="1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4" y="33"/>
                    <a:pt x="4" y="34"/>
                  </a:cubicBezTo>
                  <a:cubicBezTo>
                    <a:pt x="4" y="35"/>
                    <a:pt x="5" y="36"/>
                    <a:pt x="5" y="36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882"/>
            <p:cNvSpPr/>
            <p:nvPr/>
          </p:nvSpPr>
          <p:spPr bwMode="auto">
            <a:xfrm rot="16200000">
              <a:off x="8527379" y="2518989"/>
              <a:ext cx="98880" cy="114701"/>
            </a:xfrm>
            <a:custGeom>
              <a:avLst/>
              <a:gdLst>
                <a:gd name="T0" fmla="*/ 32 w 32"/>
                <a:gd name="T1" fmla="*/ 35 h 37"/>
                <a:gd name="T2" fmla="*/ 28 w 32"/>
                <a:gd name="T3" fmla="*/ 1 h 37"/>
                <a:gd name="T4" fmla="*/ 23 w 32"/>
                <a:gd name="T5" fmla="*/ 1 h 37"/>
                <a:gd name="T6" fmla="*/ 12 w 32"/>
                <a:gd name="T7" fmla="*/ 6 h 37"/>
                <a:gd name="T8" fmla="*/ 2 w 32"/>
                <a:gd name="T9" fmla="*/ 16 h 37"/>
                <a:gd name="T10" fmla="*/ 3 w 32"/>
                <a:gd name="T11" fmla="*/ 23 h 37"/>
                <a:gd name="T12" fmla="*/ 13 w 32"/>
                <a:gd name="T13" fmla="*/ 28 h 37"/>
                <a:gd name="T14" fmla="*/ 27 w 32"/>
                <a:gd name="T15" fmla="*/ 34 h 37"/>
                <a:gd name="T16" fmla="*/ 30 w 32"/>
                <a:gd name="T17" fmla="*/ 36 h 37"/>
                <a:gd name="T18" fmla="*/ 30 w 32"/>
                <a:gd name="T19" fmla="*/ 34 h 37"/>
                <a:gd name="T20" fmla="*/ 32 w 32"/>
                <a:gd name="T21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7">
                  <a:moveTo>
                    <a:pt x="32" y="35"/>
                  </a:moveTo>
                  <a:cubicBezTo>
                    <a:pt x="32" y="35"/>
                    <a:pt x="30" y="3"/>
                    <a:pt x="28" y="1"/>
                  </a:cubicBezTo>
                  <a:cubicBezTo>
                    <a:pt x="28" y="1"/>
                    <a:pt x="25" y="0"/>
                    <a:pt x="23" y="1"/>
                  </a:cubicBezTo>
                  <a:cubicBezTo>
                    <a:pt x="20" y="2"/>
                    <a:pt x="15" y="4"/>
                    <a:pt x="12" y="6"/>
                  </a:cubicBezTo>
                  <a:cubicBezTo>
                    <a:pt x="10" y="8"/>
                    <a:pt x="5" y="13"/>
                    <a:pt x="2" y="16"/>
                  </a:cubicBezTo>
                  <a:cubicBezTo>
                    <a:pt x="0" y="19"/>
                    <a:pt x="1" y="22"/>
                    <a:pt x="3" y="23"/>
                  </a:cubicBezTo>
                  <a:cubicBezTo>
                    <a:pt x="5" y="24"/>
                    <a:pt x="9" y="26"/>
                    <a:pt x="13" y="28"/>
                  </a:cubicBezTo>
                  <a:cubicBezTo>
                    <a:pt x="16" y="30"/>
                    <a:pt x="27" y="34"/>
                    <a:pt x="27" y="34"/>
                  </a:cubicBezTo>
                  <a:cubicBezTo>
                    <a:pt x="27" y="34"/>
                    <a:pt x="31" y="37"/>
                    <a:pt x="30" y="36"/>
                  </a:cubicBezTo>
                  <a:cubicBezTo>
                    <a:pt x="30" y="35"/>
                    <a:pt x="29" y="34"/>
                    <a:pt x="30" y="34"/>
                  </a:cubicBezTo>
                  <a:cubicBezTo>
                    <a:pt x="31" y="35"/>
                    <a:pt x="32" y="35"/>
                    <a:pt x="32" y="35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883"/>
            <p:cNvSpPr/>
            <p:nvPr/>
          </p:nvSpPr>
          <p:spPr bwMode="auto">
            <a:xfrm rot="16200000">
              <a:off x="8543199" y="2408245"/>
              <a:ext cx="116019" cy="89651"/>
            </a:xfrm>
            <a:custGeom>
              <a:avLst/>
              <a:gdLst>
                <a:gd name="T0" fmla="*/ 0 w 37"/>
                <a:gd name="T1" fmla="*/ 25 h 29"/>
                <a:gd name="T2" fmla="*/ 13 w 37"/>
                <a:gd name="T3" fmla="*/ 13 h 29"/>
                <a:gd name="T4" fmla="*/ 23 w 37"/>
                <a:gd name="T5" fmla="*/ 2 h 29"/>
                <a:gd name="T6" fmla="*/ 28 w 37"/>
                <a:gd name="T7" fmla="*/ 1 h 29"/>
                <a:gd name="T8" fmla="*/ 35 w 37"/>
                <a:gd name="T9" fmla="*/ 12 h 29"/>
                <a:gd name="T10" fmla="*/ 37 w 37"/>
                <a:gd name="T11" fmla="*/ 24 h 29"/>
                <a:gd name="T12" fmla="*/ 32 w 37"/>
                <a:gd name="T13" fmla="*/ 28 h 29"/>
                <a:gd name="T14" fmla="*/ 20 w 37"/>
                <a:gd name="T15" fmla="*/ 28 h 29"/>
                <a:gd name="T16" fmla="*/ 10 w 37"/>
                <a:gd name="T17" fmla="*/ 28 h 29"/>
                <a:gd name="T18" fmla="*/ 1 w 37"/>
                <a:gd name="T19" fmla="*/ 28 h 29"/>
                <a:gd name="T20" fmla="*/ 2 w 37"/>
                <a:gd name="T21" fmla="*/ 25 h 29"/>
                <a:gd name="T22" fmla="*/ 0 w 37"/>
                <a:gd name="T2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29">
                  <a:moveTo>
                    <a:pt x="0" y="25"/>
                  </a:moveTo>
                  <a:cubicBezTo>
                    <a:pt x="0" y="25"/>
                    <a:pt x="10" y="16"/>
                    <a:pt x="13" y="13"/>
                  </a:cubicBezTo>
                  <a:cubicBezTo>
                    <a:pt x="16" y="10"/>
                    <a:pt x="22" y="4"/>
                    <a:pt x="23" y="2"/>
                  </a:cubicBezTo>
                  <a:cubicBezTo>
                    <a:pt x="25" y="1"/>
                    <a:pt x="26" y="0"/>
                    <a:pt x="28" y="1"/>
                  </a:cubicBezTo>
                  <a:cubicBezTo>
                    <a:pt x="29" y="2"/>
                    <a:pt x="34" y="8"/>
                    <a:pt x="35" y="12"/>
                  </a:cubicBezTo>
                  <a:cubicBezTo>
                    <a:pt x="36" y="16"/>
                    <a:pt x="37" y="24"/>
                    <a:pt x="37" y="24"/>
                  </a:cubicBezTo>
                  <a:cubicBezTo>
                    <a:pt x="37" y="27"/>
                    <a:pt x="35" y="29"/>
                    <a:pt x="32" y="28"/>
                  </a:cubicBezTo>
                  <a:cubicBezTo>
                    <a:pt x="29" y="28"/>
                    <a:pt x="22" y="29"/>
                    <a:pt x="20" y="28"/>
                  </a:cubicBezTo>
                  <a:cubicBezTo>
                    <a:pt x="17" y="28"/>
                    <a:pt x="14" y="28"/>
                    <a:pt x="10" y="28"/>
                  </a:cubicBezTo>
                  <a:cubicBezTo>
                    <a:pt x="7" y="28"/>
                    <a:pt x="3" y="28"/>
                    <a:pt x="1" y="28"/>
                  </a:cubicBezTo>
                  <a:cubicBezTo>
                    <a:pt x="0" y="27"/>
                    <a:pt x="2" y="26"/>
                    <a:pt x="2" y="25"/>
                  </a:cubicBezTo>
                  <a:cubicBezTo>
                    <a:pt x="2" y="2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884"/>
            <p:cNvSpPr/>
            <p:nvPr/>
          </p:nvSpPr>
          <p:spPr bwMode="auto">
            <a:xfrm rot="16200000">
              <a:off x="8623621" y="2412201"/>
              <a:ext cx="123929" cy="84377"/>
            </a:xfrm>
            <a:custGeom>
              <a:avLst/>
              <a:gdLst>
                <a:gd name="T0" fmla="*/ 4 w 40"/>
                <a:gd name="T1" fmla="*/ 1 h 27"/>
                <a:gd name="T2" fmla="*/ 12 w 40"/>
                <a:gd name="T3" fmla="*/ 1 h 27"/>
                <a:gd name="T4" fmla="*/ 28 w 40"/>
                <a:gd name="T5" fmla="*/ 2 h 27"/>
                <a:gd name="T6" fmla="*/ 36 w 40"/>
                <a:gd name="T7" fmla="*/ 3 h 27"/>
                <a:gd name="T8" fmla="*/ 39 w 40"/>
                <a:gd name="T9" fmla="*/ 8 h 27"/>
                <a:gd name="T10" fmla="*/ 35 w 40"/>
                <a:gd name="T11" fmla="*/ 18 h 27"/>
                <a:gd name="T12" fmla="*/ 26 w 40"/>
                <a:gd name="T13" fmla="*/ 27 h 27"/>
                <a:gd name="T14" fmla="*/ 20 w 40"/>
                <a:gd name="T15" fmla="*/ 22 h 27"/>
                <a:gd name="T16" fmla="*/ 12 w 40"/>
                <a:gd name="T17" fmla="*/ 13 h 27"/>
                <a:gd name="T18" fmla="*/ 5 w 40"/>
                <a:gd name="T19" fmla="*/ 5 h 27"/>
                <a:gd name="T20" fmla="*/ 1 w 40"/>
                <a:gd name="T21" fmla="*/ 1 h 27"/>
                <a:gd name="T22" fmla="*/ 4 w 40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7">
                  <a:moveTo>
                    <a:pt x="4" y="1"/>
                  </a:moveTo>
                  <a:cubicBezTo>
                    <a:pt x="4" y="1"/>
                    <a:pt x="7" y="1"/>
                    <a:pt x="12" y="1"/>
                  </a:cubicBezTo>
                  <a:cubicBezTo>
                    <a:pt x="15" y="2"/>
                    <a:pt x="26" y="2"/>
                    <a:pt x="28" y="2"/>
                  </a:cubicBezTo>
                  <a:cubicBezTo>
                    <a:pt x="30" y="2"/>
                    <a:pt x="35" y="3"/>
                    <a:pt x="36" y="3"/>
                  </a:cubicBezTo>
                  <a:cubicBezTo>
                    <a:pt x="38" y="3"/>
                    <a:pt x="40" y="5"/>
                    <a:pt x="39" y="8"/>
                  </a:cubicBezTo>
                  <a:cubicBezTo>
                    <a:pt x="38" y="10"/>
                    <a:pt x="37" y="15"/>
                    <a:pt x="35" y="18"/>
                  </a:cubicBezTo>
                  <a:cubicBezTo>
                    <a:pt x="33" y="22"/>
                    <a:pt x="29" y="27"/>
                    <a:pt x="26" y="27"/>
                  </a:cubicBezTo>
                  <a:cubicBezTo>
                    <a:pt x="24" y="27"/>
                    <a:pt x="21" y="23"/>
                    <a:pt x="20" y="22"/>
                  </a:cubicBezTo>
                  <a:cubicBezTo>
                    <a:pt x="18" y="20"/>
                    <a:pt x="14" y="16"/>
                    <a:pt x="12" y="13"/>
                  </a:cubicBezTo>
                  <a:cubicBezTo>
                    <a:pt x="10" y="10"/>
                    <a:pt x="6" y="7"/>
                    <a:pt x="5" y="5"/>
                  </a:cubicBezTo>
                  <a:cubicBezTo>
                    <a:pt x="4" y="4"/>
                    <a:pt x="2" y="2"/>
                    <a:pt x="1" y="1"/>
                  </a:cubicBezTo>
                  <a:cubicBezTo>
                    <a:pt x="0" y="0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885"/>
            <p:cNvSpPr/>
            <p:nvPr/>
          </p:nvSpPr>
          <p:spPr bwMode="auto">
            <a:xfrm rot="16200000">
              <a:off x="8663173" y="2430657"/>
              <a:ext cx="88333" cy="122611"/>
            </a:xfrm>
            <a:custGeom>
              <a:avLst/>
              <a:gdLst>
                <a:gd name="T0" fmla="*/ 7 w 28"/>
                <a:gd name="T1" fmla="*/ 1 h 39"/>
                <a:gd name="T2" fmla="*/ 28 w 28"/>
                <a:gd name="T3" fmla="*/ 28 h 39"/>
                <a:gd name="T4" fmla="*/ 26 w 28"/>
                <a:gd name="T5" fmla="*/ 33 h 39"/>
                <a:gd name="T6" fmla="*/ 15 w 28"/>
                <a:gd name="T7" fmla="*/ 37 h 39"/>
                <a:gd name="T8" fmla="*/ 3 w 28"/>
                <a:gd name="T9" fmla="*/ 38 h 39"/>
                <a:gd name="T10" fmla="*/ 0 w 28"/>
                <a:gd name="T11" fmla="*/ 33 h 39"/>
                <a:gd name="T12" fmla="*/ 3 w 28"/>
                <a:gd name="T13" fmla="*/ 16 h 39"/>
                <a:gd name="T14" fmla="*/ 4 w 28"/>
                <a:gd name="T15" fmla="*/ 6 h 39"/>
                <a:gd name="T16" fmla="*/ 5 w 28"/>
                <a:gd name="T17" fmla="*/ 0 h 39"/>
                <a:gd name="T18" fmla="*/ 7 w 28"/>
                <a:gd name="T1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9">
                  <a:moveTo>
                    <a:pt x="7" y="1"/>
                  </a:moveTo>
                  <a:cubicBezTo>
                    <a:pt x="7" y="1"/>
                    <a:pt x="27" y="27"/>
                    <a:pt x="28" y="28"/>
                  </a:cubicBezTo>
                  <a:cubicBezTo>
                    <a:pt x="28" y="29"/>
                    <a:pt x="28" y="31"/>
                    <a:pt x="26" y="33"/>
                  </a:cubicBezTo>
                  <a:cubicBezTo>
                    <a:pt x="24" y="35"/>
                    <a:pt x="20" y="36"/>
                    <a:pt x="15" y="37"/>
                  </a:cubicBezTo>
                  <a:cubicBezTo>
                    <a:pt x="10" y="39"/>
                    <a:pt x="5" y="39"/>
                    <a:pt x="3" y="38"/>
                  </a:cubicBezTo>
                  <a:cubicBezTo>
                    <a:pt x="0" y="38"/>
                    <a:pt x="0" y="35"/>
                    <a:pt x="0" y="33"/>
                  </a:cubicBezTo>
                  <a:cubicBezTo>
                    <a:pt x="0" y="31"/>
                    <a:pt x="3" y="19"/>
                    <a:pt x="3" y="16"/>
                  </a:cubicBezTo>
                  <a:cubicBezTo>
                    <a:pt x="3" y="13"/>
                    <a:pt x="4" y="8"/>
                    <a:pt x="4" y="6"/>
                  </a:cubicBezTo>
                  <a:cubicBezTo>
                    <a:pt x="4" y="4"/>
                    <a:pt x="5" y="0"/>
                    <a:pt x="5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886"/>
            <p:cNvSpPr/>
            <p:nvPr/>
          </p:nvSpPr>
          <p:spPr bwMode="auto">
            <a:xfrm rot="16200000">
              <a:off x="8653945" y="2512398"/>
              <a:ext cx="97561" cy="118656"/>
            </a:xfrm>
            <a:custGeom>
              <a:avLst/>
              <a:gdLst>
                <a:gd name="T0" fmla="*/ 31 w 31"/>
                <a:gd name="T1" fmla="*/ 0 h 38"/>
                <a:gd name="T2" fmla="*/ 24 w 31"/>
                <a:gd name="T3" fmla="*/ 36 h 38"/>
                <a:gd name="T4" fmla="*/ 18 w 31"/>
                <a:gd name="T5" fmla="*/ 38 h 38"/>
                <a:gd name="T6" fmla="*/ 8 w 31"/>
                <a:gd name="T7" fmla="*/ 32 h 38"/>
                <a:gd name="T8" fmla="*/ 0 w 31"/>
                <a:gd name="T9" fmla="*/ 23 h 38"/>
                <a:gd name="T10" fmla="*/ 5 w 31"/>
                <a:gd name="T11" fmla="*/ 18 h 38"/>
                <a:gd name="T12" fmla="*/ 17 w 31"/>
                <a:gd name="T13" fmla="*/ 9 h 38"/>
                <a:gd name="T14" fmla="*/ 24 w 31"/>
                <a:gd name="T15" fmla="*/ 4 h 38"/>
                <a:gd name="T16" fmla="*/ 29 w 31"/>
                <a:gd name="T17" fmla="*/ 1 h 38"/>
                <a:gd name="T18" fmla="*/ 31 w 31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8">
                  <a:moveTo>
                    <a:pt x="31" y="0"/>
                  </a:moveTo>
                  <a:cubicBezTo>
                    <a:pt x="31" y="0"/>
                    <a:pt x="24" y="34"/>
                    <a:pt x="24" y="36"/>
                  </a:cubicBezTo>
                  <a:cubicBezTo>
                    <a:pt x="23" y="37"/>
                    <a:pt x="20" y="38"/>
                    <a:pt x="18" y="38"/>
                  </a:cubicBezTo>
                  <a:cubicBezTo>
                    <a:pt x="15" y="37"/>
                    <a:pt x="13" y="35"/>
                    <a:pt x="8" y="32"/>
                  </a:cubicBezTo>
                  <a:cubicBezTo>
                    <a:pt x="4" y="29"/>
                    <a:pt x="0" y="26"/>
                    <a:pt x="0" y="23"/>
                  </a:cubicBezTo>
                  <a:cubicBezTo>
                    <a:pt x="0" y="21"/>
                    <a:pt x="3" y="19"/>
                    <a:pt x="5" y="18"/>
                  </a:cubicBezTo>
                  <a:cubicBezTo>
                    <a:pt x="6" y="17"/>
                    <a:pt x="14" y="11"/>
                    <a:pt x="17" y="9"/>
                  </a:cubicBezTo>
                  <a:cubicBezTo>
                    <a:pt x="20" y="8"/>
                    <a:pt x="22" y="5"/>
                    <a:pt x="24" y="4"/>
                  </a:cubicBezTo>
                  <a:cubicBezTo>
                    <a:pt x="25" y="3"/>
                    <a:pt x="29" y="1"/>
                    <a:pt x="29" y="1"/>
                  </a:cubicBezTo>
                  <a:cubicBezTo>
                    <a:pt x="30" y="2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887"/>
            <p:cNvSpPr/>
            <p:nvPr/>
          </p:nvSpPr>
          <p:spPr bwMode="auto">
            <a:xfrm rot="16200000">
              <a:off x="8589343" y="2528219"/>
              <a:ext cx="117337" cy="114701"/>
            </a:xfrm>
            <a:custGeom>
              <a:avLst/>
              <a:gdLst>
                <a:gd name="T0" fmla="*/ 36 w 38"/>
                <a:gd name="T1" fmla="*/ 14 h 37"/>
                <a:gd name="T2" fmla="*/ 7 w 38"/>
                <a:gd name="T3" fmla="*/ 1 h 37"/>
                <a:gd name="T4" fmla="*/ 3 w 38"/>
                <a:gd name="T5" fmla="*/ 4 h 37"/>
                <a:gd name="T6" fmla="*/ 0 w 38"/>
                <a:gd name="T7" fmla="*/ 17 h 37"/>
                <a:gd name="T8" fmla="*/ 3 w 38"/>
                <a:gd name="T9" fmla="*/ 33 h 37"/>
                <a:gd name="T10" fmla="*/ 9 w 38"/>
                <a:gd name="T11" fmla="*/ 36 h 37"/>
                <a:gd name="T12" fmla="*/ 32 w 38"/>
                <a:gd name="T13" fmla="*/ 18 h 37"/>
                <a:gd name="T14" fmla="*/ 37 w 38"/>
                <a:gd name="T15" fmla="*/ 16 h 37"/>
                <a:gd name="T16" fmla="*/ 35 w 38"/>
                <a:gd name="T17" fmla="*/ 15 h 37"/>
                <a:gd name="T18" fmla="*/ 36 w 38"/>
                <a:gd name="T19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7">
                  <a:moveTo>
                    <a:pt x="36" y="14"/>
                  </a:moveTo>
                  <a:cubicBezTo>
                    <a:pt x="36" y="14"/>
                    <a:pt x="21" y="8"/>
                    <a:pt x="7" y="1"/>
                  </a:cubicBezTo>
                  <a:cubicBezTo>
                    <a:pt x="6" y="0"/>
                    <a:pt x="4" y="1"/>
                    <a:pt x="3" y="4"/>
                  </a:cubicBezTo>
                  <a:cubicBezTo>
                    <a:pt x="2" y="6"/>
                    <a:pt x="0" y="13"/>
                    <a:pt x="0" y="17"/>
                  </a:cubicBezTo>
                  <a:cubicBezTo>
                    <a:pt x="0" y="23"/>
                    <a:pt x="1" y="31"/>
                    <a:pt x="3" y="33"/>
                  </a:cubicBezTo>
                  <a:cubicBezTo>
                    <a:pt x="5" y="36"/>
                    <a:pt x="6" y="37"/>
                    <a:pt x="9" y="36"/>
                  </a:cubicBezTo>
                  <a:cubicBezTo>
                    <a:pt x="11" y="34"/>
                    <a:pt x="31" y="19"/>
                    <a:pt x="32" y="18"/>
                  </a:cubicBezTo>
                  <a:cubicBezTo>
                    <a:pt x="34" y="17"/>
                    <a:pt x="38" y="16"/>
                    <a:pt x="37" y="16"/>
                  </a:cubicBezTo>
                  <a:cubicBezTo>
                    <a:pt x="36" y="16"/>
                    <a:pt x="35" y="15"/>
                    <a:pt x="35" y="15"/>
                  </a:cubicBezTo>
                  <a:lnTo>
                    <a:pt x="36" y="14"/>
                  </a:ln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888"/>
            <p:cNvSpPr>
              <a:spLocks noEditPoints="1"/>
            </p:cNvSpPr>
            <p:nvPr/>
          </p:nvSpPr>
          <p:spPr bwMode="auto">
            <a:xfrm rot="16200000">
              <a:off x="8704702" y="2443183"/>
              <a:ext cx="333554" cy="479896"/>
            </a:xfrm>
            <a:custGeom>
              <a:avLst/>
              <a:gdLst>
                <a:gd name="T0" fmla="*/ 0 w 253"/>
                <a:gd name="T1" fmla="*/ 0 h 364"/>
                <a:gd name="T2" fmla="*/ 253 w 253"/>
                <a:gd name="T3" fmla="*/ 0 h 364"/>
                <a:gd name="T4" fmla="*/ 193 w 253"/>
                <a:gd name="T5" fmla="*/ 361 h 364"/>
                <a:gd name="T6" fmla="*/ 193 w 253"/>
                <a:gd name="T7" fmla="*/ 364 h 364"/>
                <a:gd name="T8" fmla="*/ 59 w 253"/>
                <a:gd name="T9" fmla="*/ 364 h 364"/>
                <a:gd name="T10" fmla="*/ 0 w 253"/>
                <a:gd name="T11" fmla="*/ 0 h 364"/>
                <a:gd name="T12" fmla="*/ 248 w 253"/>
                <a:gd name="T13" fmla="*/ 2 h 364"/>
                <a:gd name="T14" fmla="*/ 2 w 253"/>
                <a:gd name="T15" fmla="*/ 2 h 364"/>
                <a:gd name="T16" fmla="*/ 63 w 253"/>
                <a:gd name="T17" fmla="*/ 361 h 364"/>
                <a:gd name="T18" fmla="*/ 191 w 253"/>
                <a:gd name="T19" fmla="*/ 361 h 364"/>
                <a:gd name="T20" fmla="*/ 248 w 253"/>
                <a:gd name="T21" fmla="*/ 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364">
                  <a:moveTo>
                    <a:pt x="0" y="0"/>
                  </a:moveTo>
                  <a:lnTo>
                    <a:pt x="253" y="0"/>
                  </a:lnTo>
                  <a:lnTo>
                    <a:pt x="193" y="361"/>
                  </a:lnTo>
                  <a:lnTo>
                    <a:pt x="193" y="364"/>
                  </a:lnTo>
                  <a:lnTo>
                    <a:pt x="59" y="364"/>
                  </a:lnTo>
                  <a:lnTo>
                    <a:pt x="0" y="0"/>
                  </a:lnTo>
                  <a:close/>
                  <a:moveTo>
                    <a:pt x="248" y="2"/>
                  </a:moveTo>
                  <a:lnTo>
                    <a:pt x="2" y="2"/>
                  </a:lnTo>
                  <a:lnTo>
                    <a:pt x="63" y="361"/>
                  </a:lnTo>
                  <a:lnTo>
                    <a:pt x="191" y="361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1E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889"/>
            <p:cNvSpPr/>
            <p:nvPr/>
          </p:nvSpPr>
          <p:spPr bwMode="auto">
            <a:xfrm rot="16200000">
              <a:off x="8820722" y="2532833"/>
              <a:ext cx="268953" cy="304550"/>
            </a:xfrm>
            <a:custGeom>
              <a:avLst/>
              <a:gdLst>
                <a:gd name="T0" fmla="*/ 170 w 204"/>
                <a:gd name="T1" fmla="*/ 231 h 231"/>
                <a:gd name="T2" fmla="*/ 38 w 204"/>
                <a:gd name="T3" fmla="*/ 231 h 231"/>
                <a:gd name="T4" fmla="*/ 0 w 204"/>
                <a:gd name="T5" fmla="*/ 0 h 231"/>
                <a:gd name="T6" fmla="*/ 204 w 204"/>
                <a:gd name="T7" fmla="*/ 16 h 231"/>
                <a:gd name="T8" fmla="*/ 170 w 204"/>
                <a:gd name="T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31">
                  <a:moveTo>
                    <a:pt x="170" y="231"/>
                  </a:moveTo>
                  <a:lnTo>
                    <a:pt x="38" y="231"/>
                  </a:lnTo>
                  <a:lnTo>
                    <a:pt x="0" y="0"/>
                  </a:lnTo>
                  <a:lnTo>
                    <a:pt x="204" y="16"/>
                  </a:lnTo>
                  <a:lnTo>
                    <a:pt x="170" y="231"/>
                  </a:lnTo>
                  <a:close/>
                </a:path>
              </a:pathLst>
            </a:custGeom>
            <a:solidFill>
              <a:srgbClr val="F7D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6" name="组合 685"/>
          <p:cNvGrpSpPr/>
          <p:nvPr/>
        </p:nvGrpSpPr>
        <p:grpSpPr>
          <a:xfrm>
            <a:off x="10452482" y="4214072"/>
            <a:ext cx="966385" cy="966385"/>
            <a:chOff x="9176029" y="4318602"/>
            <a:chExt cx="966385" cy="966385"/>
          </a:xfrm>
        </p:grpSpPr>
        <p:sp>
          <p:nvSpPr>
            <p:cNvPr id="581" name="Freeform 890"/>
            <p:cNvSpPr>
              <a:spLocks noEditPoints="1"/>
            </p:cNvSpPr>
            <p:nvPr/>
          </p:nvSpPr>
          <p:spPr bwMode="auto">
            <a:xfrm rot="16200000">
              <a:off x="9176029" y="4318602"/>
              <a:ext cx="966385" cy="966385"/>
            </a:xfrm>
            <a:custGeom>
              <a:avLst/>
              <a:gdLst>
                <a:gd name="T0" fmla="*/ 155 w 310"/>
                <a:gd name="T1" fmla="*/ 310 h 310"/>
                <a:gd name="T2" fmla="*/ 0 w 310"/>
                <a:gd name="T3" fmla="*/ 155 h 310"/>
                <a:gd name="T4" fmla="*/ 155 w 310"/>
                <a:gd name="T5" fmla="*/ 0 h 310"/>
                <a:gd name="T6" fmla="*/ 310 w 310"/>
                <a:gd name="T7" fmla="*/ 155 h 310"/>
                <a:gd name="T8" fmla="*/ 155 w 310"/>
                <a:gd name="T9" fmla="*/ 310 h 310"/>
                <a:gd name="T10" fmla="*/ 155 w 310"/>
                <a:gd name="T11" fmla="*/ 21 h 310"/>
                <a:gd name="T12" fmla="*/ 21 w 310"/>
                <a:gd name="T13" fmla="*/ 155 h 310"/>
                <a:gd name="T14" fmla="*/ 155 w 310"/>
                <a:gd name="T15" fmla="*/ 289 h 310"/>
                <a:gd name="T16" fmla="*/ 289 w 310"/>
                <a:gd name="T17" fmla="*/ 155 h 310"/>
                <a:gd name="T18" fmla="*/ 155 w 310"/>
                <a:gd name="T19" fmla="*/ 21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0">
                  <a:moveTo>
                    <a:pt x="155" y="310"/>
                  </a:moveTo>
                  <a:cubicBezTo>
                    <a:pt x="69" y="310"/>
                    <a:pt x="0" y="240"/>
                    <a:pt x="0" y="155"/>
                  </a:cubicBezTo>
                  <a:cubicBezTo>
                    <a:pt x="0" y="69"/>
                    <a:pt x="69" y="0"/>
                    <a:pt x="155" y="0"/>
                  </a:cubicBezTo>
                  <a:cubicBezTo>
                    <a:pt x="240" y="0"/>
                    <a:pt x="310" y="69"/>
                    <a:pt x="310" y="155"/>
                  </a:cubicBezTo>
                  <a:cubicBezTo>
                    <a:pt x="310" y="240"/>
                    <a:pt x="240" y="310"/>
                    <a:pt x="155" y="310"/>
                  </a:cubicBezTo>
                  <a:close/>
                  <a:moveTo>
                    <a:pt x="155" y="21"/>
                  </a:moveTo>
                  <a:cubicBezTo>
                    <a:pt x="81" y="21"/>
                    <a:pt x="21" y="81"/>
                    <a:pt x="21" y="155"/>
                  </a:cubicBezTo>
                  <a:cubicBezTo>
                    <a:pt x="21" y="229"/>
                    <a:pt x="81" y="289"/>
                    <a:pt x="155" y="289"/>
                  </a:cubicBezTo>
                  <a:cubicBezTo>
                    <a:pt x="229" y="289"/>
                    <a:pt x="289" y="229"/>
                    <a:pt x="289" y="155"/>
                  </a:cubicBezTo>
                  <a:cubicBezTo>
                    <a:pt x="289" y="81"/>
                    <a:pt x="229" y="21"/>
                    <a:pt x="155" y="21"/>
                  </a:cubicBezTo>
                  <a:close/>
                </a:path>
              </a:pathLst>
            </a:custGeom>
            <a:solidFill>
              <a:srgbClr val="00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891"/>
            <p:cNvSpPr/>
            <p:nvPr/>
          </p:nvSpPr>
          <p:spPr bwMode="auto">
            <a:xfrm rot="16200000">
              <a:off x="9343465" y="4497904"/>
              <a:ext cx="330918" cy="333554"/>
            </a:xfrm>
            <a:custGeom>
              <a:avLst/>
              <a:gdLst>
                <a:gd name="T0" fmla="*/ 251 w 251"/>
                <a:gd name="T1" fmla="*/ 253 h 253"/>
                <a:gd name="T2" fmla="*/ 40 w 251"/>
                <a:gd name="T3" fmla="*/ 253 h 253"/>
                <a:gd name="T4" fmla="*/ 0 w 251"/>
                <a:gd name="T5" fmla="*/ 253 h 253"/>
                <a:gd name="T6" fmla="*/ 0 w 251"/>
                <a:gd name="T7" fmla="*/ 210 h 253"/>
                <a:gd name="T8" fmla="*/ 0 w 251"/>
                <a:gd name="T9" fmla="*/ 0 h 253"/>
                <a:gd name="T10" fmla="*/ 40 w 251"/>
                <a:gd name="T11" fmla="*/ 0 h 253"/>
                <a:gd name="T12" fmla="*/ 40 w 251"/>
                <a:gd name="T13" fmla="*/ 210 h 253"/>
                <a:gd name="T14" fmla="*/ 251 w 251"/>
                <a:gd name="T15" fmla="*/ 210 h 253"/>
                <a:gd name="T16" fmla="*/ 251 w 251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53">
                  <a:moveTo>
                    <a:pt x="251" y="253"/>
                  </a:moveTo>
                  <a:lnTo>
                    <a:pt x="40" y="253"/>
                  </a:lnTo>
                  <a:lnTo>
                    <a:pt x="0" y="253"/>
                  </a:lnTo>
                  <a:lnTo>
                    <a:pt x="0" y="21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210"/>
                  </a:lnTo>
                  <a:lnTo>
                    <a:pt x="251" y="210"/>
                  </a:lnTo>
                  <a:lnTo>
                    <a:pt x="251" y="253"/>
                  </a:lnTo>
                  <a:close/>
                </a:path>
              </a:pathLst>
            </a:custGeom>
            <a:solidFill>
              <a:srgbClr val="00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Oval 892"/>
            <p:cNvSpPr>
              <a:spLocks noChangeArrowheads="1"/>
            </p:cNvSpPr>
            <p:nvPr/>
          </p:nvSpPr>
          <p:spPr bwMode="auto">
            <a:xfrm rot="16200000">
              <a:off x="9616374" y="5045039"/>
              <a:ext cx="87014" cy="87014"/>
            </a:xfrm>
            <a:prstGeom prst="ellipse">
              <a:avLst/>
            </a:prstGeom>
            <a:solidFill>
              <a:srgbClr val="00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Oval 893"/>
            <p:cNvSpPr>
              <a:spLocks noChangeArrowheads="1"/>
            </p:cNvSpPr>
            <p:nvPr/>
          </p:nvSpPr>
          <p:spPr bwMode="auto">
            <a:xfrm rot="16200000">
              <a:off x="9893237" y="4764220"/>
              <a:ext cx="84377" cy="84377"/>
            </a:xfrm>
            <a:prstGeom prst="ellipse">
              <a:avLst/>
            </a:prstGeom>
            <a:solidFill>
              <a:srgbClr val="00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0" name="组合 689"/>
          <p:cNvGrpSpPr/>
          <p:nvPr/>
        </p:nvGrpSpPr>
        <p:grpSpPr>
          <a:xfrm rot="5400000">
            <a:off x="6133029" y="4691495"/>
            <a:ext cx="723361" cy="1021995"/>
            <a:chOff x="7023087" y="3973182"/>
            <a:chExt cx="1005938" cy="1421232"/>
          </a:xfrm>
        </p:grpSpPr>
        <p:sp>
          <p:nvSpPr>
            <p:cNvPr id="585" name="Rectangle 894"/>
            <p:cNvSpPr>
              <a:spLocks noChangeArrowheads="1"/>
            </p:cNvSpPr>
            <p:nvPr/>
          </p:nvSpPr>
          <p:spPr bwMode="auto">
            <a:xfrm rot="16200000">
              <a:off x="7155586" y="4444509"/>
              <a:ext cx="603826" cy="863550"/>
            </a:xfrm>
            <a:prstGeom prst="rect">
              <a:avLst/>
            </a:prstGeom>
            <a:solidFill>
              <a:srgbClr val="673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Rectangle 895"/>
            <p:cNvSpPr>
              <a:spLocks noChangeArrowheads="1"/>
            </p:cNvSpPr>
            <p:nvPr/>
          </p:nvSpPr>
          <p:spPr bwMode="auto">
            <a:xfrm rot="16200000">
              <a:off x="7155586" y="3840683"/>
              <a:ext cx="601189" cy="866187"/>
            </a:xfrm>
            <a:prstGeom prst="rect">
              <a:avLst/>
            </a:prstGeom>
            <a:solidFill>
              <a:srgbClr val="823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Rectangle 896"/>
            <p:cNvSpPr>
              <a:spLocks noChangeArrowheads="1"/>
            </p:cNvSpPr>
            <p:nvPr/>
          </p:nvSpPr>
          <p:spPr bwMode="auto">
            <a:xfrm rot="16200000">
              <a:off x="7167452" y="4466921"/>
              <a:ext cx="582731" cy="797630"/>
            </a:xfrm>
            <a:prstGeom prst="rect">
              <a:avLst/>
            </a:pr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Rectangle 897"/>
            <p:cNvSpPr>
              <a:spLocks noChangeArrowheads="1"/>
            </p:cNvSpPr>
            <p:nvPr/>
          </p:nvSpPr>
          <p:spPr bwMode="auto">
            <a:xfrm rot="16200000">
              <a:off x="7173384" y="3890123"/>
              <a:ext cx="570866" cy="7976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Rectangle 898"/>
            <p:cNvSpPr>
              <a:spLocks noChangeArrowheads="1"/>
            </p:cNvSpPr>
            <p:nvPr/>
          </p:nvSpPr>
          <p:spPr bwMode="auto">
            <a:xfrm rot="16200000">
              <a:off x="6889930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Rectangle 899"/>
            <p:cNvSpPr>
              <a:spLocks noChangeArrowheads="1"/>
            </p:cNvSpPr>
            <p:nvPr/>
          </p:nvSpPr>
          <p:spPr bwMode="auto">
            <a:xfrm rot="16200000">
              <a:off x="6947939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Rectangle 900"/>
            <p:cNvSpPr>
              <a:spLocks noChangeArrowheads="1"/>
            </p:cNvSpPr>
            <p:nvPr/>
          </p:nvSpPr>
          <p:spPr bwMode="auto">
            <a:xfrm rot="16200000">
              <a:off x="7005949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Rectangle 901"/>
            <p:cNvSpPr>
              <a:spLocks noChangeArrowheads="1"/>
            </p:cNvSpPr>
            <p:nvPr/>
          </p:nvSpPr>
          <p:spPr bwMode="auto">
            <a:xfrm rot="16200000">
              <a:off x="7063298" y="4278391"/>
              <a:ext cx="520767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Rectangle 902"/>
            <p:cNvSpPr>
              <a:spLocks noChangeArrowheads="1"/>
            </p:cNvSpPr>
            <p:nvPr/>
          </p:nvSpPr>
          <p:spPr bwMode="auto">
            <a:xfrm rot="16200000">
              <a:off x="7119330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Rectangle 903"/>
            <p:cNvSpPr>
              <a:spLocks noChangeArrowheads="1"/>
            </p:cNvSpPr>
            <p:nvPr/>
          </p:nvSpPr>
          <p:spPr bwMode="auto">
            <a:xfrm rot="16200000">
              <a:off x="7177340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Rectangle 904"/>
            <p:cNvSpPr>
              <a:spLocks noChangeArrowheads="1"/>
            </p:cNvSpPr>
            <p:nvPr/>
          </p:nvSpPr>
          <p:spPr bwMode="auto">
            <a:xfrm rot="16200000">
              <a:off x="7234690" y="4278391"/>
              <a:ext cx="520767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Rectangle 905"/>
            <p:cNvSpPr>
              <a:spLocks noChangeArrowheads="1"/>
            </p:cNvSpPr>
            <p:nvPr/>
          </p:nvSpPr>
          <p:spPr bwMode="auto">
            <a:xfrm rot="16200000">
              <a:off x="7290722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Rectangle 906"/>
            <p:cNvSpPr>
              <a:spLocks noChangeArrowheads="1"/>
            </p:cNvSpPr>
            <p:nvPr/>
          </p:nvSpPr>
          <p:spPr bwMode="auto">
            <a:xfrm rot="16200000">
              <a:off x="7348732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Rectangle 907"/>
            <p:cNvSpPr>
              <a:spLocks noChangeArrowheads="1"/>
            </p:cNvSpPr>
            <p:nvPr/>
          </p:nvSpPr>
          <p:spPr bwMode="auto">
            <a:xfrm rot="16200000">
              <a:off x="7406082" y="4278391"/>
              <a:ext cx="520767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Rectangle 908"/>
            <p:cNvSpPr>
              <a:spLocks noChangeArrowheads="1"/>
            </p:cNvSpPr>
            <p:nvPr/>
          </p:nvSpPr>
          <p:spPr bwMode="auto">
            <a:xfrm rot="16200000">
              <a:off x="7463432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Rectangle 909"/>
            <p:cNvSpPr>
              <a:spLocks noChangeArrowheads="1"/>
            </p:cNvSpPr>
            <p:nvPr/>
          </p:nvSpPr>
          <p:spPr bwMode="auto">
            <a:xfrm rot="16200000">
              <a:off x="7521441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Rectangle 910"/>
            <p:cNvSpPr>
              <a:spLocks noChangeArrowheads="1"/>
            </p:cNvSpPr>
            <p:nvPr/>
          </p:nvSpPr>
          <p:spPr bwMode="auto">
            <a:xfrm rot="16200000">
              <a:off x="6891907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Rectangle 911"/>
            <p:cNvSpPr>
              <a:spLocks noChangeArrowheads="1"/>
            </p:cNvSpPr>
            <p:nvPr/>
          </p:nvSpPr>
          <p:spPr bwMode="auto">
            <a:xfrm rot="16200000">
              <a:off x="6949917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Rectangle 912"/>
            <p:cNvSpPr>
              <a:spLocks noChangeArrowheads="1"/>
            </p:cNvSpPr>
            <p:nvPr/>
          </p:nvSpPr>
          <p:spPr bwMode="auto">
            <a:xfrm rot="16200000">
              <a:off x="7007926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Rectangle 913"/>
            <p:cNvSpPr>
              <a:spLocks noChangeArrowheads="1"/>
            </p:cNvSpPr>
            <p:nvPr/>
          </p:nvSpPr>
          <p:spPr bwMode="auto">
            <a:xfrm rot="16200000">
              <a:off x="7065276" y="4874964"/>
              <a:ext cx="516812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Rectangle 914"/>
            <p:cNvSpPr>
              <a:spLocks noChangeArrowheads="1"/>
            </p:cNvSpPr>
            <p:nvPr/>
          </p:nvSpPr>
          <p:spPr bwMode="auto">
            <a:xfrm rot="16200000">
              <a:off x="7121308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Rectangle 915"/>
            <p:cNvSpPr>
              <a:spLocks noChangeArrowheads="1"/>
            </p:cNvSpPr>
            <p:nvPr/>
          </p:nvSpPr>
          <p:spPr bwMode="auto">
            <a:xfrm rot="16200000">
              <a:off x="7179317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Rectangle 916"/>
            <p:cNvSpPr>
              <a:spLocks noChangeArrowheads="1"/>
            </p:cNvSpPr>
            <p:nvPr/>
          </p:nvSpPr>
          <p:spPr bwMode="auto">
            <a:xfrm rot="16200000">
              <a:off x="7236668" y="4874964"/>
              <a:ext cx="516812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Rectangle 917"/>
            <p:cNvSpPr>
              <a:spLocks noChangeArrowheads="1"/>
            </p:cNvSpPr>
            <p:nvPr/>
          </p:nvSpPr>
          <p:spPr bwMode="auto">
            <a:xfrm rot="16200000">
              <a:off x="7292700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Rectangle 918"/>
            <p:cNvSpPr>
              <a:spLocks noChangeArrowheads="1"/>
            </p:cNvSpPr>
            <p:nvPr/>
          </p:nvSpPr>
          <p:spPr bwMode="auto">
            <a:xfrm rot="16200000">
              <a:off x="7350709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Rectangle 919"/>
            <p:cNvSpPr>
              <a:spLocks noChangeArrowheads="1"/>
            </p:cNvSpPr>
            <p:nvPr/>
          </p:nvSpPr>
          <p:spPr bwMode="auto">
            <a:xfrm rot="16200000">
              <a:off x="7408060" y="4874964"/>
              <a:ext cx="516812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Rectangle 920"/>
            <p:cNvSpPr>
              <a:spLocks noChangeArrowheads="1"/>
            </p:cNvSpPr>
            <p:nvPr/>
          </p:nvSpPr>
          <p:spPr bwMode="auto">
            <a:xfrm rot="16200000">
              <a:off x="7465409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Rectangle 921"/>
            <p:cNvSpPr>
              <a:spLocks noChangeArrowheads="1"/>
            </p:cNvSpPr>
            <p:nvPr/>
          </p:nvSpPr>
          <p:spPr bwMode="auto">
            <a:xfrm rot="16200000">
              <a:off x="7523419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922"/>
            <p:cNvSpPr/>
            <p:nvPr/>
          </p:nvSpPr>
          <p:spPr bwMode="auto">
            <a:xfrm rot="16200000">
              <a:off x="7123944" y="4033169"/>
              <a:ext cx="118656" cy="246540"/>
            </a:xfrm>
            <a:custGeom>
              <a:avLst/>
              <a:gdLst>
                <a:gd name="T0" fmla="*/ 0 w 90"/>
                <a:gd name="T1" fmla="*/ 0 h 187"/>
                <a:gd name="T2" fmla="*/ 0 w 90"/>
                <a:gd name="T3" fmla="*/ 187 h 187"/>
                <a:gd name="T4" fmla="*/ 45 w 90"/>
                <a:gd name="T5" fmla="*/ 149 h 187"/>
                <a:gd name="T6" fmla="*/ 90 w 90"/>
                <a:gd name="T7" fmla="*/ 187 h 187"/>
                <a:gd name="T8" fmla="*/ 90 w 90"/>
                <a:gd name="T9" fmla="*/ 0 h 187"/>
                <a:gd name="T10" fmla="*/ 0 w 90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87">
                  <a:moveTo>
                    <a:pt x="0" y="0"/>
                  </a:moveTo>
                  <a:lnTo>
                    <a:pt x="0" y="187"/>
                  </a:lnTo>
                  <a:lnTo>
                    <a:pt x="45" y="149"/>
                  </a:lnTo>
                  <a:lnTo>
                    <a:pt x="90" y="187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Rectangle 923"/>
            <p:cNvSpPr>
              <a:spLocks noChangeArrowheads="1"/>
            </p:cNvSpPr>
            <p:nvPr/>
          </p:nvSpPr>
          <p:spPr bwMode="auto">
            <a:xfrm rot="16200000">
              <a:off x="7593294" y="4580303"/>
              <a:ext cx="48781" cy="255769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Rectangle 924"/>
            <p:cNvSpPr>
              <a:spLocks noChangeArrowheads="1"/>
            </p:cNvSpPr>
            <p:nvPr/>
          </p:nvSpPr>
          <p:spPr bwMode="auto">
            <a:xfrm rot="16200000">
              <a:off x="7559015" y="4643587"/>
              <a:ext cx="52736" cy="320370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Rectangle 925"/>
            <p:cNvSpPr>
              <a:spLocks noChangeArrowheads="1"/>
            </p:cNvSpPr>
            <p:nvPr/>
          </p:nvSpPr>
          <p:spPr bwMode="auto">
            <a:xfrm rot="16200000">
              <a:off x="7650645" y="5027899"/>
              <a:ext cx="50099" cy="139750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Rectangle 926"/>
            <p:cNvSpPr>
              <a:spLocks noChangeArrowheads="1"/>
            </p:cNvSpPr>
            <p:nvPr/>
          </p:nvSpPr>
          <p:spPr bwMode="auto">
            <a:xfrm rot="16200000">
              <a:off x="7605159" y="4785974"/>
              <a:ext cx="50099" cy="230719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Rectangle 927"/>
            <p:cNvSpPr>
              <a:spLocks noChangeArrowheads="1"/>
            </p:cNvSpPr>
            <p:nvPr/>
          </p:nvSpPr>
          <p:spPr bwMode="auto">
            <a:xfrm rot="16200000">
              <a:off x="7533967" y="4808386"/>
              <a:ext cx="50099" cy="373106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928"/>
            <p:cNvSpPr/>
            <p:nvPr/>
          </p:nvSpPr>
          <p:spPr bwMode="auto">
            <a:xfrm rot="16200000">
              <a:off x="7897844" y="5263233"/>
              <a:ext cx="125248" cy="137113"/>
            </a:xfrm>
            <a:custGeom>
              <a:avLst/>
              <a:gdLst>
                <a:gd name="T0" fmla="*/ 0 w 95"/>
                <a:gd name="T1" fmla="*/ 31 h 104"/>
                <a:gd name="T2" fmla="*/ 45 w 95"/>
                <a:gd name="T3" fmla="*/ 104 h 104"/>
                <a:gd name="T4" fmla="*/ 95 w 95"/>
                <a:gd name="T5" fmla="*/ 76 h 104"/>
                <a:gd name="T6" fmla="*/ 50 w 95"/>
                <a:gd name="T7" fmla="*/ 0 h 104"/>
                <a:gd name="T8" fmla="*/ 0 w 95"/>
                <a:gd name="T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4">
                  <a:moveTo>
                    <a:pt x="0" y="31"/>
                  </a:moveTo>
                  <a:lnTo>
                    <a:pt x="45" y="104"/>
                  </a:lnTo>
                  <a:lnTo>
                    <a:pt x="95" y="76"/>
                  </a:lnTo>
                  <a:lnTo>
                    <a:pt x="5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D26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929"/>
            <p:cNvSpPr/>
            <p:nvPr/>
          </p:nvSpPr>
          <p:spPr bwMode="auto">
            <a:xfrm rot="16200000">
              <a:off x="7937396" y="5273780"/>
              <a:ext cx="96243" cy="87014"/>
            </a:xfrm>
            <a:custGeom>
              <a:avLst/>
              <a:gdLst>
                <a:gd name="T0" fmla="*/ 0 w 73"/>
                <a:gd name="T1" fmla="*/ 31 h 66"/>
                <a:gd name="T2" fmla="*/ 23 w 73"/>
                <a:gd name="T3" fmla="*/ 66 h 66"/>
                <a:gd name="T4" fmla="*/ 73 w 73"/>
                <a:gd name="T5" fmla="*/ 38 h 66"/>
                <a:gd name="T6" fmla="*/ 49 w 73"/>
                <a:gd name="T7" fmla="*/ 0 h 66"/>
                <a:gd name="T8" fmla="*/ 0 w 73"/>
                <a:gd name="T9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6">
                  <a:moveTo>
                    <a:pt x="0" y="31"/>
                  </a:moveTo>
                  <a:lnTo>
                    <a:pt x="23" y="66"/>
                  </a:lnTo>
                  <a:lnTo>
                    <a:pt x="73" y="38"/>
                  </a:lnTo>
                  <a:lnTo>
                    <a:pt x="49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B75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930"/>
            <p:cNvSpPr/>
            <p:nvPr/>
          </p:nvSpPr>
          <p:spPr bwMode="auto">
            <a:xfrm rot="16200000">
              <a:off x="7839834" y="5228955"/>
              <a:ext cx="108109" cy="96243"/>
            </a:xfrm>
            <a:custGeom>
              <a:avLst/>
              <a:gdLst>
                <a:gd name="T0" fmla="*/ 0 w 82"/>
                <a:gd name="T1" fmla="*/ 33 h 73"/>
                <a:gd name="T2" fmla="*/ 59 w 82"/>
                <a:gd name="T3" fmla="*/ 0 h 73"/>
                <a:gd name="T4" fmla="*/ 82 w 82"/>
                <a:gd name="T5" fmla="*/ 38 h 73"/>
                <a:gd name="T6" fmla="*/ 23 w 82"/>
                <a:gd name="T7" fmla="*/ 73 h 73"/>
                <a:gd name="T8" fmla="*/ 0 w 82"/>
                <a:gd name="T9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73">
                  <a:moveTo>
                    <a:pt x="0" y="33"/>
                  </a:moveTo>
                  <a:lnTo>
                    <a:pt x="59" y="0"/>
                  </a:lnTo>
                  <a:lnTo>
                    <a:pt x="82" y="38"/>
                  </a:lnTo>
                  <a:lnTo>
                    <a:pt x="23" y="7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F3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931"/>
            <p:cNvSpPr/>
            <p:nvPr/>
          </p:nvSpPr>
          <p:spPr bwMode="auto">
            <a:xfrm rot="16200000">
              <a:off x="7898503" y="5191380"/>
              <a:ext cx="106790" cy="112064"/>
            </a:xfrm>
            <a:custGeom>
              <a:avLst/>
              <a:gdLst>
                <a:gd name="T0" fmla="*/ 31 w 81"/>
                <a:gd name="T1" fmla="*/ 85 h 85"/>
                <a:gd name="T2" fmla="*/ 0 w 81"/>
                <a:gd name="T3" fmla="*/ 35 h 85"/>
                <a:gd name="T4" fmla="*/ 59 w 81"/>
                <a:gd name="T5" fmla="*/ 0 h 85"/>
                <a:gd name="T6" fmla="*/ 81 w 81"/>
                <a:gd name="T7" fmla="*/ 38 h 85"/>
                <a:gd name="T8" fmla="*/ 31 w 81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5">
                  <a:moveTo>
                    <a:pt x="31" y="85"/>
                  </a:moveTo>
                  <a:lnTo>
                    <a:pt x="0" y="35"/>
                  </a:lnTo>
                  <a:lnTo>
                    <a:pt x="59" y="0"/>
                  </a:lnTo>
                  <a:lnTo>
                    <a:pt x="81" y="38"/>
                  </a:lnTo>
                  <a:lnTo>
                    <a:pt x="31" y="85"/>
                  </a:lnTo>
                  <a:close/>
                </a:path>
              </a:pathLst>
            </a:custGeom>
            <a:solidFill>
              <a:srgbClr val="49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932"/>
            <p:cNvSpPr/>
            <p:nvPr/>
          </p:nvSpPr>
          <p:spPr bwMode="auto">
            <a:xfrm rot="16200000">
              <a:off x="7951239" y="5234887"/>
              <a:ext cx="22413" cy="22413"/>
            </a:xfrm>
            <a:custGeom>
              <a:avLst/>
              <a:gdLst>
                <a:gd name="T0" fmla="*/ 2 w 7"/>
                <a:gd name="T1" fmla="*/ 1 h 7"/>
                <a:gd name="T2" fmla="*/ 1 w 7"/>
                <a:gd name="T3" fmla="*/ 5 h 7"/>
                <a:gd name="T4" fmla="*/ 5 w 7"/>
                <a:gd name="T5" fmla="*/ 6 h 7"/>
                <a:gd name="T6" fmla="*/ 6 w 7"/>
                <a:gd name="T7" fmla="*/ 2 h 7"/>
                <a:gd name="T8" fmla="*/ 2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933"/>
            <p:cNvSpPr/>
            <p:nvPr/>
          </p:nvSpPr>
          <p:spPr bwMode="auto">
            <a:xfrm rot="16200000">
              <a:off x="7856974" y="5168308"/>
              <a:ext cx="64601" cy="92288"/>
            </a:xfrm>
            <a:custGeom>
              <a:avLst/>
              <a:gdLst>
                <a:gd name="T0" fmla="*/ 0 w 49"/>
                <a:gd name="T1" fmla="*/ 9 h 70"/>
                <a:gd name="T2" fmla="*/ 37 w 49"/>
                <a:gd name="T3" fmla="*/ 70 h 70"/>
                <a:gd name="T4" fmla="*/ 49 w 49"/>
                <a:gd name="T5" fmla="*/ 63 h 70"/>
                <a:gd name="T6" fmla="*/ 11 w 49"/>
                <a:gd name="T7" fmla="*/ 0 h 70"/>
                <a:gd name="T8" fmla="*/ 0 w 49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0">
                  <a:moveTo>
                    <a:pt x="0" y="9"/>
                  </a:moveTo>
                  <a:lnTo>
                    <a:pt x="37" y="70"/>
                  </a:lnTo>
                  <a:lnTo>
                    <a:pt x="49" y="63"/>
                  </a:lnTo>
                  <a:lnTo>
                    <a:pt x="11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46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934"/>
            <p:cNvSpPr/>
            <p:nvPr/>
          </p:nvSpPr>
          <p:spPr bwMode="auto">
            <a:xfrm rot="16200000">
              <a:off x="7689538" y="5004827"/>
              <a:ext cx="239948" cy="214899"/>
            </a:xfrm>
            <a:custGeom>
              <a:avLst/>
              <a:gdLst>
                <a:gd name="T0" fmla="*/ 15 w 77"/>
                <a:gd name="T1" fmla="*/ 69 h 69"/>
                <a:gd name="T2" fmla="*/ 35 w 77"/>
                <a:gd name="T3" fmla="*/ 64 h 69"/>
                <a:gd name="T4" fmla="*/ 56 w 77"/>
                <a:gd name="T5" fmla="*/ 51 h 69"/>
                <a:gd name="T6" fmla="*/ 63 w 77"/>
                <a:gd name="T7" fmla="*/ 45 h 69"/>
                <a:gd name="T8" fmla="*/ 60 w 77"/>
                <a:gd name="T9" fmla="*/ 40 h 69"/>
                <a:gd name="T10" fmla="*/ 50 w 77"/>
                <a:gd name="T11" fmla="*/ 43 h 69"/>
                <a:gd name="T12" fmla="*/ 44 w 77"/>
                <a:gd name="T13" fmla="*/ 47 h 69"/>
                <a:gd name="T14" fmla="*/ 55 w 77"/>
                <a:gd name="T15" fmla="*/ 32 h 69"/>
                <a:gd name="T16" fmla="*/ 74 w 77"/>
                <a:gd name="T17" fmla="*/ 10 h 69"/>
                <a:gd name="T18" fmla="*/ 70 w 77"/>
                <a:gd name="T19" fmla="*/ 2 h 69"/>
                <a:gd name="T20" fmla="*/ 58 w 77"/>
                <a:gd name="T21" fmla="*/ 13 h 69"/>
                <a:gd name="T22" fmla="*/ 51 w 77"/>
                <a:gd name="T23" fmla="*/ 23 h 69"/>
                <a:gd name="T24" fmla="*/ 48 w 77"/>
                <a:gd name="T25" fmla="*/ 21 h 69"/>
                <a:gd name="T26" fmla="*/ 42 w 77"/>
                <a:gd name="T27" fmla="*/ 20 h 69"/>
                <a:gd name="T28" fmla="*/ 38 w 77"/>
                <a:gd name="T29" fmla="*/ 21 h 69"/>
                <a:gd name="T30" fmla="*/ 34 w 77"/>
                <a:gd name="T31" fmla="*/ 17 h 69"/>
                <a:gd name="T32" fmla="*/ 29 w 77"/>
                <a:gd name="T33" fmla="*/ 17 h 69"/>
                <a:gd name="T34" fmla="*/ 21 w 77"/>
                <a:gd name="T35" fmla="*/ 15 h 69"/>
                <a:gd name="T36" fmla="*/ 7 w 77"/>
                <a:gd name="T37" fmla="*/ 32 h 69"/>
                <a:gd name="T38" fmla="*/ 0 w 77"/>
                <a:gd name="T39" fmla="*/ 46 h 69"/>
                <a:gd name="T40" fmla="*/ 15 w 77"/>
                <a:gd name="T4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69">
                  <a:moveTo>
                    <a:pt x="15" y="69"/>
                  </a:moveTo>
                  <a:cubicBezTo>
                    <a:pt x="17" y="69"/>
                    <a:pt x="25" y="69"/>
                    <a:pt x="35" y="64"/>
                  </a:cubicBezTo>
                  <a:cubicBezTo>
                    <a:pt x="46" y="59"/>
                    <a:pt x="52" y="54"/>
                    <a:pt x="56" y="51"/>
                  </a:cubicBezTo>
                  <a:cubicBezTo>
                    <a:pt x="59" y="48"/>
                    <a:pt x="62" y="46"/>
                    <a:pt x="63" y="45"/>
                  </a:cubicBezTo>
                  <a:cubicBezTo>
                    <a:pt x="64" y="44"/>
                    <a:pt x="67" y="39"/>
                    <a:pt x="60" y="40"/>
                  </a:cubicBezTo>
                  <a:cubicBezTo>
                    <a:pt x="52" y="40"/>
                    <a:pt x="51" y="42"/>
                    <a:pt x="50" y="43"/>
                  </a:cubicBezTo>
                  <a:cubicBezTo>
                    <a:pt x="49" y="44"/>
                    <a:pt x="43" y="49"/>
                    <a:pt x="44" y="47"/>
                  </a:cubicBezTo>
                  <a:cubicBezTo>
                    <a:pt x="44" y="45"/>
                    <a:pt x="53" y="34"/>
                    <a:pt x="55" y="32"/>
                  </a:cubicBezTo>
                  <a:cubicBezTo>
                    <a:pt x="58" y="30"/>
                    <a:pt x="73" y="12"/>
                    <a:pt x="74" y="10"/>
                  </a:cubicBezTo>
                  <a:cubicBezTo>
                    <a:pt x="77" y="7"/>
                    <a:pt x="76" y="0"/>
                    <a:pt x="70" y="2"/>
                  </a:cubicBezTo>
                  <a:cubicBezTo>
                    <a:pt x="66" y="4"/>
                    <a:pt x="58" y="12"/>
                    <a:pt x="58" y="13"/>
                  </a:cubicBezTo>
                  <a:cubicBezTo>
                    <a:pt x="57" y="14"/>
                    <a:pt x="51" y="22"/>
                    <a:pt x="51" y="23"/>
                  </a:cubicBezTo>
                  <a:cubicBezTo>
                    <a:pt x="50" y="23"/>
                    <a:pt x="49" y="24"/>
                    <a:pt x="48" y="21"/>
                  </a:cubicBezTo>
                  <a:cubicBezTo>
                    <a:pt x="47" y="19"/>
                    <a:pt x="44" y="19"/>
                    <a:pt x="42" y="20"/>
                  </a:cubicBezTo>
                  <a:cubicBezTo>
                    <a:pt x="40" y="21"/>
                    <a:pt x="39" y="23"/>
                    <a:pt x="38" y="21"/>
                  </a:cubicBezTo>
                  <a:cubicBezTo>
                    <a:pt x="37" y="19"/>
                    <a:pt x="36" y="16"/>
                    <a:pt x="34" y="17"/>
                  </a:cubicBezTo>
                  <a:cubicBezTo>
                    <a:pt x="31" y="18"/>
                    <a:pt x="30" y="20"/>
                    <a:pt x="29" y="17"/>
                  </a:cubicBezTo>
                  <a:cubicBezTo>
                    <a:pt x="27" y="15"/>
                    <a:pt x="25" y="13"/>
                    <a:pt x="21" y="15"/>
                  </a:cubicBezTo>
                  <a:cubicBezTo>
                    <a:pt x="16" y="18"/>
                    <a:pt x="11" y="25"/>
                    <a:pt x="7" y="32"/>
                  </a:cubicBezTo>
                  <a:cubicBezTo>
                    <a:pt x="3" y="38"/>
                    <a:pt x="0" y="46"/>
                    <a:pt x="0" y="46"/>
                  </a:cubicBezTo>
                  <a:lnTo>
                    <a:pt x="15" y="69"/>
                  </a:lnTo>
                  <a:close/>
                </a:path>
              </a:pathLst>
            </a:custGeom>
            <a:solidFill>
              <a:srgbClr val="F5C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9" name="组合 688"/>
          <p:cNvGrpSpPr/>
          <p:nvPr/>
        </p:nvGrpSpPr>
        <p:grpSpPr>
          <a:xfrm rot="5400000" flipV="1">
            <a:off x="3504938" y="4760792"/>
            <a:ext cx="756461" cy="954894"/>
            <a:chOff x="3376402" y="4718076"/>
            <a:chExt cx="990116" cy="1249840"/>
          </a:xfrm>
        </p:grpSpPr>
        <p:sp>
          <p:nvSpPr>
            <p:cNvPr id="626" name="Freeform 935"/>
            <p:cNvSpPr>
              <a:spLocks noEditPoints="1"/>
            </p:cNvSpPr>
            <p:nvPr/>
          </p:nvSpPr>
          <p:spPr bwMode="auto">
            <a:xfrm rot="16200000">
              <a:off x="3246540" y="4950773"/>
              <a:ext cx="1249840" cy="784446"/>
            </a:xfrm>
            <a:custGeom>
              <a:avLst/>
              <a:gdLst>
                <a:gd name="T0" fmla="*/ 401 w 401"/>
                <a:gd name="T1" fmla="*/ 252 h 252"/>
                <a:gd name="T2" fmla="*/ 0 w 401"/>
                <a:gd name="T3" fmla="*/ 252 h 252"/>
                <a:gd name="T4" fmla="*/ 0 w 401"/>
                <a:gd name="T5" fmla="*/ 22 h 252"/>
                <a:gd name="T6" fmla="*/ 21 w 401"/>
                <a:gd name="T7" fmla="*/ 0 h 252"/>
                <a:gd name="T8" fmla="*/ 380 w 401"/>
                <a:gd name="T9" fmla="*/ 0 h 252"/>
                <a:gd name="T10" fmla="*/ 401 w 401"/>
                <a:gd name="T11" fmla="*/ 22 h 252"/>
                <a:gd name="T12" fmla="*/ 401 w 401"/>
                <a:gd name="T13" fmla="*/ 252 h 252"/>
                <a:gd name="T14" fmla="*/ 14 w 401"/>
                <a:gd name="T15" fmla="*/ 238 h 252"/>
                <a:gd name="T16" fmla="*/ 387 w 401"/>
                <a:gd name="T17" fmla="*/ 238 h 252"/>
                <a:gd name="T18" fmla="*/ 387 w 401"/>
                <a:gd name="T19" fmla="*/ 22 h 252"/>
                <a:gd name="T20" fmla="*/ 380 w 401"/>
                <a:gd name="T21" fmla="*/ 15 h 252"/>
                <a:gd name="T22" fmla="*/ 21 w 401"/>
                <a:gd name="T23" fmla="*/ 15 h 252"/>
                <a:gd name="T24" fmla="*/ 14 w 401"/>
                <a:gd name="T25" fmla="*/ 22 h 252"/>
                <a:gd name="T26" fmla="*/ 14 w 401"/>
                <a:gd name="T27" fmla="*/ 23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1" h="252">
                  <a:moveTo>
                    <a:pt x="401" y="252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380" y="0"/>
                    <a:pt x="380" y="0"/>
                    <a:pt x="380" y="0"/>
                  </a:cubicBezTo>
                  <a:cubicBezTo>
                    <a:pt x="392" y="0"/>
                    <a:pt x="401" y="10"/>
                    <a:pt x="401" y="22"/>
                  </a:cubicBezTo>
                  <a:lnTo>
                    <a:pt x="401" y="252"/>
                  </a:lnTo>
                  <a:close/>
                  <a:moveTo>
                    <a:pt x="14" y="238"/>
                  </a:moveTo>
                  <a:cubicBezTo>
                    <a:pt x="387" y="238"/>
                    <a:pt x="387" y="238"/>
                    <a:pt x="387" y="238"/>
                  </a:cubicBezTo>
                  <a:cubicBezTo>
                    <a:pt x="387" y="22"/>
                    <a:pt x="387" y="22"/>
                    <a:pt x="387" y="22"/>
                  </a:cubicBezTo>
                  <a:cubicBezTo>
                    <a:pt x="387" y="18"/>
                    <a:pt x="384" y="15"/>
                    <a:pt x="38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7" y="15"/>
                    <a:pt x="14" y="18"/>
                    <a:pt x="14" y="22"/>
                  </a:cubicBezTo>
                  <a:lnTo>
                    <a:pt x="14" y="238"/>
                  </a:lnTo>
                  <a:close/>
                </a:path>
              </a:pathLst>
            </a:custGeom>
            <a:solidFill>
              <a:srgbClr val="131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936"/>
            <p:cNvSpPr/>
            <p:nvPr/>
          </p:nvSpPr>
          <p:spPr bwMode="auto">
            <a:xfrm rot="16200000">
              <a:off x="3679634" y="5281031"/>
              <a:ext cx="1249840" cy="123929"/>
            </a:xfrm>
            <a:custGeom>
              <a:avLst/>
              <a:gdLst>
                <a:gd name="T0" fmla="*/ 15 w 401"/>
                <a:gd name="T1" fmla="*/ 40 h 40"/>
                <a:gd name="T2" fmla="*/ 387 w 401"/>
                <a:gd name="T3" fmla="*/ 40 h 40"/>
                <a:gd name="T4" fmla="*/ 401 w 401"/>
                <a:gd name="T5" fmla="*/ 26 h 40"/>
                <a:gd name="T6" fmla="*/ 401 w 401"/>
                <a:gd name="T7" fmla="*/ 0 h 40"/>
                <a:gd name="T8" fmla="*/ 0 w 401"/>
                <a:gd name="T9" fmla="*/ 0 h 40"/>
                <a:gd name="T10" fmla="*/ 0 w 401"/>
                <a:gd name="T11" fmla="*/ 26 h 40"/>
                <a:gd name="T12" fmla="*/ 15 w 401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1" h="40">
                  <a:moveTo>
                    <a:pt x="15" y="40"/>
                  </a:moveTo>
                  <a:cubicBezTo>
                    <a:pt x="387" y="40"/>
                    <a:pt x="387" y="40"/>
                    <a:pt x="387" y="40"/>
                  </a:cubicBezTo>
                  <a:cubicBezTo>
                    <a:pt x="395" y="40"/>
                    <a:pt x="401" y="34"/>
                    <a:pt x="401" y="26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4"/>
                    <a:pt x="7" y="40"/>
                    <a:pt x="15" y="40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937"/>
            <p:cNvSpPr/>
            <p:nvPr/>
          </p:nvSpPr>
          <p:spPr bwMode="auto">
            <a:xfrm rot="16200000">
              <a:off x="3547134" y="5250049"/>
              <a:ext cx="648651" cy="742257"/>
            </a:xfrm>
            <a:custGeom>
              <a:avLst/>
              <a:gdLst>
                <a:gd name="T0" fmla="*/ 208 w 208"/>
                <a:gd name="T1" fmla="*/ 0 h 238"/>
                <a:gd name="T2" fmla="*/ 14 w 208"/>
                <a:gd name="T3" fmla="*/ 0 h 238"/>
                <a:gd name="T4" fmla="*/ 0 w 208"/>
                <a:gd name="T5" fmla="*/ 15 h 238"/>
                <a:gd name="T6" fmla="*/ 0 w 208"/>
                <a:gd name="T7" fmla="*/ 238 h 238"/>
                <a:gd name="T8" fmla="*/ 57 w 208"/>
                <a:gd name="T9" fmla="*/ 238 h 238"/>
                <a:gd name="T10" fmla="*/ 54 w 208"/>
                <a:gd name="T11" fmla="*/ 205 h 238"/>
                <a:gd name="T12" fmla="*/ 208 w 208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38">
                  <a:moveTo>
                    <a:pt x="20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238"/>
                    <a:pt x="57" y="238"/>
                    <a:pt x="57" y="238"/>
                  </a:cubicBezTo>
                  <a:cubicBezTo>
                    <a:pt x="55" y="227"/>
                    <a:pt x="54" y="216"/>
                    <a:pt x="54" y="205"/>
                  </a:cubicBezTo>
                  <a:cubicBezTo>
                    <a:pt x="54" y="113"/>
                    <a:pt x="117" y="35"/>
                    <a:pt x="208" y="0"/>
                  </a:cubicBezTo>
                  <a:close/>
                </a:path>
              </a:pathLst>
            </a:custGeom>
            <a:solidFill>
              <a:srgbClr val="FC9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938"/>
            <p:cNvSpPr/>
            <p:nvPr/>
          </p:nvSpPr>
          <p:spPr bwMode="auto">
            <a:xfrm rot="16200000">
              <a:off x="3352671" y="4886831"/>
              <a:ext cx="1037578" cy="742257"/>
            </a:xfrm>
            <a:custGeom>
              <a:avLst/>
              <a:gdLst>
                <a:gd name="T0" fmla="*/ 333 w 333"/>
                <a:gd name="T1" fmla="*/ 15 h 238"/>
                <a:gd name="T2" fmla="*/ 319 w 333"/>
                <a:gd name="T3" fmla="*/ 0 h 238"/>
                <a:gd name="T4" fmla="*/ 154 w 333"/>
                <a:gd name="T5" fmla="*/ 0 h 238"/>
                <a:gd name="T6" fmla="*/ 0 w 333"/>
                <a:gd name="T7" fmla="*/ 205 h 238"/>
                <a:gd name="T8" fmla="*/ 3 w 333"/>
                <a:gd name="T9" fmla="*/ 238 h 238"/>
                <a:gd name="T10" fmla="*/ 333 w 333"/>
                <a:gd name="T11" fmla="*/ 238 h 238"/>
                <a:gd name="T12" fmla="*/ 333 w 333"/>
                <a:gd name="T13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238">
                  <a:moveTo>
                    <a:pt x="333" y="15"/>
                  </a:moveTo>
                  <a:cubicBezTo>
                    <a:pt x="333" y="7"/>
                    <a:pt x="327" y="0"/>
                    <a:pt x="319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63" y="35"/>
                    <a:pt x="0" y="113"/>
                    <a:pt x="0" y="205"/>
                  </a:cubicBezTo>
                  <a:cubicBezTo>
                    <a:pt x="0" y="216"/>
                    <a:pt x="1" y="227"/>
                    <a:pt x="3" y="238"/>
                  </a:cubicBezTo>
                  <a:cubicBezTo>
                    <a:pt x="333" y="238"/>
                    <a:pt x="333" y="238"/>
                    <a:pt x="333" y="238"/>
                  </a:cubicBezTo>
                  <a:lnTo>
                    <a:pt x="333" y="15"/>
                  </a:lnTo>
                  <a:close/>
                </a:path>
              </a:pathLst>
            </a:custGeom>
            <a:solidFill>
              <a:srgbClr val="FD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939"/>
            <p:cNvSpPr/>
            <p:nvPr/>
          </p:nvSpPr>
          <p:spPr bwMode="auto">
            <a:xfrm rot="16200000">
              <a:off x="3488466" y="4860463"/>
              <a:ext cx="642059" cy="866187"/>
            </a:xfrm>
            <a:custGeom>
              <a:avLst/>
              <a:gdLst>
                <a:gd name="T0" fmla="*/ 307 w 487"/>
                <a:gd name="T1" fmla="*/ 0 h 657"/>
                <a:gd name="T2" fmla="*/ 0 w 487"/>
                <a:gd name="T3" fmla="*/ 0 h 657"/>
                <a:gd name="T4" fmla="*/ 0 w 487"/>
                <a:gd name="T5" fmla="*/ 657 h 657"/>
                <a:gd name="T6" fmla="*/ 487 w 487"/>
                <a:gd name="T7" fmla="*/ 657 h 657"/>
                <a:gd name="T8" fmla="*/ 487 w 487"/>
                <a:gd name="T9" fmla="*/ 189 h 657"/>
                <a:gd name="T10" fmla="*/ 307 w 487"/>
                <a:gd name="T11" fmla="*/ 189 h 657"/>
                <a:gd name="T12" fmla="*/ 307 w 487"/>
                <a:gd name="T13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7" h="657">
                  <a:moveTo>
                    <a:pt x="307" y="0"/>
                  </a:moveTo>
                  <a:lnTo>
                    <a:pt x="0" y="0"/>
                  </a:lnTo>
                  <a:lnTo>
                    <a:pt x="0" y="657"/>
                  </a:lnTo>
                  <a:lnTo>
                    <a:pt x="487" y="657"/>
                  </a:lnTo>
                  <a:lnTo>
                    <a:pt x="487" y="189"/>
                  </a:lnTo>
                  <a:lnTo>
                    <a:pt x="307" y="18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940"/>
            <p:cNvSpPr/>
            <p:nvPr/>
          </p:nvSpPr>
          <p:spPr bwMode="auto">
            <a:xfrm rot="16200000">
              <a:off x="3382335" y="4966594"/>
              <a:ext cx="237311" cy="249177"/>
            </a:xfrm>
            <a:custGeom>
              <a:avLst/>
              <a:gdLst>
                <a:gd name="T0" fmla="*/ 0 w 180"/>
                <a:gd name="T1" fmla="*/ 0 h 189"/>
                <a:gd name="T2" fmla="*/ 0 w 180"/>
                <a:gd name="T3" fmla="*/ 189 h 189"/>
                <a:gd name="T4" fmla="*/ 180 w 180"/>
                <a:gd name="T5" fmla="*/ 189 h 189"/>
                <a:gd name="T6" fmla="*/ 0 w 180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89">
                  <a:moveTo>
                    <a:pt x="0" y="0"/>
                  </a:moveTo>
                  <a:lnTo>
                    <a:pt x="0" y="189"/>
                  </a:lnTo>
                  <a:lnTo>
                    <a:pt x="180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Rectangle 941"/>
            <p:cNvSpPr>
              <a:spLocks noChangeArrowheads="1"/>
            </p:cNvSpPr>
            <p:nvPr/>
          </p:nvSpPr>
          <p:spPr bwMode="auto">
            <a:xfrm rot="16200000">
              <a:off x="3481874" y="5431328"/>
              <a:ext cx="214899" cy="22413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Rectangle 942"/>
            <p:cNvSpPr>
              <a:spLocks noChangeArrowheads="1"/>
            </p:cNvSpPr>
            <p:nvPr/>
          </p:nvSpPr>
          <p:spPr bwMode="auto">
            <a:xfrm rot="16200000">
              <a:off x="3524062" y="5361453"/>
              <a:ext cx="367833" cy="9229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Rectangle 943"/>
            <p:cNvSpPr>
              <a:spLocks noChangeArrowheads="1"/>
            </p:cNvSpPr>
            <p:nvPr/>
          </p:nvSpPr>
          <p:spPr bwMode="auto">
            <a:xfrm rot="16200000">
              <a:off x="3572184" y="5363430"/>
              <a:ext cx="367833" cy="5274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Rectangle 944"/>
            <p:cNvSpPr>
              <a:spLocks noChangeArrowheads="1"/>
            </p:cNvSpPr>
            <p:nvPr/>
          </p:nvSpPr>
          <p:spPr bwMode="auto">
            <a:xfrm rot="16200000">
              <a:off x="3622284" y="5363430"/>
              <a:ext cx="367833" cy="5274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Rectangle 945"/>
            <p:cNvSpPr>
              <a:spLocks noChangeArrowheads="1"/>
            </p:cNvSpPr>
            <p:nvPr/>
          </p:nvSpPr>
          <p:spPr bwMode="auto">
            <a:xfrm rot="16200000">
              <a:off x="3671723" y="5362771"/>
              <a:ext cx="367833" cy="6592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Rectangle 946"/>
            <p:cNvSpPr>
              <a:spLocks noChangeArrowheads="1"/>
            </p:cNvSpPr>
            <p:nvPr/>
          </p:nvSpPr>
          <p:spPr bwMode="auto">
            <a:xfrm rot="16200000">
              <a:off x="3721822" y="5362771"/>
              <a:ext cx="367833" cy="6592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947"/>
            <p:cNvSpPr/>
            <p:nvPr/>
          </p:nvSpPr>
          <p:spPr bwMode="auto">
            <a:xfrm rot="16200000">
              <a:off x="3622283" y="4975823"/>
              <a:ext cx="237311" cy="230719"/>
            </a:xfrm>
            <a:custGeom>
              <a:avLst/>
              <a:gdLst>
                <a:gd name="T0" fmla="*/ 0 w 180"/>
                <a:gd name="T1" fmla="*/ 0 h 175"/>
                <a:gd name="T2" fmla="*/ 180 w 180"/>
                <a:gd name="T3" fmla="*/ 175 h 175"/>
                <a:gd name="T4" fmla="*/ 180 w 180"/>
                <a:gd name="T5" fmla="*/ 0 h 175"/>
                <a:gd name="T6" fmla="*/ 0 w 180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75">
                  <a:moveTo>
                    <a:pt x="0" y="0"/>
                  </a:moveTo>
                  <a:lnTo>
                    <a:pt x="180" y="175"/>
                  </a:lnTo>
                  <a:lnTo>
                    <a:pt x="1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948"/>
            <p:cNvSpPr/>
            <p:nvPr/>
          </p:nvSpPr>
          <p:spPr bwMode="auto">
            <a:xfrm rot="16200000">
              <a:off x="4022417" y="4998894"/>
              <a:ext cx="193804" cy="209625"/>
            </a:xfrm>
            <a:custGeom>
              <a:avLst/>
              <a:gdLst>
                <a:gd name="T0" fmla="*/ 135 w 147"/>
                <a:gd name="T1" fmla="*/ 50 h 159"/>
                <a:gd name="T2" fmla="*/ 0 w 147"/>
                <a:gd name="T3" fmla="*/ 0 h 159"/>
                <a:gd name="T4" fmla="*/ 28 w 147"/>
                <a:gd name="T5" fmla="*/ 145 h 159"/>
                <a:gd name="T6" fmla="*/ 54 w 147"/>
                <a:gd name="T7" fmla="*/ 95 h 159"/>
                <a:gd name="T8" fmla="*/ 113 w 147"/>
                <a:gd name="T9" fmla="*/ 159 h 159"/>
                <a:gd name="T10" fmla="*/ 147 w 147"/>
                <a:gd name="T11" fmla="*/ 128 h 159"/>
                <a:gd name="T12" fmla="*/ 87 w 147"/>
                <a:gd name="T13" fmla="*/ 64 h 159"/>
                <a:gd name="T14" fmla="*/ 135 w 147"/>
                <a:gd name="T15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59">
                  <a:moveTo>
                    <a:pt x="135" y="50"/>
                  </a:moveTo>
                  <a:lnTo>
                    <a:pt x="0" y="0"/>
                  </a:lnTo>
                  <a:lnTo>
                    <a:pt x="28" y="145"/>
                  </a:lnTo>
                  <a:lnTo>
                    <a:pt x="54" y="95"/>
                  </a:lnTo>
                  <a:lnTo>
                    <a:pt x="113" y="159"/>
                  </a:lnTo>
                  <a:lnTo>
                    <a:pt x="147" y="128"/>
                  </a:lnTo>
                  <a:lnTo>
                    <a:pt x="87" y="64"/>
                  </a:lnTo>
                  <a:lnTo>
                    <a:pt x="135" y="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949"/>
            <p:cNvSpPr/>
            <p:nvPr/>
          </p:nvSpPr>
          <p:spPr bwMode="auto">
            <a:xfrm rot="16200000">
              <a:off x="3964407" y="4988347"/>
              <a:ext cx="191168" cy="209625"/>
            </a:xfrm>
            <a:custGeom>
              <a:avLst/>
              <a:gdLst>
                <a:gd name="T0" fmla="*/ 135 w 145"/>
                <a:gd name="T1" fmla="*/ 52 h 159"/>
                <a:gd name="T2" fmla="*/ 0 w 145"/>
                <a:gd name="T3" fmla="*/ 0 h 159"/>
                <a:gd name="T4" fmla="*/ 29 w 145"/>
                <a:gd name="T5" fmla="*/ 147 h 159"/>
                <a:gd name="T6" fmla="*/ 55 w 145"/>
                <a:gd name="T7" fmla="*/ 95 h 159"/>
                <a:gd name="T8" fmla="*/ 112 w 145"/>
                <a:gd name="T9" fmla="*/ 159 h 159"/>
                <a:gd name="T10" fmla="*/ 145 w 145"/>
                <a:gd name="T11" fmla="*/ 130 h 159"/>
                <a:gd name="T12" fmla="*/ 88 w 145"/>
                <a:gd name="T13" fmla="*/ 67 h 159"/>
                <a:gd name="T14" fmla="*/ 135 w 145"/>
                <a:gd name="T15" fmla="*/ 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59">
                  <a:moveTo>
                    <a:pt x="135" y="52"/>
                  </a:moveTo>
                  <a:lnTo>
                    <a:pt x="0" y="0"/>
                  </a:lnTo>
                  <a:lnTo>
                    <a:pt x="29" y="147"/>
                  </a:lnTo>
                  <a:lnTo>
                    <a:pt x="55" y="95"/>
                  </a:lnTo>
                  <a:lnTo>
                    <a:pt x="112" y="159"/>
                  </a:lnTo>
                  <a:lnTo>
                    <a:pt x="145" y="130"/>
                  </a:lnTo>
                  <a:lnTo>
                    <a:pt x="88" y="67"/>
                  </a:lnTo>
                  <a:lnTo>
                    <a:pt x="135" y="52"/>
                  </a:lnTo>
                  <a:close/>
                </a:path>
              </a:pathLst>
            </a:custGeom>
            <a:solidFill>
              <a:srgbClr val="22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8" name="组合 687"/>
          <p:cNvGrpSpPr/>
          <p:nvPr/>
        </p:nvGrpSpPr>
        <p:grpSpPr>
          <a:xfrm rot="5400000">
            <a:off x="4334459" y="1363569"/>
            <a:ext cx="589325" cy="648651"/>
            <a:chOff x="4750171" y="2120834"/>
            <a:chExt cx="589325" cy="648651"/>
          </a:xfrm>
        </p:grpSpPr>
        <p:sp>
          <p:nvSpPr>
            <p:cNvPr id="641" name="Freeform 950"/>
            <p:cNvSpPr>
              <a:spLocks noEditPoints="1"/>
            </p:cNvSpPr>
            <p:nvPr/>
          </p:nvSpPr>
          <p:spPr bwMode="auto">
            <a:xfrm rot="16200000">
              <a:off x="4756764" y="2186754"/>
              <a:ext cx="648651" cy="516812"/>
            </a:xfrm>
            <a:custGeom>
              <a:avLst/>
              <a:gdLst>
                <a:gd name="T0" fmla="*/ 143 w 208"/>
                <a:gd name="T1" fmla="*/ 0 h 166"/>
                <a:gd name="T2" fmla="*/ 143 w 208"/>
                <a:gd name="T3" fmla="*/ 29 h 166"/>
                <a:gd name="T4" fmla="*/ 113 w 208"/>
                <a:gd name="T5" fmla="*/ 29 h 166"/>
                <a:gd name="T6" fmla="*/ 113 w 208"/>
                <a:gd name="T7" fmla="*/ 0 h 166"/>
                <a:gd name="T8" fmla="*/ 87 w 208"/>
                <a:gd name="T9" fmla="*/ 0 h 166"/>
                <a:gd name="T10" fmla="*/ 87 w 208"/>
                <a:gd name="T11" fmla="*/ 29 h 166"/>
                <a:gd name="T12" fmla="*/ 57 w 208"/>
                <a:gd name="T13" fmla="*/ 29 h 166"/>
                <a:gd name="T14" fmla="*/ 57 w 208"/>
                <a:gd name="T15" fmla="*/ 0 h 166"/>
                <a:gd name="T16" fmla="*/ 0 w 208"/>
                <a:gd name="T17" fmla="*/ 0 h 166"/>
                <a:gd name="T18" fmla="*/ 0 w 208"/>
                <a:gd name="T19" fmla="*/ 166 h 166"/>
                <a:gd name="T20" fmla="*/ 208 w 208"/>
                <a:gd name="T21" fmla="*/ 166 h 166"/>
                <a:gd name="T22" fmla="*/ 208 w 208"/>
                <a:gd name="T23" fmla="*/ 0 h 166"/>
                <a:gd name="T24" fmla="*/ 143 w 208"/>
                <a:gd name="T25" fmla="*/ 0 h 166"/>
                <a:gd name="T26" fmla="*/ 62 w 208"/>
                <a:gd name="T27" fmla="*/ 53 h 166"/>
                <a:gd name="T28" fmla="*/ 82 w 208"/>
                <a:gd name="T29" fmla="*/ 74 h 166"/>
                <a:gd name="T30" fmla="*/ 62 w 208"/>
                <a:gd name="T31" fmla="*/ 94 h 166"/>
                <a:gd name="T32" fmla="*/ 41 w 208"/>
                <a:gd name="T33" fmla="*/ 74 h 166"/>
                <a:gd name="T34" fmla="*/ 62 w 208"/>
                <a:gd name="T35" fmla="*/ 53 h 166"/>
                <a:gd name="T36" fmla="*/ 108 w 208"/>
                <a:gd name="T37" fmla="*/ 119 h 166"/>
                <a:gd name="T38" fmla="*/ 92 w 208"/>
                <a:gd name="T39" fmla="*/ 134 h 166"/>
                <a:gd name="T40" fmla="*/ 31 w 208"/>
                <a:gd name="T41" fmla="*/ 134 h 166"/>
                <a:gd name="T42" fmla="*/ 15 w 208"/>
                <a:gd name="T43" fmla="*/ 119 h 166"/>
                <a:gd name="T44" fmla="*/ 15 w 208"/>
                <a:gd name="T45" fmla="*/ 116 h 166"/>
                <a:gd name="T46" fmla="*/ 41 w 208"/>
                <a:gd name="T47" fmla="*/ 97 h 166"/>
                <a:gd name="T48" fmla="*/ 48 w 208"/>
                <a:gd name="T49" fmla="*/ 97 h 166"/>
                <a:gd name="T50" fmla="*/ 62 w 208"/>
                <a:gd name="T51" fmla="*/ 102 h 166"/>
                <a:gd name="T52" fmla="*/ 75 w 208"/>
                <a:gd name="T53" fmla="*/ 97 h 166"/>
                <a:gd name="T54" fmla="*/ 82 w 208"/>
                <a:gd name="T55" fmla="*/ 97 h 166"/>
                <a:gd name="T56" fmla="*/ 108 w 208"/>
                <a:gd name="T57" fmla="*/ 116 h 166"/>
                <a:gd name="T58" fmla="*/ 108 w 208"/>
                <a:gd name="T59" fmla="*/ 119 h 166"/>
                <a:gd name="T60" fmla="*/ 197 w 208"/>
                <a:gd name="T61" fmla="*/ 134 h 166"/>
                <a:gd name="T62" fmla="*/ 127 w 208"/>
                <a:gd name="T63" fmla="*/ 134 h 166"/>
                <a:gd name="T64" fmla="*/ 127 w 208"/>
                <a:gd name="T65" fmla="*/ 118 h 166"/>
                <a:gd name="T66" fmla="*/ 197 w 208"/>
                <a:gd name="T67" fmla="*/ 118 h 166"/>
                <a:gd name="T68" fmla="*/ 197 w 208"/>
                <a:gd name="T69" fmla="*/ 134 h 166"/>
                <a:gd name="T70" fmla="*/ 197 w 208"/>
                <a:gd name="T71" fmla="*/ 108 h 166"/>
                <a:gd name="T72" fmla="*/ 127 w 208"/>
                <a:gd name="T73" fmla="*/ 108 h 166"/>
                <a:gd name="T74" fmla="*/ 127 w 208"/>
                <a:gd name="T75" fmla="*/ 92 h 166"/>
                <a:gd name="T76" fmla="*/ 197 w 208"/>
                <a:gd name="T77" fmla="*/ 92 h 166"/>
                <a:gd name="T78" fmla="*/ 197 w 208"/>
                <a:gd name="T79" fmla="*/ 108 h 166"/>
                <a:gd name="T80" fmla="*/ 197 w 208"/>
                <a:gd name="T81" fmla="*/ 82 h 166"/>
                <a:gd name="T82" fmla="*/ 127 w 208"/>
                <a:gd name="T83" fmla="*/ 82 h 166"/>
                <a:gd name="T84" fmla="*/ 127 w 208"/>
                <a:gd name="T85" fmla="*/ 66 h 166"/>
                <a:gd name="T86" fmla="*/ 197 w 208"/>
                <a:gd name="T87" fmla="*/ 66 h 166"/>
                <a:gd name="T88" fmla="*/ 197 w 208"/>
                <a:gd name="T89" fmla="*/ 82 h 166"/>
                <a:gd name="T90" fmla="*/ 197 w 208"/>
                <a:gd name="T91" fmla="*/ 56 h 166"/>
                <a:gd name="T92" fmla="*/ 127 w 208"/>
                <a:gd name="T93" fmla="*/ 56 h 166"/>
                <a:gd name="T94" fmla="*/ 127 w 208"/>
                <a:gd name="T95" fmla="*/ 40 h 166"/>
                <a:gd name="T96" fmla="*/ 197 w 208"/>
                <a:gd name="T97" fmla="*/ 40 h 166"/>
                <a:gd name="T98" fmla="*/ 197 w 208"/>
                <a:gd name="T99" fmla="*/ 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166">
                  <a:moveTo>
                    <a:pt x="143" y="0"/>
                  </a:moveTo>
                  <a:cubicBezTo>
                    <a:pt x="143" y="29"/>
                    <a:pt x="143" y="29"/>
                    <a:pt x="14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0"/>
                    <a:pt x="208" y="0"/>
                    <a:pt x="208" y="0"/>
                  </a:cubicBezTo>
                  <a:lnTo>
                    <a:pt x="143" y="0"/>
                  </a:lnTo>
                  <a:close/>
                  <a:moveTo>
                    <a:pt x="62" y="53"/>
                  </a:moveTo>
                  <a:cubicBezTo>
                    <a:pt x="73" y="53"/>
                    <a:pt x="82" y="62"/>
                    <a:pt x="82" y="74"/>
                  </a:cubicBezTo>
                  <a:cubicBezTo>
                    <a:pt x="82" y="85"/>
                    <a:pt x="73" y="94"/>
                    <a:pt x="62" y="94"/>
                  </a:cubicBezTo>
                  <a:cubicBezTo>
                    <a:pt x="50" y="94"/>
                    <a:pt x="41" y="85"/>
                    <a:pt x="41" y="74"/>
                  </a:cubicBezTo>
                  <a:cubicBezTo>
                    <a:pt x="41" y="62"/>
                    <a:pt x="50" y="53"/>
                    <a:pt x="62" y="53"/>
                  </a:cubicBezTo>
                  <a:close/>
                  <a:moveTo>
                    <a:pt x="108" y="119"/>
                  </a:moveTo>
                  <a:cubicBezTo>
                    <a:pt x="108" y="127"/>
                    <a:pt x="101" y="134"/>
                    <a:pt x="92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2" y="134"/>
                    <a:pt x="15" y="127"/>
                    <a:pt x="15" y="119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08"/>
                    <a:pt x="33" y="97"/>
                    <a:pt x="41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51" y="100"/>
                    <a:pt x="56" y="102"/>
                    <a:pt x="62" y="102"/>
                  </a:cubicBezTo>
                  <a:cubicBezTo>
                    <a:pt x="67" y="102"/>
                    <a:pt x="72" y="100"/>
                    <a:pt x="75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91" y="97"/>
                    <a:pt x="108" y="108"/>
                    <a:pt x="108" y="116"/>
                  </a:cubicBezTo>
                  <a:lnTo>
                    <a:pt x="108" y="119"/>
                  </a:lnTo>
                  <a:close/>
                  <a:moveTo>
                    <a:pt x="197" y="134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97" y="118"/>
                    <a:pt x="197" y="118"/>
                    <a:pt x="197" y="118"/>
                  </a:cubicBezTo>
                  <a:lnTo>
                    <a:pt x="197" y="134"/>
                  </a:lnTo>
                  <a:close/>
                  <a:moveTo>
                    <a:pt x="197" y="108"/>
                  </a:moveTo>
                  <a:cubicBezTo>
                    <a:pt x="127" y="108"/>
                    <a:pt x="127" y="108"/>
                    <a:pt x="127" y="108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97" y="92"/>
                    <a:pt x="197" y="92"/>
                    <a:pt x="197" y="92"/>
                  </a:cubicBezTo>
                  <a:lnTo>
                    <a:pt x="197" y="108"/>
                  </a:lnTo>
                  <a:close/>
                  <a:moveTo>
                    <a:pt x="19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97" y="66"/>
                    <a:pt x="197" y="66"/>
                    <a:pt x="197" y="66"/>
                  </a:cubicBezTo>
                  <a:lnTo>
                    <a:pt x="197" y="82"/>
                  </a:lnTo>
                  <a:close/>
                  <a:moveTo>
                    <a:pt x="197" y="56"/>
                  </a:moveTo>
                  <a:cubicBezTo>
                    <a:pt x="127" y="56"/>
                    <a:pt x="127" y="56"/>
                    <a:pt x="127" y="56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97" y="40"/>
                    <a:pt x="197" y="40"/>
                    <a:pt x="197" y="40"/>
                  </a:cubicBezTo>
                  <a:lnTo>
                    <a:pt x="197" y="56"/>
                  </a:lnTo>
                  <a:close/>
                </a:path>
              </a:pathLst>
            </a:custGeom>
            <a:solidFill>
              <a:srgbClr val="00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Rectangle 951"/>
            <p:cNvSpPr>
              <a:spLocks noChangeArrowheads="1"/>
            </p:cNvSpPr>
            <p:nvPr/>
          </p:nvSpPr>
          <p:spPr bwMode="auto">
            <a:xfrm rot="16200000">
              <a:off x="4787745" y="2482735"/>
              <a:ext cx="59328" cy="134476"/>
            </a:xfrm>
            <a:prstGeom prst="rect">
              <a:avLst/>
            </a:prstGeom>
            <a:solidFill>
              <a:srgbClr val="FA9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Rectangle 952"/>
            <p:cNvSpPr>
              <a:spLocks noChangeArrowheads="1"/>
            </p:cNvSpPr>
            <p:nvPr/>
          </p:nvSpPr>
          <p:spPr bwMode="auto">
            <a:xfrm rot="16200000">
              <a:off x="4787745" y="2302114"/>
              <a:ext cx="59328" cy="134476"/>
            </a:xfrm>
            <a:prstGeom prst="rect">
              <a:avLst/>
            </a:prstGeom>
            <a:solidFill>
              <a:srgbClr val="FA9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7" name="组合 686"/>
          <p:cNvGrpSpPr/>
          <p:nvPr/>
        </p:nvGrpSpPr>
        <p:grpSpPr>
          <a:xfrm rot="5400000">
            <a:off x="3085281" y="2568357"/>
            <a:ext cx="719844" cy="507583"/>
            <a:chOff x="3123270" y="2323868"/>
            <a:chExt cx="719844" cy="507583"/>
          </a:xfrm>
        </p:grpSpPr>
        <p:sp>
          <p:nvSpPr>
            <p:cNvPr id="675" name="Rectangle 984"/>
            <p:cNvSpPr>
              <a:spLocks noChangeArrowheads="1"/>
            </p:cNvSpPr>
            <p:nvPr/>
          </p:nvSpPr>
          <p:spPr bwMode="auto">
            <a:xfrm rot="16200000">
              <a:off x="3650629" y="2613915"/>
              <a:ext cx="112064" cy="43507"/>
            </a:xfrm>
            <a:prstGeom prst="rect">
              <a:avLst/>
            </a:prstGeom>
            <a:solidFill>
              <a:srgbClr val="FFA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985"/>
            <p:cNvSpPr/>
            <p:nvPr/>
          </p:nvSpPr>
          <p:spPr bwMode="auto">
            <a:xfrm rot="16200000">
              <a:off x="3744894" y="2593480"/>
              <a:ext cx="112064" cy="84377"/>
            </a:xfrm>
            <a:custGeom>
              <a:avLst/>
              <a:gdLst>
                <a:gd name="T0" fmla="*/ 0 w 85"/>
                <a:gd name="T1" fmla="*/ 0 h 64"/>
                <a:gd name="T2" fmla="*/ 0 w 85"/>
                <a:gd name="T3" fmla="*/ 36 h 64"/>
                <a:gd name="T4" fmla="*/ 45 w 85"/>
                <a:gd name="T5" fmla="*/ 36 h 64"/>
                <a:gd name="T6" fmla="*/ 45 w 85"/>
                <a:gd name="T7" fmla="*/ 64 h 64"/>
                <a:gd name="T8" fmla="*/ 85 w 85"/>
                <a:gd name="T9" fmla="*/ 64 h 64"/>
                <a:gd name="T10" fmla="*/ 85 w 85"/>
                <a:gd name="T11" fmla="*/ 0 h 64"/>
                <a:gd name="T12" fmla="*/ 0 w 85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64">
                  <a:moveTo>
                    <a:pt x="0" y="0"/>
                  </a:moveTo>
                  <a:lnTo>
                    <a:pt x="0" y="36"/>
                  </a:lnTo>
                  <a:lnTo>
                    <a:pt x="45" y="36"/>
                  </a:lnTo>
                  <a:lnTo>
                    <a:pt x="45" y="64"/>
                  </a:lnTo>
                  <a:lnTo>
                    <a:pt x="85" y="64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986"/>
            <p:cNvSpPr/>
            <p:nvPr/>
          </p:nvSpPr>
          <p:spPr bwMode="auto">
            <a:xfrm rot="16200000">
              <a:off x="3257747" y="2445160"/>
              <a:ext cx="251814" cy="520767"/>
            </a:xfrm>
            <a:custGeom>
              <a:avLst/>
              <a:gdLst>
                <a:gd name="T0" fmla="*/ 81 w 81"/>
                <a:gd name="T1" fmla="*/ 136 h 167"/>
                <a:gd name="T2" fmla="*/ 44 w 81"/>
                <a:gd name="T3" fmla="*/ 99 h 167"/>
                <a:gd name="T4" fmla="*/ 55 w 81"/>
                <a:gd name="T5" fmla="*/ 88 h 167"/>
                <a:gd name="T6" fmla="*/ 81 w 81"/>
                <a:gd name="T7" fmla="*/ 114 h 167"/>
                <a:gd name="T8" fmla="*/ 81 w 81"/>
                <a:gd name="T9" fmla="*/ 0 h 167"/>
                <a:gd name="T10" fmla="*/ 0 w 81"/>
                <a:gd name="T11" fmla="*/ 82 h 167"/>
                <a:gd name="T12" fmla="*/ 43 w 81"/>
                <a:gd name="T13" fmla="*/ 154 h 167"/>
                <a:gd name="T14" fmla="*/ 43 w 81"/>
                <a:gd name="T15" fmla="*/ 167 h 167"/>
                <a:gd name="T16" fmla="*/ 81 w 81"/>
                <a:gd name="T17" fmla="*/ 167 h 167"/>
                <a:gd name="T18" fmla="*/ 81 w 81"/>
                <a:gd name="T19" fmla="*/ 135 h 167"/>
                <a:gd name="T20" fmla="*/ 81 w 81"/>
                <a:gd name="T21" fmla="*/ 13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67">
                  <a:moveTo>
                    <a:pt x="81" y="136"/>
                  </a:moveTo>
                  <a:cubicBezTo>
                    <a:pt x="44" y="99"/>
                    <a:pt x="44" y="99"/>
                    <a:pt x="44" y="9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6"/>
                    <a:pt x="0" y="82"/>
                  </a:cubicBezTo>
                  <a:cubicBezTo>
                    <a:pt x="0" y="113"/>
                    <a:pt x="17" y="140"/>
                    <a:pt x="43" y="154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81" y="135"/>
                    <a:pt x="81" y="135"/>
                    <a:pt x="81" y="135"/>
                  </a:cubicBezTo>
                  <a:lnTo>
                    <a:pt x="81" y="136"/>
                  </a:lnTo>
                  <a:close/>
                </a:path>
              </a:pathLst>
            </a:custGeom>
            <a:solidFill>
              <a:srgbClr val="FFA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Rectangle 987"/>
            <p:cNvSpPr>
              <a:spLocks noChangeArrowheads="1"/>
            </p:cNvSpPr>
            <p:nvPr/>
          </p:nvSpPr>
          <p:spPr bwMode="auto">
            <a:xfrm rot="16200000">
              <a:off x="3648651" y="2499874"/>
              <a:ext cx="116019" cy="43507"/>
            </a:xfrm>
            <a:prstGeom prst="rect">
              <a:avLst/>
            </a:prstGeom>
            <a:solidFill>
              <a:srgbClr val="DB8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988"/>
            <p:cNvSpPr/>
            <p:nvPr/>
          </p:nvSpPr>
          <p:spPr bwMode="auto">
            <a:xfrm rot="16200000">
              <a:off x="3742916" y="2479439"/>
              <a:ext cx="116019" cy="84377"/>
            </a:xfrm>
            <a:custGeom>
              <a:avLst/>
              <a:gdLst>
                <a:gd name="T0" fmla="*/ 43 w 88"/>
                <a:gd name="T1" fmla="*/ 36 h 64"/>
                <a:gd name="T2" fmla="*/ 88 w 88"/>
                <a:gd name="T3" fmla="*/ 36 h 64"/>
                <a:gd name="T4" fmla="*/ 88 w 88"/>
                <a:gd name="T5" fmla="*/ 0 h 64"/>
                <a:gd name="T6" fmla="*/ 0 w 88"/>
                <a:gd name="T7" fmla="*/ 0 h 64"/>
                <a:gd name="T8" fmla="*/ 0 w 88"/>
                <a:gd name="T9" fmla="*/ 64 h 64"/>
                <a:gd name="T10" fmla="*/ 43 w 88"/>
                <a:gd name="T11" fmla="*/ 64 h 64"/>
                <a:gd name="T12" fmla="*/ 43 w 88"/>
                <a:gd name="T13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64">
                  <a:moveTo>
                    <a:pt x="43" y="36"/>
                  </a:moveTo>
                  <a:lnTo>
                    <a:pt x="88" y="36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43" y="64"/>
                  </a:lnTo>
                  <a:lnTo>
                    <a:pt x="43" y="36"/>
                  </a:lnTo>
                  <a:close/>
                </a:path>
              </a:pathLst>
            </a:custGeom>
            <a:solidFill>
              <a:srgbClr val="DB8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989"/>
            <p:cNvSpPr/>
            <p:nvPr/>
          </p:nvSpPr>
          <p:spPr bwMode="auto">
            <a:xfrm rot="16200000">
              <a:off x="3255769" y="2191369"/>
              <a:ext cx="255769" cy="520767"/>
            </a:xfrm>
            <a:custGeom>
              <a:avLst/>
              <a:gdLst>
                <a:gd name="T0" fmla="*/ 35 w 82"/>
                <a:gd name="T1" fmla="*/ 156 h 167"/>
                <a:gd name="T2" fmla="*/ 82 w 82"/>
                <a:gd name="T3" fmla="*/ 82 h 167"/>
                <a:gd name="T4" fmla="*/ 0 w 82"/>
                <a:gd name="T5" fmla="*/ 0 h 167"/>
                <a:gd name="T6" fmla="*/ 0 w 82"/>
                <a:gd name="T7" fmla="*/ 114 h 167"/>
                <a:gd name="T8" fmla="*/ 26 w 82"/>
                <a:gd name="T9" fmla="*/ 88 h 167"/>
                <a:gd name="T10" fmla="*/ 38 w 82"/>
                <a:gd name="T11" fmla="*/ 99 h 167"/>
                <a:gd name="T12" fmla="*/ 1 w 82"/>
                <a:gd name="T13" fmla="*/ 136 h 167"/>
                <a:gd name="T14" fmla="*/ 0 w 82"/>
                <a:gd name="T15" fmla="*/ 135 h 167"/>
                <a:gd name="T16" fmla="*/ 0 w 82"/>
                <a:gd name="T17" fmla="*/ 167 h 167"/>
                <a:gd name="T18" fmla="*/ 35 w 82"/>
                <a:gd name="T19" fmla="*/ 167 h 167"/>
                <a:gd name="T20" fmla="*/ 35 w 82"/>
                <a:gd name="T21" fmla="*/ 15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67">
                  <a:moveTo>
                    <a:pt x="35" y="156"/>
                  </a:moveTo>
                  <a:cubicBezTo>
                    <a:pt x="63" y="143"/>
                    <a:pt x="82" y="114"/>
                    <a:pt x="82" y="82"/>
                  </a:cubicBezTo>
                  <a:cubicBezTo>
                    <a:pt x="82" y="36"/>
                    <a:pt x="46" y="0"/>
                    <a:pt x="0" y="0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35" y="167"/>
                    <a:pt x="35" y="167"/>
                    <a:pt x="35" y="167"/>
                  </a:cubicBezTo>
                  <a:lnTo>
                    <a:pt x="35" y="156"/>
                  </a:lnTo>
                  <a:close/>
                </a:path>
              </a:pathLst>
            </a:custGeom>
            <a:solidFill>
              <a:srgbClr val="DB8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92" name="文本框 691"/>
          <p:cNvSpPr txBox="1"/>
          <p:nvPr/>
        </p:nvSpPr>
        <p:spPr>
          <a:xfrm>
            <a:off x="394095" y="2431253"/>
            <a:ext cx="303726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请输入内容，请输入内容。</a:t>
            </a:r>
            <a:endParaRPr lang="en-US" altLang="zh-CN" dirty="0">
              <a:solidFill>
                <a:srgbClr val="007BB3"/>
              </a:solidFill>
            </a:endParaRPr>
          </a:p>
          <a:p>
            <a:endParaRPr lang="en-US" altLang="zh-CN" dirty="0">
              <a:solidFill>
                <a:srgbClr val="007BB3"/>
              </a:solidFill>
            </a:endParaRPr>
          </a:p>
        </p:txBody>
      </p:sp>
      <p:sp>
        <p:nvSpPr>
          <p:cNvPr id="693" name="文本框 692"/>
          <p:cNvSpPr txBox="1"/>
          <p:nvPr/>
        </p:nvSpPr>
        <p:spPr>
          <a:xfrm>
            <a:off x="546863" y="4949569"/>
            <a:ext cx="29698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请输入内容，请输入内容。</a:t>
            </a:r>
            <a:endParaRPr lang="en-US" altLang="zh-CN" dirty="0">
              <a:solidFill>
                <a:srgbClr val="007BB3"/>
              </a:solidFill>
            </a:endParaRPr>
          </a:p>
          <a:p>
            <a:endParaRPr lang="en-US" altLang="zh-CN" dirty="0">
              <a:solidFill>
                <a:srgbClr val="007BB3"/>
              </a:solidFill>
            </a:endParaRPr>
          </a:p>
        </p:txBody>
      </p:sp>
      <p:sp>
        <p:nvSpPr>
          <p:cNvPr id="694" name="文本框 693"/>
          <p:cNvSpPr txBox="1"/>
          <p:nvPr/>
        </p:nvSpPr>
        <p:spPr>
          <a:xfrm>
            <a:off x="1831482" y="6015575"/>
            <a:ext cx="29698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请输入内容，请输入内容。</a:t>
            </a:r>
            <a:endParaRPr lang="en-US" altLang="zh-CN" dirty="0">
              <a:solidFill>
                <a:srgbClr val="007BB3"/>
              </a:solidFill>
            </a:endParaRPr>
          </a:p>
          <a:p>
            <a:endParaRPr lang="en-US" altLang="zh-CN" dirty="0">
              <a:solidFill>
                <a:srgbClr val="007BB3"/>
              </a:solidFill>
            </a:endParaRPr>
          </a:p>
        </p:txBody>
      </p:sp>
      <p:sp>
        <p:nvSpPr>
          <p:cNvPr id="695" name="文本框 694"/>
          <p:cNvSpPr txBox="1"/>
          <p:nvPr/>
        </p:nvSpPr>
        <p:spPr>
          <a:xfrm>
            <a:off x="7109268" y="4867392"/>
            <a:ext cx="29698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请输入内容，请输入内容。</a:t>
            </a:r>
            <a:endParaRPr lang="en-US" altLang="zh-CN" dirty="0">
              <a:solidFill>
                <a:srgbClr val="007BB3"/>
              </a:solidFill>
            </a:endParaRPr>
          </a:p>
          <a:p>
            <a:endParaRPr lang="en-US" altLang="zh-CN" dirty="0">
              <a:solidFill>
                <a:srgbClr val="007BB3"/>
              </a:solidFill>
            </a:endParaRPr>
          </a:p>
        </p:txBody>
      </p:sp>
      <p:sp>
        <p:nvSpPr>
          <p:cNvPr id="696" name="文本框 695"/>
          <p:cNvSpPr txBox="1"/>
          <p:nvPr/>
        </p:nvSpPr>
        <p:spPr>
          <a:xfrm>
            <a:off x="4953447" y="1340694"/>
            <a:ext cx="2969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请输入内容，请输入内容。</a:t>
            </a:r>
          </a:p>
        </p:txBody>
      </p:sp>
      <p:sp>
        <p:nvSpPr>
          <p:cNvPr id="697" name="文本框 696"/>
          <p:cNvSpPr txBox="1"/>
          <p:nvPr/>
        </p:nvSpPr>
        <p:spPr>
          <a:xfrm>
            <a:off x="5134705" y="2408044"/>
            <a:ext cx="2969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请输入内容，请输入内容。</a:t>
            </a:r>
          </a:p>
        </p:txBody>
      </p:sp>
      <p:sp>
        <p:nvSpPr>
          <p:cNvPr id="698" name="文本框 697"/>
          <p:cNvSpPr txBox="1"/>
          <p:nvPr/>
        </p:nvSpPr>
        <p:spPr>
          <a:xfrm>
            <a:off x="8956483" y="1636932"/>
            <a:ext cx="2969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请输入内容，请输入内容。</a:t>
            </a: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  <p:transition spd="slow">
    <p:comb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 2"/>
          <p:cNvSpPr/>
          <p:nvPr/>
        </p:nvSpPr>
        <p:spPr>
          <a:xfrm>
            <a:off x="1108296" y="2535286"/>
            <a:ext cx="1793451" cy="3503564"/>
          </a:xfrm>
          <a:prstGeom prst="roundRect">
            <a:avLst/>
          </a:prstGeom>
          <a:noFill/>
          <a:ln>
            <a:solidFill>
              <a:srgbClr val="007B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1" name="组合 170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172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3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4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5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6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7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8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9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0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1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2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3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4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5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6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7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8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9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0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1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2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3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4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95" name="文本框 194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196" name="直接连接符 195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9</a:t>
            </a:fld>
            <a:endParaRPr lang="zh-CN" altLang="en-US"/>
          </a:p>
        </p:txBody>
      </p:sp>
      <p:sp>
        <p:nvSpPr>
          <p:cNvPr id="122" name="圆角矩形 121"/>
          <p:cNvSpPr/>
          <p:nvPr/>
        </p:nvSpPr>
        <p:spPr>
          <a:xfrm>
            <a:off x="3151382" y="2535286"/>
            <a:ext cx="1793451" cy="3503564"/>
          </a:xfrm>
          <a:prstGeom prst="roundRect">
            <a:avLst/>
          </a:prstGeom>
          <a:noFill/>
          <a:ln>
            <a:solidFill>
              <a:srgbClr val="007B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圆角矩形 122"/>
          <p:cNvSpPr/>
          <p:nvPr/>
        </p:nvSpPr>
        <p:spPr>
          <a:xfrm>
            <a:off x="5194468" y="2535286"/>
            <a:ext cx="1793451" cy="3503564"/>
          </a:xfrm>
          <a:prstGeom prst="roundRect">
            <a:avLst/>
          </a:prstGeom>
          <a:noFill/>
          <a:ln>
            <a:solidFill>
              <a:srgbClr val="007B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圆角矩形 126"/>
          <p:cNvSpPr/>
          <p:nvPr/>
        </p:nvSpPr>
        <p:spPr>
          <a:xfrm>
            <a:off x="7237554" y="2535286"/>
            <a:ext cx="1793451" cy="3503564"/>
          </a:xfrm>
          <a:prstGeom prst="roundRect">
            <a:avLst/>
          </a:prstGeom>
          <a:noFill/>
          <a:ln>
            <a:solidFill>
              <a:srgbClr val="007B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圆角矩形 127"/>
          <p:cNvSpPr/>
          <p:nvPr/>
        </p:nvSpPr>
        <p:spPr>
          <a:xfrm>
            <a:off x="9280641" y="2479673"/>
            <a:ext cx="1793451" cy="3503564"/>
          </a:xfrm>
          <a:prstGeom prst="roundRect">
            <a:avLst/>
          </a:prstGeom>
          <a:noFill/>
          <a:ln>
            <a:solidFill>
              <a:srgbClr val="007B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文本框 201"/>
          <p:cNvSpPr txBox="1"/>
          <p:nvPr/>
        </p:nvSpPr>
        <p:spPr>
          <a:xfrm>
            <a:off x="1276230" y="3333750"/>
            <a:ext cx="15938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请输入内容，请入内容，请输入内容，请输入内容。</a:t>
            </a:r>
          </a:p>
        </p:txBody>
      </p:sp>
      <p:sp>
        <p:nvSpPr>
          <p:cNvPr id="205" name="文本框 204"/>
          <p:cNvSpPr txBox="1"/>
          <p:nvPr/>
        </p:nvSpPr>
        <p:spPr>
          <a:xfrm>
            <a:off x="3310203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206" name="文本框 205"/>
          <p:cNvSpPr txBox="1"/>
          <p:nvPr/>
        </p:nvSpPr>
        <p:spPr>
          <a:xfrm>
            <a:off x="5344176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7378149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208" name="文本框 207"/>
          <p:cNvSpPr txBox="1"/>
          <p:nvPr/>
        </p:nvSpPr>
        <p:spPr>
          <a:xfrm>
            <a:off x="9412121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rgbClr val="007BB3"/>
              </a:solidFill>
            </a:endParaRPr>
          </a:p>
          <a:p>
            <a:r>
              <a:rPr lang="zh-CN" altLang="en-US" dirty="0">
                <a:solidFill>
                  <a:srgbClr val="007BB3"/>
                </a:solidFill>
              </a:rPr>
              <a:t>请输入内容，请输入内容，请输入内容，请输入内容。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9813034" y="2089148"/>
            <a:ext cx="728663" cy="728663"/>
            <a:chOff x="5928528" y="2430462"/>
            <a:chExt cx="728663" cy="728663"/>
          </a:xfrm>
        </p:grpSpPr>
        <p:sp>
          <p:nvSpPr>
            <p:cNvPr id="44" name="Freeform 615"/>
            <p:cNvSpPr/>
            <p:nvPr/>
          </p:nvSpPr>
          <p:spPr bwMode="auto">
            <a:xfrm>
              <a:off x="5928528" y="2430462"/>
              <a:ext cx="728663" cy="728663"/>
            </a:xfrm>
            <a:custGeom>
              <a:avLst/>
              <a:gdLst>
                <a:gd name="T0" fmla="*/ 194 w 194"/>
                <a:gd name="T1" fmla="*/ 174 h 194"/>
                <a:gd name="T2" fmla="*/ 174 w 194"/>
                <a:gd name="T3" fmla="*/ 194 h 194"/>
                <a:gd name="T4" fmla="*/ 20 w 194"/>
                <a:gd name="T5" fmla="*/ 194 h 194"/>
                <a:gd name="T6" fmla="*/ 0 w 194"/>
                <a:gd name="T7" fmla="*/ 174 h 194"/>
                <a:gd name="T8" fmla="*/ 0 w 194"/>
                <a:gd name="T9" fmla="*/ 19 h 194"/>
                <a:gd name="T10" fmla="*/ 20 w 194"/>
                <a:gd name="T11" fmla="*/ 0 h 194"/>
                <a:gd name="T12" fmla="*/ 174 w 194"/>
                <a:gd name="T13" fmla="*/ 0 h 194"/>
                <a:gd name="T14" fmla="*/ 194 w 194"/>
                <a:gd name="T15" fmla="*/ 19 h 194"/>
                <a:gd name="T16" fmla="*/ 194 w 194"/>
                <a:gd name="T17" fmla="*/ 17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4">
                  <a:moveTo>
                    <a:pt x="194" y="174"/>
                  </a:moveTo>
                  <a:cubicBezTo>
                    <a:pt x="194" y="185"/>
                    <a:pt x="185" y="194"/>
                    <a:pt x="174" y="194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9" y="194"/>
                    <a:pt x="0" y="185"/>
                    <a:pt x="0" y="1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5" y="0"/>
                    <a:pt x="194" y="9"/>
                    <a:pt x="194" y="19"/>
                  </a:cubicBezTo>
                  <a:cubicBezTo>
                    <a:pt x="194" y="174"/>
                    <a:pt x="194" y="174"/>
                    <a:pt x="194" y="174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71"/>
            <p:cNvSpPr/>
            <p:nvPr/>
          </p:nvSpPr>
          <p:spPr bwMode="auto">
            <a:xfrm>
              <a:off x="6096803" y="2771774"/>
              <a:ext cx="225425" cy="296863"/>
            </a:xfrm>
            <a:custGeom>
              <a:avLst/>
              <a:gdLst>
                <a:gd name="T0" fmla="*/ 40 w 142"/>
                <a:gd name="T1" fmla="*/ 83 h 187"/>
                <a:gd name="T2" fmla="*/ 66 w 142"/>
                <a:gd name="T3" fmla="*/ 81 h 187"/>
                <a:gd name="T4" fmla="*/ 0 w 142"/>
                <a:gd name="T5" fmla="*/ 187 h 187"/>
                <a:gd name="T6" fmla="*/ 118 w 142"/>
                <a:gd name="T7" fmla="*/ 67 h 187"/>
                <a:gd name="T8" fmla="*/ 88 w 142"/>
                <a:gd name="T9" fmla="*/ 67 h 187"/>
                <a:gd name="T10" fmla="*/ 142 w 142"/>
                <a:gd name="T11" fmla="*/ 0 h 187"/>
                <a:gd name="T12" fmla="*/ 97 w 142"/>
                <a:gd name="T13" fmla="*/ 5 h 187"/>
                <a:gd name="T14" fmla="*/ 40 w 142"/>
                <a:gd name="T15" fmla="*/ 8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87">
                  <a:moveTo>
                    <a:pt x="40" y="83"/>
                  </a:moveTo>
                  <a:lnTo>
                    <a:pt x="66" y="81"/>
                  </a:lnTo>
                  <a:lnTo>
                    <a:pt x="0" y="187"/>
                  </a:lnTo>
                  <a:lnTo>
                    <a:pt x="118" y="67"/>
                  </a:lnTo>
                  <a:lnTo>
                    <a:pt x="88" y="67"/>
                  </a:lnTo>
                  <a:lnTo>
                    <a:pt x="142" y="0"/>
                  </a:lnTo>
                  <a:lnTo>
                    <a:pt x="97" y="5"/>
                  </a:lnTo>
                  <a:lnTo>
                    <a:pt x="40" y="83"/>
                  </a:lnTo>
                  <a:close/>
                </a:path>
              </a:pathLst>
            </a:custGeom>
            <a:solidFill>
              <a:srgbClr val="FFE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72"/>
            <p:cNvSpPr/>
            <p:nvPr/>
          </p:nvSpPr>
          <p:spPr bwMode="auto">
            <a:xfrm>
              <a:off x="6096803" y="2771774"/>
              <a:ext cx="225425" cy="296863"/>
            </a:xfrm>
            <a:custGeom>
              <a:avLst/>
              <a:gdLst>
                <a:gd name="T0" fmla="*/ 40 w 142"/>
                <a:gd name="T1" fmla="*/ 83 h 187"/>
                <a:gd name="T2" fmla="*/ 66 w 142"/>
                <a:gd name="T3" fmla="*/ 81 h 187"/>
                <a:gd name="T4" fmla="*/ 0 w 142"/>
                <a:gd name="T5" fmla="*/ 187 h 187"/>
                <a:gd name="T6" fmla="*/ 118 w 142"/>
                <a:gd name="T7" fmla="*/ 67 h 187"/>
                <a:gd name="T8" fmla="*/ 88 w 142"/>
                <a:gd name="T9" fmla="*/ 67 h 187"/>
                <a:gd name="T10" fmla="*/ 142 w 142"/>
                <a:gd name="T11" fmla="*/ 0 h 187"/>
                <a:gd name="T12" fmla="*/ 97 w 142"/>
                <a:gd name="T13" fmla="*/ 5 h 187"/>
                <a:gd name="T14" fmla="*/ 40 w 142"/>
                <a:gd name="T15" fmla="*/ 8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87">
                  <a:moveTo>
                    <a:pt x="40" y="83"/>
                  </a:moveTo>
                  <a:lnTo>
                    <a:pt x="66" y="81"/>
                  </a:lnTo>
                  <a:lnTo>
                    <a:pt x="0" y="187"/>
                  </a:lnTo>
                  <a:lnTo>
                    <a:pt x="118" y="67"/>
                  </a:lnTo>
                  <a:lnTo>
                    <a:pt x="88" y="67"/>
                  </a:lnTo>
                  <a:lnTo>
                    <a:pt x="142" y="0"/>
                  </a:lnTo>
                  <a:lnTo>
                    <a:pt x="97" y="5"/>
                  </a:lnTo>
                  <a:lnTo>
                    <a:pt x="40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73"/>
            <p:cNvSpPr/>
            <p:nvPr/>
          </p:nvSpPr>
          <p:spPr bwMode="auto">
            <a:xfrm>
              <a:off x="5995203" y="2487612"/>
              <a:ext cx="566738" cy="325438"/>
            </a:xfrm>
            <a:custGeom>
              <a:avLst/>
              <a:gdLst>
                <a:gd name="T0" fmla="*/ 125 w 151"/>
                <a:gd name="T1" fmla="*/ 33 h 87"/>
                <a:gd name="T2" fmla="*/ 123 w 151"/>
                <a:gd name="T3" fmla="*/ 34 h 87"/>
                <a:gd name="T4" fmla="*/ 80 w 151"/>
                <a:gd name="T5" fmla="*/ 0 h 87"/>
                <a:gd name="T6" fmla="*/ 39 w 151"/>
                <a:gd name="T7" fmla="*/ 30 h 87"/>
                <a:gd name="T8" fmla="*/ 30 w 151"/>
                <a:gd name="T9" fmla="*/ 28 h 87"/>
                <a:gd name="T10" fmla="*/ 0 w 151"/>
                <a:gd name="T11" fmla="*/ 57 h 87"/>
                <a:gd name="T12" fmla="*/ 30 w 151"/>
                <a:gd name="T13" fmla="*/ 87 h 87"/>
                <a:gd name="T14" fmla="*/ 52 w 151"/>
                <a:gd name="T15" fmla="*/ 76 h 87"/>
                <a:gd name="T16" fmla="*/ 80 w 151"/>
                <a:gd name="T17" fmla="*/ 87 h 87"/>
                <a:gd name="T18" fmla="*/ 106 w 151"/>
                <a:gd name="T19" fmla="*/ 79 h 87"/>
                <a:gd name="T20" fmla="*/ 125 w 151"/>
                <a:gd name="T21" fmla="*/ 87 h 87"/>
                <a:gd name="T22" fmla="*/ 151 w 151"/>
                <a:gd name="T23" fmla="*/ 60 h 87"/>
                <a:gd name="T24" fmla="*/ 125 w 151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87">
                  <a:moveTo>
                    <a:pt x="125" y="33"/>
                  </a:moveTo>
                  <a:cubicBezTo>
                    <a:pt x="124" y="33"/>
                    <a:pt x="123" y="33"/>
                    <a:pt x="123" y="34"/>
                  </a:cubicBezTo>
                  <a:cubicBezTo>
                    <a:pt x="118" y="14"/>
                    <a:pt x="101" y="0"/>
                    <a:pt x="80" y="0"/>
                  </a:cubicBezTo>
                  <a:cubicBezTo>
                    <a:pt x="61" y="0"/>
                    <a:pt x="45" y="12"/>
                    <a:pt x="39" y="30"/>
                  </a:cubicBezTo>
                  <a:cubicBezTo>
                    <a:pt x="36" y="29"/>
                    <a:pt x="33" y="28"/>
                    <a:pt x="30" y="28"/>
                  </a:cubicBezTo>
                  <a:cubicBezTo>
                    <a:pt x="13" y="28"/>
                    <a:pt x="0" y="41"/>
                    <a:pt x="0" y="57"/>
                  </a:cubicBezTo>
                  <a:cubicBezTo>
                    <a:pt x="0" y="74"/>
                    <a:pt x="13" y="87"/>
                    <a:pt x="30" y="87"/>
                  </a:cubicBezTo>
                  <a:cubicBezTo>
                    <a:pt x="39" y="87"/>
                    <a:pt x="47" y="83"/>
                    <a:pt x="52" y="76"/>
                  </a:cubicBezTo>
                  <a:cubicBezTo>
                    <a:pt x="60" y="83"/>
                    <a:pt x="70" y="87"/>
                    <a:pt x="80" y="87"/>
                  </a:cubicBezTo>
                  <a:cubicBezTo>
                    <a:pt x="90" y="87"/>
                    <a:pt x="98" y="84"/>
                    <a:pt x="106" y="79"/>
                  </a:cubicBezTo>
                  <a:cubicBezTo>
                    <a:pt x="110" y="84"/>
                    <a:pt x="117" y="87"/>
                    <a:pt x="125" y="87"/>
                  </a:cubicBezTo>
                  <a:cubicBezTo>
                    <a:pt x="139" y="87"/>
                    <a:pt x="151" y="75"/>
                    <a:pt x="151" y="60"/>
                  </a:cubicBezTo>
                  <a:cubicBezTo>
                    <a:pt x="151" y="45"/>
                    <a:pt x="139" y="33"/>
                    <a:pt x="125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695"/>
            <p:cNvSpPr/>
            <p:nvPr/>
          </p:nvSpPr>
          <p:spPr bwMode="auto">
            <a:xfrm>
              <a:off x="5928528" y="2430462"/>
              <a:ext cx="709613" cy="709613"/>
            </a:xfrm>
            <a:custGeom>
              <a:avLst/>
              <a:gdLst>
                <a:gd name="T0" fmla="*/ 174 w 189"/>
                <a:gd name="T1" fmla="*/ 0 h 189"/>
                <a:gd name="T2" fmla="*/ 68 w 189"/>
                <a:gd name="T3" fmla="*/ 0 h 189"/>
                <a:gd name="T4" fmla="*/ 20 w 189"/>
                <a:gd name="T5" fmla="*/ 0 h 189"/>
                <a:gd name="T6" fmla="*/ 0 w 189"/>
                <a:gd name="T7" fmla="*/ 19 h 189"/>
                <a:gd name="T8" fmla="*/ 0 w 189"/>
                <a:gd name="T9" fmla="*/ 60 h 189"/>
                <a:gd name="T10" fmla="*/ 0 w 189"/>
                <a:gd name="T11" fmla="*/ 148 h 189"/>
                <a:gd name="T12" fmla="*/ 0 w 189"/>
                <a:gd name="T13" fmla="*/ 174 h 189"/>
                <a:gd name="T14" fmla="*/ 2 w 189"/>
                <a:gd name="T15" fmla="*/ 184 h 189"/>
                <a:gd name="T16" fmla="*/ 3 w 189"/>
                <a:gd name="T17" fmla="*/ 186 h 189"/>
                <a:gd name="T18" fmla="*/ 6 w 189"/>
                <a:gd name="T19" fmla="*/ 189 h 189"/>
                <a:gd name="T20" fmla="*/ 69 w 189"/>
                <a:gd name="T21" fmla="*/ 126 h 189"/>
                <a:gd name="T22" fmla="*/ 62 w 189"/>
                <a:gd name="T23" fmla="*/ 126 h 189"/>
                <a:gd name="T24" fmla="*/ 82 w 189"/>
                <a:gd name="T25" fmla="*/ 99 h 189"/>
                <a:gd name="T26" fmla="*/ 70 w 189"/>
                <a:gd name="T27" fmla="*/ 91 h 189"/>
                <a:gd name="T28" fmla="*/ 48 w 189"/>
                <a:gd name="T29" fmla="*/ 102 h 189"/>
                <a:gd name="T30" fmla="*/ 18 w 189"/>
                <a:gd name="T31" fmla="*/ 72 h 189"/>
                <a:gd name="T32" fmla="*/ 48 w 189"/>
                <a:gd name="T33" fmla="*/ 43 h 189"/>
                <a:gd name="T34" fmla="*/ 57 w 189"/>
                <a:gd name="T35" fmla="*/ 45 h 189"/>
                <a:gd name="T36" fmla="*/ 98 w 189"/>
                <a:gd name="T37" fmla="*/ 15 h 189"/>
                <a:gd name="T38" fmla="*/ 141 w 189"/>
                <a:gd name="T39" fmla="*/ 49 h 189"/>
                <a:gd name="T40" fmla="*/ 143 w 189"/>
                <a:gd name="T41" fmla="*/ 48 h 189"/>
                <a:gd name="T42" fmla="*/ 146 w 189"/>
                <a:gd name="T43" fmla="*/ 49 h 189"/>
                <a:gd name="T44" fmla="*/ 189 w 189"/>
                <a:gd name="T45" fmla="*/ 6 h 189"/>
                <a:gd name="T46" fmla="*/ 176 w 189"/>
                <a:gd name="T47" fmla="*/ 0 h 189"/>
                <a:gd name="T48" fmla="*/ 174 w 189"/>
                <a:gd name="T4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89">
                  <a:moveTo>
                    <a:pt x="174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8"/>
                    <a:pt x="1" y="181"/>
                    <a:pt x="2" y="184"/>
                  </a:cubicBezTo>
                  <a:cubicBezTo>
                    <a:pt x="3" y="185"/>
                    <a:pt x="3" y="185"/>
                    <a:pt x="3" y="186"/>
                  </a:cubicBezTo>
                  <a:cubicBezTo>
                    <a:pt x="4" y="187"/>
                    <a:pt x="5" y="188"/>
                    <a:pt x="6" y="18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78" y="97"/>
                    <a:pt x="74" y="94"/>
                    <a:pt x="70" y="91"/>
                  </a:cubicBezTo>
                  <a:cubicBezTo>
                    <a:pt x="65" y="98"/>
                    <a:pt x="57" y="102"/>
                    <a:pt x="48" y="102"/>
                  </a:cubicBezTo>
                  <a:cubicBezTo>
                    <a:pt x="31" y="102"/>
                    <a:pt x="18" y="89"/>
                    <a:pt x="18" y="72"/>
                  </a:cubicBezTo>
                  <a:cubicBezTo>
                    <a:pt x="18" y="56"/>
                    <a:pt x="31" y="43"/>
                    <a:pt x="48" y="43"/>
                  </a:cubicBezTo>
                  <a:cubicBezTo>
                    <a:pt x="51" y="43"/>
                    <a:pt x="54" y="44"/>
                    <a:pt x="57" y="45"/>
                  </a:cubicBezTo>
                  <a:cubicBezTo>
                    <a:pt x="63" y="27"/>
                    <a:pt x="79" y="15"/>
                    <a:pt x="98" y="15"/>
                  </a:cubicBezTo>
                  <a:cubicBezTo>
                    <a:pt x="119" y="15"/>
                    <a:pt x="136" y="29"/>
                    <a:pt x="141" y="49"/>
                  </a:cubicBezTo>
                  <a:cubicBezTo>
                    <a:pt x="141" y="48"/>
                    <a:pt x="142" y="48"/>
                    <a:pt x="143" y="48"/>
                  </a:cubicBezTo>
                  <a:cubicBezTo>
                    <a:pt x="144" y="48"/>
                    <a:pt x="145" y="49"/>
                    <a:pt x="146" y="49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5" y="3"/>
                    <a:pt x="181" y="0"/>
                    <a:pt x="176" y="0"/>
                  </a:cubicBezTo>
                  <a:cubicBezTo>
                    <a:pt x="176" y="0"/>
                    <a:pt x="175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696"/>
            <p:cNvSpPr/>
            <p:nvPr/>
          </p:nvSpPr>
          <p:spPr bwMode="auto">
            <a:xfrm>
              <a:off x="6160303" y="2801937"/>
              <a:ext cx="117475" cy="101600"/>
            </a:xfrm>
            <a:custGeom>
              <a:avLst/>
              <a:gdLst>
                <a:gd name="T0" fmla="*/ 20 w 31"/>
                <a:gd name="T1" fmla="*/ 0 h 27"/>
                <a:gd name="T2" fmla="*/ 0 w 31"/>
                <a:gd name="T3" fmla="*/ 27 h 27"/>
                <a:gd name="T4" fmla="*/ 7 w 31"/>
                <a:gd name="T5" fmla="*/ 27 h 27"/>
                <a:gd name="T6" fmla="*/ 31 w 31"/>
                <a:gd name="T7" fmla="*/ 3 h 27"/>
                <a:gd name="T8" fmla="*/ 20 w 3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2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7" y="2"/>
                    <a:pt x="24" y="1"/>
                    <a:pt x="20" y="0"/>
                  </a:cubicBezTo>
                </a:path>
              </a:pathLst>
            </a:custGeom>
            <a:solidFill>
              <a:srgbClr val="FFE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697"/>
            <p:cNvSpPr/>
            <p:nvPr/>
          </p:nvSpPr>
          <p:spPr bwMode="auto">
            <a:xfrm>
              <a:off x="5995203" y="2487612"/>
              <a:ext cx="481013" cy="325438"/>
            </a:xfrm>
            <a:custGeom>
              <a:avLst/>
              <a:gdLst>
                <a:gd name="T0" fmla="*/ 80 w 128"/>
                <a:gd name="T1" fmla="*/ 0 h 87"/>
                <a:gd name="T2" fmla="*/ 39 w 128"/>
                <a:gd name="T3" fmla="*/ 30 h 87"/>
                <a:gd name="T4" fmla="*/ 30 w 128"/>
                <a:gd name="T5" fmla="*/ 28 h 87"/>
                <a:gd name="T6" fmla="*/ 0 w 128"/>
                <a:gd name="T7" fmla="*/ 57 h 87"/>
                <a:gd name="T8" fmla="*/ 30 w 128"/>
                <a:gd name="T9" fmla="*/ 87 h 87"/>
                <a:gd name="T10" fmla="*/ 52 w 128"/>
                <a:gd name="T11" fmla="*/ 76 h 87"/>
                <a:gd name="T12" fmla="*/ 64 w 128"/>
                <a:gd name="T13" fmla="*/ 84 h 87"/>
                <a:gd name="T14" fmla="*/ 75 w 128"/>
                <a:gd name="T15" fmla="*/ 87 h 87"/>
                <a:gd name="T16" fmla="*/ 128 w 128"/>
                <a:gd name="T17" fmla="*/ 34 h 87"/>
                <a:gd name="T18" fmla="*/ 125 w 128"/>
                <a:gd name="T19" fmla="*/ 33 h 87"/>
                <a:gd name="T20" fmla="*/ 123 w 128"/>
                <a:gd name="T21" fmla="*/ 34 h 87"/>
                <a:gd name="T22" fmla="*/ 80 w 128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87">
                  <a:moveTo>
                    <a:pt x="80" y="0"/>
                  </a:moveTo>
                  <a:cubicBezTo>
                    <a:pt x="61" y="0"/>
                    <a:pt x="45" y="12"/>
                    <a:pt x="39" y="30"/>
                  </a:cubicBezTo>
                  <a:cubicBezTo>
                    <a:pt x="36" y="29"/>
                    <a:pt x="33" y="28"/>
                    <a:pt x="30" y="28"/>
                  </a:cubicBezTo>
                  <a:cubicBezTo>
                    <a:pt x="13" y="28"/>
                    <a:pt x="0" y="41"/>
                    <a:pt x="0" y="57"/>
                  </a:cubicBezTo>
                  <a:cubicBezTo>
                    <a:pt x="0" y="74"/>
                    <a:pt x="13" y="87"/>
                    <a:pt x="30" y="87"/>
                  </a:cubicBezTo>
                  <a:cubicBezTo>
                    <a:pt x="39" y="87"/>
                    <a:pt x="47" y="83"/>
                    <a:pt x="52" y="76"/>
                  </a:cubicBezTo>
                  <a:cubicBezTo>
                    <a:pt x="56" y="79"/>
                    <a:pt x="60" y="82"/>
                    <a:pt x="64" y="84"/>
                  </a:cubicBezTo>
                  <a:cubicBezTo>
                    <a:pt x="68" y="85"/>
                    <a:pt x="71" y="86"/>
                    <a:pt x="75" y="87"/>
                  </a:cubicBezTo>
                  <a:cubicBezTo>
                    <a:pt x="128" y="34"/>
                    <a:pt x="128" y="34"/>
                    <a:pt x="128" y="34"/>
                  </a:cubicBezTo>
                  <a:cubicBezTo>
                    <a:pt x="127" y="34"/>
                    <a:pt x="126" y="33"/>
                    <a:pt x="125" y="33"/>
                  </a:cubicBezTo>
                  <a:cubicBezTo>
                    <a:pt x="124" y="33"/>
                    <a:pt x="123" y="33"/>
                    <a:pt x="123" y="34"/>
                  </a:cubicBezTo>
                  <a:cubicBezTo>
                    <a:pt x="118" y="14"/>
                    <a:pt x="101" y="0"/>
                    <a:pt x="8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0" name="组合 199"/>
          <p:cNvGrpSpPr/>
          <p:nvPr/>
        </p:nvGrpSpPr>
        <p:grpSpPr>
          <a:xfrm>
            <a:off x="7781260" y="2089148"/>
            <a:ext cx="728663" cy="733425"/>
            <a:chOff x="5007778" y="2422524"/>
            <a:chExt cx="728663" cy="733425"/>
          </a:xfrm>
        </p:grpSpPr>
        <p:sp>
          <p:nvSpPr>
            <p:cNvPr id="86" name="Freeform 657"/>
            <p:cNvSpPr/>
            <p:nvPr/>
          </p:nvSpPr>
          <p:spPr bwMode="auto">
            <a:xfrm>
              <a:off x="5007778" y="2422524"/>
              <a:ext cx="728663" cy="733425"/>
            </a:xfrm>
            <a:custGeom>
              <a:avLst/>
              <a:gdLst>
                <a:gd name="T0" fmla="*/ 194 w 194"/>
                <a:gd name="T1" fmla="*/ 175 h 195"/>
                <a:gd name="T2" fmla="*/ 174 w 194"/>
                <a:gd name="T3" fmla="*/ 195 h 195"/>
                <a:gd name="T4" fmla="*/ 20 w 194"/>
                <a:gd name="T5" fmla="*/ 195 h 195"/>
                <a:gd name="T6" fmla="*/ 0 w 194"/>
                <a:gd name="T7" fmla="*/ 175 h 195"/>
                <a:gd name="T8" fmla="*/ 0 w 194"/>
                <a:gd name="T9" fmla="*/ 20 h 195"/>
                <a:gd name="T10" fmla="*/ 20 w 194"/>
                <a:gd name="T11" fmla="*/ 0 h 195"/>
                <a:gd name="T12" fmla="*/ 174 w 194"/>
                <a:gd name="T13" fmla="*/ 0 h 195"/>
                <a:gd name="T14" fmla="*/ 194 w 194"/>
                <a:gd name="T15" fmla="*/ 20 h 195"/>
                <a:gd name="T16" fmla="*/ 194 w 194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5">
                  <a:moveTo>
                    <a:pt x="194" y="175"/>
                  </a:moveTo>
                  <a:cubicBezTo>
                    <a:pt x="194" y="186"/>
                    <a:pt x="185" y="195"/>
                    <a:pt x="174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9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5" y="0"/>
                    <a:pt x="194" y="9"/>
                    <a:pt x="194" y="20"/>
                  </a:cubicBezTo>
                  <a:cubicBezTo>
                    <a:pt x="194" y="175"/>
                    <a:pt x="194" y="175"/>
                    <a:pt x="194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658"/>
            <p:cNvSpPr/>
            <p:nvPr/>
          </p:nvSpPr>
          <p:spPr bwMode="auto">
            <a:xfrm>
              <a:off x="5087153" y="2476499"/>
              <a:ext cx="569913" cy="325438"/>
            </a:xfrm>
            <a:custGeom>
              <a:avLst/>
              <a:gdLst>
                <a:gd name="T0" fmla="*/ 27 w 152"/>
                <a:gd name="T1" fmla="*/ 33 h 87"/>
                <a:gd name="T2" fmla="*/ 29 w 152"/>
                <a:gd name="T3" fmla="*/ 33 h 87"/>
                <a:gd name="T4" fmla="*/ 71 w 152"/>
                <a:gd name="T5" fmla="*/ 0 h 87"/>
                <a:gd name="T6" fmla="*/ 112 w 152"/>
                <a:gd name="T7" fmla="*/ 29 h 87"/>
                <a:gd name="T8" fmla="*/ 122 w 152"/>
                <a:gd name="T9" fmla="*/ 28 h 87"/>
                <a:gd name="T10" fmla="*/ 152 w 152"/>
                <a:gd name="T11" fmla="*/ 57 h 87"/>
                <a:gd name="T12" fmla="*/ 122 w 152"/>
                <a:gd name="T13" fmla="*/ 87 h 87"/>
                <a:gd name="T14" fmla="*/ 100 w 152"/>
                <a:gd name="T15" fmla="*/ 76 h 87"/>
                <a:gd name="T16" fmla="*/ 71 w 152"/>
                <a:gd name="T17" fmla="*/ 87 h 87"/>
                <a:gd name="T18" fmla="*/ 46 w 152"/>
                <a:gd name="T19" fmla="*/ 79 h 87"/>
                <a:gd name="T20" fmla="*/ 27 w 152"/>
                <a:gd name="T21" fmla="*/ 87 h 87"/>
                <a:gd name="T22" fmla="*/ 0 w 152"/>
                <a:gd name="T23" fmla="*/ 60 h 87"/>
                <a:gd name="T24" fmla="*/ 27 w 152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87">
                  <a:moveTo>
                    <a:pt x="27" y="33"/>
                  </a:moveTo>
                  <a:cubicBezTo>
                    <a:pt x="28" y="33"/>
                    <a:pt x="29" y="33"/>
                    <a:pt x="29" y="33"/>
                  </a:cubicBezTo>
                  <a:cubicBezTo>
                    <a:pt x="34" y="14"/>
                    <a:pt x="51" y="0"/>
                    <a:pt x="71" y="0"/>
                  </a:cubicBezTo>
                  <a:cubicBezTo>
                    <a:pt x="91" y="0"/>
                    <a:pt x="107" y="12"/>
                    <a:pt x="112" y="29"/>
                  </a:cubicBezTo>
                  <a:cubicBezTo>
                    <a:pt x="116" y="28"/>
                    <a:pt x="119" y="28"/>
                    <a:pt x="122" y="28"/>
                  </a:cubicBezTo>
                  <a:cubicBezTo>
                    <a:pt x="139" y="28"/>
                    <a:pt x="152" y="41"/>
                    <a:pt x="152" y="57"/>
                  </a:cubicBezTo>
                  <a:cubicBezTo>
                    <a:pt x="152" y="74"/>
                    <a:pt x="139" y="87"/>
                    <a:pt x="122" y="87"/>
                  </a:cubicBezTo>
                  <a:cubicBezTo>
                    <a:pt x="113" y="87"/>
                    <a:pt x="105" y="83"/>
                    <a:pt x="100" y="76"/>
                  </a:cubicBezTo>
                  <a:cubicBezTo>
                    <a:pt x="92" y="83"/>
                    <a:pt x="82" y="87"/>
                    <a:pt x="71" y="87"/>
                  </a:cubicBezTo>
                  <a:cubicBezTo>
                    <a:pt x="62" y="87"/>
                    <a:pt x="53" y="84"/>
                    <a:pt x="46" y="79"/>
                  </a:cubicBezTo>
                  <a:cubicBezTo>
                    <a:pt x="41" y="84"/>
                    <a:pt x="35" y="87"/>
                    <a:pt x="27" y="87"/>
                  </a:cubicBezTo>
                  <a:cubicBezTo>
                    <a:pt x="12" y="87"/>
                    <a:pt x="0" y="75"/>
                    <a:pt x="0" y="60"/>
                  </a:cubicBezTo>
                  <a:cubicBezTo>
                    <a:pt x="0" y="45"/>
                    <a:pt x="12" y="33"/>
                    <a:pt x="27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659"/>
            <p:cNvSpPr/>
            <p:nvPr/>
          </p:nvSpPr>
          <p:spPr bwMode="auto">
            <a:xfrm>
              <a:off x="5425291" y="2817812"/>
              <a:ext cx="85725" cy="85725"/>
            </a:xfrm>
            <a:custGeom>
              <a:avLst/>
              <a:gdLst>
                <a:gd name="T0" fmla="*/ 21 w 23"/>
                <a:gd name="T1" fmla="*/ 10 h 23"/>
                <a:gd name="T2" fmla="*/ 15 w 23"/>
                <a:gd name="T3" fmla="*/ 10 h 23"/>
                <a:gd name="T4" fmla="*/ 19 w 23"/>
                <a:gd name="T5" fmla="*/ 6 h 23"/>
                <a:gd name="T6" fmla="*/ 19 w 23"/>
                <a:gd name="T7" fmla="*/ 4 h 23"/>
                <a:gd name="T8" fmla="*/ 17 w 23"/>
                <a:gd name="T9" fmla="*/ 4 h 23"/>
                <a:gd name="T10" fmla="*/ 13 w 23"/>
                <a:gd name="T11" fmla="*/ 8 h 23"/>
                <a:gd name="T12" fmla="*/ 13 w 23"/>
                <a:gd name="T13" fmla="*/ 2 h 23"/>
                <a:gd name="T14" fmla="*/ 11 w 23"/>
                <a:gd name="T15" fmla="*/ 0 h 23"/>
                <a:gd name="T16" fmla="*/ 9 w 23"/>
                <a:gd name="T17" fmla="*/ 2 h 23"/>
                <a:gd name="T18" fmla="*/ 9 w 23"/>
                <a:gd name="T19" fmla="*/ 8 h 23"/>
                <a:gd name="T20" fmla="*/ 5 w 23"/>
                <a:gd name="T21" fmla="*/ 4 h 23"/>
                <a:gd name="T22" fmla="*/ 3 w 23"/>
                <a:gd name="T23" fmla="*/ 4 h 23"/>
                <a:gd name="T24" fmla="*/ 3 w 23"/>
                <a:gd name="T25" fmla="*/ 6 h 23"/>
                <a:gd name="T26" fmla="*/ 7 w 23"/>
                <a:gd name="T27" fmla="*/ 10 h 23"/>
                <a:gd name="T28" fmla="*/ 1 w 23"/>
                <a:gd name="T29" fmla="*/ 10 h 23"/>
                <a:gd name="T30" fmla="*/ 0 w 23"/>
                <a:gd name="T31" fmla="*/ 12 h 23"/>
                <a:gd name="T32" fmla="*/ 1 w 23"/>
                <a:gd name="T33" fmla="*/ 13 h 23"/>
                <a:gd name="T34" fmla="*/ 7 w 23"/>
                <a:gd name="T35" fmla="*/ 13 h 23"/>
                <a:gd name="T36" fmla="*/ 3 w 23"/>
                <a:gd name="T37" fmla="*/ 17 h 23"/>
                <a:gd name="T38" fmla="*/ 3 w 23"/>
                <a:gd name="T39" fmla="*/ 20 h 23"/>
                <a:gd name="T40" fmla="*/ 4 w 23"/>
                <a:gd name="T41" fmla="*/ 20 h 23"/>
                <a:gd name="T42" fmla="*/ 5 w 23"/>
                <a:gd name="T43" fmla="*/ 20 h 23"/>
                <a:gd name="T44" fmla="*/ 9 w 23"/>
                <a:gd name="T45" fmla="*/ 16 h 23"/>
                <a:gd name="T46" fmla="*/ 9 w 23"/>
                <a:gd name="T47" fmla="*/ 22 h 23"/>
                <a:gd name="T48" fmla="*/ 11 w 23"/>
                <a:gd name="T49" fmla="*/ 23 h 23"/>
                <a:gd name="T50" fmla="*/ 13 w 23"/>
                <a:gd name="T51" fmla="*/ 22 h 23"/>
                <a:gd name="T52" fmla="*/ 13 w 23"/>
                <a:gd name="T53" fmla="*/ 16 h 23"/>
                <a:gd name="T54" fmla="*/ 17 w 23"/>
                <a:gd name="T55" fmla="*/ 20 h 23"/>
                <a:gd name="T56" fmla="*/ 18 w 23"/>
                <a:gd name="T57" fmla="*/ 20 h 23"/>
                <a:gd name="T58" fmla="*/ 19 w 23"/>
                <a:gd name="T59" fmla="*/ 20 h 23"/>
                <a:gd name="T60" fmla="*/ 19 w 23"/>
                <a:gd name="T61" fmla="*/ 17 h 23"/>
                <a:gd name="T62" fmla="*/ 15 w 23"/>
                <a:gd name="T63" fmla="*/ 13 h 23"/>
                <a:gd name="T64" fmla="*/ 21 w 23"/>
                <a:gd name="T65" fmla="*/ 13 h 23"/>
                <a:gd name="T66" fmla="*/ 23 w 23"/>
                <a:gd name="T67" fmla="*/ 12 h 23"/>
                <a:gd name="T68" fmla="*/ 21 w 23"/>
                <a:gd name="T6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3">
                  <a:moveTo>
                    <a:pt x="21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9" y="3"/>
                    <a:pt x="18" y="3"/>
                    <a:pt x="17" y="4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2" y="4"/>
                    <a:pt x="2" y="5"/>
                    <a:pt x="3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2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3" y="22"/>
                    <a:pt x="13" y="2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20" y="19"/>
                    <a:pt x="20" y="18"/>
                    <a:pt x="19" y="17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1"/>
                    <a:pt x="22" y="10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660"/>
            <p:cNvSpPr/>
            <p:nvPr/>
          </p:nvSpPr>
          <p:spPr bwMode="auto">
            <a:xfrm>
              <a:off x="5337978" y="2944812"/>
              <a:ext cx="53975" cy="52388"/>
            </a:xfrm>
            <a:custGeom>
              <a:avLst/>
              <a:gdLst>
                <a:gd name="T0" fmla="*/ 13 w 14"/>
                <a:gd name="T1" fmla="*/ 6 h 14"/>
                <a:gd name="T2" fmla="*/ 10 w 14"/>
                <a:gd name="T3" fmla="*/ 6 h 14"/>
                <a:gd name="T4" fmla="*/ 12 w 14"/>
                <a:gd name="T5" fmla="*/ 3 h 14"/>
                <a:gd name="T6" fmla="*/ 12 w 14"/>
                <a:gd name="T7" fmla="*/ 2 h 14"/>
                <a:gd name="T8" fmla="*/ 11 w 14"/>
                <a:gd name="T9" fmla="*/ 2 h 14"/>
                <a:gd name="T10" fmla="*/ 8 w 14"/>
                <a:gd name="T11" fmla="*/ 4 h 14"/>
                <a:gd name="T12" fmla="*/ 8 w 14"/>
                <a:gd name="T13" fmla="*/ 1 h 14"/>
                <a:gd name="T14" fmla="*/ 7 w 14"/>
                <a:gd name="T15" fmla="*/ 0 h 14"/>
                <a:gd name="T16" fmla="*/ 6 w 14"/>
                <a:gd name="T17" fmla="*/ 1 h 14"/>
                <a:gd name="T18" fmla="*/ 6 w 14"/>
                <a:gd name="T19" fmla="*/ 4 h 14"/>
                <a:gd name="T20" fmla="*/ 4 w 14"/>
                <a:gd name="T21" fmla="*/ 2 h 14"/>
                <a:gd name="T22" fmla="*/ 2 w 14"/>
                <a:gd name="T23" fmla="*/ 2 h 14"/>
                <a:gd name="T24" fmla="*/ 2 w 14"/>
                <a:gd name="T25" fmla="*/ 3 h 14"/>
                <a:gd name="T26" fmla="*/ 5 w 14"/>
                <a:gd name="T27" fmla="*/ 6 h 14"/>
                <a:gd name="T28" fmla="*/ 1 w 14"/>
                <a:gd name="T29" fmla="*/ 6 h 14"/>
                <a:gd name="T30" fmla="*/ 0 w 14"/>
                <a:gd name="T31" fmla="*/ 7 h 14"/>
                <a:gd name="T32" fmla="*/ 1 w 14"/>
                <a:gd name="T33" fmla="*/ 8 h 14"/>
                <a:gd name="T34" fmla="*/ 5 w 14"/>
                <a:gd name="T35" fmla="*/ 8 h 14"/>
                <a:gd name="T36" fmla="*/ 2 w 14"/>
                <a:gd name="T37" fmla="*/ 10 h 14"/>
                <a:gd name="T38" fmla="*/ 2 w 14"/>
                <a:gd name="T39" fmla="*/ 12 h 14"/>
                <a:gd name="T40" fmla="*/ 3 w 14"/>
                <a:gd name="T41" fmla="*/ 12 h 14"/>
                <a:gd name="T42" fmla="*/ 4 w 14"/>
                <a:gd name="T43" fmla="*/ 12 h 14"/>
                <a:gd name="T44" fmla="*/ 6 w 14"/>
                <a:gd name="T45" fmla="*/ 9 h 14"/>
                <a:gd name="T46" fmla="*/ 6 w 14"/>
                <a:gd name="T47" fmla="*/ 13 h 14"/>
                <a:gd name="T48" fmla="*/ 7 w 14"/>
                <a:gd name="T49" fmla="*/ 14 h 14"/>
                <a:gd name="T50" fmla="*/ 8 w 14"/>
                <a:gd name="T51" fmla="*/ 13 h 14"/>
                <a:gd name="T52" fmla="*/ 8 w 14"/>
                <a:gd name="T53" fmla="*/ 9 h 14"/>
                <a:gd name="T54" fmla="*/ 11 w 14"/>
                <a:gd name="T55" fmla="*/ 12 h 14"/>
                <a:gd name="T56" fmla="*/ 12 w 14"/>
                <a:gd name="T57" fmla="*/ 12 h 14"/>
                <a:gd name="T58" fmla="*/ 12 w 14"/>
                <a:gd name="T59" fmla="*/ 12 h 14"/>
                <a:gd name="T60" fmla="*/ 12 w 14"/>
                <a:gd name="T61" fmla="*/ 10 h 14"/>
                <a:gd name="T62" fmla="*/ 10 w 14"/>
                <a:gd name="T63" fmla="*/ 8 h 14"/>
                <a:gd name="T64" fmla="*/ 13 w 14"/>
                <a:gd name="T65" fmla="*/ 8 h 14"/>
                <a:gd name="T66" fmla="*/ 14 w 14"/>
                <a:gd name="T67" fmla="*/ 7 h 14"/>
                <a:gd name="T68" fmla="*/ 13 w 14"/>
                <a:gd name="T6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1"/>
                    <a:pt x="11" y="1"/>
                    <a:pt x="11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661"/>
            <p:cNvSpPr/>
            <p:nvPr/>
          </p:nvSpPr>
          <p:spPr bwMode="auto">
            <a:xfrm>
              <a:off x="5109378" y="2851149"/>
              <a:ext cx="49213" cy="52388"/>
            </a:xfrm>
            <a:custGeom>
              <a:avLst/>
              <a:gdLst>
                <a:gd name="T0" fmla="*/ 12 w 13"/>
                <a:gd name="T1" fmla="*/ 6 h 14"/>
                <a:gd name="T2" fmla="*/ 9 w 13"/>
                <a:gd name="T3" fmla="*/ 6 h 14"/>
                <a:gd name="T4" fmla="*/ 11 w 13"/>
                <a:gd name="T5" fmla="*/ 3 h 14"/>
                <a:gd name="T6" fmla="*/ 11 w 13"/>
                <a:gd name="T7" fmla="*/ 2 h 14"/>
                <a:gd name="T8" fmla="*/ 10 w 13"/>
                <a:gd name="T9" fmla="*/ 2 h 14"/>
                <a:gd name="T10" fmla="*/ 8 w 13"/>
                <a:gd name="T11" fmla="*/ 4 h 14"/>
                <a:gd name="T12" fmla="*/ 8 w 13"/>
                <a:gd name="T13" fmla="*/ 1 h 14"/>
                <a:gd name="T14" fmla="*/ 7 w 13"/>
                <a:gd name="T15" fmla="*/ 0 h 14"/>
                <a:gd name="T16" fmla="*/ 5 w 13"/>
                <a:gd name="T17" fmla="*/ 1 h 14"/>
                <a:gd name="T18" fmla="*/ 5 w 13"/>
                <a:gd name="T19" fmla="*/ 4 h 14"/>
                <a:gd name="T20" fmla="*/ 3 w 13"/>
                <a:gd name="T21" fmla="*/ 2 h 14"/>
                <a:gd name="T22" fmla="*/ 2 w 13"/>
                <a:gd name="T23" fmla="*/ 2 h 14"/>
                <a:gd name="T24" fmla="*/ 2 w 13"/>
                <a:gd name="T25" fmla="*/ 3 h 14"/>
                <a:gd name="T26" fmla="*/ 4 w 13"/>
                <a:gd name="T27" fmla="*/ 6 h 14"/>
                <a:gd name="T28" fmla="*/ 1 w 13"/>
                <a:gd name="T29" fmla="*/ 6 h 14"/>
                <a:gd name="T30" fmla="*/ 0 w 13"/>
                <a:gd name="T31" fmla="*/ 7 h 14"/>
                <a:gd name="T32" fmla="*/ 1 w 13"/>
                <a:gd name="T33" fmla="*/ 8 h 14"/>
                <a:gd name="T34" fmla="*/ 4 w 13"/>
                <a:gd name="T35" fmla="*/ 8 h 14"/>
                <a:gd name="T36" fmla="*/ 2 w 13"/>
                <a:gd name="T37" fmla="*/ 10 h 14"/>
                <a:gd name="T38" fmla="*/ 2 w 13"/>
                <a:gd name="T39" fmla="*/ 12 h 14"/>
                <a:gd name="T40" fmla="*/ 2 w 13"/>
                <a:gd name="T41" fmla="*/ 12 h 14"/>
                <a:gd name="T42" fmla="*/ 3 w 13"/>
                <a:gd name="T43" fmla="*/ 12 h 14"/>
                <a:gd name="T44" fmla="*/ 5 w 13"/>
                <a:gd name="T45" fmla="*/ 9 h 14"/>
                <a:gd name="T46" fmla="*/ 5 w 13"/>
                <a:gd name="T47" fmla="*/ 13 h 14"/>
                <a:gd name="T48" fmla="*/ 7 w 13"/>
                <a:gd name="T49" fmla="*/ 14 h 14"/>
                <a:gd name="T50" fmla="*/ 8 w 13"/>
                <a:gd name="T51" fmla="*/ 13 h 14"/>
                <a:gd name="T52" fmla="*/ 8 w 13"/>
                <a:gd name="T53" fmla="*/ 9 h 14"/>
                <a:gd name="T54" fmla="*/ 10 w 13"/>
                <a:gd name="T55" fmla="*/ 12 h 14"/>
                <a:gd name="T56" fmla="*/ 11 w 13"/>
                <a:gd name="T57" fmla="*/ 12 h 14"/>
                <a:gd name="T58" fmla="*/ 11 w 13"/>
                <a:gd name="T59" fmla="*/ 12 h 14"/>
                <a:gd name="T60" fmla="*/ 11 w 13"/>
                <a:gd name="T61" fmla="*/ 10 h 14"/>
                <a:gd name="T62" fmla="*/ 9 w 13"/>
                <a:gd name="T63" fmla="*/ 8 h 14"/>
                <a:gd name="T64" fmla="*/ 12 w 13"/>
                <a:gd name="T65" fmla="*/ 8 h 14"/>
                <a:gd name="T66" fmla="*/ 13 w 13"/>
                <a:gd name="T67" fmla="*/ 7 h 14"/>
                <a:gd name="T68" fmla="*/ 12 w 13"/>
                <a:gd name="T6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4">
                  <a:moveTo>
                    <a:pt x="12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662"/>
            <p:cNvSpPr/>
            <p:nvPr/>
          </p:nvSpPr>
          <p:spPr bwMode="auto">
            <a:xfrm>
              <a:off x="5549116" y="3001962"/>
              <a:ext cx="52388" cy="52388"/>
            </a:xfrm>
            <a:custGeom>
              <a:avLst/>
              <a:gdLst>
                <a:gd name="T0" fmla="*/ 13 w 14"/>
                <a:gd name="T1" fmla="*/ 6 h 14"/>
                <a:gd name="T2" fmla="*/ 10 w 14"/>
                <a:gd name="T3" fmla="*/ 6 h 14"/>
                <a:gd name="T4" fmla="*/ 12 w 14"/>
                <a:gd name="T5" fmla="*/ 4 h 14"/>
                <a:gd name="T6" fmla="*/ 12 w 14"/>
                <a:gd name="T7" fmla="*/ 2 h 14"/>
                <a:gd name="T8" fmla="*/ 11 w 14"/>
                <a:gd name="T9" fmla="*/ 2 h 14"/>
                <a:gd name="T10" fmla="*/ 8 w 14"/>
                <a:gd name="T11" fmla="*/ 5 h 14"/>
                <a:gd name="T12" fmla="*/ 8 w 14"/>
                <a:gd name="T13" fmla="*/ 1 h 14"/>
                <a:gd name="T14" fmla="*/ 7 w 14"/>
                <a:gd name="T15" fmla="*/ 0 h 14"/>
                <a:gd name="T16" fmla="*/ 6 w 14"/>
                <a:gd name="T17" fmla="*/ 1 h 14"/>
                <a:gd name="T18" fmla="*/ 6 w 14"/>
                <a:gd name="T19" fmla="*/ 5 h 14"/>
                <a:gd name="T20" fmla="*/ 4 w 14"/>
                <a:gd name="T21" fmla="*/ 2 h 14"/>
                <a:gd name="T22" fmla="*/ 2 w 14"/>
                <a:gd name="T23" fmla="*/ 2 h 14"/>
                <a:gd name="T24" fmla="*/ 2 w 14"/>
                <a:gd name="T25" fmla="*/ 4 h 14"/>
                <a:gd name="T26" fmla="*/ 5 w 14"/>
                <a:gd name="T27" fmla="*/ 6 h 14"/>
                <a:gd name="T28" fmla="*/ 1 w 14"/>
                <a:gd name="T29" fmla="*/ 6 h 14"/>
                <a:gd name="T30" fmla="*/ 0 w 14"/>
                <a:gd name="T31" fmla="*/ 7 h 14"/>
                <a:gd name="T32" fmla="*/ 1 w 14"/>
                <a:gd name="T33" fmla="*/ 8 h 14"/>
                <a:gd name="T34" fmla="*/ 5 w 14"/>
                <a:gd name="T35" fmla="*/ 8 h 14"/>
                <a:gd name="T36" fmla="*/ 2 w 14"/>
                <a:gd name="T37" fmla="*/ 10 h 14"/>
                <a:gd name="T38" fmla="*/ 2 w 14"/>
                <a:gd name="T39" fmla="*/ 12 h 14"/>
                <a:gd name="T40" fmla="*/ 3 w 14"/>
                <a:gd name="T41" fmla="*/ 12 h 14"/>
                <a:gd name="T42" fmla="*/ 4 w 14"/>
                <a:gd name="T43" fmla="*/ 12 h 14"/>
                <a:gd name="T44" fmla="*/ 6 w 14"/>
                <a:gd name="T45" fmla="*/ 10 h 14"/>
                <a:gd name="T46" fmla="*/ 6 w 14"/>
                <a:gd name="T47" fmla="*/ 13 h 14"/>
                <a:gd name="T48" fmla="*/ 7 w 14"/>
                <a:gd name="T49" fmla="*/ 14 h 14"/>
                <a:gd name="T50" fmla="*/ 8 w 14"/>
                <a:gd name="T51" fmla="*/ 13 h 14"/>
                <a:gd name="T52" fmla="*/ 8 w 14"/>
                <a:gd name="T53" fmla="*/ 10 h 14"/>
                <a:gd name="T54" fmla="*/ 11 w 14"/>
                <a:gd name="T55" fmla="*/ 12 h 14"/>
                <a:gd name="T56" fmla="*/ 11 w 14"/>
                <a:gd name="T57" fmla="*/ 12 h 14"/>
                <a:gd name="T58" fmla="*/ 12 w 14"/>
                <a:gd name="T59" fmla="*/ 12 h 14"/>
                <a:gd name="T60" fmla="*/ 12 w 14"/>
                <a:gd name="T61" fmla="*/ 10 h 14"/>
                <a:gd name="T62" fmla="*/ 10 w 14"/>
                <a:gd name="T63" fmla="*/ 8 h 14"/>
                <a:gd name="T64" fmla="*/ 13 w 14"/>
                <a:gd name="T65" fmla="*/ 8 h 14"/>
                <a:gd name="T66" fmla="*/ 14 w 14"/>
                <a:gd name="T67" fmla="*/ 7 h 14"/>
                <a:gd name="T68" fmla="*/ 13 w 14"/>
                <a:gd name="T6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6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663"/>
            <p:cNvSpPr/>
            <p:nvPr/>
          </p:nvSpPr>
          <p:spPr bwMode="auto">
            <a:xfrm>
              <a:off x="5579278" y="2884487"/>
              <a:ext cx="33338" cy="34925"/>
            </a:xfrm>
            <a:custGeom>
              <a:avLst/>
              <a:gdLst>
                <a:gd name="T0" fmla="*/ 8 w 9"/>
                <a:gd name="T1" fmla="*/ 4 h 9"/>
                <a:gd name="T2" fmla="*/ 6 w 9"/>
                <a:gd name="T3" fmla="*/ 4 h 9"/>
                <a:gd name="T4" fmla="*/ 7 w 9"/>
                <a:gd name="T5" fmla="*/ 3 h 9"/>
                <a:gd name="T6" fmla="*/ 7 w 9"/>
                <a:gd name="T7" fmla="*/ 2 h 9"/>
                <a:gd name="T8" fmla="*/ 6 w 9"/>
                <a:gd name="T9" fmla="*/ 2 h 9"/>
                <a:gd name="T10" fmla="*/ 5 w 9"/>
                <a:gd name="T11" fmla="*/ 3 h 9"/>
                <a:gd name="T12" fmla="*/ 5 w 9"/>
                <a:gd name="T13" fmla="*/ 1 h 9"/>
                <a:gd name="T14" fmla="*/ 4 w 9"/>
                <a:gd name="T15" fmla="*/ 0 h 9"/>
                <a:gd name="T16" fmla="*/ 3 w 9"/>
                <a:gd name="T17" fmla="*/ 1 h 9"/>
                <a:gd name="T18" fmla="*/ 3 w 9"/>
                <a:gd name="T19" fmla="*/ 3 h 9"/>
                <a:gd name="T20" fmla="*/ 2 w 9"/>
                <a:gd name="T21" fmla="*/ 2 h 9"/>
                <a:gd name="T22" fmla="*/ 1 w 9"/>
                <a:gd name="T23" fmla="*/ 2 h 9"/>
                <a:gd name="T24" fmla="*/ 1 w 9"/>
                <a:gd name="T25" fmla="*/ 3 h 9"/>
                <a:gd name="T26" fmla="*/ 2 w 9"/>
                <a:gd name="T27" fmla="*/ 4 h 9"/>
                <a:gd name="T28" fmla="*/ 0 w 9"/>
                <a:gd name="T29" fmla="*/ 4 h 9"/>
                <a:gd name="T30" fmla="*/ 0 w 9"/>
                <a:gd name="T31" fmla="*/ 5 h 9"/>
                <a:gd name="T32" fmla="*/ 0 w 9"/>
                <a:gd name="T33" fmla="*/ 6 h 9"/>
                <a:gd name="T34" fmla="*/ 2 w 9"/>
                <a:gd name="T35" fmla="*/ 6 h 9"/>
                <a:gd name="T36" fmla="*/ 1 w 9"/>
                <a:gd name="T37" fmla="*/ 7 h 9"/>
                <a:gd name="T38" fmla="*/ 1 w 9"/>
                <a:gd name="T39" fmla="*/ 8 h 9"/>
                <a:gd name="T40" fmla="*/ 1 w 9"/>
                <a:gd name="T41" fmla="*/ 8 h 9"/>
                <a:gd name="T42" fmla="*/ 2 w 9"/>
                <a:gd name="T43" fmla="*/ 8 h 9"/>
                <a:gd name="T44" fmla="*/ 3 w 9"/>
                <a:gd name="T45" fmla="*/ 7 h 9"/>
                <a:gd name="T46" fmla="*/ 3 w 9"/>
                <a:gd name="T47" fmla="*/ 9 h 9"/>
                <a:gd name="T48" fmla="*/ 4 w 9"/>
                <a:gd name="T49" fmla="*/ 9 h 9"/>
                <a:gd name="T50" fmla="*/ 5 w 9"/>
                <a:gd name="T51" fmla="*/ 9 h 9"/>
                <a:gd name="T52" fmla="*/ 5 w 9"/>
                <a:gd name="T53" fmla="*/ 7 h 9"/>
                <a:gd name="T54" fmla="*/ 6 w 9"/>
                <a:gd name="T55" fmla="*/ 8 h 9"/>
                <a:gd name="T56" fmla="*/ 7 w 9"/>
                <a:gd name="T57" fmla="*/ 8 h 9"/>
                <a:gd name="T58" fmla="*/ 7 w 9"/>
                <a:gd name="T59" fmla="*/ 8 h 9"/>
                <a:gd name="T60" fmla="*/ 7 w 9"/>
                <a:gd name="T61" fmla="*/ 7 h 9"/>
                <a:gd name="T62" fmla="*/ 6 w 9"/>
                <a:gd name="T63" fmla="*/ 6 h 9"/>
                <a:gd name="T64" fmla="*/ 8 w 9"/>
                <a:gd name="T65" fmla="*/ 6 h 9"/>
                <a:gd name="T66" fmla="*/ 9 w 9"/>
                <a:gd name="T67" fmla="*/ 5 h 9"/>
                <a:gd name="T68" fmla="*/ 8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5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664"/>
            <p:cNvSpPr/>
            <p:nvPr/>
          </p:nvSpPr>
          <p:spPr bwMode="auto">
            <a:xfrm>
              <a:off x="5428466" y="3087687"/>
              <a:ext cx="33338" cy="33338"/>
            </a:xfrm>
            <a:custGeom>
              <a:avLst/>
              <a:gdLst>
                <a:gd name="T0" fmla="*/ 9 w 9"/>
                <a:gd name="T1" fmla="*/ 4 h 9"/>
                <a:gd name="T2" fmla="*/ 6 w 9"/>
                <a:gd name="T3" fmla="*/ 4 h 9"/>
                <a:gd name="T4" fmla="*/ 8 w 9"/>
                <a:gd name="T5" fmla="*/ 3 h 9"/>
                <a:gd name="T6" fmla="*/ 8 w 9"/>
                <a:gd name="T7" fmla="*/ 2 h 9"/>
                <a:gd name="T8" fmla="*/ 7 w 9"/>
                <a:gd name="T9" fmla="*/ 2 h 9"/>
                <a:gd name="T10" fmla="*/ 5 w 9"/>
                <a:gd name="T11" fmla="*/ 3 h 9"/>
                <a:gd name="T12" fmla="*/ 5 w 9"/>
                <a:gd name="T13" fmla="*/ 1 h 9"/>
                <a:gd name="T14" fmla="*/ 5 w 9"/>
                <a:gd name="T15" fmla="*/ 0 h 9"/>
                <a:gd name="T16" fmla="*/ 4 w 9"/>
                <a:gd name="T17" fmla="*/ 1 h 9"/>
                <a:gd name="T18" fmla="*/ 4 w 9"/>
                <a:gd name="T19" fmla="*/ 3 h 9"/>
                <a:gd name="T20" fmla="*/ 2 w 9"/>
                <a:gd name="T21" fmla="*/ 2 h 9"/>
                <a:gd name="T22" fmla="*/ 2 w 9"/>
                <a:gd name="T23" fmla="*/ 2 h 9"/>
                <a:gd name="T24" fmla="*/ 2 w 9"/>
                <a:gd name="T25" fmla="*/ 3 h 9"/>
                <a:gd name="T26" fmla="*/ 3 w 9"/>
                <a:gd name="T27" fmla="*/ 4 h 9"/>
                <a:gd name="T28" fmla="*/ 1 w 9"/>
                <a:gd name="T29" fmla="*/ 4 h 9"/>
                <a:gd name="T30" fmla="*/ 0 w 9"/>
                <a:gd name="T31" fmla="*/ 5 h 9"/>
                <a:gd name="T32" fmla="*/ 1 w 9"/>
                <a:gd name="T33" fmla="*/ 5 h 9"/>
                <a:gd name="T34" fmla="*/ 3 w 9"/>
                <a:gd name="T35" fmla="*/ 5 h 9"/>
                <a:gd name="T36" fmla="*/ 2 w 9"/>
                <a:gd name="T37" fmla="*/ 7 h 9"/>
                <a:gd name="T38" fmla="*/ 2 w 9"/>
                <a:gd name="T39" fmla="*/ 8 h 9"/>
                <a:gd name="T40" fmla="*/ 2 w 9"/>
                <a:gd name="T41" fmla="*/ 8 h 9"/>
                <a:gd name="T42" fmla="*/ 2 w 9"/>
                <a:gd name="T43" fmla="*/ 8 h 9"/>
                <a:gd name="T44" fmla="*/ 4 w 9"/>
                <a:gd name="T45" fmla="*/ 6 h 9"/>
                <a:gd name="T46" fmla="*/ 4 w 9"/>
                <a:gd name="T47" fmla="*/ 9 h 9"/>
                <a:gd name="T48" fmla="*/ 5 w 9"/>
                <a:gd name="T49" fmla="*/ 9 h 9"/>
                <a:gd name="T50" fmla="*/ 5 w 9"/>
                <a:gd name="T51" fmla="*/ 9 h 9"/>
                <a:gd name="T52" fmla="*/ 5 w 9"/>
                <a:gd name="T53" fmla="*/ 6 h 9"/>
                <a:gd name="T54" fmla="*/ 7 w 9"/>
                <a:gd name="T55" fmla="*/ 8 h 9"/>
                <a:gd name="T56" fmla="*/ 8 w 9"/>
                <a:gd name="T57" fmla="*/ 8 h 9"/>
                <a:gd name="T58" fmla="*/ 8 w 9"/>
                <a:gd name="T59" fmla="*/ 8 h 9"/>
                <a:gd name="T60" fmla="*/ 8 w 9"/>
                <a:gd name="T61" fmla="*/ 7 h 9"/>
                <a:gd name="T62" fmla="*/ 6 w 9"/>
                <a:gd name="T63" fmla="*/ 5 h 9"/>
                <a:gd name="T64" fmla="*/ 9 w 9"/>
                <a:gd name="T65" fmla="*/ 5 h 9"/>
                <a:gd name="T66" fmla="*/ 9 w 9"/>
                <a:gd name="T67" fmla="*/ 5 h 9"/>
                <a:gd name="T68" fmla="*/ 9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665"/>
            <p:cNvSpPr/>
            <p:nvPr/>
          </p:nvSpPr>
          <p:spPr bwMode="auto">
            <a:xfrm>
              <a:off x="5166528" y="2979737"/>
              <a:ext cx="33338" cy="33338"/>
            </a:xfrm>
            <a:custGeom>
              <a:avLst/>
              <a:gdLst>
                <a:gd name="T0" fmla="*/ 9 w 9"/>
                <a:gd name="T1" fmla="*/ 4 h 9"/>
                <a:gd name="T2" fmla="*/ 6 w 9"/>
                <a:gd name="T3" fmla="*/ 4 h 9"/>
                <a:gd name="T4" fmla="*/ 8 w 9"/>
                <a:gd name="T5" fmla="*/ 2 h 9"/>
                <a:gd name="T6" fmla="*/ 8 w 9"/>
                <a:gd name="T7" fmla="*/ 1 h 9"/>
                <a:gd name="T8" fmla="*/ 7 w 9"/>
                <a:gd name="T9" fmla="*/ 1 h 9"/>
                <a:gd name="T10" fmla="*/ 5 w 9"/>
                <a:gd name="T11" fmla="*/ 3 h 9"/>
                <a:gd name="T12" fmla="*/ 5 w 9"/>
                <a:gd name="T13" fmla="*/ 1 h 9"/>
                <a:gd name="T14" fmla="*/ 5 w 9"/>
                <a:gd name="T15" fmla="*/ 0 h 9"/>
                <a:gd name="T16" fmla="*/ 4 w 9"/>
                <a:gd name="T17" fmla="*/ 1 h 9"/>
                <a:gd name="T18" fmla="*/ 4 w 9"/>
                <a:gd name="T19" fmla="*/ 3 h 9"/>
                <a:gd name="T20" fmla="*/ 2 w 9"/>
                <a:gd name="T21" fmla="*/ 1 h 9"/>
                <a:gd name="T22" fmla="*/ 1 w 9"/>
                <a:gd name="T23" fmla="*/ 1 h 9"/>
                <a:gd name="T24" fmla="*/ 1 w 9"/>
                <a:gd name="T25" fmla="*/ 2 h 9"/>
                <a:gd name="T26" fmla="*/ 3 w 9"/>
                <a:gd name="T27" fmla="*/ 4 h 9"/>
                <a:gd name="T28" fmla="*/ 1 w 9"/>
                <a:gd name="T29" fmla="*/ 4 h 9"/>
                <a:gd name="T30" fmla="*/ 0 w 9"/>
                <a:gd name="T31" fmla="*/ 5 h 9"/>
                <a:gd name="T32" fmla="*/ 1 w 9"/>
                <a:gd name="T33" fmla="*/ 5 h 9"/>
                <a:gd name="T34" fmla="*/ 3 w 9"/>
                <a:gd name="T35" fmla="*/ 5 h 9"/>
                <a:gd name="T36" fmla="*/ 1 w 9"/>
                <a:gd name="T37" fmla="*/ 7 h 9"/>
                <a:gd name="T38" fmla="*/ 1 w 9"/>
                <a:gd name="T39" fmla="*/ 8 h 9"/>
                <a:gd name="T40" fmla="*/ 2 w 9"/>
                <a:gd name="T41" fmla="*/ 8 h 9"/>
                <a:gd name="T42" fmla="*/ 2 w 9"/>
                <a:gd name="T43" fmla="*/ 8 h 9"/>
                <a:gd name="T44" fmla="*/ 4 w 9"/>
                <a:gd name="T45" fmla="*/ 6 h 9"/>
                <a:gd name="T46" fmla="*/ 4 w 9"/>
                <a:gd name="T47" fmla="*/ 9 h 9"/>
                <a:gd name="T48" fmla="*/ 5 w 9"/>
                <a:gd name="T49" fmla="*/ 9 h 9"/>
                <a:gd name="T50" fmla="*/ 5 w 9"/>
                <a:gd name="T51" fmla="*/ 9 h 9"/>
                <a:gd name="T52" fmla="*/ 5 w 9"/>
                <a:gd name="T53" fmla="*/ 6 h 9"/>
                <a:gd name="T54" fmla="*/ 7 w 9"/>
                <a:gd name="T55" fmla="*/ 8 h 9"/>
                <a:gd name="T56" fmla="*/ 7 w 9"/>
                <a:gd name="T57" fmla="*/ 8 h 9"/>
                <a:gd name="T58" fmla="*/ 8 w 9"/>
                <a:gd name="T59" fmla="*/ 8 h 9"/>
                <a:gd name="T60" fmla="*/ 8 w 9"/>
                <a:gd name="T61" fmla="*/ 7 h 9"/>
                <a:gd name="T62" fmla="*/ 6 w 9"/>
                <a:gd name="T63" fmla="*/ 5 h 9"/>
                <a:gd name="T64" fmla="*/ 9 w 9"/>
                <a:gd name="T65" fmla="*/ 5 h 9"/>
                <a:gd name="T66" fmla="*/ 9 w 9"/>
                <a:gd name="T67" fmla="*/ 5 h 9"/>
                <a:gd name="T68" fmla="*/ 9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666"/>
            <p:cNvSpPr/>
            <p:nvPr/>
          </p:nvSpPr>
          <p:spPr bwMode="auto">
            <a:xfrm>
              <a:off x="5285591" y="3057524"/>
              <a:ext cx="34925" cy="34925"/>
            </a:xfrm>
            <a:custGeom>
              <a:avLst/>
              <a:gdLst>
                <a:gd name="T0" fmla="*/ 8 w 9"/>
                <a:gd name="T1" fmla="*/ 4 h 9"/>
                <a:gd name="T2" fmla="*/ 6 w 9"/>
                <a:gd name="T3" fmla="*/ 4 h 9"/>
                <a:gd name="T4" fmla="*/ 8 w 9"/>
                <a:gd name="T5" fmla="*/ 2 h 9"/>
                <a:gd name="T6" fmla="*/ 8 w 9"/>
                <a:gd name="T7" fmla="*/ 1 h 9"/>
                <a:gd name="T8" fmla="*/ 7 w 9"/>
                <a:gd name="T9" fmla="*/ 1 h 9"/>
                <a:gd name="T10" fmla="*/ 5 w 9"/>
                <a:gd name="T11" fmla="*/ 3 h 9"/>
                <a:gd name="T12" fmla="*/ 5 w 9"/>
                <a:gd name="T13" fmla="*/ 1 h 9"/>
                <a:gd name="T14" fmla="*/ 5 w 9"/>
                <a:gd name="T15" fmla="*/ 0 h 9"/>
                <a:gd name="T16" fmla="*/ 4 w 9"/>
                <a:gd name="T17" fmla="*/ 1 h 9"/>
                <a:gd name="T18" fmla="*/ 4 w 9"/>
                <a:gd name="T19" fmla="*/ 3 h 9"/>
                <a:gd name="T20" fmla="*/ 2 w 9"/>
                <a:gd name="T21" fmla="*/ 1 h 9"/>
                <a:gd name="T22" fmla="*/ 1 w 9"/>
                <a:gd name="T23" fmla="*/ 1 h 9"/>
                <a:gd name="T24" fmla="*/ 1 w 9"/>
                <a:gd name="T25" fmla="*/ 2 h 9"/>
                <a:gd name="T26" fmla="*/ 3 w 9"/>
                <a:gd name="T27" fmla="*/ 4 h 9"/>
                <a:gd name="T28" fmla="*/ 1 w 9"/>
                <a:gd name="T29" fmla="*/ 4 h 9"/>
                <a:gd name="T30" fmla="*/ 0 w 9"/>
                <a:gd name="T31" fmla="*/ 4 h 9"/>
                <a:gd name="T32" fmla="*/ 1 w 9"/>
                <a:gd name="T33" fmla="*/ 5 h 9"/>
                <a:gd name="T34" fmla="*/ 3 w 9"/>
                <a:gd name="T35" fmla="*/ 5 h 9"/>
                <a:gd name="T36" fmla="*/ 1 w 9"/>
                <a:gd name="T37" fmla="*/ 7 h 9"/>
                <a:gd name="T38" fmla="*/ 1 w 9"/>
                <a:gd name="T39" fmla="*/ 8 h 9"/>
                <a:gd name="T40" fmla="*/ 2 w 9"/>
                <a:gd name="T41" fmla="*/ 8 h 9"/>
                <a:gd name="T42" fmla="*/ 2 w 9"/>
                <a:gd name="T43" fmla="*/ 8 h 9"/>
                <a:gd name="T44" fmla="*/ 4 w 9"/>
                <a:gd name="T45" fmla="*/ 6 h 9"/>
                <a:gd name="T46" fmla="*/ 4 w 9"/>
                <a:gd name="T47" fmla="*/ 8 h 9"/>
                <a:gd name="T48" fmla="*/ 5 w 9"/>
                <a:gd name="T49" fmla="*/ 9 h 9"/>
                <a:gd name="T50" fmla="*/ 5 w 9"/>
                <a:gd name="T51" fmla="*/ 8 h 9"/>
                <a:gd name="T52" fmla="*/ 5 w 9"/>
                <a:gd name="T53" fmla="*/ 6 h 9"/>
                <a:gd name="T54" fmla="*/ 7 w 9"/>
                <a:gd name="T55" fmla="*/ 8 h 9"/>
                <a:gd name="T56" fmla="*/ 7 w 9"/>
                <a:gd name="T57" fmla="*/ 8 h 9"/>
                <a:gd name="T58" fmla="*/ 8 w 9"/>
                <a:gd name="T59" fmla="*/ 8 h 9"/>
                <a:gd name="T60" fmla="*/ 8 w 9"/>
                <a:gd name="T61" fmla="*/ 7 h 9"/>
                <a:gd name="T62" fmla="*/ 6 w 9"/>
                <a:gd name="T63" fmla="*/ 5 h 9"/>
                <a:gd name="T64" fmla="*/ 8 w 9"/>
                <a:gd name="T65" fmla="*/ 5 h 9"/>
                <a:gd name="T66" fmla="*/ 9 w 9"/>
                <a:gd name="T67" fmla="*/ 4 h 9"/>
                <a:gd name="T68" fmla="*/ 8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667"/>
            <p:cNvSpPr/>
            <p:nvPr/>
          </p:nvSpPr>
          <p:spPr bwMode="auto">
            <a:xfrm>
              <a:off x="5241141" y="2832099"/>
              <a:ext cx="96838" cy="98425"/>
            </a:xfrm>
            <a:custGeom>
              <a:avLst/>
              <a:gdLst>
                <a:gd name="T0" fmla="*/ 24 w 26"/>
                <a:gd name="T1" fmla="*/ 11 h 26"/>
                <a:gd name="T2" fmla="*/ 17 w 26"/>
                <a:gd name="T3" fmla="*/ 11 h 26"/>
                <a:gd name="T4" fmla="*/ 22 w 26"/>
                <a:gd name="T5" fmla="*/ 6 h 26"/>
                <a:gd name="T6" fmla="*/ 22 w 26"/>
                <a:gd name="T7" fmla="*/ 4 h 26"/>
                <a:gd name="T8" fmla="*/ 19 w 26"/>
                <a:gd name="T9" fmla="*/ 4 h 26"/>
                <a:gd name="T10" fmla="*/ 15 w 26"/>
                <a:gd name="T11" fmla="*/ 8 h 26"/>
                <a:gd name="T12" fmla="*/ 15 w 26"/>
                <a:gd name="T13" fmla="*/ 2 h 26"/>
                <a:gd name="T14" fmla="*/ 13 w 26"/>
                <a:gd name="T15" fmla="*/ 0 h 26"/>
                <a:gd name="T16" fmla="*/ 11 w 26"/>
                <a:gd name="T17" fmla="*/ 2 h 26"/>
                <a:gd name="T18" fmla="*/ 11 w 26"/>
                <a:gd name="T19" fmla="*/ 8 h 26"/>
                <a:gd name="T20" fmla="*/ 6 w 26"/>
                <a:gd name="T21" fmla="*/ 4 h 26"/>
                <a:gd name="T22" fmla="*/ 3 w 26"/>
                <a:gd name="T23" fmla="*/ 4 h 26"/>
                <a:gd name="T24" fmla="*/ 3 w 26"/>
                <a:gd name="T25" fmla="*/ 6 h 26"/>
                <a:gd name="T26" fmla="*/ 8 w 26"/>
                <a:gd name="T27" fmla="*/ 11 h 26"/>
                <a:gd name="T28" fmla="*/ 2 w 26"/>
                <a:gd name="T29" fmla="*/ 11 h 26"/>
                <a:gd name="T30" fmla="*/ 0 w 26"/>
                <a:gd name="T31" fmla="*/ 13 h 26"/>
                <a:gd name="T32" fmla="*/ 2 w 26"/>
                <a:gd name="T33" fmla="*/ 15 h 26"/>
                <a:gd name="T34" fmla="*/ 8 w 26"/>
                <a:gd name="T35" fmla="*/ 15 h 26"/>
                <a:gd name="T36" fmla="*/ 3 w 26"/>
                <a:gd name="T37" fmla="*/ 19 h 26"/>
                <a:gd name="T38" fmla="*/ 3 w 26"/>
                <a:gd name="T39" fmla="*/ 22 h 26"/>
                <a:gd name="T40" fmla="*/ 5 w 26"/>
                <a:gd name="T41" fmla="*/ 23 h 26"/>
                <a:gd name="T42" fmla="*/ 6 w 26"/>
                <a:gd name="T43" fmla="*/ 22 h 26"/>
                <a:gd name="T44" fmla="*/ 11 w 26"/>
                <a:gd name="T45" fmla="*/ 18 h 26"/>
                <a:gd name="T46" fmla="*/ 11 w 26"/>
                <a:gd name="T47" fmla="*/ 24 h 26"/>
                <a:gd name="T48" fmla="*/ 13 w 26"/>
                <a:gd name="T49" fmla="*/ 26 h 26"/>
                <a:gd name="T50" fmla="*/ 15 w 26"/>
                <a:gd name="T51" fmla="*/ 24 h 26"/>
                <a:gd name="T52" fmla="*/ 15 w 26"/>
                <a:gd name="T53" fmla="*/ 18 h 26"/>
                <a:gd name="T54" fmla="*/ 19 w 26"/>
                <a:gd name="T55" fmla="*/ 22 h 26"/>
                <a:gd name="T56" fmla="*/ 21 w 26"/>
                <a:gd name="T57" fmla="*/ 23 h 26"/>
                <a:gd name="T58" fmla="*/ 22 w 26"/>
                <a:gd name="T59" fmla="*/ 22 h 26"/>
                <a:gd name="T60" fmla="*/ 22 w 26"/>
                <a:gd name="T61" fmla="*/ 19 h 26"/>
                <a:gd name="T62" fmla="*/ 17 w 26"/>
                <a:gd name="T63" fmla="*/ 15 h 26"/>
                <a:gd name="T64" fmla="*/ 24 w 26"/>
                <a:gd name="T65" fmla="*/ 15 h 26"/>
                <a:gd name="T66" fmla="*/ 26 w 26"/>
                <a:gd name="T67" fmla="*/ 13 h 26"/>
                <a:gd name="T68" fmla="*/ 24 w 26"/>
                <a:gd name="T6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26">
                  <a:moveTo>
                    <a:pt x="24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4"/>
                    <a:pt x="22" y="4"/>
                  </a:cubicBezTo>
                  <a:cubicBezTo>
                    <a:pt x="21" y="3"/>
                    <a:pt x="20" y="3"/>
                    <a:pt x="19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3" y="6"/>
                    <a:pt x="3" y="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4"/>
                    <a:pt x="0" y="15"/>
                    <a:pt x="2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4" y="22"/>
                    <a:pt x="4" y="23"/>
                    <a:pt x="5" y="23"/>
                  </a:cubicBezTo>
                  <a:cubicBezTo>
                    <a:pt x="5" y="23"/>
                    <a:pt x="6" y="22"/>
                    <a:pt x="6" y="22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2" y="26"/>
                    <a:pt x="13" y="26"/>
                  </a:cubicBezTo>
                  <a:cubicBezTo>
                    <a:pt x="14" y="26"/>
                    <a:pt x="15" y="25"/>
                    <a:pt x="15" y="24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3"/>
                    <a:pt x="21" y="23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2"/>
                    <a:pt x="25" y="11"/>
                    <a:pt x="24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700"/>
            <p:cNvSpPr>
              <a:spLocks noEditPoints="1"/>
            </p:cNvSpPr>
            <p:nvPr/>
          </p:nvSpPr>
          <p:spPr bwMode="auto">
            <a:xfrm>
              <a:off x="5012541" y="2427287"/>
              <a:ext cx="709613" cy="709613"/>
            </a:xfrm>
            <a:custGeom>
              <a:avLst/>
              <a:gdLst>
                <a:gd name="T0" fmla="*/ 31 w 189"/>
                <a:gd name="T1" fmla="*/ 114 h 189"/>
                <a:gd name="T2" fmla="*/ 34 w 189"/>
                <a:gd name="T3" fmla="*/ 114 h 189"/>
                <a:gd name="T4" fmla="*/ 36 w 189"/>
                <a:gd name="T5" fmla="*/ 115 h 189"/>
                <a:gd name="T6" fmla="*/ 37 w 189"/>
                <a:gd name="T7" fmla="*/ 115 h 189"/>
                <a:gd name="T8" fmla="*/ 35 w 189"/>
                <a:gd name="T9" fmla="*/ 119 h 189"/>
                <a:gd name="T10" fmla="*/ 39 w 189"/>
                <a:gd name="T11" fmla="*/ 120 h 189"/>
                <a:gd name="T12" fmla="*/ 35 w 189"/>
                <a:gd name="T13" fmla="*/ 121 h 189"/>
                <a:gd name="T14" fmla="*/ 37 w 189"/>
                <a:gd name="T15" fmla="*/ 125 h 189"/>
                <a:gd name="T16" fmla="*/ 36 w 189"/>
                <a:gd name="T17" fmla="*/ 125 h 189"/>
                <a:gd name="T18" fmla="*/ 34 w 189"/>
                <a:gd name="T19" fmla="*/ 126 h 189"/>
                <a:gd name="T20" fmla="*/ 31 w 189"/>
                <a:gd name="T21" fmla="*/ 126 h 189"/>
                <a:gd name="T22" fmla="*/ 29 w 189"/>
                <a:gd name="T23" fmla="*/ 125 h 189"/>
                <a:gd name="T24" fmla="*/ 28 w 189"/>
                <a:gd name="T25" fmla="*/ 125 h 189"/>
                <a:gd name="T26" fmla="*/ 30 w 189"/>
                <a:gd name="T27" fmla="*/ 121 h 189"/>
                <a:gd name="T28" fmla="*/ 26 w 189"/>
                <a:gd name="T29" fmla="*/ 120 h 189"/>
                <a:gd name="T30" fmla="*/ 30 w 189"/>
                <a:gd name="T31" fmla="*/ 119 h 189"/>
                <a:gd name="T32" fmla="*/ 28 w 189"/>
                <a:gd name="T33" fmla="*/ 115 h 189"/>
                <a:gd name="T34" fmla="*/ 29 w 189"/>
                <a:gd name="T35" fmla="*/ 115 h 189"/>
                <a:gd name="T36" fmla="*/ 174 w 189"/>
                <a:gd name="T37" fmla="*/ 0 h 189"/>
                <a:gd name="T38" fmla="*/ 0 w 189"/>
                <a:gd name="T39" fmla="*/ 19 h 189"/>
                <a:gd name="T40" fmla="*/ 6 w 189"/>
                <a:gd name="T41" fmla="*/ 189 h 189"/>
                <a:gd name="T42" fmla="*/ 42 w 189"/>
                <a:gd name="T43" fmla="*/ 152 h 189"/>
                <a:gd name="T44" fmla="*/ 42 w 189"/>
                <a:gd name="T45" fmla="*/ 151 h 189"/>
                <a:gd name="T46" fmla="*/ 42 w 189"/>
                <a:gd name="T47" fmla="*/ 149 h 189"/>
                <a:gd name="T48" fmla="*/ 43 w 189"/>
                <a:gd name="T49" fmla="*/ 148 h 189"/>
                <a:gd name="T50" fmla="*/ 45 w 189"/>
                <a:gd name="T51" fmla="*/ 148 h 189"/>
                <a:gd name="T52" fmla="*/ 46 w 189"/>
                <a:gd name="T53" fmla="*/ 148 h 189"/>
                <a:gd name="T54" fmla="*/ 65 w 189"/>
                <a:gd name="T55" fmla="*/ 130 h 189"/>
                <a:gd name="T56" fmla="*/ 64 w 189"/>
                <a:gd name="T57" fmla="*/ 127 h 189"/>
                <a:gd name="T58" fmla="*/ 63 w 189"/>
                <a:gd name="T59" fmla="*/ 123 h 189"/>
                <a:gd name="T60" fmla="*/ 63 w 189"/>
                <a:gd name="T61" fmla="*/ 119 h 189"/>
                <a:gd name="T62" fmla="*/ 64 w 189"/>
                <a:gd name="T63" fmla="*/ 114 h 189"/>
                <a:gd name="T64" fmla="*/ 66 w 189"/>
                <a:gd name="T65" fmla="*/ 111 h 189"/>
                <a:gd name="T66" fmla="*/ 72 w 189"/>
                <a:gd name="T67" fmla="*/ 116 h 189"/>
                <a:gd name="T68" fmla="*/ 74 w 189"/>
                <a:gd name="T69" fmla="*/ 108 h 189"/>
                <a:gd name="T70" fmla="*/ 76 w 189"/>
                <a:gd name="T71" fmla="*/ 116 h 189"/>
                <a:gd name="T72" fmla="*/ 82 w 189"/>
                <a:gd name="T73" fmla="*/ 111 h 189"/>
                <a:gd name="T74" fmla="*/ 83 w 189"/>
                <a:gd name="T75" fmla="*/ 112 h 189"/>
                <a:gd name="T76" fmla="*/ 91 w 189"/>
                <a:gd name="T77" fmla="*/ 100 h 189"/>
                <a:gd name="T78" fmla="*/ 47 w 189"/>
                <a:gd name="T79" fmla="*/ 100 h 189"/>
                <a:gd name="T80" fmla="*/ 47 w 189"/>
                <a:gd name="T81" fmla="*/ 46 h 189"/>
                <a:gd name="T82" fmla="*/ 91 w 189"/>
                <a:gd name="T83" fmla="*/ 13 h 189"/>
                <a:gd name="T84" fmla="*/ 142 w 189"/>
                <a:gd name="T85" fmla="*/ 41 h 189"/>
                <a:gd name="T86" fmla="*/ 189 w 189"/>
                <a:gd name="T87" fmla="*/ 7 h 189"/>
                <a:gd name="T88" fmla="*/ 177 w 189"/>
                <a:gd name="T8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189">
                  <a:moveTo>
                    <a:pt x="31" y="117"/>
                  </a:moveTo>
                  <a:cubicBezTo>
                    <a:pt x="31" y="114"/>
                    <a:pt x="31" y="114"/>
                    <a:pt x="31" y="114"/>
                  </a:cubicBezTo>
                  <a:cubicBezTo>
                    <a:pt x="31" y="113"/>
                    <a:pt x="32" y="113"/>
                    <a:pt x="33" y="113"/>
                  </a:cubicBezTo>
                  <a:cubicBezTo>
                    <a:pt x="33" y="113"/>
                    <a:pt x="34" y="113"/>
                    <a:pt x="34" y="114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8" y="115"/>
                    <a:pt x="38" y="116"/>
                    <a:pt x="37" y="116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9" y="119"/>
                    <a:pt x="39" y="119"/>
                    <a:pt x="39" y="120"/>
                  </a:cubicBezTo>
                  <a:cubicBezTo>
                    <a:pt x="39" y="120"/>
                    <a:pt x="39" y="121"/>
                    <a:pt x="38" y="121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8" y="124"/>
                    <a:pt x="38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4" y="126"/>
                    <a:pt x="33" y="127"/>
                    <a:pt x="33" y="127"/>
                  </a:cubicBezTo>
                  <a:cubicBezTo>
                    <a:pt x="32" y="127"/>
                    <a:pt x="31" y="126"/>
                    <a:pt x="31" y="126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7" y="124"/>
                    <a:pt x="27" y="124"/>
                    <a:pt x="28" y="123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6" y="121"/>
                    <a:pt x="26" y="120"/>
                    <a:pt x="26" y="120"/>
                  </a:cubicBezTo>
                  <a:cubicBezTo>
                    <a:pt x="26" y="119"/>
                    <a:pt x="26" y="119"/>
                    <a:pt x="27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7" y="116"/>
                    <a:pt x="27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1" y="117"/>
                    <a:pt x="31" y="117"/>
                    <a:pt x="31" y="117"/>
                  </a:cubicBezTo>
                  <a:moveTo>
                    <a:pt x="17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0"/>
                    <a:pt x="2" y="185"/>
                    <a:pt x="6" y="189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41" y="151"/>
                    <a:pt x="41" y="151"/>
                    <a:pt x="42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7"/>
                    <a:pt x="45" y="147"/>
                    <a:pt x="46" y="147"/>
                  </a:cubicBezTo>
                  <a:cubicBezTo>
                    <a:pt x="46" y="147"/>
                    <a:pt x="46" y="147"/>
                    <a:pt x="46" y="148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5" y="130"/>
                    <a:pt x="64" y="130"/>
                  </a:cubicBezTo>
                  <a:cubicBezTo>
                    <a:pt x="64" y="129"/>
                    <a:pt x="64" y="128"/>
                    <a:pt x="64" y="127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1" y="123"/>
                    <a:pt x="61" y="122"/>
                    <a:pt x="61" y="121"/>
                  </a:cubicBezTo>
                  <a:cubicBezTo>
                    <a:pt x="61" y="120"/>
                    <a:pt x="61" y="119"/>
                    <a:pt x="63" y="119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4"/>
                    <a:pt x="64" y="112"/>
                    <a:pt x="64" y="112"/>
                  </a:cubicBezTo>
                  <a:cubicBezTo>
                    <a:pt x="65" y="111"/>
                    <a:pt x="65" y="111"/>
                    <a:pt x="66" y="111"/>
                  </a:cubicBezTo>
                  <a:cubicBezTo>
                    <a:pt x="66" y="111"/>
                    <a:pt x="67" y="111"/>
                    <a:pt x="67" y="112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3" y="108"/>
                    <a:pt x="74" y="108"/>
                  </a:cubicBezTo>
                  <a:cubicBezTo>
                    <a:pt x="75" y="108"/>
                    <a:pt x="76" y="109"/>
                    <a:pt x="76" y="110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1" y="111"/>
                    <a:pt x="81" y="111"/>
                    <a:pt x="82" y="111"/>
                  </a:cubicBezTo>
                  <a:cubicBezTo>
                    <a:pt x="82" y="111"/>
                    <a:pt x="83" y="111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100"/>
                    <a:pt x="93" y="100"/>
                    <a:pt x="91" y="100"/>
                  </a:cubicBezTo>
                  <a:cubicBezTo>
                    <a:pt x="82" y="100"/>
                    <a:pt x="73" y="97"/>
                    <a:pt x="66" y="92"/>
                  </a:cubicBezTo>
                  <a:cubicBezTo>
                    <a:pt x="61" y="97"/>
                    <a:pt x="55" y="100"/>
                    <a:pt x="47" y="100"/>
                  </a:cubicBezTo>
                  <a:cubicBezTo>
                    <a:pt x="32" y="100"/>
                    <a:pt x="20" y="88"/>
                    <a:pt x="20" y="73"/>
                  </a:cubicBezTo>
                  <a:cubicBezTo>
                    <a:pt x="20" y="58"/>
                    <a:pt x="32" y="46"/>
                    <a:pt x="47" y="46"/>
                  </a:cubicBezTo>
                  <a:cubicBezTo>
                    <a:pt x="48" y="46"/>
                    <a:pt x="49" y="46"/>
                    <a:pt x="49" y="46"/>
                  </a:cubicBezTo>
                  <a:cubicBezTo>
                    <a:pt x="54" y="27"/>
                    <a:pt x="71" y="13"/>
                    <a:pt x="91" y="13"/>
                  </a:cubicBezTo>
                  <a:cubicBezTo>
                    <a:pt x="111" y="13"/>
                    <a:pt x="127" y="25"/>
                    <a:pt x="132" y="42"/>
                  </a:cubicBezTo>
                  <a:cubicBezTo>
                    <a:pt x="136" y="41"/>
                    <a:pt x="139" y="41"/>
                    <a:pt x="142" y="41"/>
                  </a:cubicBezTo>
                  <a:cubicBezTo>
                    <a:pt x="146" y="41"/>
                    <a:pt x="149" y="41"/>
                    <a:pt x="153" y="43"/>
                  </a:cubicBezTo>
                  <a:cubicBezTo>
                    <a:pt x="189" y="7"/>
                    <a:pt x="189" y="7"/>
                    <a:pt x="189" y="7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5" y="3"/>
                    <a:pt x="181" y="1"/>
                    <a:pt x="177" y="0"/>
                  </a:cubicBezTo>
                  <a:cubicBezTo>
                    <a:pt x="176" y="0"/>
                    <a:pt x="175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701"/>
            <p:cNvSpPr/>
            <p:nvPr/>
          </p:nvSpPr>
          <p:spPr bwMode="auto">
            <a:xfrm>
              <a:off x="5087153" y="2476499"/>
              <a:ext cx="500063" cy="325438"/>
            </a:xfrm>
            <a:custGeom>
              <a:avLst/>
              <a:gdLst>
                <a:gd name="T0" fmla="*/ 71 w 133"/>
                <a:gd name="T1" fmla="*/ 0 h 87"/>
                <a:gd name="T2" fmla="*/ 29 w 133"/>
                <a:gd name="T3" fmla="*/ 33 h 87"/>
                <a:gd name="T4" fmla="*/ 27 w 133"/>
                <a:gd name="T5" fmla="*/ 33 h 87"/>
                <a:gd name="T6" fmla="*/ 0 w 133"/>
                <a:gd name="T7" fmla="*/ 60 h 87"/>
                <a:gd name="T8" fmla="*/ 27 w 133"/>
                <a:gd name="T9" fmla="*/ 87 h 87"/>
                <a:gd name="T10" fmla="*/ 46 w 133"/>
                <a:gd name="T11" fmla="*/ 79 h 87"/>
                <a:gd name="T12" fmla="*/ 71 w 133"/>
                <a:gd name="T13" fmla="*/ 87 h 87"/>
                <a:gd name="T14" fmla="*/ 76 w 133"/>
                <a:gd name="T15" fmla="*/ 87 h 87"/>
                <a:gd name="T16" fmla="*/ 133 w 133"/>
                <a:gd name="T17" fmla="*/ 30 h 87"/>
                <a:gd name="T18" fmla="*/ 122 w 133"/>
                <a:gd name="T19" fmla="*/ 28 h 87"/>
                <a:gd name="T20" fmla="*/ 112 w 133"/>
                <a:gd name="T21" fmla="*/ 29 h 87"/>
                <a:gd name="T22" fmla="*/ 71 w 133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87">
                  <a:moveTo>
                    <a:pt x="71" y="0"/>
                  </a:moveTo>
                  <a:cubicBezTo>
                    <a:pt x="51" y="0"/>
                    <a:pt x="34" y="14"/>
                    <a:pt x="29" y="33"/>
                  </a:cubicBezTo>
                  <a:cubicBezTo>
                    <a:pt x="29" y="33"/>
                    <a:pt x="28" y="33"/>
                    <a:pt x="27" y="33"/>
                  </a:cubicBezTo>
                  <a:cubicBezTo>
                    <a:pt x="12" y="33"/>
                    <a:pt x="0" y="45"/>
                    <a:pt x="0" y="60"/>
                  </a:cubicBezTo>
                  <a:cubicBezTo>
                    <a:pt x="0" y="75"/>
                    <a:pt x="12" y="87"/>
                    <a:pt x="27" y="87"/>
                  </a:cubicBezTo>
                  <a:cubicBezTo>
                    <a:pt x="35" y="87"/>
                    <a:pt x="41" y="84"/>
                    <a:pt x="46" y="79"/>
                  </a:cubicBezTo>
                  <a:cubicBezTo>
                    <a:pt x="53" y="84"/>
                    <a:pt x="62" y="87"/>
                    <a:pt x="71" y="87"/>
                  </a:cubicBezTo>
                  <a:cubicBezTo>
                    <a:pt x="73" y="87"/>
                    <a:pt x="74" y="87"/>
                    <a:pt x="76" y="87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29" y="28"/>
                    <a:pt x="126" y="28"/>
                    <a:pt x="122" y="28"/>
                  </a:cubicBezTo>
                  <a:cubicBezTo>
                    <a:pt x="119" y="28"/>
                    <a:pt x="116" y="28"/>
                    <a:pt x="112" y="29"/>
                  </a:cubicBezTo>
                  <a:cubicBezTo>
                    <a:pt x="107" y="12"/>
                    <a:pt x="91" y="0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702"/>
            <p:cNvSpPr/>
            <p:nvPr/>
          </p:nvSpPr>
          <p:spPr bwMode="auto">
            <a:xfrm>
              <a:off x="5109378" y="2851149"/>
              <a:ext cx="49213" cy="52388"/>
            </a:xfrm>
            <a:custGeom>
              <a:avLst/>
              <a:gdLst>
                <a:gd name="T0" fmla="*/ 7 w 13"/>
                <a:gd name="T1" fmla="*/ 0 h 14"/>
                <a:gd name="T2" fmla="*/ 5 w 13"/>
                <a:gd name="T3" fmla="*/ 1 h 14"/>
                <a:gd name="T4" fmla="*/ 5 w 13"/>
                <a:gd name="T5" fmla="*/ 4 h 14"/>
                <a:gd name="T6" fmla="*/ 3 w 13"/>
                <a:gd name="T7" fmla="*/ 2 h 14"/>
                <a:gd name="T8" fmla="*/ 2 w 13"/>
                <a:gd name="T9" fmla="*/ 2 h 14"/>
                <a:gd name="T10" fmla="*/ 2 w 13"/>
                <a:gd name="T11" fmla="*/ 2 h 14"/>
                <a:gd name="T12" fmla="*/ 2 w 13"/>
                <a:gd name="T13" fmla="*/ 3 h 14"/>
                <a:gd name="T14" fmla="*/ 4 w 13"/>
                <a:gd name="T15" fmla="*/ 6 h 14"/>
                <a:gd name="T16" fmla="*/ 1 w 13"/>
                <a:gd name="T17" fmla="*/ 6 h 14"/>
                <a:gd name="T18" fmla="*/ 0 w 13"/>
                <a:gd name="T19" fmla="*/ 7 h 14"/>
                <a:gd name="T20" fmla="*/ 1 w 13"/>
                <a:gd name="T21" fmla="*/ 8 h 14"/>
                <a:gd name="T22" fmla="*/ 4 w 13"/>
                <a:gd name="T23" fmla="*/ 8 h 14"/>
                <a:gd name="T24" fmla="*/ 2 w 13"/>
                <a:gd name="T25" fmla="*/ 10 h 14"/>
                <a:gd name="T26" fmla="*/ 2 w 13"/>
                <a:gd name="T27" fmla="*/ 12 h 14"/>
                <a:gd name="T28" fmla="*/ 2 w 13"/>
                <a:gd name="T29" fmla="*/ 12 h 14"/>
                <a:gd name="T30" fmla="*/ 3 w 13"/>
                <a:gd name="T31" fmla="*/ 12 h 14"/>
                <a:gd name="T32" fmla="*/ 5 w 13"/>
                <a:gd name="T33" fmla="*/ 9 h 14"/>
                <a:gd name="T34" fmla="*/ 5 w 13"/>
                <a:gd name="T35" fmla="*/ 13 h 14"/>
                <a:gd name="T36" fmla="*/ 7 w 13"/>
                <a:gd name="T37" fmla="*/ 14 h 14"/>
                <a:gd name="T38" fmla="*/ 8 w 13"/>
                <a:gd name="T39" fmla="*/ 13 h 14"/>
                <a:gd name="T40" fmla="*/ 8 w 13"/>
                <a:gd name="T41" fmla="*/ 9 h 14"/>
                <a:gd name="T42" fmla="*/ 10 w 13"/>
                <a:gd name="T43" fmla="*/ 12 h 14"/>
                <a:gd name="T44" fmla="*/ 11 w 13"/>
                <a:gd name="T45" fmla="*/ 12 h 14"/>
                <a:gd name="T46" fmla="*/ 11 w 13"/>
                <a:gd name="T47" fmla="*/ 12 h 14"/>
                <a:gd name="T48" fmla="*/ 11 w 13"/>
                <a:gd name="T49" fmla="*/ 10 h 14"/>
                <a:gd name="T50" fmla="*/ 9 w 13"/>
                <a:gd name="T51" fmla="*/ 8 h 14"/>
                <a:gd name="T52" fmla="*/ 12 w 13"/>
                <a:gd name="T53" fmla="*/ 8 h 14"/>
                <a:gd name="T54" fmla="*/ 13 w 13"/>
                <a:gd name="T55" fmla="*/ 7 h 14"/>
                <a:gd name="T56" fmla="*/ 12 w 13"/>
                <a:gd name="T57" fmla="*/ 6 h 14"/>
                <a:gd name="T58" fmla="*/ 9 w 13"/>
                <a:gd name="T59" fmla="*/ 6 h 14"/>
                <a:gd name="T60" fmla="*/ 11 w 13"/>
                <a:gd name="T61" fmla="*/ 3 h 14"/>
                <a:gd name="T62" fmla="*/ 11 w 13"/>
                <a:gd name="T63" fmla="*/ 2 h 14"/>
                <a:gd name="T64" fmla="*/ 11 w 13"/>
                <a:gd name="T65" fmla="*/ 2 h 14"/>
                <a:gd name="T66" fmla="*/ 10 w 13"/>
                <a:gd name="T67" fmla="*/ 2 h 14"/>
                <a:gd name="T68" fmla="*/ 8 w 13"/>
                <a:gd name="T69" fmla="*/ 4 h 14"/>
                <a:gd name="T70" fmla="*/ 8 w 13"/>
                <a:gd name="T71" fmla="*/ 1 h 14"/>
                <a:gd name="T72" fmla="*/ 7 w 13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703"/>
            <p:cNvSpPr/>
            <p:nvPr/>
          </p:nvSpPr>
          <p:spPr bwMode="auto">
            <a:xfrm>
              <a:off x="5166528" y="2979737"/>
              <a:ext cx="17463" cy="17463"/>
            </a:xfrm>
            <a:custGeom>
              <a:avLst/>
              <a:gdLst>
                <a:gd name="T0" fmla="*/ 5 w 5"/>
                <a:gd name="T1" fmla="*/ 0 h 5"/>
                <a:gd name="T2" fmla="*/ 4 w 5"/>
                <a:gd name="T3" fmla="*/ 1 h 5"/>
                <a:gd name="T4" fmla="*/ 4 w 5"/>
                <a:gd name="T5" fmla="*/ 3 h 5"/>
                <a:gd name="T6" fmla="*/ 2 w 5"/>
                <a:gd name="T7" fmla="*/ 1 h 5"/>
                <a:gd name="T8" fmla="*/ 1 w 5"/>
                <a:gd name="T9" fmla="*/ 1 h 5"/>
                <a:gd name="T10" fmla="*/ 1 w 5"/>
                <a:gd name="T11" fmla="*/ 2 h 5"/>
                <a:gd name="T12" fmla="*/ 3 w 5"/>
                <a:gd name="T13" fmla="*/ 4 h 5"/>
                <a:gd name="T14" fmla="*/ 1 w 5"/>
                <a:gd name="T15" fmla="*/ 4 h 5"/>
                <a:gd name="T16" fmla="*/ 0 w 5"/>
                <a:gd name="T17" fmla="*/ 5 h 5"/>
                <a:gd name="T18" fmla="*/ 1 w 5"/>
                <a:gd name="T19" fmla="*/ 5 h 5"/>
                <a:gd name="T20" fmla="*/ 2 w 5"/>
                <a:gd name="T21" fmla="*/ 5 h 5"/>
                <a:gd name="T22" fmla="*/ 5 w 5"/>
                <a:gd name="T23" fmla="*/ 2 h 5"/>
                <a:gd name="T24" fmla="*/ 5 w 5"/>
                <a:gd name="T25" fmla="*/ 1 h 5"/>
                <a:gd name="T26" fmla="*/ 5 w 5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704"/>
            <p:cNvSpPr/>
            <p:nvPr/>
          </p:nvSpPr>
          <p:spPr bwMode="auto">
            <a:xfrm>
              <a:off x="5241141" y="2832099"/>
              <a:ext cx="82550" cy="82550"/>
            </a:xfrm>
            <a:custGeom>
              <a:avLst/>
              <a:gdLst>
                <a:gd name="T0" fmla="*/ 13 w 22"/>
                <a:gd name="T1" fmla="*/ 0 h 22"/>
                <a:gd name="T2" fmla="*/ 11 w 22"/>
                <a:gd name="T3" fmla="*/ 2 h 22"/>
                <a:gd name="T4" fmla="*/ 11 w 22"/>
                <a:gd name="T5" fmla="*/ 8 h 22"/>
                <a:gd name="T6" fmla="*/ 6 w 22"/>
                <a:gd name="T7" fmla="*/ 4 h 22"/>
                <a:gd name="T8" fmla="*/ 5 w 22"/>
                <a:gd name="T9" fmla="*/ 3 h 22"/>
                <a:gd name="T10" fmla="*/ 3 w 22"/>
                <a:gd name="T11" fmla="*/ 4 h 22"/>
                <a:gd name="T12" fmla="*/ 3 w 22"/>
                <a:gd name="T13" fmla="*/ 6 h 22"/>
                <a:gd name="T14" fmla="*/ 8 w 22"/>
                <a:gd name="T15" fmla="*/ 11 h 22"/>
                <a:gd name="T16" fmla="*/ 2 w 22"/>
                <a:gd name="T17" fmla="*/ 11 h 22"/>
                <a:gd name="T18" fmla="*/ 0 w 22"/>
                <a:gd name="T19" fmla="*/ 13 h 22"/>
                <a:gd name="T20" fmla="*/ 2 w 22"/>
                <a:gd name="T21" fmla="*/ 15 h 22"/>
                <a:gd name="T22" fmla="*/ 8 w 22"/>
                <a:gd name="T23" fmla="*/ 15 h 22"/>
                <a:gd name="T24" fmla="*/ 3 w 22"/>
                <a:gd name="T25" fmla="*/ 19 h 22"/>
                <a:gd name="T26" fmla="*/ 3 w 22"/>
                <a:gd name="T27" fmla="*/ 22 h 22"/>
                <a:gd name="T28" fmla="*/ 4 w 22"/>
                <a:gd name="T29" fmla="*/ 22 h 22"/>
                <a:gd name="T30" fmla="*/ 22 w 22"/>
                <a:gd name="T31" fmla="*/ 4 h 22"/>
                <a:gd name="T32" fmla="*/ 22 w 22"/>
                <a:gd name="T33" fmla="*/ 4 h 22"/>
                <a:gd name="T34" fmla="*/ 21 w 22"/>
                <a:gd name="T35" fmla="*/ 3 h 22"/>
                <a:gd name="T36" fmla="*/ 19 w 22"/>
                <a:gd name="T37" fmla="*/ 4 h 22"/>
                <a:gd name="T38" fmla="*/ 15 w 22"/>
                <a:gd name="T39" fmla="*/ 8 h 22"/>
                <a:gd name="T40" fmla="*/ 15 w 22"/>
                <a:gd name="T41" fmla="*/ 2 h 22"/>
                <a:gd name="T42" fmla="*/ 13 w 22"/>
                <a:gd name="T4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2">
                  <a:moveTo>
                    <a:pt x="13" y="0"/>
                  </a:moveTo>
                  <a:cubicBezTo>
                    <a:pt x="12" y="0"/>
                    <a:pt x="11" y="1"/>
                    <a:pt x="11" y="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3" y="6"/>
                    <a:pt x="3" y="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4"/>
                    <a:pt x="0" y="15"/>
                    <a:pt x="2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>
            <a:off x="5746310" y="2089148"/>
            <a:ext cx="731838" cy="733425"/>
            <a:chOff x="4080678" y="2422524"/>
            <a:chExt cx="731838" cy="733425"/>
          </a:xfrm>
        </p:grpSpPr>
        <p:sp>
          <p:nvSpPr>
            <p:cNvPr id="49" name="Freeform 620"/>
            <p:cNvSpPr/>
            <p:nvPr/>
          </p:nvSpPr>
          <p:spPr bwMode="auto">
            <a:xfrm>
              <a:off x="4080678" y="2422524"/>
              <a:ext cx="731838" cy="733425"/>
            </a:xfrm>
            <a:custGeom>
              <a:avLst/>
              <a:gdLst>
                <a:gd name="T0" fmla="*/ 195 w 195"/>
                <a:gd name="T1" fmla="*/ 175 h 195"/>
                <a:gd name="T2" fmla="*/ 175 w 195"/>
                <a:gd name="T3" fmla="*/ 195 h 195"/>
                <a:gd name="T4" fmla="*/ 20 w 195"/>
                <a:gd name="T5" fmla="*/ 195 h 195"/>
                <a:gd name="T6" fmla="*/ 0 w 195"/>
                <a:gd name="T7" fmla="*/ 175 h 195"/>
                <a:gd name="T8" fmla="*/ 0 w 195"/>
                <a:gd name="T9" fmla="*/ 20 h 195"/>
                <a:gd name="T10" fmla="*/ 20 w 195"/>
                <a:gd name="T11" fmla="*/ 0 h 195"/>
                <a:gd name="T12" fmla="*/ 175 w 195"/>
                <a:gd name="T13" fmla="*/ 0 h 195"/>
                <a:gd name="T14" fmla="*/ 195 w 195"/>
                <a:gd name="T15" fmla="*/ 20 h 195"/>
                <a:gd name="T16" fmla="*/ 195 w 195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195">
                  <a:moveTo>
                    <a:pt x="195" y="175"/>
                  </a:moveTo>
                  <a:cubicBezTo>
                    <a:pt x="195" y="186"/>
                    <a:pt x="186" y="195"/>
                    <a:pt x="175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9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86" y="0"/>
                    <a:pt x="195" y="9"/>
                    <a:pt x="195" y="20"/>
                  </a:cubicBezTo>
                  <a:cubicBezTo>
                    <a:pt x="195" y="175"/>
                    <a:pt x="195" y="175"/>
                    <a:pt x="195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621"/>
            <p:cNvSpPr/>
            <p:nvPr/>
          </p:nvSpPr>
          <p:spPr bwMode="auto">
            <a:xfrm>
              <a:off x="4374366" y="2922587"/>
              <a:ext cx="41275" cy="38100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0 h 10"/>
                <a:gd name="T4" fmla="*/ 0 w 11"/>
                <a:gd name="T5" fmla="*/ 2 h 10"/>
                <a:gd name="T6" fmla="*/ 9 w 11"/>
                <a:gd name="T7" fmla="*/ 10 h 10"/>
                <a:gd name="T8" fmla="*/ 9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622"/>
            <p:cNvSpPr/>
            <p:nvPr/>
          </p:nvSpPr>
          <p:spPr bwMode="auto">
            <a:xfrm>
              <a:off x="4564866" y="3114674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3 h 3"/>
                <a:gd name="T12" fmla="*/ 3 w 3"/>
                <a:gd name="T13" fmla="*/ 1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623"/>
            <p:cNvSpPr/>
            <p:nvPr/>
          </p:nvSpPr>
          <p:spPr bwMode="auto">
            <a:xfrm>
              <a:off x="4437866" y="2986087"/>
              <a:ext cx="41275" cy="38100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0 h 10"/>
                <a:gd name="T4" fmla="*/ 0 w 11"/>
                <a:gd name="T5" fmla="*/ 2 h 10"/>
                <a:gd name="T6" fmla="*/ 9 w 11"/>
                <a:gd name="T7" fmla="*/ 10 h 10"/>
                <a:gd name="T8" fmla="*/ 9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24"/>
            <p:cNvSpPr/>
            <p:nvPr/>
          </p:nvSpPr>
          <p:spPr bwMode="auto">
            <a:xfrm>
              <a:off x="4309278" y="2859087"/>
              <a:ext cx="38100" cy="38100"/>
            </a:xfrm>
            <a:custGeom>
              <a:avLst/>
              <a:gdLst>
                <a:gd name="T0" fmla="*/ 2 w 10"/>
                <a:gd name="T1" fmla="*/ 0 h 10"/>
                <a:gd name="T2" fmla="*/ 0 w 10"/>
                <a:gd name="T3" fmla="*/ 0 h 10"/>
                <a:gd name="T4" fmla="*/ 0 w 10"/>
                <a:gd name="T5" fmla="*/ 1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2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25"/>
            <p:cNvSpPr/>
            <p:nvPr/>
          </p:nvSpPr>
          <p:spPr bwMode="auto">
            <a:xfrm>
              <a:off x="4501366" y="3051174"/>
              <a:ext cx="41275" cy="36513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0 h 10"/>
                <a:gd name="T4" fmla="*/ 0 w 11"/>
                <a:gd name="T5" fmla="*/ 2 h 10"/>
                <a:gd name="T6" fmla="*/ 9 w 11"/>
                <a:gd name="T7" fmla="*/ 10 h 10"/>
                <a:gd name="T8" fmla="*/ 10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26"/>
            <p:cNvSpPr/>
            <p:nvPr/>
          </p:nvSpPr>
          <p:spPr bwMode="auto">
            <a:xfrm>
              <a:off x="4245778" y="2795587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0 w 10"/>
                <a:gd name="T3" fmla="*/ 0 h 10"/>
                <a:gd name="T4" fmla="*/ 0 w 10"/>
                <a:gd name="T5" fmla="*/ 1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2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27"/>
            <p:cNvSpPr/>
            <p:nvPr/>
          </p:nvSpPr>
          <p:spPr bwMode="auto">
            <a:xfrm>
              <a:off x="4418816" y="2922587"/>
              <a:ext cx="41275" cy="38100"/>
            </a:xfrm>
            <a:custGeom>
              <a:avLst/>
              <a:gdLst>
                <a:gd name="T0" fmla="*/ 10 w 11"/>
                <a:gd name="T1" fmla="*/ 10 h 10"/>
                <a:gd name="T2" fmla="*/ 11 w 11"/>
                <a:gd name="T3" fmla="*/ 10 h 10"/>
                <a:gd name="T4" fmla="*/ 11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2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28"/>
            <p:cNvSpPr/>
            <p:nvPr/>
          </p:nvSpPr>
          <p:spPr bwMode="auto">
            <a:xfrm>
              <a:off x="4482316" y="2986087"/>
              <a:ext cx="41275" cy="38100"/>
            </a:xfrm>
            <a:custGeom>
              <a:avLst/>
              <a:gdLst>
                <a:gd name="T0" fmla="*/ 10 w 11"/>
                <a:gd name="T1" fmla="*/ 10 h 10"/>
                <a:gd name="T2" fmla="*/ 11 w 11"/>
                <a:gd name="T3" fmla="*/ 10 h 10"/>
                <a:gd name="T4" fmla="*/ 11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2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29"/>
            <p:cNvSpPr/>
            <p:nvPr/>
          </p:nvSpPr>
          <p:spPr bwMode="auto">
            <a:xfrm>
              <a:off x="4291816" y="2795587"/>
              <a:ext cx="41275" cy="36513"/>
            </a:xfrm>
            <a:custGeom>
              <a:avLst/>
              <a:gdLst>
                <a:gd name="T0" fmla="*/ 10 w 11"/>
                <a:gd name="T1" fmla="*/ 10 h 10"/>
                <a:gd name="T2" fmla="*/ 10 w 11"/>
                <a:gd name="T3" fmla="*/ 10 h 10"/>
                <a:gd name="T4" fmla="*/ 10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1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30"/>
            <p:cNvSpPr/>
            <p:nvPr/>
          </p:nvSpPr>
          <p:spPr bwMode="auto">
            <a:xfrm>
              <a:off x="4545816" y="3051174"/>
              <a:ext cx="41275" cy="36513"/>
            </a:xfrm>
            <a:custGeom>
              <a:avLst/>
              <a:gdLst>
                <a:gd name="T0" fmla="*/ 2 w 11"/>
                <a:gd name="T1" fmla="*/ 0 h 10"/>
                <a:gd name="T2" fmla="*/ 1 w 11"/>
                <a:gd name="T3" fmla="*/ 0 h 10"/>
                <a:gd name="T4" fmla="*/ 1 w 11"/>
                <a:gd name="T5" fmla="*/ 2 h 10"/>
                <a:gd name="T6" fmla="*/ 9 w 11"/>
                <a:gd name="T7" fmla="*/ 10 h 10"/>
                <a:gd name="T8" fmla="*/ 10 w 11"/>
                <a:gd name="T9" fmla="*/ 10 h 10"/>
                <a:gd name="T10" fmla="*/ 11 w 11"/>
                <a:gd name="T11" fmla="*/ 10 h 10"/>
                <a:gd name="T12" fmla="*/ 11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31"/>
            <p:cNvSpPr/>
            <p:nvPr/>
          </p:nvSpPr>
          <p:spPr bwMode="auto">
            <a:xfrm>
              <a:off x="4610903" y="3114674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2 h 3"/>
                <a:gd name="T6" fmla="*/ 2 w 4"/>
                <a:gd name="T7" fmla="*/ 3 h 3"/>
                <a:gd name="T8" fmla="*/ 2 w 4"/>
                <a:gd name="T9" fmla="*/ 3 h 3"/>
                <a:gd name="T10" fmla="*/ 3 w 4"/>
                <a:gd name="T11" fmla="*/ 3 h 3"/>
                <a:gd name="T12" fmla="*/ 3 w 4"/>
                <a:gd name="T13" fmla="*/ 1 h 3"/>
                <a:gd name="T14" fmla="*/ 2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32"/>
            <p:cNvSpPr/>
            <p:nvPr/>
          </p:nvSpPr>
          <p:spPr bwMode="auto">
            <a:xfrm>
              <a:off x="4355316" y="2859087"/>
              <a:ext cx="41275" cy="38100"/>
            </a:xfrm>
            <a:custGeom>
              <a:avLst/>
              <a:gdLst>
                <a:gd name="T0" fmla="*/ 10 w 11"/>
                <a:gd name="T1" fmla="*/ 10 h 10"/>
                <a:gd name="T2" fmla="*/ 11 w 11"/>
                <a:gd name="T3" fmla="*/ 10 h 10"/>
                <a:gd name="T4" fmla="*/ 11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1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33"/>
            <p:cNvSpPr/>
            <p:nvPr/>
          </p:nvSpPr>
          <p:spPr bwMode="auto">
            <a:xfrm>
              <a:off x="4344203" y="2790824"/>
              <a:ext cx="41275" cy="41275"/>
            </a:xfrm>
            <a:custGeom>
              <a:avLst/>
              <a:gdLst>
                <a:gd name="T0" fmla="*/ 9 w 11"/>
                <a:gd name="T1" fmla="*/ 10 h 11"/>
                <a:gd name="T2" fmla="*/ 10 w 11"/>
                <a:gd name="T3" fmla="*/ 11 h 11"/>
                <a:gd name="T4" fmla="*/ 11 w 11"/>
                <a:gd name="T5" fmla="*/ 10 h 11"/>
                <a:gd name="T6" fmla="*/ 11 w 11"/>
                <a:gd name="T7" fmla="*/ 9 h 11"/>
                <a:gd name="T8" fmla="*/ 2 w 11"/>
                <a:gd name="T9" fmla="*/ 0 h 11"/>
                <a:gd name="T10" fmla="*/ 1 w 11"/>
                <a:gd name="T11" fmla="*/ 0 h 11"/>
                <a:gd name="T12" fmla="*/ 1 w 11"/>
                <a:gd name="T13" fmla="*/ 2 h 11"/>
                <a:gd name="T14" fmla="*/ 9 w 11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9" y="10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4"/>
            <p:cNvSpPr/>
            <p:nvPr/>
          </p:nvSpPr>
          <p:spPr bwMode="auto">
            <a:xfrm>
              <a:off x="4539466" y="2982912"/>
              <a:ext cx="36513" cy="4127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2 h 11"/>
                <a:gd name="T4" fmla="*/ 9 w 10"/>
                <a:gd name="T5" fmla="*/ 10 h 11"/>
                <a:gd name="T6" fmla="*/ 9 w 10"/>
                <a:gd name="T7" fmla="*/ 11 h 11"/>
                <a:gd name="T8" fmla="*/ 10 w 10"/>
                <a:gd name="T9" fmla="*/ 10 h 11"/>
                <a:gd name="T10" fmla="*/ 10 w 10"/>
                <a:gd name="T11" fmla="*/ 9 h 11"/>
                <a:gd name="T12" fmla="*/ 1 w 10"/>
                <a:gd name="T13" fmla="*/ 0 h 11"/>
                <a:gd name="T14" fmla="*/ 0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35"/>
            <p:cNvSpPr/>
            <p:nvPr/>
          </p:nvSpPr>
          <p:spPr bwMode="auto">
            <a:xfrm>
              <a:off x="4474378" y="2919412"/>
              <a:ext cx="38100" cy="4127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2 h 11"/>
                <a:gd name="T4" fmla="*/ 8 w 10"/>
                <a:gd name="T5" fmla="*/ 10 h 11"/>
                <a:gd name="T6" fmla="*/ 9 w 10"/>
                <a:gd name="T7" fmla="*/ 11 h 11"/>
                <a:gd name="T8" fmla="*/ 10 w 10"/>
                <a:gd name="T9" fmla="*/ 10 h 11"/>
                <a:gd name="T10" fmla="*/ 10 w 10"/>
                <a:gd name="T11" fmla="*/ 9 h 11"/>
                <a:gd name="T12" fmla="*/ 1 w 10"/>
                <a:gd name="T13" fmla="*/ 0 h 11"/>
                <a:gd name="T14" fmla="*/ 0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36"/>
            <p:cNvSpPr/>
            <p:nvPr/>
          </p:nvSpPr>
          <p:spPr bwMode="auto">
            <a:xfrm>
              <a:off x="4410878" y="2855912"/>
              <a:ext cx="38100" cy="41275"/>
            </a:xfrm>
            <a:custGeom>
              <a:avLst/>
              <a:gdLst>
                <a:gd name="T0" fmla="*/ 8 w 10"/>
                <a:gd name="T1" fmla="*/ 10 h 11"/>
                <a:gd name="T2" fmla="*/ 9 w 10"/>
                <a:gd name="T3" fmla="*/ 11 h 11"/>
                <a:gd name="T4" fmla="*/ 10 w 10"/>
                <a:gd name="T5" fmla="*/ 10 h 11"/>
                <a:gd name="T6" fmla="*/ 10 w 10"/>
                <a:gd name="T7" fmla="*/ 9 h 11"/>
                <a:gd name="T8" fmla="*/ 1 w 10"/>
                <a:gd name="T9" fmla="*/ 0 h 11"/>
                <a:gd name="T10" fmla="*/ 0 w 10"/>
                <a:gd name="T11" fmla="*/ 0 h 11"/>
                <a:gd name="T12" fmla="*/ 0 w 10"/>
                <a:gd name="T13" fmla="*/ 2 h 11"/>
                <a:gd name="T14" fmla="*/ 8 w 10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8" y="10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37"/>
            <p:cNvSpPr/>
            <p:nvPr/>
          </p:nvSpPr>
          <p:spPr bwMode="auto">
            <a:xfrm>
              <a:off x="4666466" y="3109912"/>
              <a:ext cx="26988" cy="26988"/>
            </a:xfrm>
            <a:custGeom>
              <a:avLst/>
              <a:gdLst>
                <a:gd name="T0" fmla="*/ 2 w 7"/>
                <a:gd name="T1" fmla="*/ 1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6 w 7"/>
                <a:gd name="T13" fmla="*/ 5 h 7"/>
                <a:gd name="T14" fmla="*/ 2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38"/>
            <p:cNvSpPr/>
            <p:nvPr/>
          </p:nvSpPr>
          <p:spPr bwMode="auto">
            <a:xfrm>
              <a:off x="4602966" y="3046412"/>
              <a:ext cx="38100" cy="41275"/>
            </a:xfrm>
            <a:custGeom>
              <a:avLst/>
              <a:gdLst>
                <a:gd name="T0" fmla="*/ 1 w 10"/>
                <a:gd name="T1" fmla="*/ 0 h 11"/>
                <a:gd name="T2" fmla="*/ 0 w 10"/>
                <a:gd name="T3" fmla="*/ 0 h 11"/>
                <a:gd name="T4" fmla="*/ 0 w 10"/>
                <a:gd name="T5" fmla="*/ 2 h 11"/>
                <a:gd name="T6" fmla="*/ 9 w 10"/>
                <a:gd name="T7" fmla="*/ 10 h 11"/>
                <a:gd name="T8" fmla="*/ 9 w 10"/>
                <a:gd name="T9" fmla="*/ 11 h 11"/>
                <a:gd name="T10" fmla="*/ 10 w 10"/>
                <a:gd name="T11" fmla="*/ 10 h 11"/>
                <a:gd name="T12" fmla="*/ 10 w 10"/>
                <a:gd name="T13" fmla="*/ 9 h 11"/>
                <a:gd name="T14" fmla="*/ 1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39"/>
            <p:cNvSpPr/>
            <p:nvPr/>
          </p:nvSpPr>
          <p:spPr bwMode="auto">
            <a:xfrm>
              <a:off x="4745841" y="2922587"/>
              <a:ext cx="41275" cy="38100"/>
            </a:xfrm>
            <a:custGeom>
              <a:avLst/>
              <a:gdLst>
                <a:gd name="T0" fmla="*/ 10 w 11"/>
                <a:gd name="T1" fmla="*/ 9 h 10"/>
                <a:gd name="T2" fmla="*/ 2 w 11"/>
                <a:gd name="T3" fmla="*/ 0 h 10"/>
                <a:gd name="T4" fmla="*/ 0 w 11"/>
                <a:gd name="T5" fmla="*/ 0 h 10"/>
                <a:gd name="T6" fmla="*/ 0 w 11"/>
                <a:gd name="T7" fmla="*/ 2 h 10"/>
                <a:gd name="T8" fmla="*/ 9 w 11"/>
                <a:gd name="T9" fmla="*/ 10 h 10"/>
                <a:gd name="T10" fmla="*/ 10 w 11"/>
                <a:gd name="T11" fmla="*/ 10 h 10"/>
                <a:gd name="T12" fmla="*/ 10 w 11"/>
                <a:gd name="T13" fmla="*/ 10 h 10"/>
                <a:gd name="T14" fmla="*/ 10 w 11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40"/>
            <p:cNvSpPr/>
            <p:nvPr/>
          </p:nvSpPr>
          <p:spPr bwMode="auto">
            <a:xfrm>
              <a:off x="4617253" y="2795587"/>
              <a:ext cx="41275" cy="36513"/>
            </a:xfrm>
            <a:custGeom>
              <a:avLst/>
              <a:gdLst>
                <a:gd name="T0" fmla="*/ 9 w 11"/>
                <a:gd name="T1" fmla="*/ 10 h 10"/>
                <a:gd name="T2" fmla="*/ 9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0 w 11"/>
                <a:gd name="T11" fmla="*/ 0 h 10"/>
                <a:gd name="T12" fmla="*/ 0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41"/>
            <p:cNvSpPr/>
            <p:nvPr/>
          </p:nvSpPr>
          <p:spPr bwMode="auto">
            <a:xfrm>
              <a:off x="4682341" y="2859087"/>
              <a:ext cx="41275" cy="38100"/>
            </a:xfrm>
            <a:custGeom>
              <a:avLst/>
              <a:gdLst>
                <a:gd name="T0" fmla="*/ 9 w 11"/>
                <a:gd name="T1" fmla="*/ 10 h 10"/>
                <a:gd name="T2" fmla="*/ 9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0 w 11"/>
                <a:gd name="T11" fmla="*/ 0 h 10"/>
                <a:gd name="T12" fmla="*/ 0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42"/>
            <p:cNvSpPr/>
            <p:nvPr/>
          </p:nvSpPr>
          <p:spPr bwMode="auto">
            <a:xfrm>
              <a:off x="4460091" y="2795587"/>
              <a:ext cx="41275" cy="36513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0 w 11"/>
                <a:gd name="T11" fmla="*/ 0 h 10"/>
                <a:gd name="T12" fmla="*/ 0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43"/>
            <p:cNvSpPr/>
            <p:nvPr/>
          </p:nvSpPr>
          <p:spPr bwMode="auto">
            <a:xfrm>
              <a:off x="4652178" y="2986087"/>
              <a:ext cx="41275" cy="38100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2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44"/>
            <p:cNvSpPr/>
            <p:nvPr/>
          </p:nvSpPr>
          <p:spPr bwMode="auto">
            <a:xfrm>
              <a:off x="4523591" y="2859087"/>
              <a:ext cx="41275" cy="38100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 h 10"/>
                <a:gd name="T4" fmla="*/ 9 w 11"/>
                <a:gd name="T5" fmla="*/ 10 h 10"/>
                <a:gd name="T6" fmla="*/ 10 w 11"/>
                <a:gd name="T7" fmla="*/ 10 h 10"/>
                <a:gd name="T8" fmla="*/ 10 w 11"/>
                <a:gd name="T9" fmla="*/ 10 h 10"/>
                <a:gd name="T10" fmla="*/ 10 w 11"/>
                <a:gd name="T11" fmla="*/ 9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45"/>
            <p:cNvSpPr/>
            <p:nvPr/>
          </p:nvSpPr>
          <p:spPr bwMode="auto">
            <a:xfrm>
              <a:off x="4587091" y="2922587"/>
              <a:ext cx="41275" cy="38100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2 h 10"/>
                <a:gd name="T4" fmla="*/ 9 w 11"/>
                <a:gd name="T5" fmla="*/ 10 h 10"/>
                <a:gd name="T6" fmla="*/ 10 w 11"/>
                <a:gd name="T7" fmla="*/ 10 h 10"/>
                <a:gd name="T8" fmla="*/ 10 w 11"/>
                <a:gd name="T9" fmla="*/ 10 h 10"/>
                <a:gd name="T10" fmla="*/ 10 w 11"/>
                <a:gd name="T11" fmla="*/ 9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46"/>
            <p:cNvSpPr/>
            <p:nvPr/>
          </p:nvSpPr>
          <p:spPr bwMode="auto">
            <a:xfrm>
              <a:off x="4498191" y="2859087"/>
              <a:ext cx="36513" cy="3810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1 h 10"/>
                <a:gd name="T4" fmla="*/ 8 w 10"/>
                <a:gd name="T5" fmla="*/ 10 h 10"/>
                <a:gd name="T6" fmla="*/ 9 w 10"/>
                <a:gd name="T7" fmla="*/ 10 h 10"/>
                <a:gd name="T8" fmla="*/ 10 w 10"/>
                <a:gd name="T9" fmla="*/ 10 h 10"/>
                <a:gd name="T10" fmla="*/ 10 w 10"/>
                <a:gd name="T11" fmla="*/ 9 h 10"/>
                <a:gd name="T12" fmla="*/ 1 w 10"/>
                <a:gd name="T13" fmla="*/ 0 h 10"/>
                <a:gd name="T14" fmla="*/ 0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47"/>
            <p:cNvSpPr/>
            <p:nvPr/>
          </p:nvSpPr>
          <p:spPr bwMode="auto">
            <a:xfrm>
              <a:off x="4429928" y="2795587"/>
              <a:ext cx="41275" cy="36513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1 w 11"/>
                <a:gd name="T5" fmla="*/ 10 h 10"/>
                <a:gd name="T6" fmla="*/ 11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648"/>
            <p:cNvSpPr/>
            <p:nvPr/>
          </p:nvSpPr>
          <p:spPr bwMode="auto">
            <a:xfrm>
              <a:off x="4688691" y="3051174"/>
              <a:ext cx="38100" cy="36513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649"/>
            <p:cNvSpPr/>
            <p:nvPr/>
          </p:nvSpPr>
          <p:spPr bwMode="auto">
            <a:xfrm>
              <a:off x="4752191" y="3114674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2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650"/>
            <p:cNvSpPr/>
            <p:nvPr/>
          </p:nvSpPr>
          <p:spPr bwMode="auto">
            <a:xfrm>
              <a:off x="4625191" y="29860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651"/>
            <p:cNvSpPr/>
            <p:nvPr/>
          </p:nvSpPr>
          <p:spPr bwMode="auto">
            <a:xfrm>
              <a:off x="4561691" y="29225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8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652"/>
            <p:cNvSpPr/>
            <p:nvPr/>
          </p:nvSpPr>
          <p:spPr bwMode="auto">
            <a:xfrm>
              <a:off x="4647416" y="2922587"/>
              <a:ext cx="38100" cy="38100"/>
            </a:xfrm>
            <a:custGeom>
              <a:avLst/>
              <a:gdLst>
                <a:gd name="T0" fmla="*/ 9 w 10"/>
                <a:gd name="T1" fmla="*/ 10 h 10"/>
                <a:gd name="T2" fmla="*/ 10 w 10"/>
                <a:gd name="T3" fmla="*/ 10 h 10"/>
                <a:gd name="T4" fmla="*/ 10 w 10"/>
                <a:gd name="T5" fmla="*/ 9 h 10"/>
                <a:gd name="T6" fmla="*/ 1 w 10"/>
                <a:gd name="T7" fmla="*/ 0 h 10"/>
                <a:gd name="T8" fmla="*/ 0 w 10"/>
                <a:gd name="T9" fmla="*/ 0 h 10"/>
                <a:gd name="T10" fmla="*/ 0 w 10"/>
                <a:gd name="T11" fmla="*/ 2 h 10"/>
                <a:gd name="T12" fmla="*/ 8 w 10"/>
                <a:gd name="T13" fmla="*/ 10 h 10"/>
                <a:gd name="T14" fmla="*/ 9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653"/>
            <p:cNvSpPr/>
            <p:nvPr/>
          </p:nvSpPr>
          <p:spPr bwMode="auto">
            <a:xfrm>
              <a:off x="4580741" y="2859087"/>
              <a:ext cx="41275" cy="38100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1 w 11"/>
                <a:gd name="T5" fmla="*/ 10 h 10"/>
                <a:gd name="T6" fmla="*/ 11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654"/>
            <p:cNvSpPr/>
            <p:nvPr/>
          </p:nvSpPr>
          <p:spPr bwMode="auto">
            <a:xfrm>
              <a:off x="4776003" y="3051174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655"/>
            <p:cNvSpPr/>
            <p:nvPr/>
          </p:nvSpPr>
          <p:spPr bwMode="auto">
            <a:xfrm>
              <a:off x="4710916" y="29860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656"/>
            <p:cNvSpPr/>
            <p:nvPr/>
          </p:nvSpPr>
          <p:spPr bwMode="auto">
            <a:xfrm>
              <a:off x="4515653" y="2795587"/>
              <a:ext cx="42863" cy="36513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1 w 11"/>
                <a:gd name="T5" fmla="*/ 10 h 10"/>
                <a:gd name="T6" fmla="*/ 11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70"/>
            <p:cNvSpPr/>
            <p:nvPr/>
          </p:nvSpPr>
          <p:spPr bwMode="auto">
            <a:xfrm>
              <a:off x="4163228" y="2476499"/>
              <a:ext cx="566738" cy="325438"/>
            </a:xfrm>
            <a:custGeom>
              <a:avLst/>
              <a:gdLst>
                <a:gd name="T0" fmla="*/ 27 w 151"/>
                <a:gd name="T1" fmla="*/ 33 h 87"/>
                <a:gd name="T2" fmla="*/ 29 w 151"/>
                <a:gd name="T3" fmla="*/ 33 h 87"/>
                <a:gd name="T4" fmla="*/ 71 w 151"/>
                <a:gd name="T5" fmla="*/ 0 h 87"/>
                <a:gd name="T6" fmla="*/ 112 w 151"/>
                <a:gd name="T7" fmla="*/ 29 h 87"/>
                <a:gd name="T8" fmla="*/ 122 w 151"/>
                <a:gd name="T9" fmla="*/ 28 h 87"/>
                <a:gd name="T10" fmla="*/ 151 w 151"/>
                <a:gd name="T11" fmla="*/ 57 h 87"/>
                <a:gd name="T12" fmla="*/ 122 w 151"/>
                <a:gd name="T13" fmla="*/ 87 h 87"/>
                <a:gd name="T14" fmla="*/ 99 w 151"/>
                <a:gd name="T15" fmla="*/ 76 h 87"/>
                <a:gd name="T16" fmla="*/ 71 w 151"/>
                <a:gd name="T17" fmla="*/ 87 h 87"/>
                <a:gd name="T18" fmla="*/ 46 w 151"/>
                <a:gd name="T19" fmla="*/ 79 h 87"/>
                <a:gd name="T20" fmla="*/ 27 w 151"/>
                <a:gd name="T21" fmla="*/ 87 h 87"/>
                <a:gd name="T22" fmla="*/ 0 w 151"/>
                <a:gd name="T23" fmla="*/ 60 h 87"/>
                <a:gd name="T24" fmla="*/ 27 w 151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87">
                  <a:moveTo>
                    <a:pt x="27" y="33"/>
                  </a:moveTo>
                  <a:cubicBezTo>
                    <a:pt x="27" y="33"/>
                    <a:pt x="28" y="33"/>
                    <a:pt x="29" y="33"/>
                  </a:cubicBezTo>
                  <a:cubicBezTo>
                    <a:pt x="33" y="14"/>
                    <a:pt x="50" y="0"/>
                    <a:pt x="71" y="0"/>
                  </a:cubicBezTo>
                  <a:cubicBezTo>
                    <a:pt x="90" y="0"/>
                    <a:pt x="106" y="12"/>
                    <a:pt x="112" y="29"/>
                  </a:cubicBezTo>
                  <a:cubicBezTo>
                    <a:pt x="115" y="28"/>
                    <a:pt x="118" y="28"/>
                    <a:pt x="122" y="28"/>
                  </a:cubicBezTo>
                  <a:cubicBezTo>
                    <a:pt x="138" y="28"/>
                    <a:pt x="151" y="41"/>
                    <a:pt x="151" y="57"/>
                  </a:cubicBezTo>
                  <a:cubicBezTo>
                    <a:pt x="151" y="74"/>
                    <a:pt x="138" y="87"/>
                    <a:pt x="122" y="87"/>
                  </a:cubicBezTo>
                  <a:cubicBezTo>
                    <a:pt x="113" y="87"/>
                    <a:pt x="105" y="83"/>
                    <a:pt x="99" y="76"/>
                  </a:cubicBezTo>
                  <a:cubicBezTo>
                    <a:pt x="92" y="83"/>
                    <a:pt x="82" y="87"/>
                    <a:pt x="71" y="87"/>
                  </a:cubicBezTo>
                  <a:cubicBezTo>
                    <a:pt x="62" y="87"/>
                    <a:pt x="53" y="84"/>
                    <a:pt x="46" y="79"/>
                  </a:cubicBezTo>
                  <a:cubicBezTo>
                    <a:pt x="41" y="84"/>
                    <a:pt x="34" y="87"/>
                    <a:pt x="27" y="87"/>
                  </a:cubicBezTo>
                  <a:cubicBezTo>
                    <a:pt x="12" y="87"/>
                    <a:pt x="0" y="75"/>
                    <a:pt x="0" y="60"/>
                  </a:cubicBezTo>
                  <a:cubicBezTo>
                    <a:pt x="0" y="45"/>
                    <a:pt x="12" y="33"/>
                    <a:pt x="27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705"/>
            <p:cNvSpPr/>
            <p:nvPr/>
          </p:nvSpPr>
          <p:spPr bwMode="auto">
            <a:xfrm>
              <a:off x="4704566" y="2422524"/>
              <a:ext cx="85725" cy="23813"/>
            </a:xfrm>
            <a:custGeom>
              <a:avLst/>
              <a:gdLst>
                <a:gd name="T0" fmla="*/ 9 w 23"/>
                <a:gd name="T1" fmla="*/ 0 h 6"/>
                <a:gd name="T2" fmla="*/ 0 w 23"/>
                <a:gd name="T3" fmla="*/ 0 h 6"/>
                <a:gd name="T4" fmla="*/ 0 w 23"/>
                <a:gd name="T5" fmla="*/ 0 h 6"/>
                <a:gd name="T6" fmla="*/ 9 w 23"/>
                <a:gd name="T7" fmla="*/ 0 h 6"/>
                <a:gd name="T8" fmla="*/ 23 w 23"/>
                <a:gd name="T9" fmla="*/ 6 h 6"/>
                <a:gd name="T10" fmla="*/ 22 w 23"/>
                <a:gd name="T11" fmla="*/ 5 h 6"/>
                <a:gd name="T12" fmla="*/ 9 w 2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6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9" y="3"/>
                    <a:pt x="23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9" y="2"/>
                    <a:pt x="14" y="0"/>
                    <a:pt x="9" y="0"/>
                  </a:cubicBezTo>
                </a:path>
              </a:pathLst>
            </a:custGeom>
            <a:solidFill>
              <a:srgbClr val="FDD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708"/>
            <p:cNvSpPr>
              <a:spLocks noEditPoints="1"/>
            </p:cNvSpPr>
            <p:nvPr/>
          </p:nvSpPr>
          <p:spPr bwMode="auto">
            <a:xfrm>
              <a:off x="4085441" y="2422524"/>
              <a:ext cx="709613" cy="714375"/>
            </a:xfrm>
            <a:custGeom>
              <a:avLst/>
              <a:gdLst>
                <a:gd name="T0" fmla="*/ 79 w 189"/>
                <a:gd name="T1" fmla="*/ 109 h 190"/>
                <a:gd name="T2" fmla="*/ 78 w 189"/>
                <a:gd name="T3" fmla="*/ 108 h 190"/>
                <a:gd name="T4" fmla="*/ 70 w 189"/>
                <a:gd name="T5" fmla="*/ 100 h 190"/>
                <a:gd name="T6" fmla="*/ 70 w 189"/>
                <a:gd name="T7" fmla="*/ 98 h 190"/>
                <a:gd name="T8" fmla="*/ 71 w 189"/>
                <a:gd name="T9" fmla="*/ 98 h 190"/>
                <a:gd name="T10" fmla="*/ 71 w 189"/>
                <a:gd name="T11" fmla="*/ 98 h 190"/>
                <a:gd name="T12" fmla="*/ 80 w 189"/>
                <a:gd name="T13" fmla="*/ 107 h 190"/>
                <a:gd name="T14" fmla="*/ 80 w 189"/>
                <a:gd name="T15" fmla="*/ 108 h 190"/>
                <a:gd name="T16" fmla="*/ 79 w 189"/>
                <a:gd name="T17" fmla="*/ 109 h 190"/>
                <a:gd name="T18" fmla="*/ 174 w 189"/>
                <a:gd name="T19" fmla="*/ 0 h 190"/>
                <a:gd name="T20" fmla="*/ 165 w 189"/>
                <a:gd name="T21" fmla="*/ 0 h 190"/>
                <a:gd name="T22" fmla="*/ 19 w 189"/>
                <a:gd name="T23" fmla="*/ 0 h 190"/>
                <a:gd name="T24" fmla="*/ 6 w 189"/>
                <a:gd name="T25" fmla="*/ 5 h 190"/>
                <a:gd name="T26" fmla="*/ 0 w 189"/>
                <a:gd name="T27" fmla="*/ 20 h 190"/>
                <a:gd name="T28" fmla="*/ 0 w 189"/>
                <a:gd name="T29" fmla="*/ 175 h 190"/>
                <a:gd name="T30" fmla="*/ 6 w 189"/>
                <a:gd name="T31" fmla="*/ 190 h 190"/>
                <a:gd name="T32" fmla="*/ 70 w 189"/>
                <a:gd name="T33" fmla="*/ 126 h 190"/>
                <a:gd name="T34" fmla="*/ 69 w 189"/>
                <a:gd name="T35" fmla="*/ 126 h 190"/>
                <a:gd name="T36" fmla="*/ 69 w 189"/>
                <a:gd name="T37" fmla="*/ 126 h 190"/>
                <a:gd name="T38" fmla="*/ 60 w 189"/>
                <a:gd name="T39" fmla="*/ 117 h 190"/>
                <a:gd name="T40" fmla="*/ 60 w 189"/>
                <a:gd name="T41" fmla="*/ 116 h 190"/>
                <a:gd name="T42" fmla="*/ 61 w 189"/>
                <a:gd name="T43" fmla="*/ 116 h 190"/>
                <a:gd name="T44" fmla="*/ 62 w 189"/>
                <a:gd name="T45" fmla="*/ 116 h 190"/>
                <a:gd name="T46" fmla="*/ 70 w 189"/>
                <a:gd name="T47" fmla="*/ 125 h 190"/>
                <a:gd name="T48" fmla="*/ 70 w 189"/>
                <a:gd name="T49" fmla="*/ 126 h 190"/>
                <a:gd name="T50" fmla="*/ 76 w 189"/>
                <a:gd name="T51" fmla="*/ 120 h 190"/>
                <a:gd name="T52" fmla="*/ 73 w 189"/>
                <a:gd name="T53" fmla="*/ 117 h 190"/>
                <a:gd name="T54" fmla="*/ 73 w 189"/>
                <a:gd name="T55" fmla="*/ 116 h 190"/>
                <a:gd name="T56" fmla="*/ 73 w 189"/>
                <a:gd name="T57" fmla="*/ 116 h 190"/>
                <a:gd name="T58" fmla="*/ 74 w 189"/>
                <a:gd name="T59" fmla="*/ 116 h 190"/>
                <a:gd name="T60" fmla="*/ 77 w 189"/>
                <a:gd name="T61" fmla="*/ 119 h 190"/>
                <a:gd name="T62" fmla="*/ 94 w 189"/>
                <a:gd name="T63" fmla="*/ 102 h 190"/>
                <a:gd name="T64" fmla="*/ 93 w 189"/>
                <a:gd name="T65" fmla="*/ 101 h 190"/>
                <a:gd name="T66" fmla="*/ 92 w 189"/>
                <a:gd name="T67" fmla="*/ 101 h 190"/>
                <a:gd name="T68" fmla="*/ 67 w 189"/>
                <a:gd name="T69" fmla="*/ 93 h 190"/>
                <a:gd name="T70" fmla="*/ 57 w 189"/>
                <a:gd name="T71" fmla="*/ 99 h 190"/>
                <a:gd name="T72" fmla="*/ 65 w 189"/>
                <a:gd name="T73" fmla="*/ 108 h 190"/>
                <a:gd name="T74" fmla="*/ 65 w 189"/>
                <a:gd name="T75" fmla="*/ 109 h 190"/>
                <a:gd name="T76" fmla="*/ 65 w 189"/>
                <a:gd name="T77" fmla="*/ 109 h 190"/>
                <a:gd name="T78" fmla="*/ 64 w 189"/>
                <a:gd name="T79" fmla="*/ 109 h 190"/>
                <a:gd name="T80" fmla="*/ 56 w 189"/>
                <a:gd name="T81" fmla="*/ 100 h 190"/>
                <a:gd name="T82" fmla="*/ 55 w 189"/>
                <a:gd name="T83" fmla="*/ 100 h 190"/>
                <a:gd name="T84" fmla="*/ 48 w 189"/>
                <a:gd name="T85" fmla="*/ 101 h 190"/>
                <a:gd name="T86" fmla="*/ 46 w 189"/>
                <a:gd name="T87" fmla="*/ 101 h 190"/>
                <a:gd name="T88" fmla="*/ 53 w 189"/>
                <a:gd name="T89" fmla="*/ 108 h 190"/>
                <a:gd name="T90" fmla="*/ 53 w 189"/>
                <a:gd name="T91" fmla="*/ 109 h 190"/>
                <a:gd name="T92" fmla="*/ 52 w 189"/>
                <a:gd name="T93" fmla="*/ 109 h 190"/>
                <a:gd name="T94" fmla="*/ 52 w 189"/>
                <a:gd name="T95" fmla="*/ 109 h 190"/>
                <a:gd name="T96" fmla="*/ 43 w 189"/>
                <a:gd name="T97" fmla="*/ 100 h 190"/>
                <a:gd name="T98" fmla="*/ 21 w 189"/>
                <a:gd name="T99" fmla="*/ 74 h 190"/>
                <a:gd name="T100" fmla="*/ 48 w 189"/>
                <a:gd name="T101" fmla="*/ 47 h 190"/>
                <a:gd name="T102" fmla="*/ 50 w 189"/>
                <a:gd name="T103" fmla="*/ 47 h 190"/>
                <a:gd name="T104" fmla="*/ 92 w 189"/>
                <a:gd name="T105" fmla="*/ 14 h 190"/>
                <a:gd name="T106" fmla="*/ 133 w 189"/>
                <a:gd name="T107" fmla="*/ 43 h 190"/>
                <a:gd name="T108" fmla="*/ 143 w 189"/>
                <a:gd name="T109" fmla="*/ 42 h 190"/>
                <a:gd name="T110" fmla="*/ 153 w 189"/>
                <a:gd name="T111" fmla="*/ 43 h 190"/>
                <a:gd name="T112" fmla="*/ 189 w 189"/>
                <a:gd name="T113" fmla="*/ 7 h 190"/>
                <a:gd name="T114" fmla="*/ 188 w 189"/>
                <a:gd name="T115" fmla="*/ 6 h 190"/>
                <a:gd name="T116" fmla="*/ 174 w 189"/>
                <a:gd name="T11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9" h="190">
                  <a:moveTo>
                    <a:pt x="79" y="109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99"/>
                    <a:pt x="69" y="99"/>
                    <a:pt x="70" y="98"/>
                  </a:cubicBezTo>
                  <a:cubicBezTo>
                    <a:pt x="70" y="98"/>
                    <a:pt x="70" y="98"/>
                    <a:pt x="71" y="98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0" y="108"/>
                    <a:pt x="80" y="108"/>
                  </a:cubicBezTo>
                  <a:cubicBezTo>
                    <a:pt x="79" y="109"/>
                    <a:pt x="79" y="109"/>
                    <a:pt x="79" y="109"/>
                  </a:cubicBezTo>
                  <a:moveTo>
                    <a:pt x="174" y="0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0" y="2"/>
                    <a:pt x="6" y="5"/>
                  </a:cubicBezTo>
                  <a:cubicBezTo>
                    <a:pt x="2" y="9"/>
                    <a:pt x="0" y="14"/>
                    <a:pt x="0" y="2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1"/>
                    <a:pt x="2" y="186"/>
                    <a:pt x="6" y="190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6"/>
                    <a:pt x="60" y="116"/>
                  </a:cubicBezTo>
                  <a:cubicBezTo>
                    <a:pt x="60" y="116"/>
                    <a:pt x="61" y="116"/>
                    <a:pt x="61" y="116"/>
                  </a:cubicBezTo>
                  <a:cubicBezTo>
                    <a:pt x="61" y="116"/>
                    <a:pt x="61" y="116"/>
                    <a:pt x="62" y="116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2" y="117"/>
                    <a:pt x="72" y="116"/>
                    <a:pt x="73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94" y="102"/>
                    <a:pt x="94" y="102"/>
                    <a:pt x="94" y="102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3" y="101"/>
                    <a:pt x="92" y="101"/>
                    <a:pt x="92" y="101"/>
                  </a:cubicBezTo>
                  <a:cubicBezTo>
                    <a:pt x="83" y="101"/>
                    <a:pt x="74" y="98"/>
                    <a:pt x="67" y="93"/>
                  </a:cubicBezTo>
                  <a:cubicBezTo>
                    <a:pt x="64" y="96"/>
                    <a:pt x="61" y="98"/>
                    <a:pt x="57" y="99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6" y="108"/>
                    <a:pt x="66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3" y="100"/>
                    <a:pt x="50" y="101"/>
                    <a:pt x="48" y="101"/>
                  </a:cubicBezTo>
                  <a:cubicBezTo>
                    <a:pt x="47" y="101"/>
                    <a:pt x="47" y="101"/>
                    <a:pt x="46" y="101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31" y="98"/>
                    <a:pt x="21" y="87"/>
                    <a:pt x="21" y="74"/>
                  </a:cubicBezTo>
                  <a:cubicBezTo>
                    <a:pt x="21" y="59"/>
                    <a:pt x="33" y="47"/>
                    <a:pt x="48" y="47"/>
                  </a:cubicBezTo>
                  <a:cubicBezTo>
                    <a:pt x="48" y="47"/>
                    <a:pt x="49" y="47"/>
                    <a:pt x="50" y="47"/>
                  </a:cubicBezTo>
                  <a:cubicBezTo>
                    <a:pt x="54" y="28"/>
                    <a:pt x="71" y="14"/>
                    <a:pt x="92" y="14"/>
                  </a:cubicBezTo>
                  <a:cubicBezTo>
                    <a:pt x="111" y="14"/>
                    <a:pt x="127" y="26"/>
                    <a:pt x="133" y="43"/>
                  </a:cubicBezTo>
                  <a:cubicBezTo>
                    <a:pt x="136" y="42"/>
                    <a:pt x="139" y="42"/>
                    <a:pt x="143" y="42"/>
                  </a:cubicBezTo>
                  <a:cubicBezTo>
                    <a:pt x="146" y="42"/>
                    <a:pt x="149" y="42"/>
                    <a:pt x="153" y="43"/>
                  </a:cubicBezTo>
                  <a:cubicBezTo>
                    <a:pt x="189" y="7"/>
                    <a:pt x="189" y="7"/>
                    <a:pt x="189" y="7"/>
                  </a:cubicBezTo>
                  <a:cubicBezTo>
                    <a:pt x="188" y="7"/>
                    <a:pt x="188" y="6"/>
                    <a:pt x="188" y="6"/>
                  </a:cubicBezTo>
                  <a:cubicBezTo>
                    <a:pt x="184" y="3"/>
                    <a:pt x="179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709"/>
            <p:cNvSpPr/>
            <p:nvPr/>
          </p:nvSpPr>
          <p:spPr bwMode="auto">
            <a:xfrm>
              <a:off x="4309278" y="28590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1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10 h 10"/>
                <a:gd name="T14" fmla="*/ 10 w 10"/>
                <a:gd name="T15" fmla="*/ 9 h 10"/>
                <a:gd name="T16" fmla="*/ 2 w 10"/>
                <a:gd name="T17" fmla="*/ 0 h 10"/>
                <a:gd name="T18" fmla="*/ 1 w 10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710"/>
            <p:cNvSpPr/>
            <p:nvPr/>
          </p:nvSpPr>
          <p:spPr bwMode="auto">
            <a:xfrm>
              <a:off x="4245778" y="2798762"/>
              <a:ext cx="38100" cy="33338"/>
            </a:xfrm>
            <a:custGeom>
              <a:avLst/>
              <a:gdLst>
                <a:gd name="T0" fmla="*/ 0 w 10"/>
                <a:gd name="T1" fmla="*/ 0 h 9"/>
                <a:gd name="T2" fmla="*/ 9 w 10"/>
                <a:gd name="T3" fmla="*/ 9 h 9"/>
                <a:gd name="T4" fmla="*/ 9 w 10"/>
                <a:gd name="T5" fmla="*/ 9 h 9"/>
                <a:gd name="T6" fmla="*/ 10 w 10"/>
                <a:gd name="T7" fmla="*/ 9 h 9"/>
                <a:gd name="T8" fmla="*/ 10 w 10"/>
                <a:gd name="T9" fmla="*/ 8 h 9"/>
                <a:gd name="T10" fmla="*/ 3 w 10"/>
                <a:gd name="T11" fmla="*/ 1 h 9"/>
                <a:gd name="T12" fmla="*/ 0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711"/>
            <p:cNvSpPr/>
            <p:nvPr/>
          </p:nvSpPr>
          <p:spPr bwMode="auto">
            <a:xfrm>
              <a:off x="4291816" y="2795587"/>
              <a:ext cx="41275" cy="36513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1 h 10"/>
                <a:gd name="T4" fmla="*/ 1 w 11"/>
                <a:gd name="T5" fmla="*/ 1 h 10"/>
                <a:gd name="T6" fmla="*/ 9 w 11"/>
                <a:gd name="T7" fmla="*/ 10 h 10"/>
                <a:gd name="T8" fmla="*/ 10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712"/>
            <p:cNvSpPr/>
            <p:nvPr/>
          </p:nvSpPr>
          <p:spPr bwMode="auto">
            <a:xfrm>
              <a:off x="4355316" y="2859087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1 w 5"/>
                <a:gd name="T5" fmla="*/ 1 h 4"/>
                <a:gd name="T6" fmla="*/ 4 w 5"/>
                <a:gd name="T7" fmla="*/ 4 h 4"/>
                <a:gd name="T8" fmla="*/ 5 w 5"/>
                <a:gd name="T9" fmla="*/ 3 h 4"/>
                <a:gd name="T10" fmla="*/ 2 w 5"/>
                <a:gd name="T11" fmla="*/ 0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713"/>
            <p:cNvSpPr/>
            <p:nvPr/>
          </p:nvSpPr>
          <p:spPr bwMode="auto">
            <a:xfrm>
              <a:off x="4344203" y="2790824"/>
              <a:ext cx="41275" cy="41275"/>
            </a:xfrm>
            <a:custGeom>
              <a:avLst/>
              <a:gdLst>
                <a:gd name="T0" fmla="*/ 2 w 11"/>
                <a:gd name="T1" fmla="*/ 0 h 11"/>
                <a:gd name="T2" fmla="*/ 1 w 11"/>
                <a:gd name="T3" fmla="*/ 0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11 h 11"/>
                <a:gd name="T10" fmla="*/ 11 w 11"/>
                <a:gd name="T11" fmla="*/ 10 h 11"/>
                <a:gd name="T12" fmla="*/ 11 w 11"/>
                <a:gd name="T13" fmla="*/ 9 h 11"/>
                <a:gd name="T14" fmla="*/ 2 w 11"/>
                <a:gd name="T15" fmla="*/ 0 h 11"/>
                <a:gd name="T16" fmla="*/ 2 w 11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714"/>
            <p:cNvSpPr/>
            <p:nvPr/>
          </p:nvSpPr>
          <p:spPr bwMode="auto">
            <a:xfrm>
              <a:off x="4433103" y="2801937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715"/>
            <p:cNvSpPr/>
            <p:nvPr/>
          </p:nvSpPr>
          <p:spPr bwMode="auto">
            <a:xfrm>
              <a:off x="4163228" y="2476499"/>
              <a:ext cx="495300" cy="325438"/>
            </a:xfrm>
            <a:custGeom>
              <a:avLst/>
              <a:gdLst>
                <a:gd name="T0" fmla="*/ 71 w 132"/>
                <a:gd name="T1" fmla="*/ 0 h 87"/>
                <a:gd name="T2" fmla="*/ 29 w 132"/>
                <a:gd name="T3" fmla="*/ 33 h 87"/>
                <a:gd name="T4" fmla="*/ 27 w 132"/>
                <a:gd name="T5" fmla="*/ 33 h 87"/>
                <a:gd name="T6" fmla="*/ 0 w 132"/>
                <a:gd name="T7" fmla="*/ 60 h 87"/>
                <a:gd name="T8" fmla="*/ 22 w 132"/>
                <a:gd name="T9" fmla="*/ 86 h 87"/>
                <a:gd name="T10" fmla="*/ 25 w 132"/>
                <a:gd name="T11" fmla="*/ 87 h 87"/>
                <a:gd name="T12" fmla="*/ 27 w 132"/>
                <a:gd name="T13" fmla="*/ 87 h 87"/>
                <a:gd name="T14" fmla="*/ 34 w 132"/>
                <a:gd name="T15" fmla="*/ 86 h 87"/>
                <a:gd name="T16" fmla="*/ 36 w 132"/>
                <a:gd name="T17" fmla="*/ 85 h 87"/>
                <a:gd name="T18" fmla="*/ 46 w 132"/>
                <a:gd name="T19" fmla="*/ 79 h 87"/>
                <a:gd name="T20" fmla="*/ 71 w 132"/>
                <a:gd name="T21" fmla="*/ 87 h 87"/>
                <a:gd name="T22" fmla="*/ 72 w 132"/>
                <a:gd name="T23" fmla="*/ 87 h 87"/>
                <a:gd name="T24" fmla="*/ 74 w 132"/>
                <a:gd name="T25" fmla="*/ 87 h 87"/>
                <a:gd name="T26" fmla="*/ 132 w 132"/>
                <a:gd name="T27" fmla="*/ 29 h 87"/>
                <a:gd name="T28" fmla="*/ 122 w 132"/>
                <a:gd name="T29" fmla="*/ 28 h 87"/>
                <a:gd name="T30" fmla="*/ 112 w 132"/>
                <a:gd name="T31" fmla="*/ 29 h 87"/>
                <a:gd name="T32" fmla="*/ 71 w 132"/>
                <a:gd name="T3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87">
                  <a:moveTo>
                    <a:pt x="71" y="0"/>
                  </a:moveTo>
                  <a:cubicBezTo>
                    <a:pt x="50" y="0"/>
                    <a:pt x="33" y="14"/>
                    <a:pt x="29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12" y="33"/>
                    <a:pt x="0" y="45"/>
                    <a:pt x="0" y="60"/>
                  </a:cubicBezTo>
                  <a:cubicBezTo>
                    <a:pt x="0" y="73"/>
                    <a:pt x="10" y="84"/>
                    <a:pt x="22" y="86"/>
                  </a:cubicBezTo>
                  <a:cubicBezTo>
                    <a:pt x="23" y="87"/>
                    <a:pt x="24" y="87"/>
                    <a:pt x="25" y="87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9" y="87"/>
                    <a:pt x="32" y="86"/>
                    <a:pt x="34" y="86"/>
                  </a:cubicBezTo>
                  <a:cubicBezTo>
                    <a:pt x="35" y="86"/>
                    <a:pt x="35" y="85"/>
                    <a:pt x="36" y="85"/>
                  </a:cubicBezTo>
                  <a:cubicBezTo>
                    <a:pt x="40" y="84"/>
                    <a:pt x="43" y="82"/>
                    <a:pt x="46" y="79"/>
                  </a:cubicBezTo>
                  <a:cubicBezTo>
                    <a:pt x="53" y="84"/>
                    <a:pt x="62" y="87"/>
                    <a:pt x="71" y="87"/>
                  </a:cubicBezTo>
                  <a:cubicBezTo>
                    <a:pt x="71" y="87"/>
                    <a:pt x="72" y="87"/>
                    <a:pt x="72" y="87"/>
                  </a:cubicBezTo>
                  <a:cubicBezTo>
                    <a:pt x="73" y="87"/>
                    <a:pt x="74" y="87"/>
                    <a:pt x="74" y="87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28" y="28"/>
                    <a:pt x="125" y="28"/>
                    <a:pt x="122" y="28"/>
                  </a:cubicBezTo>
                  <a:cubicBezTo>
                    <a:pt x="118" y="28"/>
                    <a:pt x="115" y="28"/>
                    <a:pt x="112" y="29"/>
                  </a:cubicBezTo>
                  <a:cubicBezTo>
                    <a:pt x="106" y="12"/>
                    <a:pt x="90" y="0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3714535" y="2089148"/>
            <a:ext cx="728663" cy="733425"/>
            <a:chOff x="3167866" y="2422524"/>
            <a:chExt cx="728663" cy="733425"/>
          </a:xfrm>
        </p:grpSpPr>
        <p:sp>
          <p:nvSpPr>
            <p:cNvPr id="45" name="Freeform 616"/>
            <p:cNvSpPr/>
            <p:nvPr/>
          </p:nvSpPr>
          <p:spPr bwMode="auto">
            <a:xfrm>
              <a:off x="3167866" y="2422524"/>
              <a:ext cx="728663" cy="733425"/>
            </a:xfrm>
            <a:custGeom>
              <a:avLst/>
              <a:gdLst>
                <a:gd name="T0" fmla="*/ 194 w 194"/>
                <a:gd name="T1" fmla="*/ 175 h 195"/>
                <a:gd name="T2" fmla="*/ 175 w 194"/>
                <a:gd name="T3" fmla="*/ 195 h 195"/>
                <a:gd name="T4" fmla="*/ 20 w 194"/>
                <a:gd name="T5" fmla="*/ 195 h 195"/>
                <a:gd name="T6" fmla="*/ 0 w 194"/>
                <a:gd name="T7" fmla="*/ 175 h 195"/>
                <a:gd name="T8" fmla="*/ 0 w 194"/>
                <a:gd name="T9" fmla="*/ 20 h 195"/>
                <a:gd name="T10" fmla="*/ 20 w 194"/>
                <a:gd name="T11" fmla="*/ 0 h 195"/>
                <a:gd name="T12" fmla="*/ 175 w 194"/>
                <a:gd name="T13" fmla="*/ 0 h 195"/>
                <a:gd name="T14" fmla="*/ 194 w 194"/>
                <a:gd name="T15" fmla="*/ 20 h 195"/>
                <a:gd name="T16" fmla="*/ 194 w 194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5">
                  <a:moveTo>
                    <a:pt x="194" y="175"/>
                  </a:moveTo>
                  <a:cubicBezTo>
                    <a:pt x="194" y="186"/>
                    <a:pt x="186" y="195"/>
                    <a:pt x="175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9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86" y="0"/>
                    <a:pt x="194" y="9"/>
                    <a:pt x="194" y="20"/>
                  </a:cubicBezTo>
                  <a:cubicBezTo>
                    <a:pt x="194" y="175"/>
                    <a:pt x="194" y="175"/>
                    <a:pt x="194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Oval 617"/>
            <p:cNvSpPr>
              <a:spLocks noChangeArrowheads="1"/>
            </p:cNvSpPr>
            <p:nvPr/>
          </p:nvSpPr>
          <p:spPr bwMode="auto">
            <a:xfrm>
              <a:off x="3280578" y="2509837"/>
              <a:ext cx="331788" cy="330200"/>
            </a:xfrm>
            <a:prstGeom prst="ellipse">
              <a:avLst/>
            </a:prstGeom>
            <a:solidFill>
              <a:srgbClr val="FFE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618"/>
            <p:cNvSpPr/>
            <p:nvPr/>
          </p:nvSpPr>
          <p:spPr bwMode="auto">
            <a:xfrm>
              <a:off x="3250416" y="2660649"/>
              <a:ext cx="568325" cy="325438"/>
            </a:xfrm>
            <a:custGeom>
              <a:avLst/>
              <a:gdLst>
                <a:gd name="T0" fmla="*/ 124 w 151"/>
                <a:gd name="T1" fmla="*/ 33 h 87"/>
                <a:gd name="T2" fmla="*/ 122 w 151"/>
                <a:gd name="T3" fmla="*/ 33 h 87"/>
                <a:gd name="T4" fmla="*/ 80 w 151"/>
                <a:gd name="T5" fmla="*/ 0 h 87"/>
                <a:gd name="T6" fmla="*/ 39 w 151"/>
                <a:gd name="T7" fmla="*/ 29 h 87"/>
                <a:gd name="T8" fmla="*/ 29 w 151"/>
                <a:gd name="T9" fmla="*/ 27 h 87"/>
                <a:gd name="T10" fmla="*/ 0 w 151"/>
                <a:gd name="T11" fmla="*/ 57 h 87"/>
                <a:gd name="T12" fmla="*/ 29 w 151"/>
                <a:gd name="T13" fmla="*/ 87 h 87"/>
                <a:gd name="T14" fmla="*/ 52 w 151"/>
                <a:gd name="T15" fmla="*/ 76 h 87"/>
                <a:gd name="T16" fmla="*/ 80 w 151"/>
                <a:gd name="T17" fmla="*/ 87 h 87"/>
                <a:gd name="T18" fmla="*/ 105 w 151"/>
                <a:gd name="T19" fmla="*/ 78 h 87"/>
                <a:gd name="T20" fmla="*/ 124 w 151"/>
                <a:gd name="T21" fmla="*/ 87 h 87"/>
                <a:gd name="T22" fmla="*/ 151 w 151"/>
                <a:gd name="T23" fmla="*/ 60 h 87"/>
                <a:gd name="T24" fmla="*/ 124 w 151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87">
                  <a:moveTo>
                    <a:pt x="124" y="33"/>
                  </a:moveTo>
                  <a:cubicBezTo>
                    <a:pt x="124" y="33"/>
                    <a:pt x="123" y="33"/>
                    <a:pt x="122" y="33"/>
                  </a:cubicBezTo>
                  <a:cubicBezTo>
                    <a:pt x="118" y="14"/>
                    <a:pt x="100" y="0"/>
                    <a:pt x="80" y="0"/>
                  </a:cubicBezTo>
                  <a:cubicBezTo>
                    <a:pt x="61" y="0"/>
                    <a:pt x="45" y="12"/>
                    <a:pt x="39" y="29"/>
                  </a:cubicBezTo>
                  <a:cubicBezTo>
                    <a:pt x="36" y="28"/>
                    <a:pt x="33" y="27"/>
                    <a:pt x="29" y="27"/>
                  </a:cubicBezTo>
                  <a:cubicBezTo>
                    <a:pt x="13" y="27"/>
                    <a:pt x="0" y="41"/>
                    <a:pt x="0" y="57"/>
                  </a:cubicBezTo>
                  <a:cubicBezTo>
                    <a:pt x="0" y="73"/>
                    <a:pt x="13" y="87"/>
                    <a:pt x="29" y="87"/>
                  </a:cubicBezTo>
                  <a:cubicBezTo>
                    <a:pt x="38" y="87"/>
                    <a:pt x="46" y="82"/>
                    <a:pt x="52" y="76"/>
                  </a:cubicBezTo>
                  <a:cubicBezTo>
                    <a:pt x="59" y="83"/>
                    <a:pt x="69" y="87"/>
                    <a:pt x="80" y="87"/>
                  </a:cubicBezTo>
                  <a:cubicBezTo>
                    <a:pt x="89" y="87"/>
                    <a:pt x="98" y="83"/>
                    <a:pt x="105" y="78"/>
                  </a:cubicBezTo>
                  <a:cubicBezTo>
                    <a:pt x="110" y="83"/>
                    <a:pt x="117" y="87"/>
                    <a:pt x="124" y="87"/>
                  </a:cubicBezTo>
                  <a:cubicBezTo>
                    <a:pt x="139" y="87"/>
                    <a:pt x="151" y="75"/>
                    <a:pt x="151" y="60"/>
                  </a:cubicBezTo>
                  <a:cubicBezTo>
                    <a:pt x="151" y="45"/>
                    <a:pt x="139" y="33"/>
                    <a:pt x="124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720"/>
            <p:cNvSpPr/>
            <p:nvPr/>
          </p:nvSpPr>
          <p:spPr bwMode="auto">
            <a:xfrm>
              <a:off x="3167866" y="2422524"/>
              <a:ext cx="706438" cy="711200"/>
            </a:xfrm>
            <a:custGeom>
              <a:avLst/>
              <a:gdLst>
                <a:gd name="T0" fmla="*/ 175 w 188"/>
                <a:gd name="T1" fmla="*/ 0 h 189"/>
                <a:gd name="T2" fmla="*/ 20 w 188"/>
                <a:gd name="T3" fmla="*/ 0 h 189"/>
                <a:gd name="T4" fmla="*/ 0 w 188"/>
                <a:gd name="T5" fmla="*/ 20 h 189"/>
                <a:gd name="T6" fmla="*/ 0 w 188"/>
                <a:gd name="T7" fmla="*/ 71 h 189"/>
                <a:gd name="T8" fmla="*/ 0 w 188"/>
                <a:gd name="T9" fmla="*/ 112 h 189"/>
                <a:gd name="T10" fmla="*/ 0 w 188"/>
                <a:gd name="T11" fmla="*/ 175 h 189"/>
                <a:gd name="T12" fmla="*/ 3 w 188"/>
                <a:gd name="T13" fmla="*/ 186 h 189"/>
                <a:gd name="T14" fmla="*/ 6 w 188"/>
                <a:gd name="T15" fmla="*/ 189 h 189"/>
                <a:gd name="T16" fmla="*/ 46 w 188"/>
                <a:gd name="T17" fmla="*/ 149 h 189"/>
                <a:gd name="T18" fmla="*/ 22 w 188"/>
                <a:gd name="T19" fmla="*/ 120 h 189"/>
                <a:gd name="T20" fmla="*/ 39 w 188"/>
                <a:gd name="T21" fmla="*/ 93 h 189"/>
                <a:gd name="T22" fmla="*/ 30 w 188"/>
                <a:gd name="T23" fmla="*/ 67 h 189"/>
                <a:gd name="T24" fmla="*/ 74 w 188"/>
                <a:gd name="T25" fmla="*/ 23 h 189"/>
                <a:gd name="T26" fmla="*/ 118 w 188"/>
                <a:gd name="T27" fmla="*/ 66 h 189"/>
                <a:gd name="T28" fmla="*/ 125 w 188"/>
                <a:gd name="T29" fmla="*/ 69 h 189"/>
                <a:gd name="T30" fmla="*/ 188 w 188"/>
                <a:gd name="T31" fmla="*/ 6 h 189"/>
                <a:gd name="T32" fmla="*/ 185 w 188"/>
                <a:gd name="T33" fmla="*/ 3 h 189"/>
                <a:gd name="T34" fmla="*/ 175 w 188"/>
                <a:gd name="T3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89">
                  <a:moveTo>
                    <a:pt x="17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9"/>
                    <a:pt x="1" y="183"/>
                    <a:pt x="3" y="186"/>
                  </a:cubicBezTo>
                  <a:cubicBezTo>
                    <a:pt x="4" y="187"/>
                    <a:pt x="5" y="188"/>
                    <a:pt x="6" y="18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32" y="146"/>
                    <a:pt x="22" y="134"/>
                    <a:pt x="22" y="120"/>
                  </a:cubicBezTo>
                  <a:cubicBezTo>
                    <a:pt x="22" y="108"/>
                    <a:pt x="29" y="98"/>
                    <a:pt x="39" y="93"/>
                  </a:cubicBezTo>
                  <a:cubicBezTo>
                    <a:pt x="33" y="86"/>
                    <a:pt x="30" y="77"/>
                    <a:pt x="30" y="67"/>
                  </a:cubicBezTo>
                  <a:cubicBezTo>
                    <a:pt x="30" y="43"/>
                    <a:pt x="50" y="23"/>
                    <a:pt x="74" y="23"/>
                  </a:cubicBezTo>
                  <a:cubicBezTo>
                    <a:pt x="98" y="23"/>
                    <a:pt x="117" y="42"/>
                    <a:pt x="118" y="66"/>
                  </a:cubicBezTo>
                  <a:cubicBezTo>
                    <a:pt x="120" y="67"/>
                    <a:pt x="123" y="68"/>
                    <a:pt x="125" y="69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7" y="5"/>
                    <a:pt x="186" y="4"/>
                    <a:pt x="185" y="3"/>
                  </a:cubicBezTo>
                  <a:cubicBezTo>
                    <a:pt x="182" y="1"/>
                    <a:pt x="178" y="0"/>
                    <a:pt x="175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721"/>
            <p:cNvSpPr/>
            <p:nvPr/>
          </p:nvSpPr>
          <p:spPr bwMode="auto">
            <a:xfrm>
              <a:off x="3280578" y="2509837"/>
              <a:ext cx="331788" cy="261938"/>
            </a:xfrm>
            <a:custGeom>
              <a:avLst/>
              <a:gdLst>
                <a:gd name="T0" fmla="*/ 44 w 88"/>
                <a:gd name="T1" fmla="*/ 0 h 70"/>
                <a:gd name="T2" fmla="*/ 0 w 88"/>
                <a:gd name="T3" fmla="*/ 44 h 70"/>
                <a:gd name="T4" fmla="*/ 9 w 88"/>
                <a:gd name="T5" fmla="*/ 70 h 70"/>
                <a:gd name="T6" fmla="*/ 21 w 88"/>
                <a:gd name="T7" fmla="*/ 67 h 70"/>
                <a:gd name="T8" fmla="*/ 31 w 88"/>
                <a:gd name="T9" fmla="*/ 69 h 70"/>
                <a:gd name="T10" fmla="*/ 72 w 88"/>
                <a:gd name="T11" fmla="*/ 40 h 70"/>
                <a:gd name="T12" fmla="*/ 88 w 88"/>
                <a:gd name="T13" fmla="*/ 43 h 70"/>
                <a:gd name="T14" fmla="*/ 44 w 88"/>
                <a:gd name="T1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7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54"/>
                    <a:pt x="3" y="63"/>
                    <a:pt x="9" y="70"/>
                  </a:cubicBezTo>
                  <a:cubicBezTo>
                    <a:pt x="12" y="68"/>
                    <a:pt x="17" y="67"/>
                    <a:pt x="21" y="67"/>
                  </a:cubicBezTo>
                  <a:cubicBezTo>
                    <a:pt x="25" y="67"/>
                    <a:pt x="28" y="68"/>
                    <a:pt x="31" y="69"/>
                  </a:cubicBezTo>
                  <a:cubicBezTo>
                    <a:pt x="37" y="52"/>
                    <a:pt x="53" y="40"/>
                    <a:pt x="72" y="40"/>
                  </a:cubicBezTo>
                  <a:cubicBezTo>
                    <a:pt x="77" y="40"/>
                    <a:pt x="83" y="41"/>
                    <a:pt x="88" y="43"/>
                  </a:cubicBezTo>
                  <a:cubicBezTo>
                    <a:pt x="87" y="19"/>
                    <a:pt x="68" y="0"/>
                    <a:pt x="44" y="0"/>
                  </a:cubicBezTo>
                </a:path>
              </a:pathLst>
            </a:custGeom>
            <a:solidFill>
              <a:srgbClr val="FFE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722"/>
            <p:cNvSpPr/>
            <p:nvPr/>
          </p:nvSpPr>
          <p:spPr bwMode="auto">
            <a:xfrm>
              <a:off x="3250416" y="2660649"/>
              <a:ext cx="387350" cy="322263"/>
            </a:xfrm>
            <a:custGeom>
              <a:avLst/>
              <a:gdLst>
                <a:gd name="T0" fmla="*/ 80 w 103"/>
                <a:gd name="T1" fmla="*/ 0 h 86"/>
                <a:gd name="T2" fmla="*/ 39 w 103"/>
                <a:gd name="T3" fmla="*/ 29 h 86"/>
                <a:gd name="T4" fmla="*/ 29 w 103"/>
                <a:gd name="T5" fmla="*/ 27 h 86"/>
                <a:gd name="T6" fmla="*/ 17 w 103"/>
                <a:gd name="T7" fmla="*/ 30 h 86"/>
                <a:gd name="T8" fmla="*/ 0 w 103"/>
                <a:gd name="T9" fmla="*/ 57 h 86"/>
                <a:gd name="T10" fmla="*/ 24 w 103"/>
                <a:gd name="T11" fmla="*/ 86 h 86"/>
                <a:gd name="T12" fmla="*/ 103 w 103"/>
                <a:gd name="T13" fmla="*/ 6 h 86"/>
                <a:gd name="T14" fmla="*/ 96 w 103"/>
                <a:gd name="T15" fmla="*/ 3 h 86"/>
                <a:gd name="T16" fmla="*/ 80 w 103"/>
                <a:gd name="T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86">
                  <a:moveTo>
                    <a:pt x="80" y="0"/>
                  </a:moveTo>
                  <a:cubicBezTo>
                    <a:pt x="61" y="0"/>
                    <a:pt x="45" y="12"/>
                    <a:pt x="39" y="29"/>
                  </a:cubicBezTo>
                  <a:cubicBezTo>
                    <a:pt x="36" y="28"/>
                    <a:pt x="33" y="27"/>
                    <a:pt x="29" y="27"/>
                  </a:cubicBezTo>
                  <a:cubicBezTo>
                    <a:pt x="25" y="27"/>
                    <a:pt x="20" y="28"/>
                    <a:pt x="17" y="30"/>
                  </a:cubicBezTo>
                  <a:cubicBezTo>
                    <a:pt x="7" y="35"/>
                    <a:pt x="0" y="45"/>
                    <a:pt x="0" y="57"/>
                  </a:cubicBezTo>
                  <a:cubicBezTo>
                    <a:pt x="0" y="71"/>
                    <a:pt x="10" y="83"/>
                    <a:pt x="24" y="8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1" y="5"/>
                    <a:pt x="98" y="4"/>
                    <a:pt x="96" y="3"/>
                  </a:cubicBezTo>
                  <a:cubicBezTo>
                    <a:pt x="91" y="1"/>
                    <a:pt x="85" y="0"/>
                    <a:pt x="8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1682760" y="2089148"/>
            <a:ext cx="728663" cy="733425"/>
            <a:chOff x="2215366" y="2422524"/>
            <a:chExt cx="728663" cy="733425"/>
          </a:xfrm>
        </p:grpSpPr>
        <p:sp>
          <p:nvSpPr>
            <p:cNvPr id="48" name="Freeform 619"/>
            <p:cNvSpPr/>
            <p:nvPr/>
          </p:nvSpPr>
          <p:spPr bwMode="auto">
            <a:xfrm>
              <a:off x="2215366" y="2422524"/>
              <a:ext cx="728663" cy="733425"/>
            </a:xfrm>
            <a:custGeom>
              <a:avLst/>
              <a:gdLst>
                <a:gd name="T0" fmla="*/ 194 w 194"/>
                <a:gd name="T1" fmla="*/ 175 h 195"/>
                <a:gd name="T2" fmla="*/ 174 w 194"/>
                <a:gd name="T3" fmla="*/ 195 h 195"/>
                <a:gd name="T4" fmla="*/ 19 w 194"/>
                <a:gd name="T5" fmla="*/ 195 h 195"/>
                <a:gd name="T6" fmla="*/ 0 w 194"/>
                <a:gd name="T7" fmla="*/ 175 h 195"/>
                <a:gd name="T8" fmla="*/ 0 w 194"/>
                <a:gd name="T9" fmla="*/ 20 h 195"/>
                <a:gd name="T10" fmla="*/ 19 w 194"/>
                <a:gd name="T11" fmla="*/ 0 h 195"/>
                <a:gd name="T12" fmla="*/ 174 w 194"/>
                <a:gd name="T13" fmla="*/ 0 h 195"/>
                <a:gd name="T14" fmla="*/ 194 w 194"/>
                <a:gd name="T15" fmla="*/ 20 h 195"/>
                <a:gd name="T16" fmla="*/ 194 w 194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5">
                  <a:moveTo>
                    <a:pt x="194" y="175"/>
                  </a:moveTo>
                  <a:cubicBezTo>
                    <a:pt x="194" y="186"/>
                    <a:pt x="185" y="195"/>
                    <a:pt x="174" y="195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8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5" y="0"/>
                    <a:pt x="194" y="9"/>
                    <a:pt x="194" y="20"/>
                  </a:cubicBezTo>
                  <a:cubicBezTo>
                    <a:pt x="194" y="175"/>
                    <a:pt x="194" y="175"/>
                    <a:pt x="194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668"/>
            <p:cNvSpPr/>
            <p:nvPr/>
          </p:nvSpPr>
          <p:spPr bwMode="auto">
            <a:xfrm>
              <a:off x="2320141" y="2532062"/>
              <a:ext cx="514350" cy="514350"/>
            </a:xfrm>
            <a:custGeom>
              <a:avLst/>
              <a:gdLst>
                <a:gd name="T0" fmla="*/ 130 w 324"/>
                <a:gd name="T1" fmla="*/ 322 h 324"/>
                <a:gd name="T2" fmla="*/ 132 w 324"/>
                <a:gd name="T3" fmla="*/ 239 h 324"/>
                <a:gd name="T4" fmla="*/ 73 w 324"/>
                <a:gd name="T5" fmla="*/ 300 h 324"/>
                <a:gd name="T6" fmla="*/ 106 w 324"/>
                <a:gd name="T7" fmla="*/ 222 h 324"/>
                <a:gd name="T8" fmla="*/ 31 w 324"/>
                <a:gd name="T9" fmla="*/ 258 h 324"/>
                <a:gd name="T10" fmla="*/ 87 w 324"/>
                <a:gd name="T11" fmla="*/ 196 h 324"/>
                <a:gd name="T12" fmla="*/ 5 w 324"/>
                <a:gd name="T13" fmla="*/ 204 h 324"/>
                <a:gd name="T14" fmla="*/ 80 w 324"/>
                <a:gd name="T15" fmla="*/ 168 h 324"/>
                <a:gd name="T16" fmla="*/ 0 w 324"/>
                <a:gd name="T17" fmla="*/ 144 h 324"/>
                <a:gd name="T18" fmla="*/ 85 w 324"/>
                <a:gd name="T19" fmla="*/ 140 h 324"/>
                <a:gd name="T20" fmla="*/ 19 w 324"/>
                <a:gd name="T21" fmla="*/ 88 h 324"/>
                <a:gd name="T22" fmla="*/ 99 w 324"/>
                <a:gd name="T23" fmla="*/ 111 h 324"/>
                <a:gd name="T24" fmla="*/ 54 w 324"/>
                <a:gd name="T25" fmla="*/ 40 h 324"/>
                <a:gd name="T26" fmla="*/ 121 w 324"/>
                <a:gd name="T27" fmla="*/ 92 h 324"/>
                <a:gd name="T28" fmla="*/ 106 w 324"/>
                <a:gd name="T29" fmla="*/ 10 h 324"/>
                <a:gd name="T30" fmla="*/ 149 w 324"/>
                <a:gd name="T31" fmla="*/ 83 h 324"/>
                <a:gd name="T32" fmla="*/ 165 w 324"/>
                <a:gd name="T33" fmla="*/ 0 h 324"/>
                <a:gd name="T34" fmla="*/ 180 w 324"/>
                <a:gd name="T35" fmla="*/ 83 h 324"/>
                <a:gd name="T36" fmla="*/ 225 w 324"/>
                <a:gd name="T37" fmla="*/ 12 h 324"/>
                <a:gd name="T38" fmla="*/ 206 w 324"/>
                <a:gd name="T39" fmla="*/ 95 h 324"/>
                <a:gd name="T40" fmla="*/ 274 w 324"/>
                <a:gd name="T41" fmla="*/ 45 h 324"/>
                <a:gd name="T42" fmla="*/ 229 w 324"/>
                <a:gd name="T43" fmla="*/ 116 h 324"/>
                <a:gd name="T44" fmla="*/ 310 w 324"/>
                <a:gd name="T45" fmla="*/ 92 h 324"/>
                <a:gd name="T46" fmla="*/ 241 w 324"/>
                <a:gd name="T47" fmla="*/ 142 h 324"/>
                <a:gd name="T48" fmla="*/ 324 w 324"/>
                <a:gd name="T49" fmla="*/ 151 h 324"/>
                <a:gd name="T50" fmla="*/ 244 w 324"/>
                <a:gd name="T51" fmla="*/ 173 h 324"/>
                <a:gd name="T52" fmla="*/ 319 w 324"/>
                <a:gd name="T53" fmla="*/ 211 h 324"/>
                <a:gd name="T54" fmla="*/ 234 w 324"/>
                <a:gd name="T55" fmla="*/ 201 h 324"/>
                <a:gd name="T56" fmla="*/ 291 w 324"/>
                <a:gd name="T57" fmla="*/ 265 h 324"/>
                <a:gd name="T58" fmla="*/ 215 w 324"/>
                <a:gd name="T59" fmla="*/ 225 h 324"/>
                <a:gd name="T60" fmla="*/ 246 w 324"/>
                <a:gd name="T61" fmla="*/ 303 h 324"/>
                <a:gd name="T62" fmla="*/ 189 w 324"/>
                <a:gd name="T63" fmla="*/ 239 h 324"/>
                <a:gd name="T64" fmla="*/ 189 w 324"/>
                <a:gd name="T65" fmla="*/ 324 h 324"/>
                <a:gd name="T66" fmla="*/ 161 w 324"/>
                <a:gd name="T67" fmla="*/ 244 h 324"/>
                <a:gd name="T68" fmla="*/ 130 w 324"/>
                <a:gd name="T69" fmla="*/ 32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24">
                  <a:moveTo>
                    <a:pt x="130" y="322"/>
                  </a:moveTo>
                  <a:lnTo>
                    <a:pt x="132" y="239"/>
                  </a:lnTo>
                  <a:lnTo>
                    <a:pt x="73" y="300"/>
                  </a:lnTo>
                  <a:lnTo>
                    <a:pt x="106" y="222"/>
                  </a:lnTo>
                  <a:lnTo>
                    <a:pt x="31" y="258"/>
                  </a:lnTo>
                  <a:lnTo>
                    <a:pt x="87" y="196"/>
                  </a:lnTo>
                  <a:lnTo>
                    <a:pt x="5" y="204"/>
                  </a:lnTo>
                  <a:lnTo>
                    <a:pt x="80" y="168"/>
                  </a:lnTo>
                  <a:lnTo>
                    <a:pt x="0" y="144"/>
                  </a:lnTo>
                  <a:lnTo>
                    <a:pt x="85" y="140"/>
                  </a:lnTo>
                  <a:lnTo>
                    <a:pt x="19" y="88"/>
                  </a:lnTo>
                  <a:lnTo>
                    <a:pt x="99" y="111"/>
                  </a:lnTo>
                  <a:lnTo>
                    <a:pt x="54" y="40"/>
                  </a:lnTo>
                  <a:lnTo>
                    <a:pt x="121" y="92"/>
                  </a:lnTo>
                  <a:lnTo>
                    <a:pt x="106" y="10"/>
                  </a:lnTo>
                  <a:lnTo>
                    <a:pt x="149" y="83"/>
                  </a:lnTo>
                  <a:lnTo>
                    <a:pt x="165" y="0"/>
                  </a:lnTo>
                  <a:lnTo>
                    <a:pt x="180" y="83"/>
                  </a:lnTo>
                  <a:lnTo>
                    <a:pt x="225" y="12"/>
                  </a:lnTo>
                  <a:lnTo>
                    <a:pt x="206" y="95"/>
                  </a:lnTo>
                  <a:lnTo>
                    <a:pt x="274" y="45"/>
                  </a:lnTo>
                  <a:lnTo>
                    <a:pt x="229" y="116"/>
                  </a:lnTo>
                  <a:lnTo>
                    <a:pt x="310" y="92"/>
                  </a:lnTo>
                  <a:lnTo>
                    <a:pt x="241" y="142"/>
                  </a:lnTo>
                  <a:lnTo>
                    <a:pt x="324" y="151"/>
                  </a:lnTo>
                  <a:lnTo>
                    <a:pt x="244" y="173"/>
                  </a:lnTo>
                  <a:lnTo>
                    <a:pt x="319" y="211"/>
                  </a:lnTo>
                  <a:lnTo>
                    <a:pt x="234" y="201"/>
                  </a:lnTo>
                  <a:lnTo>
                    <a:pt x="291" y="265"/>
                  </a:lnTo>
                  <a:lnTo>
                    <a:pt x="215" y="225"/>
                  </a:lnTo>
                  <a:lnTo>
                    <a:pt x="246" y="303"/>
                  </a:lnTo>
                  <a:lnTo>
                    <a:pt x="189" y="239"/>
                  </a:lnTo>
                  <a:lnTo>
                    <a:pt x="189" y="324"/>
                  </a:lnTo>
                  <a:lnTo>
                    <a:pt x="161" y="244"/>
                  </a:lnTo>
                  <a:lnTo>
                    <a:pt x="130" y="322"/>
                  </a:lnTo>
                  <a:close/>
                </a:path>
              </a:pathLst>
            </a:custGeom>
            <a:solidFill>
              <a:srgbClr val="FFE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669"/>
            <p:cNvSpPr/>
            <p:nvPr/>
          </p:nvSpPr>
          <p:spPr bwMode="auto">
            <a:xfrm>
              <a:off x="2320141" y="2532062"/>
              <a:ext cx="514350" cy="514350"/>
            </a:xfrm>
            <a:custGeom>
              <a:avLst/>
              <a:gdLst>
                <a:gd name="T0" fmla="*/ 130 w 324"/>
                <a:gd name="T1" fmla="*/ 322 h 324"/>
                <a:gd name="T2" fmla="*/ 132 w 324"/>
                <a:gd name="T3" fmla="*/ 239 h 324"/>
                <a:gd name="T4" fmla="*/ 73 w 324"/>
                <a:gd name="T5" fmla="*/ 300 h 324"/>
                <a:gd name="T6" fmla="*/ 106 w 324"/>
                <a:gd name="T7" fmla="*/ 222 h 324"/>
                <a:gd name="T8" fmla="*/ 31 w 324"/>
                <a:gd name="T9" fmla="*/ 258 h 324"/>
                <a:gd name="T10" fmla="*/ 87 w 324"/>
                <a:gd name="T11" fmla="*/ 196 h 324"/>
                <a:gd name="T12" fmla="*/ 5 w 324"/>
                <a:gd name="T13" fmla="*/ 204 h 324"/>
                <a:gd name="T14" fmla="*/ 80 w 324"/>
                <a:gd name="T15" fmla="*/ 168 h 324"/>
                <a:gd name="T16" fmla="*/ 0 w 324"/>
                <a:gd name="T17" fmla="*/ 144 h 324"/>
                <a:gd name="T18" fmla="*/ 85 w 324"/>
                <a:gd name="T19" fmla="*/ 140 h 324"/>
                <a:gd name="T20" fmla="*/ 19 w 324"/>
                <a:gd name="T21" fmla="*/ 88 h 324"/>
                <a:gd name="T22" fmla="*/ 99 w 324"/>
                <a:gd name="T23" fmla="*/ 111 h 324"/>
                <a:gd name="T24" fmla="*/ 54 w 324"/>
                <a:gd name="T25" fmla="*/ 40 h 324"/>
                <a:gd name="T26" fmla="*/ 121 w 324"/>
                <a:gd name="T27" fmla="*/ 92 h 324"/>
                <a:gd name="T28" fmla="*/ 106 w 324"/>
                <a:gd name="T29" fmla="*/ 10 h 324"/>
                <a:gd name="T30" fmla="*/ 149 w 324"/>
                <a:gd name="T31" fmla="*/ 83 h 324"/>
                <a:gd name="T32" fmla="*/ 165 w 324"/>
                <a:gd name="T33" fmla="*/ 0 h 324"/>
                <a:gd name="T34" fmla="*/ 180 w 324"/>
                <a:gd name="T35" fmla="*/ 83 h 324"/>
                <a:gd name="T36" fmla="*/ 225 w 324"/>
                <a:gd name="T37" fmla="*/ 12 h 324"/>
                <a:gd name="T38" fmla="*/ 206 w 324"/>
                <a:gd name="T39" fmla="*/ 95 h 324"/>
                <a:gd name="T40" fmla="*/ 274 w 324"/>
                <a:gd name="T41" fmla="*/ 45 h 324"/>
                <a:gd name="T42" fmla="*/ 229 w 324"/>
                <a:gd name="T43" fmla="*/ 116 h 324"/>
                <a:gd name="T44" fmla="*/ 310 w 324"/>
                <a:gd name="T45" fmla="*/ 92 h 324"/>
                <a:gd name="T46" fmla="*/ 241 w 324"/>
                <a:gd name="T47" fmla="*/ 142 h 324"/>
                <a:gd name="T48" fmla="*/ 324 w 324"/>
                <a:gd name="T49" fmla="*/ 151 h 324"/>
                <a:gd name="T50" fmla="*/ 244 w 324"/>
                <a:gd name="T51" fmla="*/ 173 h 324"/>
                <a:gd name="T52" fmla="*/ 319 w 324"/>
                <a:gd name="T53" fmla="*/ 211 h 324"/>
                <a:gd name="T54" fmla="*/ 234 w 324"/>
                <a:gd name="T55" fmla="*/ 201 h 324"/>
                <a:gd name="T56" fmla="*/ 291 w 324"/>
                <a:gd name="T57" fmla="*/ 265 h 324"/>
                <a:gd name="T58" fmla="*/ 215 w 324"/>
                <a:gd name="T59" fmla="*/ 225 h 324"/>
                <a:gd name="T60" fmla="*/ 246 w 324"/>
                <a:gd name="T61" fmla="*/ 303 h 324"/>
                <a:gd name="T62" fmla="*/ 189 w 324"/>
                <a:gd name="T63" fmla="*/ 239 h 324"/>
                <a:gd name="T64" fmla="*/ 189 w 324"/>
                <a:gd name="T65" fmla="*/ 324 h 324"/>
                <a:gd name="T66" fmla="*/ 161 w 324"/>
                <a:gd name="T67" fmla="*/ 244 h 324"/>
                <a:gd name="T68" fmla="*/ 130 w 324"/>
                <a:gd name="T69" fmla="*/ 32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24">
                  <a:moveTo>
                    <a:pt x="130" y="322"/>
                  </a:moveTo>
                  <a:lnTo>
                    <a:pt x="132" y="239"/>
                  </a:lnTo>
                  <a:lnTo>
                    <a:pt x="73" y="300"/>
                  </a:lnTo>
                  <a:lnTo>
                    <a:pt x="106" y="222"/>
                  </a:lnTo>
                  <a:lnTo>
                    <a:pt x="31" y="258"/>
                  </a:lnTo>
                  <a:lnTo>
                    <a:pt x="87" y="196"/>
                  </a:lnTo>
                  <a:lnTo>
                    <a:pt x="5" y="204"/>
                  </a:lnTo>
                  <a:lnTo>
                    <a:pt x="80" y="168"/>
                  </a:lnTo>
                  <a:lnTo>
                    <a:pt x="0" y="144"/>
                  </a:lnTo>
                  <a:lnTo>
                    <a:pt x="85" y="140"/>
                  </a:lnTo>
                  <a:lnTo>
                    <a:pt x="19" y="88"/>
                  </a:lnTo>
                  <a:lnTo>
                    <a:pt x="99" y="111"/>
                  </a:lnTo>
                  <a:lnTo>
                    <a:pt x="54" y="40"/>
                  </a:lnTo>
                  <a:lnTo>
                    <a:pt x="121" y="92"/>
                  </a:lnTo>
                  <a:lnTo>
                    <a:pt x="106" y="10"/>
                  </a:lnTo>
                  <a:lnTo>
                    <a:pt x="149" y="83"/>
                  </a:lnTo>
                  <a:lnTo>
                    <a:pt x="165" y="0"/>
                  </a:lnTo>
                  <a:lnTo>
                    <a:pt x="180" y="83"/>
                  </a:lnTo>
                  <a:lnTo>
                    <a:pt x="225" y="12"/>
                  </a:lnTo>
                  <a:lnTo>
                    <a:pt x="206" y="95"/>
                  </a:lnTo>
                  <a:lnTo>
                    <a:pt x="274" y="45"/>
                  </a:lnTo>
                  <a:lnTo>
                    <a:pt x="229" y="116"/>
                  </a:lnTo>
                  <a:lnTo>
                    <a:pt x="310" y="92"/>
                  </a:lnTo>
                  <a:lnTo>
                    <a:pt x="241" y="142"/>
                  </a:lnTo>
                  <a:lnTo>
                    <a:pt x="324" y="151"/>
                  </a:lnTo>
                  <a:lnTo>
                    <a:pt x="244" y="173"/>
                  </a:lnTo>
                  <a:lnTo>
                    <a:pt x="319" y="211"/>
                  </a:lnTo>
                  <a:lnTo>
                    <a:pt x="234" y="201"/>
                  </a:lnTo>
                  <a:lnTo>
                    <a:pt x="291" y="265"/>
                  </a:lnTo>
                  <a:lnTo>
                    <a:pt x="215" y="225"/>
                  </a:lnTo>
                  <a:lnTo>
                    <a:pt x="246" y="303"/>
                  </a:lnTo>
                  <a:lnTo>
                    <a:pt x="189" y="239"/>
                  </a:lnTo>
                  <a:lnTo>
                    <a:pt x="189" y="324"/>
                  </a:lnTo>
                  <a:lnTo>
                    <a:pt x="161" y="244"/>
                  </a:lnTo>
                  <a:lnTo>
                    <a:pt x="130" y="3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725"/>
            <p:cNvSpPr/>
            <p:nvPr/>
          </p:nvSpPr>
          <p:spPr bwMode="auto">
            <a:xfrm>
              <a:off x="2215366" y="2422524"/>
              <a:ext cx="709613" cy="711200"/>
            </a:xfrm>
            <a:custGeom>
              <a:avLst/>
              <a:gdLst>
                <a:gd name="T0" fmla="*/ 174 w 189"/>
                <a:gd name="T1" fmla="*/ 0 h 189"/>
                <a:gd name="T2" fmla="*/ 142 w 189"/>
                <a:gd name="T3" fmla="*/ 0 h 189"/>
                <a:gd name="T4" fmla="*/ 19 w 189"/>
                <a:gd name="T5" fmla="*/ 0 h 189"/>
                <a:gd name="T6" fmla="*/ 0 w 189"/>
                <a:gd name="T7" fmla="*/ 20 h 189"/>
                <a:gd name="T8" fmla="*/ 0 w 189"/>
                <a:gd name="T9" fmla="*/ 175 h 189"/>
                <a:gd name="T10" fmla="*/ 1 w 189"/>
                <a:gd name="T11" fmla="*/ 181 h 189"/>
                <a:gd name="T12" fmla="*/ 6 w 189"/>
                <a:gd name="T13" fmla="*/ 189 h 189"/>
                <a:gd name="T14" fmla="*/ 72 w 189"/>
                <a:gd name="T15" fmla="*/ 123 h 189"/>
                <a:gd name="T16" fmla="*/ 41 w 189"/>
                <a:gd name="T17" fmla="*/ 138 h 189"/>
                <a:gd name="T18" fmla="*/ 65 w 189"/>
                <a:gd name="T19" fmla="*/ 112 h 189"/>
                <a:gd name="T20" fmla="*/ 30 w 189"/>
                <a:gd name="T21" fmla="*/ 115 h 189"/>
                <a:gd name="T22" fmla="*/ 62 w 189"/>
                <a:gd name="T23" fmla="*/ 100 h 189"/>
                <a:gd name="T24" fmla="*/ 28 w 189"/>
                <a:gd name="T25" fmla="*/ 90 h 189"/>
                <a:gd name="T26" fmla="*/ 64 w 189"/>
                <a:gd name="T27" fmla="*/ 88 h 189"/>
                <a:gd name="T28" fmla="*/ 36 w 189"/>
                <a:gd name="T29" fmla="*/ 66 h 189"/>
                <a:gd name="T30" fmla="*/ 70 w 189"/>
                <a:gd name="T31" fmla="*/ 76 h 189"/>
                <a:gd name="T32" fmla="*/ 51 w 189"/>
                <a:gd name="T33" fmla="*/ 46 h 189"/>
                <a:gd name="T34" fmla="*/ 79 w 189"/>
                <a:gd name="T35" fmla="*/ 68 h 189"/>
                <a:gd name="T36" fmla="*/ 73 w 189"/>
                <a:gd name="T37" fmla="*/ 33 h 189"/>
                <a:gd name="T38" fmla="*/ 91 w 189"/>
                <a:gd name="T39" fmla="*/ 64 h 189"/>
                <a:gd name="T40" fmla="*/ 98 w 189"/>
                <a:gd name="T41" fmla="*/ 29 h 189"/>
                <a:gd name="T42" fmla="*/ 104 w 189"/>
                <a:gd name="T43" fmla="*/ 64 h 189"/>
                <a:gd name="T44" fmla="*/ 123 w 189"/>
                <a:gd name="T45" fmla="*/ 34 h 189"/>
                <a:gd name="T46" fmla="*/ 115 w 189"/>
                <a:gd name="T47" fmla="*/ 69 h 189"/>
                <a:gd name="T48" fmla="*/ 144 w 189"/>
                <a:gd name="T49" fmla="*/ 48 h 189"/>
                <a:gd name="T50" fmla="*/ 138 w 189"/>
                <a:gd name="T51" fmla="*/ 57 h 189"/>
                <a:gd name="T52" fmla="*/ 189 w 189"/>
                <a:gd name="T53" fmla="*/ 6 h 189"/>
                <a:gd name="T54" fmla="*/ 174 w 189"/>
                <a:gd name="T5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9" h="189">
                  <a:moveTo>
                    <a:pt x="17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7"/>
                    <a:pt x="0" y="179"/>
                    <a:pt x="1" y="181"/>
                  </a:cubicBezTo>
                  <a:cubicBezTo>
                    <a:pt x="2" y="184"/>
                    <a:pt x="4" y="187"/>
                    <a:pt x="6" y="189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41" y="138"/>
                    <a:pt x="41" y="138"/>
                    <a:pt x="41" y="138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5" y="3"/>
                    <a:pt x="180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726"/>
            <p:cNvSpPr/>
            <p:nvPr/>
          </p:nvSpPr>
          <p:spPr bwMode="auto">
            <a:xfrm>
              <a:off x="2320141" y="2532062"/>
              <a:ext cx="434975" cy="409575"/>
            </a:xfrm>
            <a:custGeom>
              <a:avLst/>
              <a:gdLst>
                <a:gd name="T0" fmla="*/ 165 w 274"/>
                <a:gd name="T1" fmla="*/ 0 h 258"/>
                <a:gd name="T2" fmla="*/ 149 w 274"/>
                <a:gd name="T3" fmla="*/ 83 h 258"/>
                <a:gd name="T4" fmla="*/ 106 w 274"/>
                <a:gd name="T5" fmla="*/ 10 h 258"/>
                <a:gd name="T6" fmla="*/ 121 w 274"/>
                <a:gd name="T7" fmla="*/ 92 h 258"/>
                <a:gd name="T8" fmla="*/ 54 w 274"/>
                <a:gd name="T9" fmla="*/ 40 h 258"/>
                <a:gd name="T10" fmla="*/ 99 w 274"/>
                <a:gd name="T11" fmla="*/ 111 h 258"/>
                <a:gd name="T12" fmla="*/ 19 w 274"/>
                <a:gd name="T13" fmla="*/ 88 h 258"/>
                <a:gd name="T14" fmla="*/ 85 w 274"/>
                <a:gd name="T15" fmla="*/ 140 h 258"/>
                <a:gd name="T16" fmla="*/ 0 w 274"/>
                <a:gd name="T17" fmla="*/ 144 h 258"/>
                <a:gd name="T18" fmla="*/ 80 w 274"/>
                <a:gd name="T19" fmla="*/ 168 h 258"/>
                <a:gd name="T20" fmla="*/ 5 w 274"/>
                <a:gd name="T21" fmla="*/ 204 h 258"/>
                <a:gd name="T22" fmla="*/ 87 w 274"/>
                <a:gd name="T23" fmla="*/ 196 h 258"/>
                <a:gd name="T24" fmla="*/ 31 w 274"/>
                <a:gd name="T25" fmla="*/ 258 h 258"/>
                <a:gd name="T26" fmla="*/ 104 w 274"/>
                <a:gd name="T27" fmla="*/ 222 h 258"/>
                <a:gd name="T28" fmla="*/ 260 w 274"/>
                <a:gd name="T29" fmla="*/ 66 h 258"/>
                <a:gd name="T30" fmla="*/ 274 w 274"/>
                <a:gd name="T31" fmla="*/ 45 h 258"/>
                <a:gd name="T32" fmla="*/ 206 w 274"/>
                <a:gd name="T33" fmla="*/ 95 h 258"/>
                <a:gd name="T34" fmla="*/ 225 w 274"/>
                <a:gd name="T35" fmla="*/ 12 h 258"/>
                <a:gd name="T36" fmla="*/ 180 w 274"/>
                <a:gd name="T37" fmla="*/ 83 h 258"/>
                <a:gd name="T38" fmla="*/ 165 w 274"/>
                <a:gd name="T3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258">
                  <a:moveTo>
                    <a:pt x="165" y="0"/>
                  </a:moveTo>
                  <a:lnTo>
                    <a:pt x="149" y="83"/>
                  </a:lnTo>
                  <a:lnTo>
                    <a:pt x="106" y="10"/>
                  </a:lnTo>
                  <a:lnTo>
                    <a:pt x="121" y="92"/>
                  </a:lnTo>
                  <a:lnTo>
                    <a:pt x="54" y="40"/>
                  </a:lnTo>
                  <a:lnTo>
                    <a:pt x="99" y="111"/>
                  </a:lnTo>
                  <a:lnTo>
                    <a:pt x="19" y="88"/>
                  </a:lnTo>
                  <a:lnTo>
                    <a:pt x="85" y="140"/>
                  </a:lnTo>
                  <a:lnTo>
                    <a:pt x="0" y="144"/>
                  </a:lnTo>
                  <a:lnTo>
                    <a:pt x="80" y="168"/>
                  </a:lnTo>
                  <a:lnTo>
                    <a:pt x="5" y="204"/>
                  </a:lnTo>
                  <a:lnTo>
                    <a:pt x="87" y="196"/>
                  </a:lnTo>
                  <a:lnTo>
                    <a:pt x="31" y="258"/>
                  </a:lnTo>
                  <a:lnTo>
                    <a:pt x="104" y="222"/>
                  </a:lnTo>
                  <a:lnTo>
                    <a:pt x="260" y="66"/>
                  </a:lnTo>
                  <a:lnTo>
                    <a:pt x="274" y="45"/>
                  </a:lnTo>
                  <a:lnTo>
                    <a:pt x="206" y="95"/>
                  </a:lnTo>
                  <a:lnTo>
                    <a:pt x="225" y="12"/>
                  </a:lnTo>
                  <a:lnTo>
                    <a:pt x="180" y="8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FE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727"/>
            <p:cNvSpPr/>
            <p:nvPr/>
          </p:nvSpPr>
          <p:spPr bwMode="auto">
            <a:xfrm>
              <a:off x="2320141" y="2532062"/>
              <a:ext cx="434975" cy="409575"/>
            </a:xfrm>
            <a:custGeom>
              <a:avLst/>
              <a:gdLst>
                <a:gd name="T0" fmla="*/ 165 w 274"/>
                <a:gd name="T1" fmla="*/ 0 h 258"/>
                <a:gd name="T2" fmla="*/ 149 w 274"/>
                <a:gd name="T3" fmla="*/ 83 h 258"/>
                <a:gd name="T4" fmla="*/ 106 w 274"/>
                <a:gd name="T5" fmla="*/ 10 h 258"/>
                <a:gd name="T6" fmla="*/ 121 w 274"/>
                <a:gd name="T7" fmla="*/ 92 h 258"/>
                <a:gd name="T8" fmla="*/ 54 w 274"/>
                <a:gd name="T9" fmla="*/ 40 h 258"/>
                <a:gd name="T10" fmla="*/ 99 w 274"/>
                <a:gd name="T11" fmla="*/ 111 h 258"/>
                <a:gd name="T12" fmla="*/ 19 w 274"/>
                <a:gd name="T13" fmla="*/ 88 h 258"/>
                <a:gd name="T14" fmla="*/ 85 w 274"/>
                <a:gd name="T15" fmla="*/ 140 h 258"/>
                <a:gd name="T16" fmla="*/ 0 w 274"/>
                <a:gd name="T17" fmla="*/ 144 h 258"/>
                <a:gd name="T18" fmla="*/ 80 w 274"/>
                <a:gd name="T19" fmla="*/ 168 h 258"/>
                <a:gd name="T20" fmla="*/ 5 w 274"/>
                <a:gd name="T21" fmla="*/ 204 h 258"/>
                <a:gd name="T22" fmla="*/ 87 w 274"/>
                <a:gd name="T23" fmla="*/ 196 h 258"/>
                <a:gd name="T24" fmla="*/ 31 w 274"/>
                <a:gd name="T25" fmla="*/ 258 h 258"/>
                <a:gd name="T26" fmla="*/ 104 w 274"/>
                <a:gd name="T27" fmla="*/ 222 h 258"/>
                <a:gd name="T28" fmla="*/ 260 w 274"/>
                <a:gd name="T29" fmla="*/ 66 h 258"/>
                <a:gd name="T30" fmla="*/ 274 w 274"/>
                <a:gd name="T31" fmla="*/ 45 h 258"/>
                <a:gd name="T32" fmla="*/ 206 w 274"/>
                <a:gd name="T33" fmla="*/ 95 h 258"/>
                <a:gd name="T34" fmla="*/ 225 w 274"/>
                <a:gd name="T35" fmla="*/ 12 h 258"/>
                <a:gd name="T36" fmla="*/ 180 w 274"/>
                <a:gd name="T37" fmla="*/ 83 h 258"/>
                <a:gd name="T38" fmla="*/ 165 w 274"/>
                <a:gd name="T3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258">
                  <a:moveTo>
                    <a:pt x="165" y="0"/>
                  </a:moveTo>
                  <a:lnTo>
                    <a:pt x="149" y="83"/>
                  </a:lnTo>
                  <a:lnTo>
                    <a:pt x="106" y="10"/>
                  </a:lnTo>
                  <a:lnTo>
                    <a:pt x="121" y="92"/>
                  </a:lnTo>
                  <a:lnTo>
                    <a:pt x="54" y="40"/>
                  </a:lnTo>
                  <a:lnTo>
                    <a:pt x="99" y="111"/>
                  </a:lnTo>
                  <a:lnTo>
                    <a:pt x="19" y="88"/>
                  </a:lnTo>
                  <a:lnTo>
                    <a:pt x="85" y="140"/>
                  </a:lnTo>
                  <a:lnTo>
                    <a:pt x="0" y="144"/>
                  </a:lnTo>
                  <a:lnTo>
                    <a:pt x="80" y="168"/>
                  </a:lnTo>
                  <a:lnTo>
                    <a:pt x="5" y="204"/>
                  </a:lnTo>
                  <a:lnTo>
                    <a:pt x="87" y="196"/>
                  </a:lnTo>
                  <a:lnTo>
                    <a:pt x="31" y="258"/>
                  </a:lnTo>
                  <a:lnTo>
                    <a:pt x="104" y="222"/>
                  </a:lnTo>
                  <a:lnTo>
                    <a:pt x="260" y="66"/>
                  </a:lnTo>
                  <a:lnTo>
                    <a:pt x="274" y="45"/>
                  </a:lnTo>
                  <a:lnTo>
                    <a:pt x="206" y="95"/>
                  </a:lnTo>
                  <a:lnTo>
                    <a:pt x="225" y="12"/>
                  </a:lnTo>
                  <a:lnTo>
                    <a:pt x="180" y="83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comb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1204</Words>
  <Application>Microsoft Office PowerPoint</Application>
  <PresentationFormat>宽屏</PresentationFormat>
  <Paragraphs>145</Paragraphs>
  <Slides>19</Slides>
  <Notes>6</Notes>
  <HiddenSlides>0</HiddenSlides>
  <MMClips>0</MMClips>
  <ScaleCrop>false</ScaleCrop>
  <HeadingPairs>
    <vt:vector size="6" baseType="variant">
      <vt:variant>
        <vt:lpstr>已用的字体</vt:lpstr>
      </vt:variant>
      <vt:variant>
        <vt:i4>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19</vt:i4>
      </vt:variant>
    </vt:vector>
  </HeadingPairs>
  <TitlesOfParts>
    <vt:vector size="22" baseType="lpstr">
      <vt:lpstr>Arial</vt:lpstr>
      <vt:lpstr>Calibri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1051.扁平风格专业课程讲解PPT模板</dc:title>
  <dc:creator>模板大全</dc:creator>
  <cp:lastModifiedBy>天 下</cp:lastModifiedBy>
  <cp:revision>47</cp:revision>
  <dcterms:created xsi:type="dcterms:W3CDTF">2016-09-27T03:28:00Z</dcterms:created>
  <dcterms:modified xsi:type="dcterms:W3CDTF">2021-01-05T11:54:40Z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2052-11.1.0.9208</vt:lpwstr>
  </property>
</Properties>
</file>